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15400" y="0"/>
            <a:ext cx="9372600" cy="10287000"/>
          </a:xfrm>
          <a:custGeom>
            <a:avLst/>
            <a:gdLst/>
            <a:ahLst/>
            <a:cxnLst/>
            <a:rect l="l" t="t" r="r" b="b"/>
            <a:pathLst>
              <a:path w="9372600" h="10287000">
                <a:moveTo>
                  <a:pt x="93725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372599" y="0"/>
                </a:lnTo>
                <a:lnTo>
                  <a:pt x="9372599" y="10286999"/>
                </a:lnTo>
                <a:close/>
              </a:path>
            </a:pathLst>
          </a:custGeom>
          <a:solidFill>
            <a:srgbClr val="DDDDDD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925" y="802177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7" y="0"/>
            <a:ext cx="18288000" cy="4162425"/>
          </a:xfrm>
          <a:custGeom>
            <a:avLst/>
            <a:gdLst/>
            <a:ahLst/>
            <a:cxnLst/>
            <a:rect l="l" t="t" r="r" b="b"/>
            <a:pathLst>
              <a:path w="18288000" h="4162425">
                <a:moveTo>
                  <a:pt x="18287383" y="4162424"/>
                </a:moveTo>
                <a:lnTo>
                  <a:pt x="0" y="4162424"/>
                </a:lnTo>
                <a:lnTo>
                  <a:pt x="0" y="0"/>
                </a:lnTo>
                <a:lnTo>
                  <a:pt x="18287383" y="0"/>
                </a:lnTo>
                <a:lnTo>
                  <a:pt x="18287383" y="4162424"/>
                </a:lnTo>
                <a:close/>
              </a:path>
            </a:pathLst>
          </a:custGeom>
          <a:solidFill>
            <a:srgbClr val="E3A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58714" y="1680780"/>
            <a:ext cx="3490595" cy="3238500"/>
          </a:xfrm>
          <a:custGeom>
            <a:avLst/>
            <a:gdLst/>
            <a:ahLst/>
            <a:cxnLst/>
            <a:rect l="l" t="t" r="r" b="b"/>
            <a:pathLst>
              <a:path w="3490595" h="3238500">
                <a:moveTo>
                  <a:pt x="969911" y="2754706"/>
                </a:moveTo>
                <a:lnTo>
                  <a:pt x="967689" y="2708110"/>
                </a:lnTo>
                <a:lnTo>
                  <a:pt x="961174" y="2662758"/>
                </a:lnTo>
                <a:lnTo>
                  <a:pt x="950544" y="2618854"/>
                </a:lnTo>
                <a:lnTo>
                  <a:pt x="936028" y="2576614"/>
                </a:lnTo>
                <a:lnTo>
                  <a:pt x="917816" y="2536240"/>
                </a:lnTo>
                <a:lnTo>
                  <a:pt x="896112" y="2497925"/>
                </a:lnTo>
                <a:lnTo>
                  <a:pt x="871118" y="2461882"/>
                </a:lnTo>
                <a:lnTo>
                  <a:pt x="843051" y="2428303"/>
                </a:lnTo>
                <a:lnTo>
                  <a:pt x="812088" y="2397404"/>
                </a:lnTo>
                <a:lnTo>
                  <a:pt x="778446" y="2369375"/>
                </a:lnTo>
                <a:lnTo>
                  <a:pt x="742327" y="2344432"/>
                </a:lnTo>
                <a:lnTo>
                  <a:pt x="703935" y="2322753"/>
                </a:lnTo>
                <a:lnTo>
                  <a:pt x="663473" y="2304580"/>
                </a:lnTo>
                <a:lnTo>
                  <a:pt x="621131" y="2290076"/>
                </a:lnTo>
                <a:lnTo>
                  <a:pt x="577138" y="2279472"/>
                </a:lnTo>
                <a:lnTo>
                  <a:pt x="531672" y="2272957"/>
                </a:lnTo>
                <a:lnTo>
                  <a:pt x="484949" y="2270747"/>
                </a:lnTo>
                <a:lnTo>
                  <a:pt x="438277" y="2272957"/>
                </a:lnTo>
                <a:lnTo>
                  <a:pt x="392849" y="2279472"/>
                </a:lnTo>
                <a:lnTo>
                  <a:pt x="348869" y="2290076"/>
                </a:lnTo>
                <a:lnTo>
                  <a:pt x="306552" y="2304580"/>
                </a:lnTo>
                <a:lnTo>
                  <a:pt x="266103" y="2322753"/>
                </a:lnTo>
                <a:lnTo>
                  <a:pt x="227711" y="2344432"/>
                </a:lnTo>
                <a:lnTo>
                  <a:pt x="191579" y="2369375"/>
                </a:lnTo>
                <a:lnTo>
                  <a:pt x="157937" y="2397404"/>
                </a:lnTo>
                <a:lnTo>
                  <a:pt x="126961" y="2428303"/>
                </a:lnTo>
                <a:lnTo>
                  <a:pt x="98869" y="2461882"/>
                </a:lnTo>
                <a:lnTo>
                  <a:pt x="73863" y="2497925"/>
                </a:lnTo>
                <a:lnTo>
                  <a:pt x="52146" y="2536240"/>
                </a:lnTo>
                <a:lnTo>
                  <a:pt x="33909" y="2576614"/>
                </a:lnTo>
                <a:lnTo>
                  <a:pt x="19380" y="2618854"/>
                </a:lnTo>
                <a:lnTo>
                  <a:pt x="8750" y="2662758"/>
                </a:lnTo>
                <a:lnTo>
                  <a:pt x="2222" y="2708110"/>
                </a:lnTo>
                <a:lnTo>
                  <a:pt x="0" y="2754706"/>
                </a:lnTo>
                <a:lnTo>
                  <a:pt x="2222" y="2801264"/>
                </a:lnTo>
                <a:lnTo>
                  <a:pt x="8750" y="2846578"/>
                </a:lnTo>
                <a:lnTo>
                  <a:pt x="19380" y="2890431"/>
                </a:lnTo>
                <a:lnTo>
                  <a:pt x="33909" y="2932633"/>
                </a:lnTo>
                <a:lnTo>
                  <a:pt x="52146" y="2972993"/>
                </a:lnTo>
                <a:lnTo>
                  <a:pt x="73863" y="3011284"/>
                </a:lnTo>
                <a:lnTo>
                  <a:pt x="98869" y="3047301"/>
                </a:lnTo>
                <a:lnTo>
                  <a:pt x="126961" y="3080867"/>
                </a:lnTo>
                <a:lnTo>
                  <a:pt x="157937" y="3111754"/>
                </a:lnTo>
                <a:lnTo>
                  <a:pt x="191579" y="3139770"/>
                </a:lnTo>
                <a:lnTo>
                  <a:pt x="227711" y="3164713"/>
                </a:lnTo>
                <a:lnTo>
                  <a:pt x="266103" y="3186379"/>
                </a:lnTo>
                <a:lnTo>
                  <a:pt x="306552" y="3204565"/>
                </a:lnTo>
                <a:lnTo>
                  <a:pt x="348869" y="3219056"/>
                </a:lnTo>
                <a:lnTo>
                  <a:pt x="392849" y="3229660"/>
                </a:lnTo>
                <a:lnTo>
                  <a:pt x="438277" y="3236176"/>
                </a:lnTo>
                <a:lnTo>
                  <a:pt x="484949" y="3238385"/>
                </a:lnTo>
                <a:lnTo>
                  <a:pt x="531672" y="3236176"/>
                </a:lnTo>
                <a:lnTo>
                  <a:pt x="577138" y="3229660"/>
                </a:lnTo>
                <a:lnTo>
                  <a:pt x="621131" y="3219056"/>
                </a:lnTo>
                <a:lnTo>
                  <a:pt x="663473" y="3204565"/>
                </a:lnTo>
                <a:lnTo>
                  <a:pt x="703935" y="3186379"/>
                </a:lnTo>
                <a:lnTo>
                  <a:pt x="742327" y="3164713"/>
                </a:lnTo>
                <a:lnTo>
                  <a:pt x="778446" y="3139770"/>
                </a:lnTo>
                <a:lnTo>
                  <a:pt x="812088" y="3111754"/>
                </a:lnTo>
                <a:lnTo>
                  <a:pt x="843051" y="3080867"/>
                </a:lnTo>
                <a:lnTo>
                  <a:pt x="871118" y="3047301"/>
                </a:lnTo>
                <a:lnTo>
                  <a:pt x="896112" y="3011284"/>
                </a:lnTo>
                <a:lnTo>
                  <a:pt x="917816" y="2972993"/>
                </a:lnTo>
                <a:lnTo>
                  <a:pt x="936028" y="2932633"/>
                </a:lnTo>
                <a:lnTo>
                  <a:pt x="950544" y="2890431"/>
                </a:lnTo>
                <a:lnTo>
                  <a:pt x="961174" y="2846578"/>
                </a:lnTo>
                <a:lnTo>
                  <a:pt x="967689" y="2801264"/>
                </a:lnTo>
                <a:lnTo>
                  <a:pt x="969911" y="2754706"/>
                </a:lnTo>
                <a:close/>
              </a:path>
              <a:path w="3490595" h="3238500">
                <a:moveTo>
                  <a:pt x="969911" y="1619186"/>
                </a:moveTo>
                <a:lnTo>
                  <a:pt x="967574" y="1571777"/>
                </a:lnTo>
                <a:lnTo>
                  <a:pt x="960589" y="1524825"/>
                </a:lnTo>
                <a:lnTo>
                  <a:pt x="949020" y="1478788"/>
                </a:lnTo>
                <a:lnTo>
                  <a:pt x="932992" y="1434096"/>
                </a:lnTo>
                <a:lnTo>
                  <a:pt x="912647" y="1391183"/>
                </a:lnTo>
                <a:lnTo>
                  <a:pt x="888174" y="1350467"/>
                </a:lnTo>
                <a:lnTo>
                  <a:pt x="859828" y="1312341"/>
                </a:lnTo>
                <a:lnTo>
                  <a:pt x="827862" y="1277175"/>
                </a:lnTo>
                <a:lnTo>
                  <a:pt x="792594" y="1245298"/>
                </a:lnTo>
                <a:lnTo>
                  <a:pt x="754367" y="1217028"/>
                </a:lnTo>
                <a:lnTo>
                  <a:pt x="713549" y="1192618"/>
                </a:lnTo>
                <a:lnTo>
                  <a:pt x="670534" y="1172324"/>
                </a:lnTo>
                <a:lnTo>
                  <a:pt x="625716" y="1156335"/>
                </a:lnTo>
                <a:lnTo>
                  <a:pt x="579551" y="1144803"/>
                </a:lnTo>
                <a:lnTo>
                  <a:pt x="532472" y="1137843"/>
                </a:lnTo>
                <a:lnTo>
                  <a:pt x="484949" y="1135519"/>
                </a:lnTo>
                <a:lnTo>
                  <a:pt x="461149" y="1136103"/>
                </a:lnTo>
                <a:lnTo>
                  <a:pt x="413791" y="1140752"/>
                </a:lnTo>
                <a:lnTo>
                  <a:pt x="367106" y="1150010"/>
                </a:lnTo>
                <a:lnTo>
                  <a:pt x="321564" y="1163789"/>
                </a:lnTo>
                <a:lnTo>
                  <a:pt x="277596" y="1181950"/>
                </a:lnTo>
                <a:lnTo>
                  <a:pt x="235623" y="1204328"/>
                </a:lnTo>
                <a:lnTo>
                  <a:pt x="196062" y="1230706"/>
                </a:lnTo>
                <a:lnTo>
                  <a:pt x="159270" y="1260817"/>
                </a:lnTo>
                <a:lnTo>
                  <a:pt x="125615" y="1294384"/>
                </a:lnTo>
                <a:lnTo>
                  <a:pt x="95427" y="1331074"/>
                </a:lnTo>
                <a:lnTo>
                  <a:pt x="68986" y="1370545"/>
                </a:lnTo>
                <a:lnTo>
                  <a:pt x="46558" y="1412405"/>
                </a:lnTo>
                <a:lnTo>
                  <a:pt x="28346" y="1456258"/>
                </a:lnTo>
                <a:lnTo>
                  <a:pt x="14528" y="1501673"/>
                </a:lnTo>
                <a:lnTo>
                  <a:pt x="5245" y="1548231"/>
                </a:lnTo>
                <a:lnTo>
                  <a:pt x="584" y="1595475"/>
                </a:lnTo>
                <a:lnTo>
                  <a:pt x="0" y="1619199"/>
                </a:lnTo>
                <a:lnTo>
                  <a:pt x="584" y="1642935"/>
                </a:lnTo>
                <a:lnTo>
                  <a:pt x="5245" y="1690179"/>
                </a:lnTo>
                <a:lnTo>
                  <a:pt x="14528" y="1736725"/>
                </a:lnTo>
                <a:lnTo>
                  <a:pt x="28346" y="1782152"/>
                </a:lnTo>
                <a:lnTo>
                  <a:pt x="46558" y="1826006"/>
                </a:lnTo>
                <a:lnTo>
                  <a:pt x="68999" y="1867865"/>
                </a:lnTo>
                <a:lnTo>
                  <a:pt x="95440" y="1907324"/>
                </a:lnTo>
                <a:lnTo>
                  <a:pt x="125628" y="1944027"/>
                </a:lnTo>
                <a:lnTo>
                  <a:pt x="159283" y="1977580"/>
                </a:lnTo>
                <a:lnTo>
                  <a:pt x="196075" y="2007692"/>
                </a:lnTo>
                <a:lnTo>
                  <a:pt x="235648" y="2034070"/>
                </a:lnTo>
                <a:lnTo>
                  <a:pt x="277609" y="2056434"/>
                </a:lnTo>
                <a:lnTo>
                  <a:pt x="321589" y="2074608"/>
                </a:lnTo>
                <a:lnTo>
                  <a:pt x="367131" y="2088388"/>
                </a:lnTo>
                <a:lnTo>
                  <a:pt x="413804" y="2097646"/>
                </a:lnTo>
                <a:lnTo>
                  <a:pt x="461162" y="2102294"/>
                </a:lnTo>
                <a:lnTo>
                  <a:pt x="484962" y="2102878"/>
                </a:lnTo>
                <a:lnTo>
                  <a:pt x="508762" y="2102294"/>
                </a:lnTo>
                <a:lnTo>
                  <a:pt x="556120" y="2097633"/>
                </a:lnTo>
                <a:lnTo>
                  <a:pt x="602792" y="2088375"/>
                </a:lnTo>
                <a:lnTo>
                  <a:pt x="648335" y="2074595"/>
                </a:lnTo>
                <a:lnTo>
                  <a:pt x="692302" y="2056434"/>
                </a:lnTo>
                <a:lnTo>
                  <a:pt x="734275" y="2034057"/>
                </a:lnTo>
                <a:lnTo>
                  <a:pt x="773849" y="2007692"/>
                </a:lnTo>
                <a:lnTo>
                  <a:pt x="810641" y="1977567"/>
                </a:lnTo>
                <a:lnTo>
                  <a:pt x="844283" y="1944014"/>
                </a:lnTo>
                <a:lnTo>
                  <a:pt x="874483" y="1907311"/>
                </a:lnTo>
                <a:lnTo>
                  <a:pt x="900912" y="1867852"/>
                </a:lnTo>
                <a:lnTo>
                  <a:pt x="923353" y="1825993"/>
                </a:lnTo>
                <a:lnTo>
                  <a:pt x="941565" y="1782140"/>
                </a:lnTo>
                <a:lnTo>
                  <a:pt x="955382" y="1736712"/>
                </a:lnTo>
                <a:lnTo>
                  <a:pt x="964666" y="1690154"/>
                </a:lnTo>
                <a:lnTo>
                  <a:pt x="969327" y="1642922"/>
                </a:lnTo>
                <a:lnTo>
                  <a:pt x="969911" y="1619186"/>
                </a:lnTo>
                <a:close/>
              </a:path>
              <a:path w="3490595" h="3238500">
                <a:moveTo>
                  <a:pt x="969911" y="483679"/>
                </a:moveTo>
                <a:lnTo>
                  <a:pt x="967689" y="437134"/>
                </a:lnTo>
                <a:lnTo>
                  <a:pt x="961174" y="391820"/>
                </a:lnTo>
                <a:lnTo>
                  <a:pt x="950544" y="347954"/>
                </a:lnTo>
                <a:lnTo>
                  <a:pt x="936028" y="305752"/>
                </a:lnTo>
                <a:lnTo>
                  <a:pt x="917816" y="265404"/>
                </a:lnTo>
                <a:lnTo>
                  <a:pt x="896112" y="227114"/>
                </a:lnTo>
                <a:lnTo>
                  <a:pt x="871118" y="191084"/>
                </a:lnTo>
                <a:lnTo>
                  <a:pt x="843051" y="157518"/>
                </a:lnTo>
                <a:lnTo>
                  <a:pt x="812088" y="126631"/>
                </a:lnTo>
                <a:lnTo>
                  <a:pt x="778446" y="98615"/>
                </a:lnTo>
                <a:lnTo>
                  <a:pt x="742327" y="73672"/>
                </a:lnTo>
                <a:lnTo>
                  <a:pt x="703935" y="52006"/>
                </a:lnTo>
                <a:lnTo>
                  <a:pt x="663473" y="33832"/>
                </a:lnTo>
                <a:lnTo>
                  <a:pt x="621131" y="19342"/>
                </a:lnTo>
                <a:lnTo>
                  <a:pt x="577138" y="8737"/>
                </a:lnTo>
                <a:lnTo>
                  <a:pt x="531672" y="2222"/>
                </a:lnTo>
                <a:lnTo>
                  <a:pt x="484949" y="0"/>
                </a:lnTo>
                <a:lnTo>
                  <a:pt x="438277" y="2222"/>
                </a:lnTo>
                <a:lnTo>
                  <a:pt x="392849" y="8737"/>
                </a:lnTo>
                <a:lnTo>
                  <a:pt x="348869" y="19342"/>
                </a:lnTo>
                <a:lnTo>
                  <a:pt x="306552" y="33832"/>
                </a:lnTo>
                <a:lnTo>
                  <a:pt x="266103" y="52006"/>
                </a:lnTo>
                <a:lnTo>
                  <a:pt x="227711" y="73672"/>
                </a:lnTo>
                <a:lnTo>
                  <a:pt x="191579" y="98615"/>
                </a:lnTo>
                <a:lnTo>
                  <a:pt x="157937" y="126631"/>
                </a:lnTo>
                <a:lnTo>
                  <a:pt x="126961" y="157518"/>
                </a:lnTo>
                <a:lnTo>
                  <a:pt x="98869" y="191084"/>
                </a:lnTo>
                <a:lnTo>
                  <a:pt x="73863" y="227114"/>
                </a:lnTo>
                <a:lnTo>
                  <a:pt x="52146" y="265404"/>
                </a:lnTo>
                <a:lnTo>
                  <a:pt x="33909" y="305752"/>
                </a:lnTo>
                <a:lnTo>
                  <a:pt x="19380" y="347954"/>
                </a:lnTo>
                <a:lnTo>
                  <a:pt x="8750" y="391820"/>
                </a:lnTo>
                <a:lnTo>
                  <a:pt x="2222" y="437134"/>
                </a:lnTo>
                <a:lnTo>
                  <a:pt x="0" y="483679"/>
                </a:lnTo>
                <a:lnTo>
                  <a:pt x="2222" y="530288"/>
                </a:lnTo>
                <a:lnTo>
                  <a:pt x="8750" y="575640"/>
                </a:lnTo>
                <a:lnTo>
                  <a:pt x="19380" y="619531"/>
                </a:lnTo>
                <a:lnTo>
                  <a:pt x="33909" y="661771"/>
                </a:lnTo>
                <a:lnTo>
                  <a:pt x="52146" y="702144"/>
                </a:lnTo>
                <a:lnTo>
                  <a:pt x="73863" y="740460"/>
                </a:lnTo>
                <a:lnTo>
                  <a:pt x="98869" y="776503"/>
                </a:lnTo>
                <a:lnTo>
                  <a:pt x="126961" y="810082"/>
                </a:lnTo>
                <a:lnTo>
                  <a:pt x="157937" y="840981"/>
                </a:lnTo>
                <a:lnTo>
                  <a:pt x="191579" y="869010"/>
                </a:lnTo>
                <a:lnTo>
                  <a:pt x="227711" y="893965"/>
                </a:lnTo>
                <a:lnTo>
                  <a:pt x="266103" y="915631"/>
                </a:lnTo>
                <a:lnTo>
                  <a:pt x="306552" y="933818"/>
                </a:lnTo>
                <a:lnTo>
                  <a:pt x="348869" y="948309"/>
                </a:lnTo>
                <a:lnTo>
                  <a:pt x="392849" y="958913"/>
                </a:lnTo>
                <a:lnTo>
                  <a:pt x="438277" y="965428"/>
                </a:lnTo>
                <a:lnTo>
                  <a:pt x="484949" y="967651"/>
                </a:lnTo>
                <a:lnTo>
                  <a:pt x="531672" y="965428"/>
                </a:lnTo>
                <a:lnTo>
                  <a:pt x="577138" y="958913"/>
                </a:lnTo>
                <a:lnTo>
                  <a:pt x="621131" y="948309"/>
                </a:lnTo>
                <a:lnTo>
                  <a:pt x="663473" y="933818"/>
                </a:lnTo>
                <a:lnTo>
                  <a:pt x="703935" y="915631"/>
                </a:lnTo>
                <a:lnTo>
                  <a:pt x="742327" y="893965"/>
                </a:lnTo>
                <a:lnTo>
                  <a:pt x="778446" y="869010"/>
                </a:lnTo>
                <a:lnTo>
                  <a:pt x="812088" y="840981"/>
                </a:lnTo>
                <a:lnTo>
                  <a:pt x="843051" y="810082"/>
                </a:lnTo>
                <a:lnTo>
                  <a:pt x="871118" y="776503"/>
                </a:lnTo>
                <a:lnTo>
                  <a:pt x="896112" y="740460"/>
                </a:lnTo>
                <a:lnTo>
                  <a:pt x="917816" y="702144"/>
                </a:lnTo>
                <a:lnTo>
                  <a:pt x="936028" y="661771"/>
                </a:lnTo>
                <a:lnTo>
                  <a:pt x="950544" y="619531"/>
                </a:lnTo>
                <a:lnTo>
                  <a:pt x="961174" y="575640"/>
                </a:lnTo>
                <a:lnTo>
                  <a:pt x="967689" y="530288"/>
                </a:lnTo>
                <a:lnTo>
                  <a:pt x="969911" y="483679"/>
                </a:lnTo>
                <a:close/>
              </a:path>
              <a:path w="3490595" h="3238500">
                <a:moveTo>
                  <a:pt x="3490099" y="2385555"/>
                </a:moveTo>
                <a:lnTo>
                  <a:pt x="1255585" y="2385555"/>
                </a:lnTo>
                <a:lnTo>
                  <a:pt x="1255585" y="2637929"/>
                </a:lnTo>
                <a:lnTo>
                  <a:pt x="1073492" y="2754706"/>
                </a:lnTo>
                <a:lnTo>
                  <a:pt x="1255585" y="2871203"/>
                </a:lnTo>
                <a:lnTo>
                  <a:pt x="1255585" y="3123577"/>
                </a:lnTo>
                <a:lnTo>
                  <a:pt x="3490099" y="3123577"/>
                </a:lnTo>
                <a:lnTo>
                  <a:pt x="3490099" y="2385555"/>
                </a:lnTo>
                <a:close/>
              </a:path>
              <a:path w="3490595" h="3238500">
                <a:moveTo>
                  <a:pt x="3490099" y="1250327"/>
                </a:moveTo>
                <a:lnTo>
                  <a:pt x="1255585" y="1250327"/>
                </a:lnTo>
                <a:lnTo>
                  <a:pt x="1255585" y="1502702"/>
                </a:lnTo>
                <a:lnTo>
                  <a:pt x="1073492" y="1619199"/>
                </a:lnTo>
                <a:lnTo>
                  <a:pt x="1255585" y="1735696"/>
                </a:lnTo>
                <a:lnTo>
                  <a:pt x="1255585" y="1988058"/>
                </a:lnTo>
                <a:lnTo>
                  <a:pt x="3490099" y="1988058"/>
                </a:lnTo>
                <a:lnTo>
                  <a:pt x="3490099" y="1250327"/>
                </a:lnTo>
                <a:close/>
              </a:path>
              <a:path w="3490595" h="3238500">
                <a:moveTo>
                  <a:pt x="3490099" y="114820"/>
                </a:moveTo>
                <a:lnTo>
                  <a:pt x="1255585" y="114820"/>
                </a:lnTo>
                <a:lnTo>
                  <a:pt x="1255585" y="367182"/>
                </a:lnTo>
                <a:lnTo>
                  <a:pt x="1073492" y="483679"/>
                </a:lnTo>
                <a:lnTo>
                  <a:pt x="1255585" y="600468"/>
                </a:lnTo>
                <a:lnTo>
                  <a:pt x="1255585" y="852830"/>
                </a:lnTo>
                <a:lnTo>
                  <a:pt x="3490099" y="852830"/>
                </a:lnTo>
                <a:lnTo>
                  <a:pt x="3490099" y="114820"/>
                </a:lnTo>
                <a:close/>
              </a:path>
            </a:pathLst>
          </a:custGeom>
          <a:solidFill>
            <a:srgbClr val="8EC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00774" y="2267202"/>
            <a:ext cx="486409" cy="207010"/>
          </a:xfrm>
          <a:custGeom>
            <a:avLst/>
            <a:gdLst/>
            <a:ahLst/>
            <a:cxnLst/>
            <a:rect l="l" t="t" r="r" b="b"/>
            <a:pathLst>
              <a:path w="486410" h="207010">
                <a:moveTo>
                  <a:pt x="242899" y="206890"/>
                </a:moveTo>
                <a:lnTo>
                  <a:pt x="120878" y="174563"/>
                </a:lnTo>
                <a:lnTo>
                  <a:pt x="46722" y="103445"/>
                </a:lnTo>
                <a:lnTo>
                  <a:pt x="9930" y="32326"/>
                </a:lnTo>
                <a:lnTo>
                  <a:pt x="0" y="0"/>
                </a:lnTo>
                <a:lnTo>
                  <a:pt x="485799" y="0"/>
                </a:lnTo>
                <a:lnTo>
                  <a:pt x="475909" y="32326"/>
                </a:lnTo>
                <a:lnTo>
                  <a:pt x="439183" y="103445"/>
                </a:lnTo>
                <a:lnTo>
                  <a:pt x="365040" y="174563"/>
                </a:lnTo>
                <a:lnTo>
                  <a:pt x="242899" y="206890"/>
                </a:lnTo>
                <a:close/>
              </a:path>
            </a:pathLst>
          </a:custGeom>
          <a:solidFill>
            <a:srgbClr val="EF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58718" y="1680778"/>
            <a:ext cx="970280" cy="967740"/>
          </a:xfrm>
          <a:custGeom>
            <a:avLst/>
            <a:gdLst/>
            <a:ahLst/>
            <a:cxnLst/>
            <a:rect l="l" t="t" r="r" b="b"/>
            <a:pathLst>
              <a:path w="970279" h="967739">
                <a:moveTo>
                  <a:pt x="484955" y="967640"/>
                </a:moveTo>
                <a:lnTo>
                  <a:pt x="438276" y="965425"/>
                </a:lnTo>
                <a:lnTo>
                  <a:pt x="392848" y="958912"/>
                </a:lnTo>
                <a:lnTo>
                  <a:pt x="348872" y="948307"/>
                </a:lnTo>
                <a:lnTo>
                  <a:pt x="306555" y="933811"/>
                </a:lnTo>
                <a:lnTo>
                  <a:pt x="266098" y="915628"/>
                </a:lnTo>
                <a:lnTo>
                  <a:pt x="227707" y="893960"/>
                </a:lnTo>
                <a:lnTo>
                  <a:pt x="191585" y="869010"/>
                </a:lnTo>
                <a:lnTo>
                  <a:pt x="157935" y="840982"/>
                </a:lnTo>
                <a:lnTo>
                  <a:pt x="126963" y="810078"/>
                </a:lnTo>
                <a:lnTo>
                  <a:pt x="98870" y="776502"/>
                </a:lnTo>
                <a:lnTo>
                  <a:pt x="73862" y="740456"/>
                </a:lnTo>
                <a:lnTo>
                  <a:pt x="52142" y="702143"/>
                </a:lnTo>
                <a:lnTo>
                  <a:pt x="33914" y="661766"/>
                </a:lnTo>
                <a:lnTo>
                  <a:pt x="19382" y="619528"/>
                </a:lnTo>
                <a:lnTo>
                  <a:pt x="8750" y="575633"/>
                </a:lnTo>
                <a:lnTo>
                  <a:pt x="2221" y="530282"/>
                </a:lnTo>
                <a:lnTo>
                  <a:pt x="0" y="483680"/>
                </a:lnTo>
                <a:lnTo>
                  <a:pt x="2221" y="437124"/>
                </a:lnTo>
                <a:lnTo>
                  <a:pt x="8750" y="391814"/>
                </a:lnTo>
                <a:lnTo>
                  <a:pt x="19382" y="347955"/>
                </a:lnTo>
                <a:lnTo>
                  <a:pt x="33914" y="305748"/>
                </a:lnTo>
                <a:lnTo>
                  <a:pt x="52142" y="265398"/>
                </a:lnTo>
                <a:lnTo>
                  <a:pt x="73862" y="227108"/>
                </a:lnTo>
                <a:lnTo>
                  <a:pt x="98870" y="191081"/>
                </a:lnTo>
                <a:lnTo>
                  <a:pt x="126963" y="157520"/>
                </a:lnTo>
                <a:lnTo>
                  <a:pt x="157935" y="126629"/>
                </a:lnTo>
                <a:lnTo>
                  <a:pt x="191585" y="98610"/>
                </a:lnTo>
                <a:lnTo>
                  <a:pt x="227707" y="73668"/>
                </a:lnTo>
                <a:lnTo>
                  <a:pt x="266098" y="52005"/>
                </a:lnTo>
                <a:lnTo>
                  <a:pt x="306555" y="33825"/>
                </a:lnTo>
                <a:lnTo>
                  <a:pt x="348872" y="19331"/>
                </a:lnTo>
                <a:lnTo>
                  <a:pt x="392848" y="8727"/>
                </a:lnTo>
                <a:lnTo>
                  <a:pt x="438276" y="2215"/>
                </a:lnTo>
                <a:lnTo>
                  <a:pt x="484955" y="0"/>
                </a:lnTo>
                <a:lnTo>
                  <a:pt x="531678" y="2215"/>
                </a:lnTo>
                <a:lnTo>
                  <a:pt x="577140" y="8727"/>
                </a:lnTo>
                <a:lnTo>
                  <a:pt x="621139" y="19331"/>
                </a:lnTo>
                <a:lnTo>
                  <a:pt x="663472" y="33825"/>
                </a:lnTo>
                <a:lnTo>
                  <a:pt x="703936" y="52005"/>
                </a:lnTo>
                <a:lnTo>
                  <a:pt x="742328" y="73668"/>
                </a:lnTo>
                <a:lnTo>
                  <a:pt x="778446" y="98610"/>
                </a:lnTo>
                <a:lnTo>
                  <a:pt x="812086" y="126629"/>
                </a:lnTo>
                <a:lnTo>
                  <a:pt x="843047" y="157520"/>
                </a:lnTo>
                <a:lnTo>
                  <a:pt x="871124" y="191081"/>
                </a:lnTo>
                <a:lnTo>
                  <a:pt x="896116" y="227108"/>
                </a:lnTo>
                <a:lnTo>
                  <a:pt x="917819" y="265398"/>
                </a:lnTo>
                <a:lnTo>
                  <a:pt x="936031" y="305748"/>
                </a:lnTo>
                <a:lnTo>
                  <a:pt x="950549" y="347955"/>
                </a:lnTo>
                <a:lnTo>
                  <a:pt x="961170" y="391814"/>
                </a:lnTo>
                <a:lnTo>
                  <a:pt x="967692" y="437124"/>
                </a:lnTo>
                <a:lnTo>
                  <a:pt x="969911" y="483680"/>
                </a:lnTo>
                <a:lnTo>
                  <a:pt x="967692" y="530282"/>
                </a:lnTo>
                <a:lnTo>
                  <a:pt x="961170" y="575633"/>
                </a:lnTo>
                <a:lnTo>
                  <a:pt x="958560" y="586423"/>
                </a:lnTo>
                <a:lnTo>
                  <a:pt x="242055" y="586423"/>
                </a:lnTo>
                <a:lnTo>
                  <a:pt x="251985" y="618750"/>
                </a:lnTo>
                <a:lnTo>
                  <a:pt x="288777" y="689868"/>
                </a:lnTo>
                <a:lnTo>
                  <a:pt x="362933" y="760987"/>
                </a:lnTo>
                <a:lnTo>
                  <a:pt x="484955" y="793313"/>
                </a:lnTo>
                <a:lnTo>
                  <a:pt x="857066" y="793313"/>
                </a:lnTo>
                <a:lnTo>
                  <a:pt x="843047" y="810078"/>
                </a:lnTo>
                <a:lnTo>
                  <a:pt x="812086" y="840982"/>
                </a:lnTo>
                <a:lnTo>
                  <a:pt x="778446" y="869010"/>
                </a:lnTo>
                <a:lnTo>
                  <a:pt x="742328" y="893960"/>
                </a:lnTo>
                <a:lnTo>
                  <a:pt x="703936" y="915628"/>
                </a:lnTo>
                <a:lnTo>
                  <a:pt x="663472" y="933811"/>
                </a:lnTo>
                <a:lnTo>
                  <a:pt x="621139" y="948307"/>
                </a:lnTo>
                <a:lnTo>
                  <a:pt x="577140" y="958912"/>
                </a:lnTo>
                <a:lnTo>
                  <a:pt x="531678" y="965425"/>
                </a:lnTo>
                <a:lnTo>
                  <a:pt x="484955" y="967640"/>
                </a:lnTo>
                <a:close/>
              </a:path>
              <a:path w="970279" h="967739">
                <a:moveTo>
                  <a:pt x="857066" y="793313"/>
                </a:moveTo>
                <a:lnTo>
                  <a:pt x="484955" y="793313"/>
                </a:lnTo>
                <a:lnTo>
                  <a:pt x="607096" y="760987"/>
                </a:lnTo>
                <a:lnTo>
                  <a:pt x="681238" y="689868"/>
                </a:lnTo>
                <a:lnTo>
                  <a:pt x="717964" y="618750"/>
                </a:lnTo>
                <a:lnTo>
                  <a:pt x="727855" y="586423"/>
                </a:lnTo>
                <a:lnTo>
                  <a:pt x="958560" y="586423"/>
                </a:lnTo>
                <a:lnTo>
                  <a:pt x="936031" y="661766"/>
                </a:lnTo>
                <a:lnTo>
                  <a:pt x="917819" y="702143"/>
                </a:lnTo>
                <a:lnTo>
                  <a:pt x="896116" y="740456"/>
                </a:lnTo>
                <a:lnTo>
                  <a:pt x="871124" y="776502"/>
                </a:lnTo>
                <a:lnTo>
                  <a:pt x="857066" y="793313"/>
                </a:lnTo>
                <a:close/>
              </a:path>
            </a:pathLst>
          </a:custGeom>
          <a:solidFill>
            <a:srgbClr val="FFB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58718" y="2816290"/>
            <a:ext cx="970280" cy="967740"/>
          </a:xfrm>
          <a:custGeom>
            <a:avLst/>
            <a:gdLst/>
            <a:ahLst/>
            <a:cxnLst/>
            <a:rect l="l" t="t" r="r" b="b"/>
            <a:pathLst>
              <a:path w="970279" h="967739">
                <a:moveTo>
                  <a:pt x="484955" y="967360"/>
                </a:moveTo>
                <a:lnTo>
                  <a:pt x="437421" y="965031"/>
                </a:lnTo>
                <a:lnTo>
                  <a:pt x="390345" y="958066"/>
                </a:lnTo>
                <a:lnTo>
                  <a:pt x="344180" y="946532"/>
                </a:lnTo>
                <a:lnTo>
                  <a:pt x="299371" y="930542"/>
                </a:lnTo>
                <a:lnTo>
                  <a:pt x="256349" y="910247"/>
                </a:lnTo>
                <a:lnTo>
                  <a:pt x="215528" y="885845"/>
                </a:lnTo>
                <a:lnTo>
                  <a:pt x="177302" y="857570"/>
                </a:lnTo>
                <a:lnTo>
                  <a:pt x="142040" y="825693"/>
                </a:lnTo>
                <a:lnTo>
                  <a:pt x="110079" y="790523"/>
                </a:lnTo>
                <a:lnTo>
                  <a:pt x="81729" y="752398"/>
                </a:lnTo>
                <a:lnTo>
                  <a:pt x="57262" y="711685"/>
                </a:lnTo>
                <a:lnTo>
                  <a:pt x="36915" y="668776"/>
                </a:lnTo>
                <a:lnTo>
                  <a:pt x="20882" y="624084"/>
                </a:lnTo>
                <a:lnTo>
                  <a:pt x="9318" y="578041"/>
                </a:lnTo>
                <a:lnTo>
                  <a:pt x="2335" y="531088"/>
                </a:lnTo>
                <a:lnTo>
                  <a:pt x="0" y="483680"/>
                </a:lnTo>
                <a:lnTo>
                  <a:pt x="583" y="459947"/>
                </a:lnTo>
                <a:lnTo>
                  <a:pt x="5248" y="412709"/>
                </a:lnTo>
                <a:lnTo>
                  <a:pt x="14533" y="366155"/>
                </a:lnTo>
                <a:lnTo>
                  <a:pt x="28348" y="320732"/>
                </a:lnTo>
                <a:lnTo>
                  <a:pt x="46560" y="276879"/>
                </a:lnTo>
                <a:lnTo>
                  <a:pt x="68994" y="235018"/>
                </a:lnTo>
                <a:lnTo>
                  <a:pt x="95435" y="195551"/>
                </a:lnTo>
                <a:lnTo>
                  <a:pt x="125626" y="158860"/>
                </a:lnTo>
                <a:lnTo>
                  <a:pt x="159279" y="125296"/>
                </a:lnTo>
                <a:lnTo>
                  <a:pt x="196067" y="95184"/>
                </a:lnTo>
                <a:lnTo>
                  <a:pt x="235638" y="68813"/>
                </a:lnTo>
                <a:lnTo>
                  <a:pt x="277610" y="46438"/>
                </a:lnTo>
                <a:lnTo>
                  <a:pt x="321578" y="28273"/>
                </a:lnTo>
                <a:lnTo>
                  <a:pt x="367120" y="14495"/>
                </a:lnTo>
                <a:lnTo>
                  <a:pt x="413797" y="5234"/>
                </a:lnTo>
                <a:lnTo>
                  <a:pt x="461159" y="582"/>
                </a:lnTo>
                <a:lnTo>
                  <a:pt x="484955" y="0"/>
                </a:lnTo>
                <a:lnTo>
                  <a:pt x="508751" y="582"/>
                </a:lnTo>
                <a:lnTo>
                  <a:pt x="556113" y="5234"/>
                </a:lnTo>
                <a:lnTo>
                  <a:pt x="602790" y="14495"/>
                </a:lnTo>
                <a:lnTo>
                  <a:pt x="648332" y="28273"/>
                </a:lnTo>
                <a:lnTo>
                  <a:pt x="692300" y="46438"/>
                </a:lnTo>
                <a:lnTo>
                  <a:pt x="734272" y="68813"/>
                </a:lnTo>
                <a:lnTo>
                  <a:pt x="773843" y="95184"/>
                </a:lnTo>
                <a:lnTo>
                  <a:pt x="810631" y="125296"/>
                </a:lnTo>
                <a:lnTo>
                  <a:pt x="844284" y="158860"/>
                </a:lnTo>
                <a:lnTo>
                  <a:pt x="874475" y="195551"/>
                </a:lnTo>
                <a:lnTo>
                  <a:pt x="900915" y="235018"/>
                </a:lnTo>
                <a:lnTo>
                  <a:pt x="923350" y="276879"/>
                </a:lnTo>
                <a:lnTo>
                  <a:pt x="941562" y="320732"/>
                </a:lnTo>
                <a:lnTo>
                  <a:pt x="955377" y="366155"/>
                </a:lnTo>
                <a:lnTo>
                  <a:pt x="964662" y="412709"/>
                </a:lnTo>
                <a:lnTo>
                  <a:pt x="969327" y="459947"/>
                </a:lnTo>
                <a:lnTo>
                  <a:pt x="969911" y="483680"/>
                </a:lnTo>
                <a:lnTo>
                  <a:pt x="969327" y="507413"/>
                </a:lnTo>
                <a:lnTo>
                  <a:pt x="964662" y="554650"/>
                </a:lnTo>
                <a:lnTo>
                  <a:pt x="955377" y="601204"/>
                </a:lnTo>
                <a:lnTo>
                  <a:pt x="941562" y="646626"/>
                </a:lnTo>
                <a:lnTo>
                  <a:pt x="923350" y="690480"/>
                </a:lnTo>
                <a:lnTo>
                  <a:pt x="900916" y="732341"/>
                </a:lnTo>
                <a:lnTo>
                  <a:pt x="874475" y="771808"/>
                </a:lnTo>
                <a:lnTo>
                  <a:pt x="844284" y="808499"/>
                </a:lnTo>
                <a:lnTo>
                  <a:pt x="810631" y="842063"/>
                </a:lnTo>
                <a:lnTo>
                  <a:pt x="773843" y="872175"/>
                </a:lnTo>
                <a:lnTo>
                  <a:pt x="734272" y="898546"/>
                </a:lnTo>
                <a:lnTo>
                  <a:pt x="692300" y="920921"/>
                </a:lnTo>
                <a:lnTo>
                  <a:pt x="648332" y="939086"/>
                </a:lnTo>
                <a:lnTo>
                  <a:pt x="602790" y="952865"/>
                </a:lnTo>
                <a:lnTo>
                  <a:pt x="556113" y="962125"/>
                </a:lnTo>
                <a:lnTo>
                  <a:pt x="508751" y="966778"/>
                </a:lnTo>
                <a:lnTo>
                  <a:pt x="484955" y="967360"/>
                </a:lnTo>
                <a:close/>
              </a:path>
            </a:pathLst>
          </a:custGeom>
          <a:solidFill>
            <a:srgbClr val="AE2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58718" y="3951520"/>
            <a:ext cx="970280" cy="967740"/>
          </a:xfrm>
          <a:custGeom>
            <a:avLst/>
            <a:gdLst/>
            <a:ahLst/>
            <a:cxnLst/>
            <a:rect l="l" t="t" r="r" b="b"/>
            <a:pathLst>
              <a:path w="970279" h="967739">
                <a:moveTo>
                  <a:pt x="484955" y="967641"/>
                </a:moveTo>
                <a:lnTo>
                  <a:pt x="438276" y="965425"/>
                </a:lnTo>
                <a:lnTo>
                  <a:pt x="392848" y="958913"/>
                </a:lnTo>
                <a:lnTo>
                  <a:pt x="348872" y="948309"/>
                </a:lnTo>
                <a:lnTo>
                  <a:pt x="306555" y="933815"/>
                </a:lnTo>
                <a:lnTo>
                  <a:pt x="266098" y="915635"/>
                </a:lnTo>
                <a:lnTo>
                  <a:pt x="227707" y="893972"/>
                </a:lnTo>
                <a:lnTo>
                  <a:pt x="191585" y="869030"/>
                </a:lnTo>
                <a:lnTo>
                  <a:pt x="157935" y="841011"/>
                </a:lnTo>
                <a:lnTo>
                  <a:pt x="126963" y="810120"/>
                </a:lnTo>
                <a:lnTo>
                  <a:pt x="98870" y="776559"/>
                </a:lnTo>
                <a:lnTo>
                  <a:pt x="73862" y="740532"/>
                </a:lnTo>
                <a:lnTo>
                  <a:pt x="52142" y="702242"/>
                </a:lnTo>
                <a:lnTo>
                  <a:pt x="33914" y="661892"/>
                </a:lnTo>
                <a:lnTo>
                  <a:pt x="19382" y="619685"/>
                </a:lnTo>
                <a:lnTo>
                  <a:pt x="8750" y="575826"/>
                </a:lnTo>
                <a:lnTo>
                  <a:pt x="2221" y="530516"/>
                </a:lnTo>
                <a:lnTo>
                  <a:pt x="0" y="483961"/>
                </a:lnTo>
                <a:lnTo>
                  <a:pt x="2221" y="437358"/>
                </a:lnTo>
                <a:lnTo>
                  <a:pt x="8750" y="392007"/>
                </a:lnTo>
                <a:lnTo>
                  <a:pt x="19382" y="348112"/>
                </a:lnTo>
                <a:lnTo>
                  <a:pt x="33914" y="305874"/>
                </a:lnTo>
                <a:lnTo>
                  <a:pt x="52142" y="265497"/>
                </a:lnTo>
                <a:lnTo>
                  <a:pt x="73862" y="227184"/>
                </a:lnTo>
                <a:lnTo>
                  <a:pt x="98870" y="191138"/>
                </a:lnTo>
                <a:lnTo>
                  <a:pt x="126963" y="157562"/>
                </a:lnTo>
                <a:lnTo>
                  <a:pt x="157935" y="126658"/>
                </a:lnTo>
                <a:lnTo>
                  <a:pt x="191585" y="98630"/>
                </a:lnTo>
                <a:lnTo>
                  <a:pt x="227707" y="73680"/>
                </a:lnTo>
                <a:lnTo>
                  <a:pt x="266098" y="52012"/>
                </a:lnTo>
                <a:lnTo>
                  <a:pt x="306555" y="33829"/>
                </a:lnTo>
                <a:lnTo>
                  <a:pt x="348872" y="19333"/>
                </a:lnTo>
                <a:lnTo>
                  <a:pt x="392848" y="8727"/>
                </a:lnTo>
                <a:lnTo>
                  <a:pt x="438276" y="2215"/>
                </a:lnTo>
                <a:lnTo>
                  <a:pt x="484955" y="0"/>
                </a:lnTo>
                <a:lnTo>
                  <a:pt x="531678" y="2215"/>
                </a:lnTo>
                <a:lnTo>
                  <a:pt x="577140" y="8727"/>
                </a:lnTo>
                <a:lnTo>
                  <a:pt x="621139" y="19333"/>
                </a:lnTo>
                <a:lnTo>
                  <a:pt x="663472" y="33829"/>
                </a:lnTo>
                <a:lnTo>
                  <a:pt x="703936" y="52012"/>
                </a:lnTo>
                <a:lnTo>
                  <a:pt x="742328" y="73680"/>
                </a:lnTo>
                <a:lnTo>
                  <a:pt x="778446" y="98630"/>
                </a:lnTo>
                <a:lnTo>
                  <a:pt x="812086" y="126658"/>
                </a:lnTo>
                <a:lnTo>
                  <a:pt x="843047" y="157562"/>
                </a:lnTo>
                <a:lnTo>
                  <a:pt x="871124" y="191138"/>
                </a:lnTo>
                <a:lnTo>
                  <a:pt x="896116" y="227184"/>
                </a:lnTo>
                <a:lnTo>
                  <a:pt x="917819" y="265497"/>
                </a:lnTo>
                <a:lnTo>
                  <a:pt x="936031" y="305874"/>
                </a:lnTo>
                <a:lnTo>
                  <a:pt x="950549" y="348112"/>
                </a:lnTo>
                <a:lnTo>
                  <a:pt x="961170" y="392007"/>
                </a:lnTo>
                <a:lnTo>
                  <a:pt x="967692" y="437358"/>
                </a:lnTo>
                <a:lnTo>
                  <a:pt x="969911" y="483960"/>
                </a:lnTo>
                <a:lnTo>
                  <a:pt x="967692" y="530516"/>
                </a:lnTo>
                <a:lnTo>
                  <a:pt x="961170" y="575826"/>
                </a:lnTo>
                <a:lnTo>
                  <a:pt x="950549" y="619685"/>
                </a:lnTo>
                <a:lnTo>
                  <a:pt x="936031" y="661892"/>
                </a:lnTo>
                <a:lnTo>
                  <a:pt x="917819" y="702242"/>
                </a:lnTo>
                <a:lnTo>
                  <a:pt x="896116" y="740532"/>
                </a:lnTo>
                <a:lnTo>
                  <a:pt x="871124" y="776559"/>
                </a:lnTo>
                <a:lnTo>
                  <a:pt x="843047" y="810120"/>
                </a:lnTo>
                <a:lnTo>
                  <a:pt x="812086" y="841011"/>
                </a:lnTo>
                <a:lnTo>
                  <a:pt x="778446" y="869030"/>
                </a:lnTo>
                <a:lnTo>
                  <a:pt x="742328" y="893972"/>
                </a:lnTo>
                <a:lnTo>
                  <a:pt x="703936" y="915635"/>
                </a:lnTo>
                <a:lnTo>
                  <a:pt x="663472" y="933815"/>
                </a:lnTo>
                <a:lnTo>
                  <a:pt x="621139" y="948309"/>
                </a:lnTo>
                <a:lnTo>
                  <a:pt x="577140" y="958913"/>
                </a:lnTo>
                <a:lnTo>
                  <a:pt x="531678" y="965425"/>
                </a:lnTo>
                <a:lnTo>
                  <a:pt x="484955" y="967641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30571" y="1652764"/>
            <a:ext cx="3546475" cy="3295015"/>
          </a:xfrm>
          <a:custGeom>
            <a:avLst/>
            <a:gdLst/>
            <a:ahLst/>
            <a:cxnLst/>
            <a:rect l="l" t="t" r="r" b="b"/>
            <a:pathLst>
              <a:path w="3546475" h="3295015">
                <a:moveTo>
                  <a:pt x="429983" y="2546578"/>
                </a:moveTo>
                <a:lnTo>
                  <a:pt x="427774" y="2535644"/>
                </a:lnTo>
                <a:lnTo>
                  <a:pt x="421728" y="2526728"/>
                </a:lnTo>
                <a:lnTo>
                  <a:pt x="412788" y="2520708"/>
                </a:lnTo>
                <a:lnTo>
                  <a:pt x="401840" y="2518511"/>
                </a:lnTo>
                <a:lnTo>
                  <a:pt x="390880" y="2520708"/>
                </a:lnTo>
                <a:lnTo>
                  <a:pt x="381939" y="2526728"/>
                </a:lnTo>
                <a:lnTo>
                  <a:pt x="375907" y="2535644"/>
                </a:lnTo>
                <a:lnTo>
                  <a:pt x="373684" y="2546578"/>
                </a:lnTo>
                <a:lnTo>
                  <a:pt x="373684" y="2752737"/>
                </a:lnTo>
                <a:lnTo>
                  <a:pt x="375907" y="2763659"/>
                </a:lnTo>
                <a:lnTo>
                  <a:pt x="381939" y="2772587"/>
                </a:lnTo>
                <a:lnTo>
                  <a:pt x="390880" y="2778607"/>
                </a:lnTo>
                <a:lnTo>
                  <a:pt x="401840" y="2780817"/>
                </a:lnTo>
                <a:lnTo>
                  <a:pt x="412788" y="2778607"/>
                </a:lnTo>
                <a:lnTo>
                  <a:pt x="421728" y="2772600"/>
                </a:lnTo>
                <a:lnTo>
                  <a:pt x="427774" y="2763672"/>
                </a:lnTo>
                <a:lnTo>
                  <a:pt x="429983" y="2752737"/>
                </a:lnTo>
                <a:lnTo>
                  <a:pt x="429983" y="2546578"/>
                </a:lnTo>
                <a:close/>
              </a:path>
              <a:path w="3546475" h="3295015">
                <a:moveTo>
                  <a:pt x="429983" y="1411185"/>
                </a:moveTo>
                <a:lnTo>
                  <a:pt x="427774" y="1400263"/>
                </a:lnTo>
                <a:lnTo>
                  <a:pt x="421728" y="1391335"/>
                </a:lnTo>
                <a:lnTo>
                  <a:pt x="412788" y="1385316"/>
                </a:lnTo>
                <a:lnTo>
                  <a:pt x="401840" y="1383106"/>
                </a:lnTo>
                <a:lnTo>
                  <a:pt x="390880" y="1385316"/>
                </a:lnTo>
                <a:lnTo>
                  <a:pt x="381939" y="1391335"/>
                </a:lnTo>
                <a:lnTo>
                  <a:pt x="375907" y="1400263"/>
                </a:lnTo>
                <a:lnTo>
                  <a:pt x="373684" y="1411185"/>
                </a:lnTo>
                <a:lnTo>
                  <a:pt x="373684" y="1617345"/>
                </a:lnTo>
                <a:lnTo>
                  <a:pt x="375907" y="1628279"/>
                </a:lnTo>
                <a:lnTo>
                  <a:pt x="381939" y="1637195"/>
                </a:lnTo>
                <a:lnTo>
                  <a:pt x="390880" y="1643214"/>
                </a:lnTo>
                <a:lnTo>
                  <a:pt x="401840" y="1645412"/>
                </a:lnTo>
                <a:lnTo>
                  <a:pt x="412788" y="1643202"/>
                </a:lnTo>
                <a:lnTo>
                  <a:pt x="421728" y="1637195"/>
                </a:lnTo>
                <a:lnTo>
                  <a:pt x="427774" y="1628267"/>
                </a:lnTo>
                <a:lnTo>
                  <a:pt x="429983" y="1617345"/>
                </a:lnTo>
                <a:lnTo>
                  <a:pt x="429983" y="1411185"/>
                </a:lnTo>
                <a:close/>
              </a:path>
              <a:path w="3546475" h="3295015">
                <a:moveTo>
                  <a:pt x="429983" y="275805"/>
                </a:moveTo>
                <a:lnTo>
                  <a:pt x="427774" y="264883"/>
                </a:lnTo>
                <a:lnTo>
                  <a:pt x="421728" y="255968"/>
                </a:lnTo>
                <a:lnTo>
                  <a:pt x="412788" y="249948"/>
                </a:lnTo>
                <a:lnTo>
                  <a:pt x="401840" y="247738"/>
                </a:lnTo>
                <a:lnTo>
                  <a:pt x="390880" y="249948"/>
                </a:lnTo>
                <a:lnTo>
                  <a:pt x="381939" y="255968"/>
                </a:lnTo>
                <a:lnTo>
                  <a:pt x="375907" y="264883"/>
                </a:lnTo>
                <a:lnTo>
                  <a:pt x="373684" y="275805"/>
                </a:lnTo>
                <a:lnTo>
                  <a:pt x="373684" y="481977"/>
                </a:lnTo>
                <a:lnTo>
                  <a:pt x="375907" y="492899"/>
                </a:lnTo>
                <a:lnTo>
                  <a:pt x="381939" y="501815"/>
                </a:lnTo>
                <a:lnTo>
                  <a:pt x="390880" y="507834"/>
                </a:lnTo>
                <a:lnTo>
                  <a:pt x="401840" y="510044"/>
                </a:lnTo>
                <a:lnTo>
                  <a:pt x="412788" y="507834"/>
                </a:lnTo>
                <a:lnTo>
                  <a:pt x="421728" y="501815"/>
                </a:lnTo>
                <a:lnTo>
                  <a:pt x="427774" y="492899"/>
                </a:lnTo>
                <a:lnTo>
                  <a:pt x="429983" y="481977"/>
                </a:lnTo>
                <a:lnTo>
                  <a:pt x="429983" y="275805"/>
                </a:lnTo>
                <a:close/>
              </a:path>
              <a:path w="3546475" h="3295015">
                <a:moveTo>
                  <a:pt x="652614" y="2546578"/>
                </a:moveTo>
                <a:lnTo>
                  <a:pt x="650405" y="2535644"/>
                </a:lnTo>
                <a:lnTo>
                  <a:pt x="644372" y="2526728"/>
                </a:lnTo>
                <a:lnTo>
                  <a:pt x="635419" y="2520708"/>
                </a:lnTo>
                <a:lnTo>
                  <a:pt x="624471" y="2518511"/>
                </a:lnTo>
                <a:lnTo>
                  <a:pt x="613524" y="2520708"/>
                </a:lnTo>
                <a:lnTo>
                  <a:pt x="604570" y="2526728"/>
                </a:lnTo>
                <a:lnTo>
                  <a:pt x="598538" y="2535644"/>
                </a:lnTo>
                <a:lnTo>
                  <a:pt x="596328" y="2546578"/>
                </a:lnTo>
                <a:lnTo>
                  <a:pt x="596328" y="2752737"/>
                </a:lnTo>
                <a:lnTo>
                  <a:pt x="598538" y="2763659"/>
                </a:lnTo>
                <a:lnTo>
                  <a:pt x="604570" y="2772587"/>
                </a:lnTo>
                <a:lnTo>
                  <a:pt x="613524" y="2778607"/>
                </a:lnTo>
                <a:lnTo>
                  <a:pt x="624471" y="2780817"/>
                </a:lnTo>
                <a:lnTo>
                  <a:pt x="635419" y="2778607"/>
                </a:lnTo>
                <a:lnTo>
                  <a:pt x="644372" y="2772600"/>
                </a:lnTo>
                <a:lnTo>
                  <a:pt x="650405" y="2763672"/>
                </a:lnTo>
                <a:lnTo>
                  <a:pt x="652614" y="2752737"/>
                </a:lnTo>
                <a:lnTo>
                  <a:pt x="652614" y="2546578"/>
                </a:lnTo>
                <a:close/>
              </a:path>
              <a:path w="3546475" h="3295015">
                <a:moveTo>
                  <a:pt x="652614" y="1411185"/>
                </a:moveTo>
                <a:lnTo>
                  <a:pt x="650405" y="1400263"/>
                </a:lnTo>
                <a:lnTo>
                  <a:pt x="644372" y="1391335"/>
                </a:lnTo>
                <a:lnTo>
                  <a:pt x="635419" y="1385316"/>
                </a:lnTo>
                <a:lnTo>
                  <a:pt x="624471" y="1383106"/>
                </a:lnTo>
                <a:lnTo>
                  <a:pt x="613524" y="1385316"/>
                </a:lnTo>
                <a:lnTo>
                  <a:pt x="604570" y="1391335"/>
                </a:lnTo>
                <a:lnTo>
                  <a:pt x="598538" y="1400263"/>
                </a:lnTo>
                <a:lnTo>
                  <a:pt x="596328" y="1411185"/>
                </a:lnTo>
                <a:lnTo>
                  <a:pt x="596328" y="1617345"/>
                </a:lnTo>
                <a:lnTo>
                  <a:pt x="598538" y="1628279"/>
                </a:lnTo>
                <a:lnTo>
                  <a:pt x="604570" y="1637195"/>
                </a:lnTo>
                <a:lnTo>
                  <a:pt x="613524" y="1643214"/>
                </a:lnTo>
                <a:lnTo>
                  <a:pt x="624471" y="1645412"/>
                </a:lnTo>
                <a:lnTo>
                  <a:pt x="635419" y="1643202"/>
                </a:lnTo>
                <a:lnTo>
                  <a:pt x="644372" y="1637195"/>
                </a:lnTo>
                <a:lnTo>
                  <a:pt x="650405" y="1628267"/>
                </a:lnTo>
                <a:lnTo>
                  <a:pt x="652614" y="1617345"/>
                </a:lnTo>
                <a:lnTo>
                  <a:pt x="652614" y="1411185"/>
                </a:lnTo>
                <a:close/>
              </a:path>
              <a:path w="3546475" h="3295015">
                <a:moveTo>
                  <a:pt x="652614" y="275805"/>
                </a:moveTo>
                <a:lnTo>
                  <a:pt x="650405" y="264883"/>
                </a:lnTo>
                <a:lnTo>
                  <a:pt x="644372" y="255968"/>
                </a:lnTo>
                <a:lnTo>
                  <a:pt x="635419" y="249948"/>
                </a:lnTo>
                <a:lnTo>
                  <a:pt x="624471" y="247738"/>
                </a:lnTo>
                <a:lnTo>
                  <a:pt x="613524" y="249948"/>
                </a:lnTo>
                <a:lnTo>
                  <a:pt x="604570" y="255968"/>
                </a:lnTo>
                <a:lnTo>
                  <a:pt x="598538" y="264883"/>
                </a:lnTo>
                <a:lnTo>
                  <a:pt x="596328" y="275805"/>
                </a:lnTo>
                <a:lnTo>
                  <a:pt x="596328" y="481977"/>
                </a:lnTo>
                <a:lnTo>
                  <a:pt x="598538" y="492899"/>
                </a:lnTo>
                <a:lnTo>
                  <a:pt x="604570" y="501815"/>
                </a:lnTo>
                <a:lnTo>
                  <a:pt x="613524" y="507834"/>
                </a:lnTo>
                <a:lnTo>
                  <a:pt x="624471" y="510044"/>
                </a:lnTo>
                <a:lnTo>
                  <a:pt x="635419" y="507834"/>
                </a:lnTo>
                <a:lnTo>
                  <a:pt x="644372" y="501815"/>
                </a:lnTo>
                <a:lnTo>
                  <a:pt x="650405" y="492899"/>
                </a:lnTo>
                <a:lnTo>
                  <a:pt x="652614" y="481977"/>
                </a:lnTo>
                <a:lnTo>
                  <a:pt x="652614" y="275805"/>
                </a:lnTo>
                <a:close/>
              </a:path>
              <a:path w="3546475" h="3295015">
                <a:moveTo>
                  <a:pt x="783729" y="1687715"/>
                </a:moveTo>
                <a:lnTo>
                  <a:pt x="779665" y="1677746"/>
                </a:lnTo>
                <a:lnTo>
                  <a:pt x="772160" y="1670024"/>
                </a:lnTo>
                <a:lnTo>
                  <a:pt x="761885" y="1665630"/>
                </a:lnTo>
                <a:lnTo>
                  <a:pt x="750671" y="1665503"/>
                </a:lnTo>
                <a:lnTo>
                  <a:pt x="740676" y="1669554"/>
                </a:lnTo>
                <a:lnTo>
                  <a:pt x="732955" y="1677073"/>
                </a:lnTo>
                <a:lnTo>
                  <a:pt x="728560" y="1687322"/>
                </a:lnTo>
                <a:lnTo>
                  <a:pt x="725284" y="1699920"/>
                </a:lnTo>
                <a:lnTo>
                  <a:pt x="715683" y="1727200"/>
                </a:lnTo>
                <a:lnTo>
                  <a:pt x="698068" y="1763102"/>
                </a:lnTo>
                <a:lnTo>
                  <a:pt x="670712" y="1801583"/>
                </a:lnTo>
                <a:lnTo>
                  <a:pt x="631913" y="1836559"/>
                </a:lnTo>
                <a:lnTo>
                  <a:pt x="579970" y="1861997"/>
                </a:lnTo>
                <a:lnTo>
                  <a:pt x="513156" y="1871814"/>
                </a:lnTo>
                <a:lnTo>
                  <a:pt x="446633" y="1861985"/>
                </a:lnTo>
                <a:lnTo>
                  <a:pt x="394792" y="1836547"/>
                </a:lnTo>
                <a:lnTo>
                  <a:pt x="355981" y="1801545"/>
                </a:lnTo>
                <a:lnTo>
                  <a:pt x="328536" y="1763064"/>
                </a:lnTo>
                <a:lnTo>
                  <a:pt x="310781" y="1727149"/>
                </a:lnTo>
                <a:lnTo>
                  <a:pt x="297751" y="1687322"/>
                </a:lnTo>
                <a:lnTo>
                  <a:pt x="293357" y="1677073"/>
                </a:lnTo>
                <a:lnTo>
                  <a:pt x="285648" y="1669580"/>
                </a:lnTo>
                <a:lnTo>
                  <a:pt x="275653" y="1665528"/>
                </a:lnTo>
                <a:lnTo>
                  <a:pt x="264426" y="1665630"/>
                </a:lnTo>
                <a:lnTo>
                  <a:pt x="254152" y="1670024"/>
                </a:lnTo>
                <a:lnTo>
                  <a:pt x="246634" y="1677746"/>
                </a:lnTo>
                <a:lnTo>
                  <a:pt x="242570" y="1687715"/>
                </a:lnTo>
                <a:lnTo>
                  <a:pt x="242671" y="1698866"/>
                </a:lnTo>
                <a:lnTo>
                  <a:pt x="267233" y="1768094"/>
                </a:lnTo>
                <a:lnTo>
                  <a:pt x="289217" y="1806181"/>
                </a:lnTo>
                <a:lnTo>
                  <a:pt x="318223" y="1843138"/>
                </a:lnTo>
                <a:lnTo>
                  <a:pt x="354698" y="1876386"/>
                </a:lnTo>
                <a:lnTo>
                  <a:pt x="399059" y="1903336"/>
                </a:lnTo>
                <a:lnTo>
                  <a:pt x="451726" y="1921395"/>
                </a:lnTo>
                <a:lnTo>
                  <a:pt x="513156" y="1927987"/>
                </a:lnTo>
                <a:lnTo>
                  <a:pt x="574573" y="1921395"/>
                </a:lnTo>
                <a:lnTo>
                  <a:pt x="627253" y="1903336"/>
                </a:lnTo>
                <a:lnTo>
                  <a:pt x="671614" y="1876386"/>
                </a:lnTo>
                <a:lnTo>
                  <a:pt x="708075" y="1843138"/>
                </a:lnTo>
                <a:lnTo>
                  <a:pt x="737095" y="1806181"/>
                </a:lnTo>
                <a:lnTo>
                  <a:pt x="759066" y="1768094"/>
                </a:lnTo>
                <a:lnTo>
                  <a:pt x="774446" y="1731467"/>
                </a:lnTo>
                <a:lnTo>
                  <a:pt x="783640" y="1698866"/>
                </a:lnTo>
                <a:lnTo>
                  <a:pt x="783729" y="1687715"/>
                </a:lnTo>
                <a:close/>
              </a:path>
              <a:path w="3546475" h="3295015">
                <a:moveTo>
                  <a:pt x="785406" y="612000"/>
                </a:moveTo>
                <a:lnTo>
                  <a:pt x="783323" y="603377"/>
                </a:lnTo>
                <a:lnTo>
                  <a:pt x="772629" y="590245"/>
                </a:lnTo>
                <a:lnTo>
                  <a:pt x="764578" y="586422"/>
                </a:lnTo>
                <a:lnTo>
                  <a:pt x="718083" y="586422"/>
                </a:lnTo>
                <a:lnTo>
                  <a:pt x="718083" y="642569"/>
                </a:lnTo>
                <a:lnTo>
                  <a:pt x="704799" y="672274"/>
                </a:lnTo>
                <a:lnTo>
                  <a:pt x="684631" y="705370"/>
                </a:lnTo>
                <a:lnTo>
                  <a:pt x="656501" y="737933"/>
                </a:lnTo>
                <a:lnTo>
                  <a:pt x="619277" y="766064"/>
                </a:lnTo>
                <a:lnTo>
                  <a:pt x="571855" y="785812"/>
                </a:lnTo>
                <a:lnTo>
                  <a:pt x="513156" y="793267"/>
                </a:lnTo>
                <a:lnTo>
                  <a:pt x="454736" y="785812"/>
                </a:lnTo>
                <a:lnTo>
                  <a:pt x="407454" y="766064"/>
                </a:lnTo>
                <a:lnTo>
                  <a:pt x="370268" y="737933"/>
                </a:lnTo>
                <a:lnTo>
                  <a:pt x="342074" y="705370"/>
                </a:lnTo>
                <a:lnTo>
                  <a:pt x="321805" y="672274"/>
                </a:lnTo>
                <a:lnTo>
                  <a:pt x="308394" y="642569"/>
                </a:lnTo>
                <a:lnTo>
                  <a:pt x="718083" y="642569"/>
                </a:lnTo>
                <a:lnTo>
                  <a:pt x="718083" y="586422"/>
                </a:lnTo>
                <a:lnTo>
                  <a:pt x="261747" y="586422"/>
                </a:lnTo>
                <a:lnTo>
                  <a:pt x="253733" y="590245"/>
                </a:lnTo>
                <a:lnTo>
                  <a:pt x="243039" y="603377"/>
                </a:lnTo>
                <a:lnTo>
                  <a:pt x="240957" y="612000"/>
                </a:lnTo>
                <a:lnTo>
                  <a:pt x="242697" y="620280"/>
                </a:lnTo>
                <a:lnTo>
                  <a:pt x="267258" y="689521"/>
                </a:lnTo>
                <a:lnTo>
                  <a:pt x="289242" y="727608"/>
                </a:lnTo>
                <a:lnTo>
                  <a:pt x="318249" y="764578"/>
                </a:lnTo>
                <a:lnTo>
                  <a:pt x="354723" y="797826"/>
                </a:lnTo>
                <a:lnTo>
                  <a:pt x="399084" y="824776"/>
                </a:lnTo>
                <a:lnTo>
                  <a:pt x="451764" y="842835"/>
                </a:lnTo>
                <a:lnTo>
                  <a:pt x="513181" y="849439"/>
                </a:lnTo>
                <a:lnTo>
                  <a:pt x="574598" y="842835"/>
                </a:lnTo>
                <a:lnTo>
                  <a:pt x="627278" y="824776"/>
                </a:lnTo>
                <a:lnTo>
                  <a:pt x="671639" y="797826"/>
                </a:lnTo>
                <a:lnTo>
                  <a:pt x="708113" y="764590"/>
                </a:lnTo>
                <a:lnTo>
                  <a:pt x="737120" y="727621"/>
                </a:lnTo>
                <a:lnTo>
                  <a:pt x="759091" y="689533"/>
                </a:lnTo>
                <a:lnTo>
                  <a:pt x="774471" y="652894"/>
                </a:lnTo>
                <a:lnTo>
                  <a:pt x="777379" y="642569"/>
                </a:lnTo>
                <a:lnTo>
                  <a:pt x="783666" y="620280"/>
                </a:lnTo>
                <a:lnTo>
                  <a:pt x="785406" y="612000"/>
                </a:lnTo>
                <a:close/>
              </a:path>
              <a:path w="3546475" h="3295015">
                <a:moveTo>
                  <a:pt x="794308" y="2882608"/>
                </a:moveTo>
                <a:lnTo>
                  <a:pt x="790384" y="2872206"/>
                </a:lnTo>
                <a:lnTo>
                  <a:pt x="783031" y="2864383"/>
                </a:lnTo>
                <a:lnTo>
                  <a:pt x="773239" y="2859887"/>
                </a:lnTo>
                <a:lnTo>
                  <a:pt x="761987" y="2859417"/>
                </a:lnTo>
                <a:lnTo>
                  <a:pt x="255282" y="2941942"/>
                </a:lnTo>
                <a:lnTo>
                  <a:pt x="244817" y="2945904"/>
                </a:lnTo>
                <a:lnTo>
                  <a:pt x="236969" y="2953283"/>
                </a:lnTo>
                <a:lnTo>
                  <a:pt x="232448" y="2963049"/>
                </a:lnTo>
                <a:lnTo>
                  <a:pt x="232029" y="2974175"/>
                </a:lnTo>
                <a:lnTo>
                  <a:pt x="235407" y="2983661"/>
                </a:lnTo>
                <a:lnTo>
                  <a:pt x="241668" y="2991104"/>
                </a:lnTo>
                <a:lnTo>
                  <a:pt x="250037" y="2995980"/>
                </a:lnTo>
                <a:lnTo>
                  <a:pt x="261277" y="2997720"/>
                </a:lnTo>
                <a:lnTo>
                  <a:pt x="771055" y="2914827"/>
                </a:lnTo>
                <a:lnTo>
                  <a:pt x="781507" y="2910878"/>
                </a:lnTo>
                <a:lnTo>
                  <a:pt x="789368" y="2903499"/>
                </a:lnTo>
                <a:lnTo>
                  <a:pt x="793889" y="2893720"/>
                </a:lnTo>
                <a:lnTo>
                  <a:pt x="794308" y="2882608"/>
                </a:lnTo>
                <a:close/>
              </a:path>
              <a:path w="3546475" h="3295015">
                <a:moveTo>
                  <a:pt x="1026312" y="2782582"/>
                </a:moveTo>
                <a:lnTo>
                  <a:pt x="1024204" y="2736062"/>
                </a:lnTo>
                <a:lnTo>
                  <a:pt x="1018032" y="2690698"/>
                </a:lnTo>
                <a:lnTo>
                  <a:pt x="1007948" y="2646680"/>
                </a:lnTo>
                <a:lnTo>
                  <a:pt x="994156" y="2604185"/>
                </a:lnTo>
                <a:lnTo>
                  <a:pt x="976833" y="2563380"/>
                </a:lnTo>
                <a:lnTo>
                  <a:pt x="970013" y="2550553"/>
                </a:lnTo>
                <a:lnTo>
                  <a:pt x="970013" y="2782582"/>
                </a:lnTo>
                <a:lnTo>
                  <a:pt x="967651" y="2829102"/>
                </a:lnTo>
                <a:lnTo>
                  <a:pt x="960716" y="2874302"/>
                </a:lnTo>
                <a:lnTo>
                  <a:pt x="949452" y="2917926"/>
                </a:lnTo>
                <a:lnTo>
                  <a:pt x="934059" y="2959773"/>
                </a:lnTo>
                <a:lnTo>
                  <a:pt x="914806" y="2999600"/>
                </a:lnTo>
                <a:lnTo>
                  <a:pt x="891895" y="3037167"/>
                </a:lnTo>
                <a:lnTo>
                  <a:pt x="865568" y="3072257"/>
                </a:lnTo>
                <a:lnTo>
                  <a:pt x="836066" y="3104629"/>
                </a:lnTo>
                <a:lnTo>
                  <a:pt x="803605" y="3134068"/>
                </a:lnTo>
                <a:lnTo>
                  <a:pt x="768426" y="3160318"/>
                </a:lnTo>
                <a:lnTo>
                  <a:pt x="730758" y="3183166"/>
                </a:lnTo>
                <a:lnTo>
                  <a:pt x="690829" y="3202381"/>
                </a:lnTo>
                <a:lnTo>
                  <a:pt x="648868" y="3217722"/>
                </a:lnTo>
                <a:lnTo>
                  <a:pt x="605116" y="3228975"/>
                </a:lnTo>
                <a:lnTo>
                  <a:pt x="559803" y="3235883"/>
                </a:lnTo>
                <a:lnTo>
                  <a:pt x="513156" y="3238246"/>
                </a:lnTo>
                <a:lnTo>
                  <a:pt x="466509" y="3235883"/>
                </a:lnTo>
                <a:lnTo>
                  <a:pt x="421195" y="3228975"/>
                </a:lnTo>
                <a:lnTo>
                  <a:pt x="377444" y="3217722"/>
                </a:lnTo>
                <a:lnTo>
                  <a:pt x="335495" y="3202381"/>
                </a:lnTo>
                <a:lnTo>
                  <a:pt x="295567" y="3183166"/>
                </a:lnTo>
                <a:lnTo>
                  <a:pt x="257898" y="3160318"/>
                </a:lnTo>
                <a:lnTo>
                  <a:pt x="222719" y="3134068"/>
                </a:lnTo>
                <a:lnTo>
                  <a:pt x="190258" y="3104629"/>
                </a:lnTo>
                <a:lnTo>
                  <a:pt x="160743" y="3072257"/>
                </a:lnTo>
                <a:lnTo>
                  <a:pt x="134416" y="3037167"/>
                </a:lnTo>
                <a:lnTo>
                  <a:pt x="111506" y="2999600"/>
                </a:lnTo>
                <a:lnTo>
                  <a:pt x="92252" y="2959773"/>
                </a:lnTo>
                <a:lnTo>
                  <a:pt x="76860" y="2917926"/>
                </a:lnTo>
                <a:lnTo>
                  <a:pt x="65582" y="2874302"/>
                </a:lnTo>
                <a:lnTo>
                  <a:pt x="58648" y="2829102"/>
                </a:lnTo>
                <a:lnTo>
                  <a:pt x="56286" y="2782582"/>
                </a:lnTo>
                <a:lnTo>
                  <a:pt x="58648" y="2736062"/>
                </a:lnTo>
                <a:lnTo>
                  <a:pt x="65582" y="2690863"/>
                </a:lnTo>
                <a:lnTo>
                  <a:pt x="76860" y="2647238"/>
                </a:lnTo>
                <a:lnTo>
                  <a:pt x="92252" y="2605392"/>
                </a:lnTo>
                <a:lnTo>
                  <a:pt x="111506" y="2565565"/>
                </a:lnTo>
                <a:lnTo>
                  <a:pt x="134416" y="2527998"/>
                </a:lnTo>
                <a:lnTo>
                  <a:pt x="160743" y="2492908"/>
                </a:lnTo>
                <a:lnTo>
                  <a:pt x="190258" y="2460536"/>
                </a:lnTo>
                <a:lnTo>
                  <a:pt x="222719" y="2431097"/>
                </a:lnTo>
                <a:lnTo>
                  <a:pt x="257898" y="2404846"/>
                </a:lnTo>
                <a:lnTo>
                  <a:pt x="295567" y="2381999"/>
                </a:lnTo>
                <a:lnTo>
                  <a:pt x="335495" y="2362784"/>
                </a:lnTo>
                <a:lnTo>
                  <a:pt x="377444" y="2347442"/>
                </a:lnTo>
                <a:lnTo>
                  <a:pt x="421195" y="2336190"/>
                </a:lnTo>
                <a:lnTo>
                  <a:pt x="466509" y="2329269"/>
                </a:lnTo>
                <a:lnTo>
                  <a:pt x="513156" y="2326919"/>
                </a:lnTo>
                <a:lnTo>
                  <a:pt x="559803" y="2329269"/>
                </a:lnTo>
                <a:lnTo>
                  <a:pt x="605104" y="2336190"/>
                </a:lnTo>
                <a:lnTo>
                  <a:pt x="648855" y="2347442"/>
                </a:lnTo>
                <a:lnTo>
                  <a:pt x="690816" y="2362784"/>
                </a:lnTo>
                <a:lnTo>
                  <a:pt x="730745" y="2381999"/>
                </a:lnTo>
                <a:lnTo>
                  <a:pt x="768413" y="2404846"/>
                </a:lnTo>
                <a:lnTo>
                  <a:pt x="803592" y="2431097"/>
                </a:lnTo>
                <a:lnTo>
                  <a:pt x="836053" y="2460536"/>
                </a:lnTo>
                <a:lnTo>
                  <a:pt x="865555" y="2492908"/>
                </a:lnTo>
                <a:lnTo>
                  <a:pt x="891882" y="2527998"/>
                </a:lnTo>
                <a:lnTo>
                  <a:pt x="914793" y="2565565"/>
                </a:lnTo>
                <a:lnTo>
                  <a:pt x="934059" y="2605392"/>
                </a:lnTo>
                <a:lnTo>
                  <a:pt x="949439" y="2647238"/>
                </a:lnTo>
                <a:lnTo>
                  <a:pt x="960716" y="2690863"/>
                </a:lnTo>
                <a:lnTo>
                  <a:pt x="967651" y="2736062"/>
                </a:lnTo>
                <a:lnTo>
                  <a:pt x="970013" y="2782582"/>
                </a:lnTo>
                <a:lnTo>
                  <a:pt x="970013" y="2550553"/>
                </a:lnTo>
                <a:lnTo>
                  <a:pt x="932307" y="2487612"/>
                </a:lnTo>
                <a:lnTo>
                  <a:pt x="905484" y="2453017"/>
                </a:lnTo>
                <a:lnTo>
                  <a:pt x="875855" y="2420848"/>
                </a:lnTo>
                <a:lnTo>
                  <a:pt x="843597" y="2391295"/>
                </a:lnTo>
                <a:lnTo>
                  <a:pt x="808913" y="2364536"/>
                </a:lnTo>
                <a:lnTo>
                  <a:pt x="771956" y="2340749"/>
                </a:lnTo>
                <a:lnTo>
                  <a:pt x="745794" y="2326919"/>
                </a:lnTo>
                <a:lnTo>
                  <a:pt x="732942" y="2320125"/>
                </a:lnTo>
                <a:lnTo>
                  <a:pt x="692035" y="2302853"/>
                </a:lnTo>
                <a:lnTo>
                  <a:pt x="649427" y="2289086"/>
                </a:lnTo>
                <a:lnTo>
                  <a:pt x="605282" y="2279040"/>
                </a:lnTo>
                <a:lnTo>
                  <a:pt x="559803" y="2272868"/>
                </a:lnTo>
                <a:lnTo>
                  <a:pt x="513156" y="2270772"/>
                </a:lnTo>
                <a:lnTo>
                  <a:pt x="466509" y="2272868"/>
                </a:lnTo>
                <a:lnTo>
                  <a:pt x="421030" y="2279040"/>
                </a:lnTo>
                <a:lnTo>
                  <a:pt x="376897" y="2289086"/>
                </a:lnTo>
                <a:lnTo>
                  <a:pt x="334276" y="2302840"/>
                </a:lnTo>
                <a:lnTo>
                  <a:pt x="293370" y="2320125"/>
                </a:lnTo>
                <a:lnTo>
                  <a:pt x="254355" y="2340749"/>
                </a:lnTo>
                <a:lnTo>
                  <a:pt x="217411" y="2364524"/>
                </a:lnTo>
                <a:lnTo>
                  <a:pt x="182714" y="2391283"/>
                </a:lnTo>
                <a:lnTo>
                  <a:pt x="150469" y="2420836"/>
                </a:lnTo>
                <a:lnTo>
                  <a:pt x="120840" y="2453005"/>
                </a:lnTo>
                <a:lnTo>
                  <a:pt x="94005" y="2487599"/>
                </a:lnTo>
                <a:lnTo>
                  <a:pt x="70154" y="2524455"/>
                </a:lnTo>
                <a:lnTo>
                  <a:pt x="49479" y="2563368"/>
                </a:lnTo>
                <a:lnTo>
                  <a:pt x="32156" y="2604173"/>
                </a:lnTo>
                <a:lnTo>
                  <a:pt x="18351" y="2646667"/>
                </a:lnTo>
                <a:lnTo>
                  <a:pt x="8280" y="2690698"/>
                </a:lnTo>
                <a:lnTo>
                  <a:pt x="2095" y="2736062"/>
                </a:lnTo>
                <a:lnTo>
                  <a:pt x="0" y="2782582"/>
                </a:lnTo>
                <a:lnTo>
                  <a:pt x="2095" y="2829102"/>
                </a:lnTo>
                <a:lnTo>
                  <a:pt x="8280" y="2874467"/>
                </a:lnTo>
                <a:lnTo>
                  <a:pt x="18351" y="2918485"/>
                </a:lnTo>
                <a:lnTo>
                  <a:pt x="32143" y="2960979"/>
                </a:lnTo>
                <a:lnTo>
                  <a:pt x="49479" y="3001784"/>
                </a:lnTo>
                <a:lnTo>
                  <a:pt x="70154" y="3040697"/>
                </a:lnTo>
                <a:lnTo>
                  <a:pt x="93992" y="3077553"/>
                </a:lnTo>
                <a:lnTo>
                  <a:pt x="120827" y="3112147"/>
                </a:lnTo>
                <a:lnTo>
                  <a:pt x="150456" y="3144316"/>
                </a:lnTo>
                <a:lnTo>
                  <a:pt x="182714" y="3173869"/>
                </a:lnTo>
                <a:lnTo>
                  <a:pt x="217398" y="3200628"/>
                </a:lnTo>
                <a:lnTo>
                  <a:pt x="254342" y="3224415"/>
                </a:lnTo>
                <a:lnTo>
                  <a:pt x="293370" y="3245040"/>
                </a:lnTo>
                <a:lnTo>
                  <a:pt x="334276" y="3262312"/>
                </a:lnTo>
                <a:lnTo>
                  <a:pt x="376885" y="3276079"/>
                </a:lnTo>
                <a:lnTo>
                  <a:pt x="421030" y="3286125"/>
                </a:lnTo>
                <a:lnTo>
                  <a:pt x="466509" y="3292297"/>
                </a:lnTo>
                <a:lnTo>
                  <a:pt x="513156" y="3294392"/>
                </a:lnTo>
                <a:lnTo>
                  <a:pt x="559790" y="3292297"/>
                </a:lnTo>
                <a:lnTo>
                  <a:pt x="605269" y="3286125"/>
                </a:lnTo>
                <a:lnTo>
                  <a:pt x="649401" y="3276079"/>
                </a:lnTo>
                <a:lnTo>
                  <a:pt x="692010" y="3262325"/>
                </a:lnTo>
                <a:lnTo>
                  <a:pt x="732917" y="3245040"/>
                </a:lnTo>
                <a:lnTo>
                  <a:pt x="771944" y="3224415"/>
                </a:lnTo>
                <a:lnTo>
                  <a:pt x="808888" y="3200641"/>
                </a:lnTo>
                <a:lnTo>
                  <a:pt x="843572" y="3173882"/>
                </a:lnTo>
                <a:lnTo>
                  <a:pt x="875830" y="3144329"/>
                </a:lnTo>
                <a:lnTo>
                  <a:pt x="905459" y="3112160"/>
                </a:lnTo>
                <a:lnTo>
                  <a:pt x="932294" y="3077565"/>
                </a:lnTo>
                <a:lnTo>
                  <a:pt x="956144" y="3040710"/>
                </a:lnTo>
                <a:lnTo>
                  <a:pt x="976820" y="3001797"/>
                </a:lnTo>
                <a:lnTo>
                  <a:pt x="994143" y="2960992"/>
                </a:lnTo>
                <a:lnTo>
                  <a:pt x="1007948" y="2918498"/>
                </a:lnTo>
                <a:lnTo>
                  <a:pt x="1018032" y="2874467"/>
                </a:lnTo>
                <a:lnTo>
                  <a:pt x="1024204" y="2829102"/>
                </a:lnTo>
                <a:lnTo>
                  <a:pt x="1026312" y="2782582"/>
                </a:lnTo>
                <a:close/>
              </a:path>
              <a:path w="3546475" h="3295015">
                <a:moveTo>
                  <a:pt x="1026312" y="1647215"/>
                </a:moveTo>
                <a:lnTo>
                  <a:pt x="1024216" y="1600695"/>
                </a:lnTo>
                <a:lnTo>
                  <a:pt x="1018032" y="1555330"/>
                </a:lnTo>
                <a:lnTo>
                  <a:pt x="1007960" y="1511312"/>
                </a:lnTo>
                <a:lnTo>
                  <a:pt x="994168" y="1468805"/>
                </a:lnTo>
                <a:lnTo>
                  <a:pt x="976845" y="1428000"/>
                </a:lnTo>
                <a:lnTo>
                  <a:pt x="970013" y="1415148"/>
                </a:lnTo>
                <a:lnTo>
                  <a:pt x="970013" y="1647215"/>
                </a:lnTo>
                <a:lnTo>
                  <a:pt x="967663" y="1693722"/>
                </a:lnTo>
                <a:lnTo>
                  <a:pt x="960729" y="1738922"/>
                </a:lnTo>
                <a:lnTo>
                  <a:pt x="949452" y="1782559"/>
                </a:lnTo>
                <a:lnTo>
                  <a:pt x="934072" y="1824405"/>
                </a:lnTo>
                <a:lnTo>
                  <a:pt x="914819" y="1864220"/>
                </a:lnTo>
                <a:lnTo>
                  <a:pt x="891908" y="1901799"/>
                </a:lnTo>
                <a:lnTo>
                  <a:pt x="865581" y="1936889"/>
                </a:lnTo>
                <a:lnTo>
                  <a:pt x="836066" y="1969262"/>
                </a:lnTo>
                <a:lnTo>
                  <a:pt x="803617" y="1998687"/>
                </a:lnTo>
                <a:lnTo>
                  <a:pt x="768426" y="2024951"/>
                </a:lnTo>
                <a:lnTo>
                  <a:pt x="730758" y="2047798"/>
                </a:lnTo>
                <a:lnTo>
                  <a:pt x="690829" y="2067013"/>
                </a:lnTo>
                <a:lnTo>
                  <a:pt x="648868" y="2082355"/>
                </a:lnTo>
                <a:lnTo>
                  <a:pt x="605116" y="2093607"/>
                </a:lnTo>
                <a:lnTo>
                  <a:pt x="559803" y="2100516"/>
                </a:lnTo>
                <a:lnTo>
                  <a:pt x="513156" y="2102878"/>
                </a:lnTo>
                <a:lnTo>
                  <a:pt x="466509" y="2100516"/>
                </a:lnTo>
                <a:lnTo>
                  <a:pt x="421195" y="2093607"/>
                </a:lnTo>
                <a:lnTo>
                  <a:pt x="377444" y="2082355"/>
                </a:lnTo>
                <a:lnTo>
                  <a:pt x="335495" y="2067013"/>
                </a:lnTo>
                <a:lnTo>
                  <a:pt x="295567" y="2047798"/>
                </a:lnTo>
                <a:lnTo>
                  <a:pt x="257898" y="2024951"/>
                </a:lnTo>
                <a:lnTo>
                  <a:pt x="222719" y="1998687"/>
                </a:lnTo>
                <a:lnTo>
                  <a:pt x="190258" y="1969262"/>
                </a:lnTo>
                <a:lnTo>
                  <a:pt x="160743" y="1936889"/>
                </a:lnTo>
                <a:lnTo>
                  <a:pt x="134416" y="1901799"/>
                </a:lnTo>
                <a:lnTo>
                  <a:pt x="111506" y="1864220"/>
                </a:lnTo>
                <a:lnTo>
                  <a:pt x="92252" y="1824405"/>
                </a:lnTo>
                <a:lnTo>
                  <a:pt x="76860" y="1782559"/>
                </a:lnTo>
                <a:lnTo>
                  <a:pt x="65582" y="1738922"/>
                </a:lnTo>
                <a:lnTo>
                  <a:pt x="58648" y="1693735"/>
                </a:lnTo>
                <a:lnTo>
                  <a:pt x="56286" y="1647215"/>
                </a:lnTo>
                <a:lnTo>
                  <a:pt x="58648" y="1600695"/>
                </a:lnTo>
                <a:lnTo>
                  <a:pt x="65582" y="1555496"/>
                </a:lnTo>
                <a:lnTo>
                  <a:pt x="76860" y="1511858"/>
                </a:lnTo>
                <a:lnTo>
                  <a:pt x="92240" y="1470025"/>
                </a:lnTo>
                <a:lnTo>
                  <a:pt x="111506" y="1430197"/>
                </a:lnTo>
                <a:lnTo>
                  <a:pt x="134416" y="1392631"/>
                </a:lnTo>
                <a:lnTo>
                  <a:pt x="160743" y="1357541"/>
                </a:lnTo>
                <a:lnTo>
                  <a:pt x="190246" y="1325168"/>
                </a:lnTo>
                <a:lnTo>
                  <a:pt x="222707" y="1295730"/>
                </a:lnTo>
                <a:lnTo>
                  <a:pt x="257886" y="1269479"/>
                </a:lnTo>
                <a:lnTo>
                  <a:pt x="295554" y="1246632"/>
                </a:lnTo>
                <a:lnTo>
                  <a:pt x="335483" y="1227416"/>
                </a:lnTo>
                <a:lnTo>
                  <a:pt x="377444" y="1212062"/>
                </a:lnTo>
                <a:lnTo>
                  <a:pt x="421195" y="1200823"/>
                </a:lnTo>
                <a:lnTo>
                  <a:pt x="466509" y="1193901"/>
                </a:lnTo>
                <a:lnTo>
                  <a:pt x="513156" y="1191552"/>
                </a:lnTo>
                <a:lnTo>
                  <a:pt x="559790" y="1193901"/>
                </a:lnTo>
                <a:lnTo>
                  <a:pt x="605104" y="1200823"/>
                </a:lnTo>
                <a:lnTo>
                  <a:pt x="648843" y="1212062"/>
                </a:lnTo>
                <a:lnTo>
                  <a:pt x="690803" y="1227404"/>
                </a:lnTo>
                <a:lnTo>
                  <a:pt x="730732" y="1246619"/>
                </a:lnTo>
                <a:lnTo>
                  <a:pt x="768400" y="1269466"/>
                </a:lnTo>
                <a:lnTo>
                  <a:pt x="803579" y="1295717"/>
                </a:lnTo>
                <a:lnTo>
                  <a:pt x="836041" y="1325156"/>
                </a:lnTo>
                <a:lnTo>
                  <a:pt x="865543" y="1357528"/>
                </a:lnTo>
                <a:lnTo>
                  <a:pt x="891870" y="1392618"/>
                </a:lnTo>
                <a:lnTo>
                  <a:pt x="914781" y="1430185"/>
                </a:lnTo>
                <a:lnTo>
                  <a:pt x="934046" y="1470012"/>
                </a:lnTo>
                <a:lnTo>
                  <a:pt x="949439" y="1511858"/>
                </a:lnTo>
                <a:lnTo>
                  <a:pt x="960716" y="1555496"/>
                </a:lnTo>
                <a:lnTo>
                  <a:pt x="967651" y="1600682"/>
                </a:lnTo>
                <a:lnTo>
                  <a:pt x="970013" y="1647215"/>
                </a:lnTo>
                <a:lnTo>
                  <a:pt x="970013" y="1415148"/>
                </a:lnTo>
                <a:lnTo>
                  <a:pt x="932319" y="1352232"/>
                </a:lnTo>
                <a:lnTo>
                  <a:pt x="905497" y="1317637"/>
                </a:lnTo>
                <a:lnTo>
                  <a:pt x="875855" y="1285468"/>
                </a:lnTo>
                <a:lnTo>
                  <a:pt x="843610" y="1255903"/>
                </a:lnTo>
                <a:lnTo>
                  <a:pt x="808913" y="1229144"/>
                </a:lnTo>
                <a:lnTo>
                  <a:pt x="771969" y="1205357"/>
                </a:lnTo>
                <a:lnTo>
                  <a:pt x="745832" y="1191552"/>
                </a:lnTo>
                <a:lnTo>
                  <a:pt x="732955" y="1184732"/>
                </a:lnTo>
                <a:lnTo>
                  <a:pt x="692035" y="1167447"/>
                </a:lnTo>
                <a:lnTo>
                  <a:pt x="649427" y="1153693"/>
                </a:lnTo>
                <a:lnTo>
                  <a:pt x="605282" y="1143635"/>
                </a:lnTo>
                <a:lnTo>
                  <a:pt x="559803" y="1137475"/>
                </a:lnTo>
                <a:lnTo>
                  <a:pt x="513156" y="1135380"/>
                </a:lnTo>
                <a:lnTo>
                  <a:pt x="466509" y="1137475"/>
                </a:lnTo>
                <a:lnTo>
                  <a:pt x="421030" y="1143635"/>
                </a:lnTo>
                <a:lnTo>
                  <a:pt x="376897" y="1153693"/>
                </a:lnTo>
                <a:lnTo>
                  <a:pt x="334276" y="1167447"/>
                </a:lnTo>
                <a:lnTo>
                  <a:pt x="293370" y="1184732"/>
                </a:lnTo>
                <a:lnTo>
                  <a:pt x="254355" y="1205357"/>
                </a:lnTo>
                <a:lnTo>
                  <a:pt x="217411" y="1229144"/>
                </a:lnTo>
                <a:lnTo>
                  <a:pt x="182714" y="1255903"/>
                </a:lnTo>
                <a:lnTo>
                  <a:pt x="150469" y="1285468"/>
                </a:lnTo>
                <a:lnTo>
                  <a:pt x="120840" y="1317637"/>
                </a:lnTo>
                <a:lnTo>
                  <a:pt x="94005" y="1352232"/>
                </a:lnTo>
                <a:lnTo>
                  <a:pt x="70154" y="1389087"/>
                </a:lnTo>
                <a:lnTo>
                  <a:pt x="49479" y="1428000"/>
                </a:lnTo>
                <a:lnTo>
                  <a:pt x="32156" y="1468805"/>
                </a:lnTo>
                <a:lnTo>
                  <a:pt x="18351" y="1511312"/>
                </a:lnTo>
                <a:lnTo>
                  <a:pt x="8280" y="1555330"/>
                </a:lnTo>
                <a:lnTo>
                  <a:pt x="2095" y="1600682"/>
                </a:lnTo>
                <a:lnTo>
                  <a:pt x="0" y="1647215"/>
                </a:lnTo>
                <a:lnTo>
                  <a:pt x="2095" y="1693722"/>
                </a:lnTo>
                <a:lnTo>
                  <a:pt x="8280" y="1739087"/>
                </a:lnTo>
                <a:lnTo>
                  <a:pt x="18351" y="1783118"/>
                </a:lnTo>
                <a:lnTo>
                  <a:pt x="32156" y="1825612"/>
                </a:lnTo>
                <a:lnTo>
                  <a:pt x="49479" y="1866417"/>
                </a:lnTo>
                <a:lnTo>
                  <a:pt x="70154" y="1905330"/>
                </a:lnTo>
                <a:lnTo>
                  <a:pt x="94005" y="1942172"/>
                </a:lnTo>
                <a:lnTo>
                  <a:pt x="120840" y="1976780"/>
                </a:lnTo>
                <a:lnTo>
                  <a:pt x="150469" y="2008949"/>
                </a:lnTo>
                <a:lnTo>
                  <a:pt x="182714" y="2038502"/>
                </a:lnTo>
                <a:lnTo>
                  <a:pt x="217411" y="2065261"/>
                </a:lnTo>
                <a:lnTo>
                  <a:pt x="254355" y="2089035"/>
                </a:lnTo>
                <a:lnTo>
                  <a:pt x="293370" y="2109660"/>
                </a:lnTo>
                <a:lnTo>
                  <a:pt x="334276" y="2126945"/>
                </a:lnTo>
                <a:lnTo>
                  <a:pt x="376897" y="2140712"/>
                </a:lnTo>
                <a:lnTo>
                  <a:pt x="421030" y="2150757"/>
                </a:lnTo>
                <a:lnTo>
                  <a:pt x="466509" y="2156930"/>
                </a:lnTo>
                <a:lnTo>
                  <a:pt x="513156" y="2159025"/>
                </a:lnTo>
                <a:lnTo>
                  <a:pt x="559790" y="2156930"/>
                </a:lnTo>
                <a:lnTo>
                  <a:pt x="605269" y="2150757"/>
                </a:lnTo>
                <a:lnTo>
                  <a:pt x="649414" y="2140712"/>
                </a:lnTo>
                <a:lnTo>
                  <a:pt x="692023" y="2126945"/>
                </a:lnTo>
                <a:lnTo>
                  <a:pt x="732929" y="2109660"/>
                </a:lnTo>
                <a:lnTo>
                  <a:pt x="771956" y="2089035"/>
                </a:lnTo>
                <a:lnTo>
                  <a:pt x="808901" y="2065261"/>
                </a:lnTo>
                <a:lnTo>
                  <a:pt x="843584" y="2038502"/>
                </a:lnTo>
                <a:lnTo>
                  <a:pt x="875842" y="2008949"/>
                </a:lnTo>
                <a:lnTo>
                  <a:pt x="905471" y="1976780"/>
                </a:lnTo>
                <a:lnTo>
                  <a:pt x="932307" y="1942172"/>
                </a:lnTo>
                <a:lnTo>
                  <a:pt x="956144" y="1905330"/>
                </a:lnTo>
                <a:lnTo>
                  <a:pt x="976820" y="1866417"/>
                </a:lnTo>
                <a:lnTo>
                  <a:pt x="994156" y="1825612"/>
                </a:lnTo>
                <a:lnTo>
                  <a:pt x="1007948" y="1783118"/>
                </a:lnTo>
                <a:lnTo>
                  <a:pt x="1018032" y="1739087"/>
                </a:lnTo>
                <a:lnTo>
                  <a:pt x="1024204" y="1693735"/>
                </a:lnTo>
                <a:lnTo>
                  <a:pt x="1026312" y="1647215"/>
                </a:lnTo>
                <a:close/>
              </a:path>
              <a:path w="3546475" h="3295015">
                <a:moveTo>
                  <a:pt x="1026312" y="511810"/>
                </a:moveTo>
                <a:lnTo>
                  <a:pt x="1024204" y="465289"/>
                </a:lnTo>
                <a:lnTo>
                  <a:pt x="1018032" y="419938"/>
                </a:lnTo>
                <a:lnTo>
                  <a:pt x="1007948" y="375907"/>
                </a:lnTo>
                <a:lnTo>
                  <a:pt x="994156" y="333413"/>
                </a:lnTo>
                <a:lnTo>
                  <a:pt x="976833" y="292608"/>
                </a:lnTo>
                <a:lnTo>
                  <a:pt x="970013" y="279781"/>
                </a:lnTo>
                <a:lnTo>
                  <a:pt x="970013" y="511810"/>
                </a:lnTo>
                <a:lnTo>
                  <a:pt x="967651" y="558330"/>
                </a:lnTo>
                <a:lnTo>
                  <a:pt x="960716" y="603529"/>
                </a:lnTo>
                <a:lnTo>
                  <a:pt x="949452" y="647166"/>
                </a:lnTo>
                <a:lnTo>
                  <a:pt x="934059" y="689013"/>
                </a:lnTo>
                <a:lnTo>
                  <a:pt x="914806" y="728827"/>
                </a:lnTo>
                <a:lnTo>
                  <a:pt x="891895" y="766406"/>
                </a:lnTo>
                <a:lnTo>
                  <a:pt x="865568" y="801497"/>
                </a:lnTo>
                <a:lnTo>
                  <a:pt x="836066" y="833869"/>
                </a:lnTo>
                <a:lnTo>
                  <a:pt x="803605" y="863307"/>
                </a:lnTo>
                <a:lnTo>
                  <a:pt x="768426" y="889571"/>
                </a:lnTo>
                <a:lnTo>
                  <a:pt x="730758" y="912418"/>
                </a:lnTo>
                <a:lnTo>
                  <a:pt x="690829" y="931633"/>
                </a:lnTo>
                <a:lnTo>
                  <a:pt x="648868" y="946975"/>
                </a:lnTo>
                <a:lnTo>
                  <a:pt x="605116" y="958227"/>
                </a:lnTo>
                <a:lnTo>
                  <a:pt x="559803" y="965149"/>
                </a:lnTo>
                <a:lnTo>
                  <a:pt x="513156" y="967498"/>
                </a:lnTo>
                <a:lnTo>
                  <a:pt x="466509" y="965149"/>
                </a:lnTo>
                <a:lnTo>
                  <a:pt x="421195" y="958227"/>
                </a:lnTo>
                <a:lnTo>
                  <a:pt x="377444" y="946988"/>
                </a:lnTo>
                <a:lnTo>
                  <a:pt x="335495" y="931633"/>
                </a:lnTo>
                <a:lnTo>
                  <a:pt x="295567" y="912418"/>
                </a:lnTo>
                <a:lnTo>
                  <a:pt x="257898" y="889571"/>
                </a:lnTo>
                <a:lnTo>
                  <a:pt x="222719" y="863320"/>
                </a:lnTo>
                <a:lnTo>
                  <a:pt x="190258" y="833882"/>
                </a:lnTo>
                <a:lnTo>
                  <a:pt x="160743" y="801509"/>
                </a:lnTo>
                <a:lnTo>
                  <a:pt x="134416" y="766419"/>
                </a:lnTo>
                <a:lnTo>
                  <a:pt x="111506" y="728840"/>
                </a:lnTo>
                <a:lnTo>
                  <a:pt x="92252" y="689025"/>
                </a:lnTo>
                <a:lnTo>
                  <a:pt x="76860" y="647166"/>
                </a:lnTo>
                <a:lnTo>
                  <a:pt x="65582" y="603529"/>
                </a:lnTo>
                <a:lnTo>
                  <a:pt x="58648" y="558342"/>
                </a:lnTo>
                <a:lnTo>
                  <a:pt x="56286" y="511810"/>
                </a:lnTo>
                <a:lnTo>
                  <a:pt x="58648" y="465289"/>
                </a:lnTo>
                <a:lnTo>
                  <a:pt x="65582" y="420103"/>
                </a:lnTo>
                <a:lnTo>
                  <a:pt x="76860" y="376466"/>
                </a:lnTo>
                <a:lnTo>
                  <a:pt x="92240" y="334619"/>
                </a:lnTo>
                <a:lnTo>
                  <a:pt x="111506" y="294792"/>
                </a:lnTo>
                <a:lnTo>
                  <a:pt x="134416" y="257225"/>
                </a:lnTo>
                <a:lnTo>
                  <a:pt x="160743" y="222135"/>
                </a:lnTo>
                <a:lnTo>
                  <a:pt x="190246" y="189763"/>
                </a:lnTo>
                <a:lnTo>
                  <a:pt x="222707" y="160337"/>
                </a:lnTo>
                <a:lnTo>
                  <a:pt x="257886" y="134073"/>
                </a:lnTo>
                <a:lnTo>
                  <a:pt x="295554" y="111226"/>
                </a:lnTo>
                <a:lnTo>
                  <a:pt x="335483" y="92011"/>
                </a:lnTo>
                <a:lnTo>
                  <a:pt x="377444" y="76669"/>
                </a:lnTo>
                <a:lnTo>
                  <a:pt x="421195" y="65417"/>
                </a:lnTo>
                <a:lnTo>
                  <a:pt x="466509" y="58508"/>
                </a:lnTo>
                <a:lnTo>
                  <a:pt x="513156" y="56146"/>
                </a:lnTo>
                <a:lnTo>
                  <a:pt x="559790" y="58508"/>
                </a:lnTo>
                <a:lnTo>
                  <a:pt x="605104" y="65417"/>
                </a:lnTo>
                <a:lnTo>
                  <a:pt x="648843" y="76669"/>
                </a:lnTo>
                <a:lnTo>
                  <a:pt x="690803" y="92011"/>
                </a:lnTo>
                <a:lnTo>
                  <a:pt x="730732" y="111226"/>
                </a:lnTo>
                <a:lnTo>
                  <a:pt x="768400" y="134073"/>
                </a:lnTo>
                <a:lnTo>
                  <a:pt x="803579" y="160324"/>
                </a:lnTo>
                <a:lnTo>
                  <a:pt x="836041" y="189750"/>
                </a:lnTo>
                <a:lnTo>
                  <a:pt x="865543" y="222123"/>
                </a:lnTo>
                <a:lnTo>
                  <a:pt x="891870" y="257213"/>
                </a:lnTo>
                <a:lnTo>
                  <a:pt x="914781" y="294779"/>
                </a:lnTo>
                <a:lnTo>
                  <a:pt x="934046" y="334606"/>
                </a:lnTo>
                <a:lnTo>
                  <a:pt x="949439" y="376453"/>
                </a:lnTo>
                <a:lnTo>
                  <a:pt x="960716" y="420103"/>
                </a:lnTo>
                <a:lnTo>
                  <a:pt x="967651" y="465289"/>
                </a:lnTo>
                <a:lnTo>
                  <a:pt x="970013" y="511810"/>
                </a:lnTo>
                <a:lnTo>
                  <a:pt x="970013" y="279781"/>
                </a:lnTo>
                <a:lnTo>
                  <a:pt x="932307" y="216852"/>
                </a:lnTo>
                <a:lnTo>
                  <a:pt x="905484" y="182245"/>
                </a:lnTo>
                <a:lnTo>
                  <a:pt x="875855" y="150075"/>
                </a:lnTo>
                <a:lnTo>
                  <a:pt x="843597" y="120523"/>
                </a:lnTo>
                <a:lnTo>
                  <a:pt x="808913" y="93764"/>
                </a:lnTo>
                <a:lnTo>
                  <a:pt x="771956" y="69977"/>
                </a:lnTo>
                <a:lnTo>
                  <a:pt x="732942" y="49364"/>
                </a:lnTo>
                <a:lnTo>
                  <a:pt x="692035" y="32080"/>
                </a:lnTo>
                <a:lnTo>
                  <a:pt x="649427" y="18313"/>
                </a:lnTo>
                <a:lnTo>
                  <a:pt x="605282" y="8267"/>
                </a:lnTo>
                <a:lnTo>
                  <a:pt x="559803" y="2095"/>
                </a:lnTo>
                <a:lnTo>
                  <a:pt x="513156" y="0"/>
                </a:lnTo>
                <a:lnTo>
                  <a:pt x="466509" y="2095"/>
                </a:lnTo>
                <a:lnTo>
                  <a:pt x="421030" y="8267"/>
                </a:lnTo>
                <a:lnTo>
                  <a:pt x="376897" y="18313"/>
                </a:lnTo>
                <a:lnTo>
                  <a:pt x="334276" y="32080"/>
                </a:lnTo>
                <a:lnTo>
                  <a:pt x="293370" y="49364"/>
                </a:lnTo>
                <a:lnTo>
                  <a:pt x="254355" y="69977"/>
                </a:lnTo>
                <a:lnTo>
                  <a:pt x="217411" y="93764"/>
                </a:lnTo>
                <a:lnTo>
                  <a:pt x="182714" y="120523"/>
                </a:lnTo>
                <a:lnTo>
                  <a:pt x="150469" y="150075"/>
                </a:lnTo>
                <a:lnTo>
                  <a:pt x="120840" y="182245"/>
                </a:lnTo>
                <a:lnTo>
                  <a:pt x="94005" y="216852"/>
                </a:lnTo>
                <a:lnTo>
                  <a:pt x="70154" y="253695"/>
                </a:lnTo>
                <a:lnTo>
                  <a:pt x="49479" y="292608"/>
                </a:lnTo>
                <a:lnTo>
                  <a:pt x="32156" y="333413"/>
                </a:lnTo>
                <a:lnTo>
                  <a:pt x="18351" y="375907"/>
                </a:lnTo>
                <a:lnTo>
                  <a:pt x="8280" y="419938"/>
                </a:lnTo>
                <a:lnTo>
                  <a:pt x="2095" y="465289"/>
                </a:lnTo>
                <a:lnTo>
                  <a:pt x="0" y="511810"/>
                </a:lnTo>
                <a:lnTo>
                  <a:pt x="2095" y="558330"/>
                </a:lnTo>
                <a:lnTo>
                  <a:pt x="8280" y="603694"/>
                </a:lnTo>
                <a:lnTo>
                  <a:pt x="18351" y="647712"/>
                </a:lnTo>
                <a:lnTo>
                  <a:pt x="32156" y="690219"/>
                </a:lnTo>
                <a:lnTo>
                  <a:pt x="49479" y="731012"/>
                </a:lnTo>
                <a:lnTo>
                  <a:pt x="70154" y="769924"/>
                </a:lnTo>
                <a:lnTo>
                  <a:pt x="94005" y="806780"/>
                </a:lnTo>
                <a:lnTo>
                  <a:pt x="120840" y="841375"/>
                </a:lnTo>
                <a:lnTo>
                  <a:pt x="150469" y="873544"/>
                </a:lnTo>
                <a:lnTo>
                  <a:pt x="182714" y="903097"/>
                </a:lnTo>
                <a:lnTo>
                  <a:pt x="217411" y="929855"/>
                </a:lnTo>
                <a:lnTo>
                  <a:pt x="254355" y="953643"/>
                </a:lnTo>
                <a:lnTo>
                  <a:pt x="293370" y="974267"/>
                </a:lnTo>
                <a:lnTo>
                  <a:pt x="334276" y="991552"/>
                </a:lnTo>
                <a:lnTo>
                  <a:pt x="376897" y="1005306"/>
                </a:lnTo>
                <a:lnTo>
                  <a:pt x="421030" y="1015365"/>
                </a:lnTo>
                <a:lnTo>
                  <a:pt x="466509" y="1021524"/>
                </a:lnTo>
                <a:lnTo>
                  <a:pt x="513156" y="1023620"/>
                </a:lnTo>
                <a:lnTo>
                  <a:pt x="559790" y="1021524"/>
                </a:lnTo>
                <a:lnTo>
                  <a:pt x="605269" y="1015365"/>
                </a:lnTo>
                <a:lnTo>
                  <a:pt x="649414" y="1005306"/>
                </a:lnTo>
                <a:lnTo>
                  <a:pt x="692023" y="991552"/>
                </a:lnTo>
                <a:lnTo>
                  <a:pt x="732929" y="974267"/>
                </a:lnTo>
                <a:lnTo>
                  <a:pt x="745718" y="967498"/>
                </a:lnTo>
                <a:lnTo>
                  <a:pt x="771956" y="953643"/>
                </a:lnTo>
                <a:lnTo>
                  <a:pt x="808901" y="929855"/>
                </a:lnTo>
                <a:lnTo>
                  <a:pt x="843584" y="903097"/>
                </a:lnTo>
                <a:lnTo>
                  <a:pt x="875842" y="873544"/>
                </a:lnTo>
                <a:lnTo>
                  <a:pt x="905471" y="841375"/>
                </a:lnTo>
                <a:lnTo>
                  <a:pt x="932307" y="806780"/>
                </a:lnTo>
                <a:lnTo>
                  <a:pt x="956144" y="769924"/>
                </a:lnTo>
                <a:lnTo>
                  <a:pt x="976820" y="731012"/>
                </a:lnTo>
                <a:lnTo>
                  <a:pt x="994156" y="690219"/>
                </a:lnTo>
                <a:lnTo>
                  <a:pt x="1007948" y="647712"/>
                </a:lnTo>
                <a:lnTo>
                  <a:pt x="1018032" y="603694"/>
                </a:lnTo>
                <a:lnTo>
                  <a:pt x="1024204" y="558342"/>
                </a:lnTo>
                <a:lnTo>
                  <a:pt x="1026312" y="511810"/>
                </a:lnTo>
                <a:close/>
              </a:path>
              <a:path w="3546475" h="3295015">
                <a:moveTo>
                  <a:pt x="1713331" y="511810"/>
                </a:moveTo>
                <a:lnTo>
                  <a:pt x="1711109" y="500888"/>
                </a:lnTo>
                <a:lnTo>
                  <a:pt x="1705076" y="491959"/>
                </a:lnTo>
                <a:lnTo>
                  <a:pt x="1696135" y="485952"/>
                </a:lnTo>
                <a:lnTo>
                  <a:pt x="1685175" y="483743"/>
                </a:lnTo>
                <a:lnTo>
                  <a:pt x="1508175" y="483743"/>
                </a:lnTo>
                <a:lnTo>
                  <a:pt x="1497215" y="485952"/>
                </a:lnTo>
                <a:lnTo>
                  <a:pt x="1488274" y="491959"/>
                </a:lnTo>
                <a:lnTo>
                  <a:pt x="1482242" y="500888"/>
                </a:lnTo>
                <a:lnTo>
                  <a:pt x="1480019" y="511810"/>
                </a:lnTo>
                <a:lnTo>
                  <a:pt x="1482242" y="522732"/>
                </a:lnTo>
                <a:lnTo>
                  <a:pt x="1488274" y="531660"/>
                </a:lnTo>
                <a:lnTo>
                  <a:pt x="1497215" y="537679"/>
                </a:lnTo>
                <a:lnTo>
                  <a:pt x="1508175" y="539889"/>
                </a:lnTo>
                <a:lnTo>
                  <a:pt x="1685175" y="539889"/>
                </a:lnTo>
                <a:lnTo>
                  <a:pt x="1696135" y="537679"/>
                </a:lnTo>
                <a:lnTo>
                  <a:pt x="1705076" y="531660"/>
                </a:lnTo>
                <a:lnTo>
                  <a:pt x="1711109" y="522732"/>
                </a:lnTo>
                <a:lnTo>
                  <a:pt x="1713331" y="511810"/>
                </a:lnTo>
                <a:close/>
              </a:path>
              <a:path w="3546475" h="3295015">
                <a:moveTo>
                  <a:pt x="2191804" y="1647215"/>
                </a:moveTo>
                <a:lnTo>
                  <a:pt x="2189594" y="1636293"/>
                </a:lnTo>
                <a:lnTo>
                  <a:pt x="2183561" y="1627365"/>
                </a:lnTo>
                <a:lnTo>
                  <a:pt x="2174621" y="1621345"/>
                </a:lnTo>
                <a:lnTo>
                  <a:pt x="2163661" y="1619135"/>
                </a:lnTo>
                <a:lnTo>
                  <a:pt x="1508175" y="1619135"/>
                </a:lnTo>
                <a:lnTo>
                  <a:pt x="1497215" y="1621345"/>
                </a:lnTo>
                <a:lnTo>
                  <a:pt x="1488274" y="1627365"/>
                </a:lnTo>
                <a:lnTo>
                  <a:pt x="1482242" y="1636293"/>
                </a:lnTo>
                <a:lnTo>
                  <a:pt x="1480019" y="1647215"/>
                </a:lnTo>
                <a:lnTo>
                  <a:pt x="1482242" y="1658137"/>
                </a:lnTo>
                <a:lnTo>
                  <a:pt x="1488274" y="1667052"/>
                </a:lnTo>
                <a:lnTo>
                  <a:pt x="1497215" y="1673072"/>
                </a:lnTo>
                <a:lnTo>
                  <a:pt x="1508175" y="1675282"/>
                </a:lnTo>
                <a:lnTo>
                  <a:pt x="2163661" y="1675282"/>
                </a:lnTo>
                <a:lnTo>
                  <a:pt x="2174621" y="1673072"/>
                </a:lnTo>
                <a:lnTo>
                  <a:pt x="2183561" y="1667052"/>
                </a:lnTo>
                <a:lnTo>
                  <a:pt x="2189594" y="1658137"/>
                </a:lnTo>
                <a:lnTo>
                  <a:pt x="2191804" y="1647215"/>
                </a:lnTo>
                <a:close/>
              </a:path>
              <a:path w="3546475" h="3295015">
                <a:moveTo>
                  <a:pt x="2646108" y="2697442"/>
                </a:moveTo>
                <a:lnTo>
                  <a:pt x="2643898" y="2686507"/>
                </a:lnTo>
                <a:lnTo>
                  <a:pt x="2637866" y="2677579"/>
                </a:lnTo>
                <a:lnTo>
                  <a:pt x="2628925" y="2671572"/>
                </a:lnTo>
                <a:lnTo>
                  <a:pt x="2617965" y="2669362"/>
                </a:lnTo>
                <a:lnTo>
                  <a:pt x="1470037" y="2669362"/>
                </a:lnTo>
                <a:lnTo>
                  <a:pt x="1459077" y="2671572"/>
                </a:lnTo>
                <a:lnTo>
                  <a:pt x="1450136" y="2677579"/>
                </a:lnTo>
                <a:lnTo>
                  <a:pt x="1444104" y="2686507"/>
                </a:lnTo>
                <a:lnTo>
                  <a:pt x="1441881" y="2697442"/>
                </a:lnTo>
                <a:lnTo>
                  <a:pt x="1444104" y="2708376"/>
                </a:lnTo>
                <a:lnTo>
                  <a:pt x="1450136" y="2717292"/>
                </a:lnTo>
                <a:lnTo>
                  <a:pt x="1459077" y="2723311"/>
                </a:lnTo>
                <a:lnTo>
                  <a:pt x="1470037" y="2725509"/>
                </a:lnTo>
                <a:lnTo>
                  <a:pt x="2617965" y="2725509"/>
                </a:lnTo>
                <a:lnTo>
                  <a:pt x="2628925" y="2723311"/>
                </a:lnTo>
                <a:lnTo>
                  <a:pt x="2637866" y="2717292"/>
                </a:lnTo>
                <a:lnTo>
                  <a:pt x="2643898" y="2708376"/>
                </a:lnTo>
                <a:lnTo>
                  <a:pt x="2646108" y="2697442"/>
                </a:lnTo>
                <a:close/>
              </a:path>
              <a:path w="3546475" h="3295015">
                <a:moveTo>
                  <a:pt x="2646108" y="1647215"/>
                </a:moveTo>
                <a:lnTo>
                  <a:pt x="2643898" y="1636293"/>
                </a:lnTo>
                <a:lnTo>
                  <a:pt x="2637866" y="1627365"/>
                </a:lnTo>
                <a:lnTo>
                  <a:pt x="2628925" y="1621345"/>
                </a:lnTo>
                <a:lnTo>
                  <a:pt x="2617965" y="1619135"/>
                </a:lnTo>
                <a:lnTo>
                  <a:pt x="2309876" y="1619135"/>
                </a:lnTo>
                <a:lnTo>
                  <a:pt x="2298928" y="1621345"/>
                </a:lnTo>
                <a:lnTo>
                  <a:pt x="2289987" y="1627365"/>
                </a:lnTo>
                <a:lnTo>
                  <a:pt x="2283942" y="1636293"/>
                </a:lnTo>
                <a:lnTo>
                  <a:pt x="2281732" y="1647215"/>
                </a:lnTo>
                <a:lnTo>
                  <a:pt x="2283942" y="1658137"/>
                </a:lnTo>
                <a:lnTo>
                  <a:pt x="2289987" y="1667052"/>
                </a:lnTo>
                <a:lnTo>
                  <a:pt x="2298928" y="1673072"/>
                </a:lnTo>
                <a:lnTo>
                  <a:pt x="2309876" y="1675282"/>
                </a:lnTo>
                <a:lnTo>
                  <a:pt x="2617965" y="1675282"/>
                </a:lnTo>
                <a:lnTo>
                  <a:pt x="2628925" y="1673072"/>
                </a:lnTo>
                <a:lnTo>
                  <a:pt x="2637866" y="1667052"/>
                </a:lnTo>
                <a:lnTo>
                  <a:pt x="2643898" y="1658137"/>
                </a:lnTo>
                <a:lnTo>
                  <a:pt x="2646108" y="1647215"/>
                </a:lnTo>
                <a:close/>
              </a:path>
              <a:path w="3546475" h="3295015">
                <a:moveTo>
                  <a:pt x="2791041" y="2915196"/>
                </a:moveTo>
                <a:lnTo>
                  <a:pt x="2788818" y="2904261"/>
                </a:lnTo>
                <a:lnTo>
                  <a:pt x="2782786" y="2895333"/>
                </a:lnTo>
                <a:lnTo>
                  <a:pt x="2773845" y="2889326"/>
                </a:lnTo>
                <a:lnTo>
                  <a:pt x="2762885" y="2887116"/>
                </a:lnTo>
                <a:lnTo>
                  <a:pt x="1470037" y="2887116"/>
                </a:lnTo>
                <a:lnTo>
                  <a:pt x="1459077" y="2889326"/>
                </a:lnTo>
                <a:lnTo>
                  <a:pt x="1450136" y="2895333"/>
                </a:lnTo>
                <a:lnTo>
                  <a:pt x="1444104" y="2904261"/>
                </a:lnTo>
                <a:lnTo>
                  <a:pt x="1441881" y="2915196"/>
                </a:lnTo>
                <a:lnTo>
                  <a:pt x="1444104" y="2926130"/>
                </a:lnTo>
                <a:lnTo>
                  <a:pt x="1450136" y="2935046"/>
                </a:lnTo>
                <a:lnTo>
                  <a:pt x="1459077" y="2941066"/>
                </a:lnTo>
                <a:lnTo>
                  <a:pt x="1470037" y="2943263"/>
                </a:lnTo>
                <a:lnTo>
                  <a:pt x="2762885" y="2943263"/>
                </a:lnTo>
                <a:lnTo>
                  <a:pt x="2773845" y="2941066"/>
                </a:lnTo>
                <a:lnTo>
                  <a:pt x="2782786" y="2935046"/>
                </a:lnTo>
                <a:lnTo>
                  <a:pt x="2788818" y="2926130"/>
                </a:lnTo>
                <a:lnTo>
                  <a:pt x="2791041" y="2915196"/>
                </a:lnTo>
                <a:close/>
              </a:path>
              <a:path w="3546475" h="3295015">
                <a:moveTo>
                  <a:pt x="3111728" y="2697442"/>
                </a:moveTo>
                <a:lnTo>
                  <a:pt x="3109518" y="2686507"/>
                </a:lnTo>
                <a:lnTo>
                  <a:pt x="3103486" y="2677579"/>
                </a:lnTo>
                <a:lnTo>
                  <a:pt x="3094532" y="2671572"/>
                </a:lnTo>
                <a:lnTo>
                  <a:pt x="3083585" y="2669362"/>
                </a:lnTo>
                <a:lnTo>
                  <a:pt x="2788729" y="2669362"/>
                </a:lnTo>
                <a:lnTo>
                  <a:pt x="2777782" y="2671572"/>
                </a:lnTo>
                <a:lnTo>
                  <a:pt x="2768828" y="2677579"/>
                </a:lnTo>
                <a:lnTo>
                  <a:pt x="2762796" y="2686507"/>
                </a:lnTo>
                <a:lnTo>
                  <a:pt x="2760586" y="2697442"/>
                </a:lnTo>
                <a:lnTo>
                  <a:pt x="2762796" y="2708376"/>
                </a:lnTo>
                <a:lnTo>
                  <a:pt x="2768816" y="2717292"/>
                </a:lnTo>
                <a:lnTo>
                  <a:pt x="2777769" y="2723311"/>
                </a:lnTo>
                <a:lnTo>
                  <a:pt x="2788729" y="2725509"/>
                </a:lnTo>
                <a:lnTo>
                  <a:pt x="3083585" y="2725509"/>
                </a:lnTo>
                <a:lnTo>
                  <a:pt x="3094532" y="2723311"/>
                </a:lnTo>
                <a:lnTo>
                  <a:pt x="3103486" y="2717292"/>
                </a:lnTo>
                <a:lnTo>
                  <a:pt x="3109518" y="2708376"/>
                </a:lnTo>
                <a:lnTo>
                  <a:pt x="3111728" y="2697442"/>
                </a:lnTo>
                <a:close/>
              </a:path>
              <a:path w="3546475" h="3295015">
                <a:moveTo>
                  <a:pt x="3183369" y="511810"/>
                </a:moveTo>
                <a:lnTo>
                  <a:pt x="3181146" y="500888"/>
                </a:lnTo>
                <a:lnTo>
                  <a:pt x="3175114" y="491959"/>
                </a:lnTo>
                <a:lnTo>
                  <a:pt x="3166173" y="485952"/>
                </a:lnTo>
                <a:lnTo>
                  <a:pt x="3155213" y="483743"/>
                </a:lnTo>
                <a:lnTo>
                  <a:pt x="1845500" y="483743"/>
                </a:lnTo>
                <a:lnTo>
                  <a:pt x="1834553" y="485952"/>
                </a:lnTo>
                <a:lnTo>
                  <a:pt x="1825599" y="491959"/>
                </a:lnTo>
                <a:lnTo>
                  <a:pt x="1819567" y="500888"/>
                </a:lnTo>
                <a:lnTo>
                  <a:pt x="1817357" y="511810"/>
                </a:lnTo>
                <a:lnTo>
                  <a:pt x="1819567" y="522732"/>
                </a:lnTo>
                <a:lnTo>
                  <a:pt x="1825599" y="531660"/>
                </a:lnTo>
                <a:lnTo>
                  <a:pt x="1834553" y="537679"/>
                </a:lnTo>
                <a:lnTo>
                  <a:pt x="1845500" y="539889"/>
                </a:lnTo>
                <a:lnTo>
                  <a:pt x="3155213" y="539889"/>
                </a:lnTo>
                <a:lnTo>
                  <a:pt x="3166173" y="537679"/>
                </a:lnTo>
                <a:lnTo>
                  <a:pt x="3175114" y="531660"/>
                </a:lnTo>
                <a:lnTo>
                  <a:pt x="3181146" y="522732"/>
                </a:lnTo>
                <a:lnTo>
                  <a:pt x="3183369" y="511810"/>
                </a:lnTo>
                <a:close/>
              </a:path>
              <a:path w="3546475" h="3295015">
                <a:moveTo>
                  <a:pt x="3546386" y="2413609"/>
                </a:moveTo>
                <a:lnTo>
                  <a:pt x="3544176" y="2402675"/>
                </a:lnTo>
                <a:lnTo>
                  <a:pt x="3538143" y="2393746"/>
                </a:lnTo>
                <a:lnTo>
                  <a:pt x="3529203" y="2387739"/>
                </a:lnTo>
                <a:lnTo>
                  <a:pt x="3518243" y="2385530"/>
                </a:lnTo>
                <a:lnTo>
                  <a:pt x="3490099" y="2385530"/>
                </a:lnTo>
                <a:lnTo>
                  <a:pt x="3490099" y="2441651"/>
                </a:lnTo>
                <a:lnTo>
                  <a:pt x="3490099" y="3123514"/>
                </a:lnTo>
                <a:lnTo>
                  <a:pt x="1311846" y="3123514"/>
                </a:lnTo>
                <a:lnTo>
                  <a:pt x="1311846" y="2899168"/>
                </a:lnTo>
                <a:lnTo>
                  <a:pt x="1310970" y="2892158"/>
                </a:lnTo>
                <a:lnTo>
                  <a:pt x="1308404" y="2885694"/>
                </a:lnTo>
                <a:lnTo>
                  <a:pt x="1304340" y="2880055"/>
                </a:lnTo>
                <a:lnTo>
                  <a:pt x="1298905" y="2875534"/>
                </a:lnTo>
                <a:lnTo>
                  <a:pt x="1153642" y="2782582"/>
                </a:lnTo>
                <a:lnTo>
                  <a:pt x="1298905" y="2689631"/>
                </a:lnTo>
                <a:lnTo>
                  <a:pt x="1304340" y="2685110"/>
                </a:lnTo>
                <a:lnTo>
                  <a:pt x="1308404" y="2679471"/>
                </a:lnTo>
                <a:lnTo>
                  <a:pt x="1310970" y="2673007"/>
                </a:lnTo>
                <a:lnTo>
                  <a:pt x="1311846" y="2665996"/>
                </a:lnTo>
                <a:lnTo>
                  <a:pt x="1311846" y="2441651"/>
                </a:lnTo>
                <a:lnTo>
                  <a:pt x="3490099" y="2441651"/>
                </a:lnTo>
                <a:lnTo>
                  <a:pt x="3490099" y="2385530"/>
                </a:lnTo>
                <a:lnTo>
                  <a:pt x="1283703" y="2385530"/>
                </a:lnTo>
                <a:lnTo>
                  <a:pt x="1272755" y="2387739"/>
                </a:lnTo>
                <a:lnTo>
                  <a:pt x="1263802" y="2393746"/>
                </a:lnTo>
                <a:lnTo>
                  <a:pt x="1257769" y="2402675"/>
                </a:lnTo>
                <a:lnTo>
                  <a:pt x="1255560" y="2413609"/>
                </a:lnTo>
                <a:lnTo>
                  <a:pt x="1255560" y="2650667"/>
                </a:lnTo>
                <a:lnTo>
                  <a:pt x="1086319" y="2758948"/>
                </a:lnTo>
                <a:lnTo>
                  <a:pt x="1080884" y="2763469"/>
                </a:lnTo>
                <a:lnTo>
                  <a:pt x="1076820" y="2769108"/>
                </a:lnTo>
                <a:lnTo>
                  <a:pt x="1074254" y="2775572"/>
                </a:lnTo>
                <a:lnTo>
                  <a:pt x="1073365" y="2782582"/>
                </a:lnTo>
                <a:lnTo>
                  <a:pt x="1074254" y="2789593"/>
                </a:lnTo>
                <a:lnTo>
                  <a:pt x="1076820" y="2796057"/>
                </a:lnTo>
                <a:lnTo>
                  <a:pt x="1080884" y="2801696"/>
                </a:lnTo>
                <a:lnTo>
                  <a:pt x="1086319" y="2806217"/>
                </a:lnTo>
                <a:lnTo>
                  <a:pt x="1255560" y="2914497"/>
                </a:lnTo>
                <a:lnTo>
                  <a:pt x="1255560" y="3151555"/>
                </a:lnTo>
                <a:lnTo>
                  <a:pt x="1257769" y="3162490"/>
                </a:lnTo>
                <a:lnTo>
                  <a:pt x="1263802" y="3171418"/>
                </a:lnTo>
                <a:lnTo>
                  <a:pt x="1272755" y="3177425"/>
                </a:lnTo>
                <a:lnTo>
                  <a:pt x="1283703" y="3179635"/>
                </a:lnTo>
                <a:lnTo>
                  <a:pt x="3518243" y="3179635"/>
                </a:lnTo>
                <a:lnTo>
                  <a:pt x="3529203" y="3177425"/>
                </a:lnTo>
                <a:lnTo>
                  <a:pt x="3538143" y="3171418"/>
                </a:lnTo>
                <a:lnTo>
                  <a:pt x="3544176" y="3162490"/>
                </a:lnTo>
                <a:lnTo>
                  <a:pt x="3546386" y="3151555"/>
                </a:lnTo>
                <a:lnTo>
                  <a:pt x="3546386" y="3123514"/>
                </a:lnTo>
                <a:lnTo>
                  <a:pt x="3546386" y="2441651"/>
                </a:lnTo>
                <a:lnTo>
                  <a:pt x="3546386" y="2413609"/>
                </a:lnTo>
                <a:close/>
              </a:path>
              <a:path w="3546475" h="3295015">
                <a:moveTo>
                  <a:pt x="3546386" y="1278178"/>
                </a:moveTo>
                <a:lnTo>
                  <a:pt x="3544189" y="1267282"/>
                </a:lnTo>
                <a:lnTo>
                  <a:pt x="3538156" y="1258354"/>
                </a:lnTo>
                <a:lnTo>
                  <a:pt x="3529203" y="1252334"/>
                </a:lnTo>
                <a:lnTo>
                  <a:pt x="3518243" y="1250137"/>
                </a:lnTo>
                <a:lnTo>
                  <a:pt x="3490099" y="1250137"/>
                </a:lnTo>
                <a:lnTo>
                  <a:pt x="3490099" y="1306245"/>
                </a:lnTo>
                <a:lnTo>
                  <a:pt x="3490099" y="1988121"/>
                </a:lnTo>
                <a:lnTo>
                  <a:pt x="1311846" y="1988121"/>
                </a:lnTo>
                <a:lnTo>
                  <a:pt x="1311846" y="1763763"/>
                </a:lnTo>
                <a:lnTo>
                  <a:pt x="1310970" y="1756765"/>
                </a:lnTo>
                <a:lnTo>
                  <a:pt x="1308404" y="1750301"/>
                </a:lnTo>
                <a:lnTo>
                  <a:pt x="1304340" y="1744649"/>
                </a:lnTo>
                <a:lnTo>
                  <a:pt x="1298905" y="1740128"/>
                </a:lnTo>
                <a:lnTo>
                  <a:pt x="1153642" y="1647177"/>
                </a:lnTo>
                <a:lnTo>
                  <a:pt x="1298905" y="1554264"/>
                </a:lnTo>
                <a:lnTo>
                  <a:pt x="1304340" y="1549742"/>
                </a:lnTo>
                <a:lnTo>
                  <a:pt x="1308404" y="1544104"/>
                </a:lnTo>
                <a:lnTo>
                  <a:pt x="1310970" y="1537639"/>
                </a:lnTo>
                <a:lnTo>
                  <a:pt x="1311846" y="1530629"/>
                </a:lnTo>
                <a:lnTo>
                  <a:pt x="1311846" y="1306245"/>
                </a:lnTo>
                <a:lnTo>
                  <a:pt x="3490099" y="1306245"/>
                </a:lnTo>
                <a:lnTo>
                  <a:pt x="3490099" y="1250137"/>
                </a:lnTo>
                <a:lnTo>
                  <a:pt x="1283703" y="1250137"/>
                </a:lnTo>
                <a:lnTo>
                  <a:pt x="1272781" y="1252334"/>
                </a:lnTo>
                <a:lnTo>
                  <a:pt x="1263827" y="1258341"/>
                </a:lnTo>
                <a:lnTo>
                  <a:pt x="1257795" y="1267256"/>
                </a:lnTo>
                <a:lnTo>
                  <a:pt x="1255560" y="1278178"/>
                </a:lnTo>
                <a:lnTo>
                  <a:pt x="1255560" y="1515325"/>
                </a:lnTo>
                <a:lnTo>
                  <a:pt x="1086319" y="1623580"/>
                </a:lnTo>
                <a:lnTo>
                  <a:pt x="1080884" y="1628101"/>
                </a:lnTo>
                <a:lnTo>
                  <a:pt x="1076820" y="1633740"/>
                </a:lnTo>
                <a:lnTo>
                  <a:pt x="1074254" y="1640205"/>
                </a:lnTo>
                <a:lnTo>
                  <a:pt x="1073378" y="1647177"/>
                </a:lnTo>
                <a:lnTo>
                  <a:pt x="1074254" y="1654213"/>
                </a:lnTo>
                <a:lnTo>
                  <a:pt x="1076820" y="1660677"/>
                </a:lnTo>
                <a:lnTo>
                  <a:pt x="1080884" y="1666316"/>
                </a:lnTo>
                <a:lnTo>
                  <a:pt x="1086319" y="1670850"/>
                </a:lnTo>
                <a:lnTo>
                  <a:pt x="1255560" y="1779117"/>
                </a:lnTo>
                <a:lnTo>
                  <a:pt x="1255560" y="2016188"/>
                </a:lnTo>
                <a:lnTo>
                  <a:pt x="1257769" y="2027123"/>
                </a:lnTo>
                <a:lnTo>
                  <a:pt x="1263802" y="2036051"/>
                </a:lnTo>
                <a:lnTo>
                  <a:pt x="1272755" y="2042058"/>
                </a:lnTo>
                <a:lnTo>
                  <a:pt x="1283703" y="2044255"/>
                </a:lnTo>
                <a:lnTo>
                  <a:pt x="3518243" y="2044255"/>
                </a:lnTo>
                <a:lnTo>
                  <a:pt x="3529203" y="2042058"/>
                </a:lnTo>
                <a:lnTo>
                  <a:pt x="3538143" y="2036051"/>
                </a:lnTo>
                <a:lnTo>
                  <a:pt x="3544176" y="2027123"/>
                </a:lnTo>
                <a:lnTo>
                  <a:pt x="3546386" y="2016188"/>
                </a:lnTo>
                <a:lnTo>
                  <a:pt x="3546386" y="1988121"/>
                </a:lnTo>
                <a:lnTo>
                  <a:pt x="3546386" y="1306245"/>
                </a:lnTo>
                <a:lnTo>
                  <a:pt x="3546386" y="1278178"/>
                </a:lnTo>
                <a:close/>
              </a:path>
              <a:path w="3546475" h="3295015">
                <a:moveTo>
                  <a:pt x="3546386" y="142811"/>
                </a:moveTo>
                <a:lnTo>
                  <a:pt x="3544176" y="131876"/>
                </a:lnTo>
                <a:lnTo>
                  <a:pt x="3538143" y="122961"/>
                </a:lnTo>
                <a:lnTo>
                  <a:pt x="3529203" y="116941"/>
                </a:lnTo>
                <a:lnTo>
                  <a:pt x="3518243" y="114731"/>
                </a:lnTo>
                <a:lnTo>
                  <a:pt x="3490099" y="114731"/>
                </a:lnTo>
                <a:lnTo>
                  <a:pt x="3490099" y="170878"/>
                </a:lnTo>
                <a:lnTo>
                  <a:pt x="3490099" y="852741"/>
                </a:lnTo>
                <a:lnTo>
                  <a:pt x="1311846" y="852741"/>
                </a:lnTo>
                <a:lnTo>
                  <a:pt x="1311846" y="628370"/>
                </a:lnTo>
                <a:lnTo>
                  <a:pt x="1310970" y="621360"/>
                </a:lnTo>
                <a:lnTo>
                  <a:pt x="1308404" y="614895"/>
                </a:lnTo>
                <a:lnTo>
                  <a:pt x="1304340" y="609257"/>
                </a:lnTo>
                <a:lnTo>
                  <a:pt x="1298905" y="604735"/>
                </a:lnTo>
                <a:lnTo>
                  <a:pt x="1153642" y="511810"/>
                </a:lnTo>
                <a:lnTo>
                  <a:pt x="1298905" y="418871"/>
                </a:lnTo>
                <a:lnTo>
                  <a:pt x="1304340" y="414337"/>
                </a:lnTo>
                <a:lnTo>
                  <a:pt x="1308404" y="408698"/>
                </a:lnTo>
                <a:lnTo>
                  <a:pt x="1310970" y="402234"/>
                </a:lnTo>
                <a:lnTo>
                  <a:pt x="1311846" y="395224"/>
                </a:lnTo>
                <a:lnTo>
                  <a:pt x="1311846" y="170878"/>
                </a:lnTo>
                <a:lnTo>
                  <a:pt x="3490099" y="170878"/>
                </a:lnTo>
                <a:lnTo>
                  <a:pt x="3490099" y="114731"/>
                </a:lnTo>
                <a:lnTo>
                  <a:pt x="1283703" y="114731"/>
                </a:lnTo>
                <a:lnTo>
                  <a:pt x="1272755" y="116941"/>
                </a:lnTo>
                <a:lnTo>
                  <a:pt x="1263802" y="122961"/>
                </a:lnTo>
                <a:lnTo>
                  <a:pt x="1257769" y="131876"/>
                </a:lnTo>
                <a:lnTo>
                  <a:pt x="1255560" y="142811"/>
                </a:lnTo>
                <a:lnTo>
                  <a:pt x="1255560" y="379907"/>
                </a:lnTo>
                <a:lnTo>
                  <a:pt x="1086319" y="488175"/>
                </a:lnTo>
                <a:lnTo>
                  <a:pt x="1080884" y="492696"/>
                </a:lnTo>
                <a:lnTo>
                  <a:pt x="1076820" y="498335"/>
                </a:lnTo>
                <a:lnTo>
                  <a:pt x="1074254" y="504812"/>
                </a:lnTo>
                <a:lnTo>
                  <a:pt x="1073365" y="511810"/>
                </a:lnTo>
                <a:lnTo>
                  <a:pt x="1074254" y="518820"/>
                </a:lnTo>
                <a:lnTo>
                  <a:pt x="1076820" y="525284"/>
                </a:lnTo>
                <a:lnTo>
                  <a:pt x="1080884" y="530923"/>
                </a:lnTo>
                <a:lnTo>
                  <a:pt x="1086319" y="535444"/>
                </a:lnTo>
                <a:lnTo>
                  <a:pt x="1255560" y="643699"/>
                </a:lnTo>
                <a:lnTo>
                  <a:pt x="1255560" y="880795"/>
                </a:lnTo>
                <a:lnTo>
                  <a:pt x="1257769" y="891717"/>
                </a:lnTo>
                <a:lnTo>
                  <a:pt x="1263802" y="900633"/>
                </a:lnTo>
                <a:lnTo>
                  <a:pt x="1272755" y="906653"/>
                </a:lnTo>
                <a:lnTo>
                  <a:pt x="1283703" y="908862"/>
                </a:lnTo>
                <a:lnTo>
                  <a:pt x="3518243" y="908862"/>
                </a:lnTo>
                <a:lnTo>
                  <a:pt x="3529203" y="906653"/>
                </a:lnTo>
                <a:lnTo>
                  <a:pt x="3538143" y="900633"/>
                </a:lnTo>
                <a:lnTo>
                  <a:pt x="3544176" y="891717"/>
                </a:lnTo>
                <a:lnTo>
                  <a:pt x="3546386" y="880795"/>
                </a:lnTo>
                <a:lnTo>
                  <a:pt x="3546386" y="852741"/>
                </a:lnTo>
                <a:lnTo>
                  <a:pt x="3546386" y="170878"/>
                </a:lnTo>
                <a:lnTo>
                  <a:pt x="3546386" y="14281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212583" y="2340826"/>
            <a:ext cx="1311275" cy="2774315"/>
          </a:xfrm>
          <a:custGeom>
            <a:avLst/>
            <a:gdLst/>
            <a:ahLst/>
            <a:cxnLst/>
            <a:rect l="l" t="t" r="r" b="b"/>
            <a:pathLst>
              <a:path w="1311275" h="2774315">
                <a:moveTo>
                  <a:pt x="1269506" y="2773714"/>
                </a:moveTo>
                <a:lnTo>
                  <a:pt x="41665" y="2773714"/>
                </a:lnTo>
                <a:lnTo>
                  <a:pt x="25473" y="2770429"/>
                </a:lnTo>
                <a:lnTo>
                  <a:pt x="12226" y="2761480"/>
                </a:lnTo>
                <a:lnTo>
                  <a:pt x="3283" y="2748226"/>
                </a:lnTo>
                <a:lnTo>
                  <a:pt x="0" y="2732025"/>
                </a:lnTo>
                <a:lnTo>
                  <a:pt x="0" y="630635"/>
                </a:lnTo>
                <a:lnTo>
                  <a:pt x="627125" y="11588"/>
                </a:lnTo>
                <a:lnTo>
                  <a:pt x="655961" y="0"/>
                </a:lnTo>
                <a:lnTo>
                  <a:pt x="671250" y="2904"/>
                </a:lnTo>
                <a:lnTo>
                  <a:pt x="1298348" y="600533"/>
                </a:lnTo>
                <a:lnTo>
                  <a:pt x="1311171" y="630621"/>
                </a:lnTo>
                <a:lnTo>
                  <a:pt x="1311171" y="2732025"/>
                </a:lnTo>
                <a:lnTo>
                  <a:pt x="1307888" y="2748226"/>
                </a:lnTo>
                <a:lnTo>
                  <a:pt x="1298944" y="2761480"/>
                </a:lnTo>
                <a:lnTo>
                  <a:pt x="1285698" y="2770429"/>
                </a:lnTo>
                <a:lnTo>
                  <a:pt x="1269506" y="2773714"/>
                </a:lnTo>
                <a:close/>
              </a:path>
            </a:pathLst>
          </a:custGeom>
          <a:solidFill>
            <a:srgbClr val="C8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347247" y="2519038"/>
            <a:ext cx="1042035" cy="2461260"/>
          </a:xfrm>
          <a:custGeom>
            <a:avLst/>
            <a:gdLst/>
            <a:ahLst/>
            <a:cxnLst/>
            <a:rect l="l" t="t" r="r" b="b"/>
            <a:pathLst>
              <a:path w="1042034" h="2461260">
                <a:moveTo>
                  <a:pt x="1022249" y="2460756"/>
                </a:moveTo>
                <a:lnTo>
                  <a:pt x="19588" y="2460756"/>
                </a:lnTo>
                <a:lnTo>
                  <a:pt x="11963" y="2459216"/>
                </a:lnTo>
                <a:lnTo>
                  <a:pt x="5737" y="2455015"/>
                </a:lnTo>
                <a:lnTo>
                  <a:pt x="1539" y="2448785"/>
                </a:lnTo>
                <a:lnTo>
                  <a:pt x="0" y="2441155"/>
                </a:lnTo>
                <a:lnTo>
                  <a:pt x="0" y="500503"/>
                </a:lnTo>
                <a:lnTo>
                  <a:pt x="507694" y="5459"/>
                </a:lnTo>
                <a:lnTo>
                  <a:pt x="521212" y="0"/>
                </a:lnTo>
                <a:lnTo>
                  <a:pt x="528430" y="1373"/>
                </a:lnTo>
                <a:lnTo>
                  <a:pt x="534784" y="5459"/>
                </a:lnTo>
                <a:lnTo>
                  <a:pt x="577679" y="46632"/>
                </a:lnTo>
                <a:lnTo>
                  <a:pt x="521232" y="46632"/>
                </a:lnTo>
                <a:lnTo>
                  <a:pt x="39244" y="508735"/>
                </a:lnTo>
                <a:lnTo>
                  <a:pt x="39181" y="2421552"/>
                </a:lnTo>
                <a:lnTo>
                  <a:pt x="1041841" y="2421552"/>
                </a:lnTo>
                <a:lnTo>
                  <a:pt x="1041841" y="2441155"/>
                </a:lnTo>
                <a:lnTo>
                  <a:pt x="1040301" y="2448785"/>
                </a:lnTo>
                <a:lnTo>
                  <a:pt x="1036103" y="2455015"/>
                </a:lnTo>
                <a:lnTo>
                  <a:pt x="1029876" y="2459216"/>
                </a:lnTo>
                <a:lnTo>
                  <a:pt x="1022249" y="2460756"/>
                </a:lnTo>
                <a:close/>
              </a:path>
              <a:path w="1042034" h="2461260">
                <a:moveTo>
                  <a:pt x="1041841" y="2421552"/>
                </a:moveTo>
                <a:lnTo>
                  <a:pt x="1002660" y="2421552"/>
                </a:lnTo>
                <a:lnTo>
                  <a:pt x="1002660" y="508735"/>
                </a:lnTo>
                <a:lnTo>
                  <a:pt x="521232" y="46632"/>
                </a:lnTo>
                <a:lnTo>
                  <a:pt x="577679" y="46632"/>
                </a:lnTo>
                <a:lnTo>
                  <a:pt x="1034739" y="485347"/>
                </a:lnTo>
                <a:lnTo>
                  <a:pt x="1039077" y="488942"/>
                </a:lnTo>
                <a:lnTo>
                  <a:pt x="1041841" y="494373"/>
                </a:lnTo>
                <a:lnTo>
                  <a:pt x="1041841" y="2421552"/>
                </a:lnTo>
                <a:close/>
              </a:path>
            </a:pathLst>
          </a:custGeom>
          <a:solidFill>
            <a:srgbClr val="E9A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625453" y="3110712"/>
            <a:ext cx="485775" cy="1580515"/>
          </a:xfrm>
          <a:custGeom>
            <a:avLst/>
            <a:gdLst/>
            <a:ahLst/>
            <a:cxnLst/>
            <a:rect l="l" t="t" r="r" b="b"/>
            <a:pathLst>
              <a:path w="485775" h="1580514">
                <a:moveTo>
                  <a:pt x="478878" y="721995"/>
                </a:moveTo>
                <a:lnTo>
                  <a:pt x="301345" y="787501"/>
                </a:lnTo>
                <a:lnTo>
                  <a:pt x="301345" y="907745"/>
                </a:lnTo>
                <a:lnTo>
                  <a:pt x="301345" y="998296"/>
                </a:lnTo>
                <a:lnTo>
                  <a:pt x="154965" y="953084"/>
                </a:lnTo>
                <a:lnTo>
                  <a:pt x="301345" y="907745"/>
                </a:lnTo>
                <a:lnTo>
                  <a:pt x="301345" y="787501"/>
                </a:lnTo>
                <a:lnTo>
                  <a:pt x="6426" y="896315"/>
                </a:lnTo>
                <a:lnTo>
                  <a:pt x="6426" y="1010564"/>
                </a:lnTo>
                <a:lnTo>
                  <a:pt x="478878" y="1183995"/>
                </a:lnTo>
                <a:lnTo>
                  <a:pt x="478878" y="1053109"/>
                </a:lnTo>
                <a:lnTo>
                  <a:pt x="399694" y="1028661"/>
                </a:lnTo>
                <a:lnTo>
                  <a:pt x="399694" y="998296"/>
                </a:lnTo>
                <a:lnTo>
                  <a:pt x="399694" y="907745"/>
                </a:lnTo>
                <a:lnTo>
                  <a:pt x="399694" y="877277"/>
                </a:lnTo>
                <a:lnTo>
                  <a:pt x="478878" y="852754"/>
                </a:lnTo>
                <a:lnTo>
                  <a:pt x="478878" y="721995"/>
                </a:lnTo>
                <a:close/>
              </a:path>
              <a:path w="485775" h="1580514">
                <a:moveTo>
                  <a:pt x="478878" y="374764"/>
                </a:moveTo>
                <a:lnTo>
                  <a:pt x="380873" y="374764"/>
                </a:lnTo>
                <a:lnTo>
                  <a:pt x="380873" y="569125"/>
                </a:lnTo>
                <a:lnTo>
                  <a:pt x="6426" y="569125"/>
                </a:lnTo>
                <a:lnTo>
                  <a:pt x="6426" y="691083"/>
                </a:lnTo>
                <a:lnTo>
                  <a:pt x="478878" y="691083"/>
                </a:lnTo>
                <a:lnTo>
                  <a:pt x="478878" y="569125"/>
                </a:lnTo>
                <a:lnTo>
                  <a:pt x="478878" y="374764"/>
                </a:lnTo>
                <a:close/>
              </a:path>
              <a:path w="485775" h="1580514">
                <a:moveTo>
                  <a:pt x="478878" y="0"/>
                </a:moveTo>
                <a:lnTo>
                  <a:pt x="380873" y="0"/>
                </a:lnTo>
                <a:lnTo>
                  <a:pt x="380873" y="33032"/>
                </a:lnTo>
                <a:lnTo>
                  <a:pt x="380873" y="207073"/>
                </a:lnTo>
                <a:lnTo>
                  <a:pt x="283845" y="207073"/>
                </a:lnTo>
                <a:lnTo>
                  <a:pt x="283845" y="33032"/>
                </a:lnTo>
                <a:lnTo>
                  <a:pt x="189496" y="33032"/>
                </a:lnTo>
                <a:lnTo>
                  <a:pt x="189496" y="207073"/>
                </a:lnTo>
                <a:lnTo>
                  <a:pt x="104775" y="207073"/>
                </a:lnTo>
                <a:lnTo>
                  <a:pt x="104775" y="33032"/>
                </a:lnTo>
                <a:lnTo>
                  <a:pt x="104775" y="0"/>
                </a:lnTo>
                <a:lnTo>
                  <a:pt x="6426" y="0"/>
                </a:lnTo>
                <a:lnTo>
                  <a:pt x="6426" y="33032"/>
                </a:lnTo>
                <a:lnTo>
                  <a:pt x="6426" y="207073"/>
                </a:lnTo>
                <a:lnTo>
                  <a:pt x="6426" y="329031"/>
                </a:lnTo>
                <a:lnTo>
                  <a:pt x="478878" y="329031"/>
                </a:lnTo>
                <a:lnTo>
                  <a:pt x="478878" y="207073"/>
                </a:lnTo>
                <a:lnTo>
                  <a:pt x="478878" y="33032"/>
                </a:lnTo>
                <a:lnTo>
                  <a:pt x="478878" y="0"/>
                </a:lnTo>
                <a:close/>
              </a:path>
              <a:path w="485775" h="1580514">
                <a:moveTo>
                  <a:pt x="485419" y="1380350"/>
                </a:moveTo>
                <a:lnTo>
                  <a:pt x="481507" y="1330223"/>
                </a:lnTo>
                <a:lnTo>
                  <a:pt x="469798" y="1287157"/>
                </a:lnTo>
                <a:lnTo>
                  <a:pt x="450596" y="1251991"/>
                </a:lnTo>
                <a:lnTo>
                  <a:pt x="408368" y="1216482"/>
                </a:lnTo>
                <a:lnTo>
                  <a:pt x="371792" y="1205725"/>
                </a:lnTo>
                <a:lnTo>
                  <a:pt x="351078" y="1204379"/>
                </a:lnTo>
                <a:lnTo>
                  <a:pt x="331470" y="1205522"/>
                </a:lnTo>
                <a:lnTo>
                  <a:pt x="280746" y="1222883"/>
                </a:lnTo>
                <a:lnTo>
                  <a:pt x="240792" y="1260055"/>
                </a:lnTo>
                <a:lnTo>
                  <a:pt x="219075" y="1295158"/>
                </a:lnTo>
                <a:lnTo>
                  <a:pt x="200177" y="1338072"/>
                </a:lnTo>
                <a:lnTo>
                  <a:pt x="187655" y="1374241"/>
                </a:lnTo>
                <a:lnTo>
                  <a:pt x="183616" y="1385341"/>
                </a:lnTo>
                <a:lnTo>
                  <a:pt x="167081" y="1421739"/>
                </a:lnTo>
                <a:lnTo>
                  <a:pt x="144310" y="1444625"/>
                </a:lnTo>
                <a:lnTo>
                  <a:pt x="128574" y="1444625"/>
                </a:lnTo>
                <a:lnTo>
                  <a:pt x="99148" y="1410677"/>
                </a:lnTo>
                <a:lnTo>
                  <a:pt x="96012" y="1384566"/>
                </a:lnTo>
                <a:lnTo>
                  <a:pt x="96418" y="1374800"/>
                </a:lnTo>
                <a:lnTo>
                  <a:pt x="115163" y="1335062"/>
                </a:lnTo>
                <a:lnTo>
                  <a:pt x="147624" y="1325168"/>
                </a:lnTo>
                <a:lnTo>
                  <a:pt x="147624" y="1203718"/>
                </a:lnTo>
                <a:lnTo>
                  <a:pt x="104749" y="1209433"/>
                </a:lnTo>
                <a:lnTo>
                  <a:pt x="68440" y="1226540"/>
                </a:lnTo>
                <a:lnTo>
                  <a:pt x="39204" y="1253794"/>
                </a:lnTo>
                <a:lnTo>
                  <a:pt x="17602" y="1289596"/>
                </a:lnTo>
                <a:lnTo>
                  <a:pt x="4406" y="1332712"/>
                </a:lnTo>
                <a:lnTo>
                  <a:pt x="0" y="1381912"/>
                </a:lnTo>
                <a:lnTo>
                  <a:pt x="1016" y="1407693"/>
                </a:lnTo>
                <a:lnTo>
                  <a:pt x="9207" y="1454950"/>
                </a:lnTo>
                <a:lnTo>
                  <a:pt x="25400" y="1496110"/>
                </a:lnTo>
                <a:lnTo>
                  <a:pt x="48615" y="1528902"/>
                </a:lnTo>
                <a:lnTo>
                  <a:pt x="95656" y="1559991"/>
                </a:lnTo>
                <a:lnTo>
                  <a:pt x="134340" y="1565973"/>
                </a:lnTo>
                <a:lnTo>
                  <a:pt x="150190" y="1565122"/>
                </a:lnTo>
                <a:lnTo>
                  <a:pt x="191592" y="1552346"/>
                </a:lnTo>
                <a:lnTo>
                  <a:pt x="224675" y="1526616"/>
                </a:lnTo>
                <a:lnTo>
                  <a:pt x="250901" y="1491183"/>
                </a:lnTo>
                <a:lnTo>
                  <a:pt x="271830" y="1449235"/>
                </a:lnTo>
                <a:lnTo>
                  <a:pt x="289052" y="1404289"/>
                </a:lnTo>
                <a:lnTo>
                  <a:pt x="294601" y="1388338"/>
                </a:lnTo>
                <a:lnTo>
                  <a:pt x="299935" y="1374546"/>
                </a:lnTo>
                <a:lnTo>
                  <a:pt x="319620" y="1339646"/>
                </a:lnTo>
                <a:lnTo>
                  <a:pt x="343217" y="1326057"/>
                </a:lnTo>
                <a:lnTo>
                  <a:pt x="351739" y="1326057"/>
                </a:lnTo>
                <a:lnTo>
                  <a:pt x="358165" y="1326057"/>
                </a:lnTo>
                <a:lnTo>
                  <a:pt x="386867" y="1354747"/>
                </a:lnTo>
                <a:lnTo>
                  <a:pt x="389953" y="1380350"/>
                </a:lnTo>
                <a:lnTo>
                  <a:pt x="389737" y="1389773"/>
                </a:lnTo>
                <a:lnTo>
                  <a:pt x="382028" y="1427772"/>
                </a:lnTo>
                <a:lnTo>
                  <a:pt x="347395" y="1455254"/>
                </a:lnTo>
                <a:lnTo>
                  <a:pt x="321843" y="1457921"/>
                </a:lnTo>
                <a:lnTo>
                  <a:pt x="321843" y="1579930"/>
                </a:lnTo>
                <a:lnTo>
                  <a:pt x="361962" y="1575689"/>
                </a:lnTo>
                <a:lnTo>
                  <a:pt x="410756" y="1553692"/>
                </a:lnTo>
                <a:lnTo>
                  <a:pt x="446760" y="1517103"/>
                </a:lnTo>
                <a:lnTo>
                  <a:pt x="470623" y="1470190"/>
                </a:lnTo>
                <a:lnTo>
                  <a:pt x="483031" y="1416926"/>
                </a:lnTo>
                <a:lnTo>
                  <a:pt x="484822" y="1398727"/>
                </a:lnTo>
                <a:lnTo>
                  <a:pt x="485419" y="1380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20122" y="2334367"/>
            <a:ext cx="2196465" cy="2719705"/>
          </a:xfrm>
          <a:custGeom>
            <a:avLst/>
            <a:gdLst/>
            <a:ahLst/>
            <a:cxnLst/>
            <a:rect l="l" t="t" r="r" b="b"/>
            <a:pathLst>
              <a:path w="2196465" h="2719704">
                <a:moveTo>
                  <a:pt x="1099510" y="2719460"/>
                </a:moveTo>
                <a:lnTo>
                  <a:pt x="20502" y="2099917"/>
                </a:lnTo>
                <a:lnTo>
                  <a:pt x="0" y="2058640"/>
                </a:lnTo>
                <a:lnTo>
                  <a:pt x="5252" y="2042967"/>
                </a:lnTo>
                <a:lnTo>
                  <a:pt x="1055320" y="223108"/>
                </a:lnTo>
                <a:lnTo>
                  <a:pt x="1907763" y="751"/>
                </a:lnTo>
                <a:lnTo>
                  <a:pt x="1923840" y="0"/>
                </a:lnTo>
                <a:lnTo>
                  <a:pt x="1938528" y="5142"/>
                </a:lnTo>
                <a:lnTo>
                  <a:pt x="1950317" y="15306"/>
                </a:lnTo>
                <a:lnTo>
                  <a:pt x="1957696" y="29618"/>
                </a:lnTo>
                <a:lnTo>
                  <a:pt x="2194764" y="846607"/>
                </a:lnTo>
                <a:lnTo>
                  <a:pt x="2196363" y="855020"/>
                </a:lnTo>
                <a:lnTo>
                  <a:pt x="2196239" y="863259"/>
                </a:lnTo>
                <a:lnTo>
                  <a:pt x="1140762" y="2698946"/>
                </a:lnTo>
                <a:lnTo>
                  <a:pt x="1099510" y="2719460"/>
                </a:lnTo>
                <a:close/>
              </a:path>
            </a:pathLst>
          </a:custGeom>
          <a:solidFill>
            <a:srgbClr val="C8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95814" y="2491401"/>
            <a:ext cx="1878330" cy="2386965"/>
          </a:xfrm>
          <a:custGeom>
            <a:avLst/>
            <a:gdLst/>
            <a:ahLst/>
            <a:cxnLst/>
            <a:rect l="l" t="t" r="r" b="b"/>
            <a:pathLst>
              <a:path w="1878329" h="2386965">
                <a:moveTo>
                  <a:pt x="1111077" y="175113"/>
                </a:moveTo>
                <a:lnTo>
                  <a:pt x="972271" y="175113"/>
                </a:lnTo>
                <a:lnTo>
                  <a:pt x="974835" y="170671"/>
                </a:lnTo>
                <a:lnTo>
                  <a:pt x="979131" y="167239"/>
                </a:lnTo>
                <a:lnTo>
                  <a:pt x="1659275" y="368"/>
                </a:lnTo>
                <a:lnTo>
                  <a:pt x="1666807" y="0"/>
                </a:lnTo>
                <a:lnTo>
                  <a:pt x="1673711" y="2402"/>
                </a:lnTo>
                <a:lnTo>
                  <a:pt x="1679263" y="7175"/>
                </a:lnTo>
                <a:lnTo>
                  <a:pt x="1682736" y="13920"/>
                </a:lnTo>
                <a:lnTo>
                  <a:pt x="1691115" y="42795"/>
                </a:lnTo>
                <a:lnTo>
                  <a:pt x="1650424" y="42795"/>
                </a:lnTo>
                <a:lnTo>
                  <a:pt x="1111077" y="175113"/>
                </a:lnTo>
                <a:close/>
              </a:path>
              <a:path w="1878329" h="2386965">
                <a:moveTo>
                  <a:pt x="925848" y="2340395"/>
                </a:moveTo>
                <a:lnTo>
                  <a:pt x="880604" y="2340395"/>
                </a:lnTo>
                <a:lnTo>
                  <a:pt x="1836442" y="683848"/>
                </a:lnTo>
                <a:lnTo>
                  <a:pt x="1650424" y="42795"/>
                </a:lnTo>
                <a:lnTo>
                  <a:pt x="1691115" y="42795"/>
                </a:lnTo>
                <a:lnTo>
                  <a:pt x="1875910" y="679643"/>
                </a:lnTo>
                <a:lnTo>
                  <a:pt x="1877870" y="684926"/>
                </a:lnTo>
                <a:lnTo>
                  <a:pt x="1877549" y="691012"/>
                </a:lnTo>
                <a:lnTo>
                  <a:pt x="925848" y="2340395"/>
                </a:lnTo>
                <a:close/>
              </a:path>
              <a:path w="1878329" h="2386965">
                <a:moveTo>
                  <a:pt x="885353" y="2386630"/>
                </a:moveTo>
                <a:lnTo>
                  <a:pt x="9651" y="1882518"/>
                </a:lnTo>
                <a:lnTo>
                  <a:pt x="0" y="1863119"/>
                </a:lnTo>
                <a:lnTo>
                  <a:pt x="2480" y="1855742"/>
                </a:lnTo>
                <a:lnTo>
                  <a:pt x="972224" y="175086"/>
                </a:lnTo>
                <a:lnTo>
                  <a:pt x="1111077" y="175113"/>
                </a:lnTo>
                <a:lnTo>
                  <a:pt x="1002011" y="201871"/>
                </a:lnTo>
                <a:lnTo>
                  <a:pt x="46206" y="1858368"/>
                </a:lnTo>
                <a:lnTo>
                  <a:pt x="880604" y="2340395"/>
                </a:lnTo>
                <a:lnTo>
                  <a:pt x="925848" y="2340395"/>
                </a:lnTo>
                <a:lnTo>
                  <a:pt x="904742" y="2376974"/>
                </a:lnTo>
                <a:lnTo>
                  <a:pt x="899595" y="2382812"/>
                </a:lnTo>
                <a:lnTo>
                  <a:pt x="892846" y="2386108"/>
                </a:lnTo>
                <a:lnTo>
                  <a:pt x="885353" y="2386630"/>
                </a:lnTo>
                <a:close/>
              </a:path>
            </a:pathLst>
          </a:custGeom>
          <a:solidFill>
            <a:srgbClr val="E9A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537812" y="2887484"/>
            <a:ext cx="1140460" cy="1549400"/>
          </a:xfrm>
          <a:custGeom>
            <a:avLst/>
            <a:gdLst/>
            <a:ahLst/>
            <a:cxnLst/>
            <a:rect l="l" t="t" r="r" b="b"/>
            <a:pathLst>
              <a:path w="1140459" h="1549400">
                <a:moveTo>
                  <a:pt x="491083" y="1326337"/>
                </a:moveTo>
                <a:lnTo>
                  <a:pt x="486651" y="1288402"/>
                </a:lnTo>
                <a:lnTo>
                  <a:pt x="459613" y="1240409"/>
                </a:lnTo>
                <a:lnTo>
                  <a:pt x="427812" y="1215821"/>
                </a:lnTo>
                <a:lnTo>
                  <a:pt x="392734" y="1200861"/>
                </a:lnTo>
                <a:lnTo>
                  <a:pt x="357670" y="1196657"/>
                </a:lnTo>
                <a:lnTo>
                  <a:pt x="340144" y="1198410"/>
                </a:lnTo>
                <a:lnTo>
                  <a:pt x="286397" y="1217549"/>
                </a:lnTo>
                <a:lnTo>
                  <a:pt x="249428" y="1241259"/>
                </a:lnTo>
                <a:lnTo>
                  <a:pt x="210832" y="1272933"/>
                </a:lnTo>
                <a:lnTo>
                  <a:pt x="201409" y="1281163"/>
                </a:lnTo>
                <a:lnTo>
                  <a:pt x="192366" y="1288757"/>
                </a:lnTo>
                <a:lnTo>
                  <a:pt x="159854" y="1312011"/>
                </a:lnTo>
                <a:lnTo>
                  <a:pt x="132994" y="1319872"/>
                </a:lnTo>
                <a:lnTo>
                  <a:pt x="127038" y="1318717"/>
                </a:lnTo>
                <a:lnTo>
                  <a:pt x="121412" y="1316228"/>
                </a:lnTo>
                <a:lnTo>
                  <a:pt x="115074" y="1312557"/>
                </a:lnTo>
                <a:lnTo>
                  <a:pt x="110426" y="1307325"/>
                </a:lnTo>
                <a:lnTo>
                  <a:pt x="107467" y="1300492"/>
                </a:lnTo>
                <a:lnTo>
                  <a:pt x="104495" y="1293660"/>
                </a:lnTo>
                <a:lnTo>
                  <a:pt x="112445" y="1252651"/>
                </a:lnTo>
                <a:lnTo>
                  <a:pt x="139382" y="1218349"/>
                </a:lnTo>
                <a:lnTo>
                  <a:pt x="164807" y="1210640"/>
                </a:lnTo>
                <a:lnTo>
                  <a:pt x="171424" y="1211275"/>
                </a:lnTo>
                <a:lnTo>
                  <a:pt x="178028" y="1212811"/>
                </a:lnTo>
                <a:lnTo>
                  <a:pt x="184645" y="1215275"/>
                </a:lnTo>
                <a:lnTo>
                  <a:pt x="191262" y="1218641"/>
                </a:lnTo>
                <a:lnTo>
                  <a:pt x="251955" y="1113459"/>
                </a:lnTo>
                <a:lnTo>
                  <a:pt x="231965" y="1103553"/>
                </a:lnTo>
                <a:lnTo>
                  <a:pt x="211963" y="1096962"/>
                </a:lnTo>
                <a:lnTo>
                  <a:pt x="191973" y="1093647"/>
                </a:lnTo>
                <a:lnTo>
                  <a:pt x="171970" y="1093609"/>
                </a:lnTo>
                <a:lnTo>
                  <a:pt x="152222" y="1096683"/>
                </a:lnTo>
                <a:lnTo>
                  <a:pt x="114439" y="1111288"/>
                </a:lnTo>
                <a:lnTo>
                  <a:pt x="79375" y="1136942"/>
                </a:lnTo>
                <a:lnTo>
                  <a:pt x="48679" y="1172514"/>
                </a:lnTo>
                <a:lnTo>
                  <a:pt x="23063" y="1216761"/>
                </a:lnTo>
                <a:lnTo>
                  <a:pt x="6540" y="1261783"/>
                </a:lnTo>
                <a:lnTo>
                  <a:pt x="0" y="1305534"/>
                </a:lnTo>
                <a:lnTo>
                  <a:pt x="558" y="1326045"/>
                </a:lnTo>
                <a:lnTo>
                  <a:pt x="9436" y="1364005"/>
                </a:lnTo>
                <a:lnTo>
                  <a:pt x="42811" y="1409204"/>
                </a:lnTo>
                <a:lnTo>
                  <a:pt x="87680" y="1432928"/>
                </a:lnTo>
                <a:lnTo>
                  <a:pt x="115824" y="1437373"/>
                </a:lnTo>
                <a:lnTo>
                  <a:pt x="129755" y="1436878"/>
                </a:lnTo>
                <a:lnTo>
                  <a:pt x="170980" y="1426883"/>
                </a:lnTo>
                <a:lnTo>
                  <a:pt x="210921" y="1406283"/>
                </a:lnTo>
                <a:lnTo>
                  <a:pt x="249516" y="1378496"/>
                </a:lnTo>
                <a:lnTo>
                  <a:pt x="286981" y="1346873"/>
                </a:lnTo>
                <a:lnTo>
                  <a:pt x="298488" y="1337602"/>
                </a:lnTo>
                <a:lnTo>
                  <a:pt x="332981" y="1317218"/>
                </a:lnTo>
                <a:lnTo>
                  <a:pt x="345401" y="1314983"/>
                </a:lnTo>
                <a:lnTo>
                  <a:pt x="352894" y="1315085"/>
                </a:lnTo>
                <a:lnTo>
                  <a:pt x="360210" y="1317256"/>
                </a:lnTo>
                <a:lnTo>
                  <a:pt x="367588" y="1321523"/>
                </a:lnTo>
                <a:lnTo>
                  <a:pt x="373151" y="1324737"/>
                </a:lnTo>
                <a:lnTo>
                  <a:pt x="377634" y="1329372"/>
                </a:lnTo>
                <a:lnTo>
                  <a:pt x="381000" y="1335290"/>
                </a:lnTo>
                <a:lnTo>
                  <a:pt x="384276" y="1341145"/>
                </a:lnTo>
                <a:lnTo>
                  <a:pt x="385521" y="1348511"/>
                </a:lnTo>
                <a:lnTo>
                  <a:pt x="384759" y="1357160"/>
                </a:lnTo>
                <a:lnTo>
                  <a:pt x="368655" y="1395717"/>
                </a:lnTo>
                <a:lnTo>
                  <a:pt x="343001" y="1424762"/>
                </a:lnTo>
                <a:lnTo>
                  <a:pt x="312940" y="1433677"/>
                </a:lnTo>
                <a:lnTo>
                  <a:pt x="306285" y="1432877"/>
                </a:lnTo>
                <a:lnTo>
                  <a:pt x="299262" y="1431251"/>
                </a:lnTo>
                <a:lnTo>
                  <a:pt x="291846" y="1428673"/>
                </a:lnTo>
                <a:lnTo>
                  <a:pt x="284022" y="1425181"/>
                </a:lnTo>
                <a:lnTo>
                  <a:pt x="275793" y="1420761"/>
                </a:lnTo>
                <a:lnTo>
                  <a:pt x="214833" y="1526425"/>
                </a:lnTo>
                <a:lnTo>
                  <a:pt x="233400" y="1535938"/>
                </a:lnTo>
                <a:lnTo>
                  <a:pt x="251688" y="1542834"/>
                </a:lnTo>
                <a:lnTo>
                  <a:pt x="269722" y="1547126"/>
                </a:lnTo>
                <a:lnTo>
                  <a:pt x="287464" y="1548815"/>
                </a:lnTo>
                <a:lnTo>
                  <a:pt x="304952" y="1548193"/>
                </a:lnTo>
                <a:lnTo>
                  <a:pt x="354418" y="1534515"/>
                </a:lnTo>
                <a:lnTo>
                  <a:pt x="398513" y="1505826"/>
                </a:lnTo>
                <a:lnTo>
                  <a:pt x="435889" y="1465910"/>
                </a:lnTo>
                <a:lnTo>
                  <a:pt x="468350" y="1412468"/>
                </a:lnTo>
                <a:lnTo>
                  <a:pt x="484860" y="1368209"/>
                </a:lnTo>
                <a:lnTo>
                  <a:pt x="489267" y="1346898"/>
                </a:lnTo>
                <a:lnTo>
                  <a:pt x="491083" y="1326337"/>
                </a:lnTo>
                <a:close/>
              </a:path>
              <a:path w="1140459" h="1549400">
                <a:moveTo>
                  <a:pt x="779551" y="861999"/>
                </a:moveTo>
                <a:lnTo>
                  <a:pt x="532980" y="819569"/>
                </a:lnTo>
                <a:lnTo>
                  <a:pt x="532980" y="934046"/>
                </a:lnTo>
                <a:lnTo>
                  <a:pt x="487730" y="1012469"/>
                </a:lnTo>
                <a:lnTo>
                  <a:pt x="383540" y="900074"/>
                </a:lnTo>
                <a:lnTo>
                  <a:pt x="532980" y="934046"/>
                </a:lnTo>
                <a:lnTo>
                  <a:pt x="532980" y="819569"/>
                </a:lnTo>
                <a:lnTo>
                  <a:pt x="283286" y="776592"/>
                </a:lnTo>
                <a:lnTo>
                  <a:pt x="226187" y="875538"/>
                </a:lnTo>
                <a:lnTo>
                  <a:pt x="548690" y="1262100"/>
                </a:lnTo>
                <a:lnTo>
                  <a:pt x="614083" y="1148765"/>
                </a:lnTo>
                <a:lnTo>
                  <a:pt x="557733" y="1087970"/>
                </a:lnTo>
                <a:lnTo>
                  <a:pt x="601294" y="1012469"/>
                </a:lnTo>
                <a:lnTo>
                  <a:pt x="633374" y="956868"/>
                </a:lnTo>
                <a:lnTo>
                  <a:pt x="714209" y="975245"/>
                </a:lnTo>
                <a:lnTo>
                  <a:pt x="724801" y="956868"/>
                </a:lnTo>
                <a:lnTo>
                  <a:pt x="757580" y="900074"/>
                </a:lnTo>
                <a:lnTo>
                  <a:pt x="779551" y="861999"/>
                </a:lnTo>
                <a:close/>
              </a:path>
              <a:path w="1140459" h="1549400">
                <a:moveTo>
                  <a:pt x="953312" y="560844"/>
                </a:moveTo>
                <a:lnTo>
                  <a:pt x="868426" y="511810"/>
                </a:lnTo>
                <a:lnTo>
                  <a:pt x="771080" y="680529"/>
                </a:lnTo>
                <a:lnTo>
                  <a:pt x="446798" y="493191"/>
                </a:lnTo>
                <a:lnTo>
                  <a:pt x="386003" y="598563"/>
                </a:lnTo>
                <a:lnTo>
                  <a:pt x="795159" y="834936"/>
                </a:lnTo>
                <a:lnTo>
                  <a:pt x="953312" y="560844"/>
                </a:lnTo>
                <a:close/>
              </a:path>
              <a:path w="1140459" h="1549400">
                <a:moveTo>
                  <a:pt x="1140091" y="237147"/>
                </a:moveTo>
                <a:lnTo>
                  <a:pt x="1055204" y="188112"/>
                </a:lnTo>
                <a:lnTo>
                  <a:pt x="951992" y="366991"/>
                </a:lnTo>
                <a:lnTo>
                  <a:pt x="867968" y="318465"/>
                </a:lnTo>
                <a:lnTo>
                  <a:pt x="955128" y="167398"/>
                </a:lnTo>
                <a:lnTo>
                  <a:pt x="873417" y="120192"/>
                </a:lnTo>
                <a:lnTo>
                  <a:pt x="786257" y="271246"/>
                </a:lnTo>
                <a:lnTo>
                  <a:pt x="712876" y="228866"/>
                </a:lnTo>
                <a:lnTo>
                  <a:pt x="816546" y="49212"/>
                </a:lnTo>
                <a:lnTo>
                  <a:pt x="731380" y="0"/>
                </a:lnTo>
                <a:lnTo>
                  <a:pt x="627710" y="179666"/>
                </a:lnTo>
                <a:lnTo>
                  <a:pt x="566737" y="285330"/>
                </a:lnTo>
                <a:lnTo>
                  <a:pt x="975906" y="521690"/>
                </a:lnTo>
                <a:lnTo>
                  <a:pt x="1140091" y="237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9954" y="2598664"/>
            <a:ext cx="150540" cy="150630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1496334" y="1637211"/>
            <a:ext cx="903605" cy="1056640"/>
          </a:xfrm>
          <a:custGeom>
            <a:avLst/>
            <a:gdLst/>
            <a:ahLst/>
            <a:cxnLst/>
            <a:rect l="l" t="t" r="r" b="b"/>
            <a:pathLst>
              <a:path w="903604" h="1056639">
                <a:moveTo>
                  <a:pt x="160047" y="1056585"/>
                </a:moveTo>
                <a:lnTo>
                  <a:pt x="117123" y="1028076"/>
                </a:lnTo>
                <a:lnTo>
                  <a:pt x="84454" y="995256"/>
                </a:lnTo>
                <a:lnTo>
                  <a:pt x="57062" y="957182"/>
                </a:lnTo>
                <a:lnTo>
                  <a:pt x="34980" y="914379"/>
                </a:lnTo>
                <a:lnTo>
                  <a:pt x="18237" y="867373"/>
                </a:lnTo>
                <a:lnTo>
                  <a:pt x="6865" y="816689"/>
                </a:lnTo>
                <a:lnTo>
                  <a:pt x="895" y="762853"/>
                </a:lnTo>
                <a:lnTo>
                  <a:pt x="0" y="719898"/>
                </a:lnTo>
                <a:lnTo>
                  <a:pt x="2303" y="675615"/>
                </a:lnTo>
                <a:lnTo>
                  <a:pt x="7820" y="630252"/>
                </a:lnTo>
                <a:lnTo>
                  <a:pt x="16566" y="584054"/>
                </a:lnTo>
                <a:lnTo>
                  <a:pt x="28554" y="537270"/>
                </a:lnTo>
                <a:lnTo>
                  <a:pt x="43799" y="490146"/>
                </a:lnTo>
                <a:lnTo>
                  <a:pt x="62316" y="442930"/>
                </a:lnTo>
                <a:lnTo>
                  <a:pt x="84120" y="395868"/>
                </a:lnTo>
                <a:lnTo>
                  <a:pt x="109225" y="349208"/>
                </a:lnTo>
                <a:lnTo>
                  <a:pt x="137073" y="304094"/>
                </a:lnTo>
                <a:lnTo>
                  <a:pt x="166914" y="261645"/>
                </a:lnTo>
                <a:lnTo>
                  <a:pt x="198529" y="221971"/>
                </a:lnTo>
                <a:lnTo>
                  <a:pt x="231696" y="185183"/>
                </a:lnTo>
                <a:lnTo>
                  <a:pt x="266193" y="151392"/>
                </a:lnTo>
                <a:lnTo>
                  <a:pt x="301800" y="120709"/>
                </a:lnTo>
                <a:lnTo>
                  <a:pt x="338296" y="93245"/>
                </a:lnTo>
                <a:lnTo>
                  <a:pt x="375459" y="69110"/>
                </a:lnTo>
                <a:lnTo>
                  <a:pt x="413070" y="48415"/>
                </a:lnTo>
                <a:lnTo>
                  <a:pt x="463065" y="26518"/>
                </a:lnTo>
                <a:lnTo>
                  <a:pt x="513032" y="10988"/>
                </a:lnTo>
                <a:lnTo>
                  <a:pt x="562488" y="2068"/>
                </a:lnTo>
                <a:lnTo>
                  <a:pt x="610951" y="0"/>
                </a:lnTo>
                <a:lnTo>
                  <a:pt x="657939" y="5024"/>
                </a:lnTo>
                <a:lnTo>
                  <a:pt x="702968" y="17384"/>
                </a:lnTo>
                <a:lnTo>
                  <a:pt x="745558" y="37320"/>
                </a:lnTo>
                <a:lnTo>
                  <a:pt x="784096" y="64252"/>
                </a:lnTo>
                <a:lnTo>
                  <a:pt x="817299" y="97090"/>
                </a:lnTo>
                <a:lnTo>
                  <a:pt x="845133" y="135296"/>
                </a:lnTo>
                <a:lnTo>
                  <a:pt x="867568" y="178331"/>
                </a:lnTo>
                <a:lnTo>
                  <a:pt x="884571" y="225656"/>
                </a:lnTo>
                <a:lnTo>
                  <a:pt x="896111" y="276732"/>
                </a:lnTo>
                <a:lnTo>
                  <a:pt x="902157" y="331019"/>
                </a:lnTo>
                <a:lnTo>
                  <a:pt x="903052" y="373974"/>
                </a:lnTo>
                <a:lnTo>
                  <a:pt x="900749" y="418257"/>
                </a:lnTo>
                <a:lnTo>
                  <a:pt x="895232" y="463621"/>
                </a:lnTo>
                <a:lnTo>
                  <a:pt x="886486" y="509818"/>
                </a:lnTo>
                <a:lnTo>
                  <a:pt x="874498" y="556602"/>
                </a:lnTo>
                <a:lnTo>
                  <a:pt x="859253" y="603726"/>
                </a:lnTo>
                <a:lnTo>
                  <a:pt x="840736" y="650942"/>
                </a:lnTo>
                <a:lnTo>
                  <a:pt x="818932" y="698003"/>
                </a:lnTo>
                <a:lnTo>
                  <a:pt x="793828" y="744663"/>
                </a:lnTo>
                <a:lnTo>
                  <a:pt x="766059" y="789656"/>
                </a:lnTo>
                <a:lnTo>
                  <a:pt x="736306" y="831999"/>
                </a:lnTo>
                <a:lnTo>
                  <a:pt x="704788" y="871582"/>
                </a:lnTo>
                <a:lnTo>
                  <a:pt x="671725" y="908296"/>
                </a:lnTo>
                <a:lnTo>
                  <a:pt x="637336" y="942031"/>
                </a:lnTo>
                <a:lnTo>
                  <a:pt x="604356" y="910374"/>
                </a:lnTo>
                <a:lnTo>
                  <a:pt x="637247" y="878332"/>
                </a:lnTo>
                <a:lnTo>
                  <a:pt x="668900" y="843351"/>
                </a:lnTo>
                <a:lnTo>
                  <a:pt x="699100" y="805538"/>
                </a:lnTo>
                <a:lnTo>
                  <a:pt x="727630" y="765002"/>
                </a:lnTo>
                <a:lnTo>
                  <a:pt x="754275" y="721851"/>
                </a:lnTo>
                <a:lnTo>
                  <a:pt x="780730" y="672290"/>
                </a:lnTo>
                <a:lnTo>
                  <a:pt x="803247" y="622368"/>
                </a:lnTo>
                <a:lnTo>
                  <a:pt x="821844" y="572414"/>
                </a:lnTo>
                <a:lnTo>
                  <a:pt x="836541" y="522754"/>
                </a:lnTo>
                <a:lnTo>
                  <a:pt x="847359" y="473719"/>
                </a:lnTo>
                <a:lnTo>
                  <a:pt x="854315" y="425635"/>
                </a:lnTo>
                <a:lnTo>
                  <a:pt x="857429" y="378830"/>
                </a:lnTo>
                <a:lnTo>
                  <a:pt x="856722" y="333634"/>
                </a:lnTo>
                <a:lnTo>
                  <a:pt x="850143" y="278073"/>
                </a:lnTo>
                <a:lnTo>
                  <a:pt x="837205" y="226613"/>
                </a:lnTo>
                <a:lnTo>
                  <a:pt x="817954" y="180010"/>
                </a:lnTo>
                <a:lnTo>
                  <a:pt x="792433" y="139019"/>
                </a:lnTo>
                <a:lnTo>
                  <a:pt x="760687" y="104396"/>
                </a:lnTo>
                <a:lnTo>
                  <a:pt x="722761" y="76896"/>
                </a:lnTo>
                <a:lnTo>
                  <a:pt x="680009" y="57790"/>
                </a:lnTo>
                <a:lnTo>
                  <a:pt x="634175" y="47601"/>
                </a:lnTo>
                <a:lnTo>
                  <a:pt x="585937" y="45991"/>
                </a:lnTo>
                <a:lnTo>
                  <a:pt x="535971" y="52619"/>
                </a:lnTo>
                <a:lnTo>
                  <a:pt x="484954" y="67147"/>
                </a:lnTo>
                <a:lnTo>
                  <a:pt x="433562" y="89236"/>
                </a:lnTo>
                <a:lnTo>
                  <a:pt x="394073" y="111228"/>
                </a:lnTo>
                <a:lnTo>
                  <a:pt x="355107" y="137331"/>
                </a:lnTo>
                <a:lnTo>
                  <a:pt x="316960" y="167397"/>
                </a:lnTo>
                <a:lnTo>
                  <a:pt x="279924" y="201279"/>
                </a:lnTo>
                <a:lnTo>
                  <a:pt x="244294" y="238830"/>
                </a:lnTo>
                <a:lnTo>
                  <a:pt x="210363" y="279902"/>
                </a:lnTo>
                <a:lnTo>
                  <a:pt x="178425" y="324348"/>
                </a:lnTo>
                <a:lnTo>
                  <a:pt x="148773" y="372020"/>
                </a:lnTo>
                <a:lnTo>
                  <a:pt x="122320" y="421581"/>
                </a:lnTo>
                <a:lnTo>
                  <a:pt x="99804" y="471503"/>
                </a:lnTo>
                <a:lnTo>
                  <a:pt x="81207" y="521458"/>
                </a:lnTo>
                <a:lnTo>
                  <a:pt x="66510" y="571117"/>
                </a:lnTo>
                <a:lnTo>
                  <a:pt x="55693" y="620153"/>
                </a:lnTo>
                <a:lnTo>
                  <a:pt x="48737" y="668237"/>
                </a:lnTo>
                <a:lnTo>
                  <a:pt x="45622" y="715041"/>
                </a:lnTo>
                <a:lnTo>
                  <a:pt x="46329" y="760237"/>
                </a:lnTo>
                <a:lnTo>
                  <a:pt x="52573" y="813935"/>
                </a:lnTo>
                <a:lnTo>
                  <a:pt x="64745" y="863835"/>
                </a:lnTo>
                <a:lnTo>
                  <a:pt x="82803" y="909258"/>
                </a:lnTo>
                <a:lnTo>
                  <a:pt x="106708" y="949524"/>
                </a:lnTo>
                <a:lnTo>
                  <a:pt x="136420" y="983954"/>
                </a:lnTo>
                <a:lnTo>
                  <a:pt x="171897" y="1011869"/>
                </a:lnTo>
                <a:lnTo>
                  <a:pt x="175270" y="1014019"/>
                </a:lnTo>
                <a:lnTo>
                  <a:pt x="176443" y="1018349"/>
                </a:lnTo>
                <a:lnTo>
                  <a:pt x="166392" y="1051900"/>
                </a:lnTo>
                <a:lnTo>
                  <a:pt x="164895" y="1054111"/>
                </a:lnTo>
                <a:lnTo>
                  <a:pt x="160047" y="1056585"/>
                </a:lnTo>
                <a:close/>
              </a:path>
            </a:pathLst>
          </a:custGeom>
          <a:solidFill>
            <a:srgbClr val="412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1284" y="2452110"/>
            <a:ext cx="101061" cy="165141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1179444" y="2203879"/>
            <a:ext cx="48260" cy="160020"/>
          </a:xfrm>
          <a:custGeom>
            <a:avLst/>
            <a:gdLst/>
            <a:ahLst/>
            <a:cxnLst/>
            <a:rect l="l" t="t" r="r" b="b"/>
            <a:pathLst>
              <a:path w="48259" h="160019">
                <a:moveTo>
                  <a:pt x="41259" y="159638"/>
                </a:moveTo>
                <a:lnTo>
                  <a:pt x="11664" y="140550"/>
                </a:lnTo>
                <a:lnTo>
                  <a:pt x="7450" y="137835"/>
                </a:lnTo>
                <a:lnTo>
                  <a:pt x="5041" y="133608"/>
                </a:lnTo>
                <a:lnTo>
                  <a:pt x="4853" y="128596"/>
                </a:lnTo>
                <a:lnTo>
                  <a:pt x="0" y="0"/>
                </a:lnTo>
                <a:lnTo>
                  <a:pt x="34465" y="4531"/>
                </a:lnTo>
                <a:lnTo>
                  <a:pt x="42143" y="5538"/>
                </a:lnTo>
                <a:lnTo>
                  <a:pt x="47734" y="12209"/>
                </a:lnTo>
                <a:lnTo>
                  <a:pt x="41259" y="159638"/>
                </a:lnTo>
                <a:close/>
              </a:path>
            </a:pathLst>
          </a:custGeom>
          <a:solidFill>
            <a:srgbClr val="C35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0019" y="2018413"/>
            <a:ext cx="135194" cy="8177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39927" y="2041949"/>
            <a:ext cx="107326" cy="124852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0213073" y="2026096"/>
            <a:ext cx="1112520" cy="1113155"/>
          </a:xfrm>
          <a:custGeom>
            <a:avLst/>
            <a:gdLst/>
            <a:ahLst/>
            <a:cxnLst/>
            <a:rect l="l" t="t" r="r" b="b"/>
            <a:pathLst>
              <a:path w="1112520" h="1113155">
                <a:moveTo>
                  <a:pt x="411639" y="1112919"/>
                </a:moveTo>
                <a:lnTo>
                  <a:pt x="403248" y="1110619"/>
                </a:lnTo>
                <a:lnTo>
                  <a:pt x="321605" y="980708"/>
                </a:lnTo>
                <a:lnTo>
                  <a:pt x="318935" y="976462"/>
                </a:lnTo>
                <a:lnTo>
                  <a:pt x="314741" y="974008"/>
                </a:lnTo>
                <a:lnTo>
                  <a:pt x="309735" y="973761"/>
                </a:lnTo>
                <a:lnTo>
                  <a:pt x="152931" y="966081"/>
                </a:lnTo>
                <a:lnTo>
                  <a:pt x="146816" y="959893"/>
                </a:lnTo>
                <a:lnTo>
                  <a:pt x="146522" y="952149"/>
                </a:lnTo>
                <a:lnTo>
                  <a:pt x="141028" y="806539"/>
                </a:lnTo>
                <a:lnTo>
                  <a:pt x="140837" y="801528"/>
                </a:lnTo>
                <a:lnTo>
                  <a:pt x="138431" y="797301"/>
                </a:lnTo>
                <a:lnTo>
                  <a:pt x="134218" y="794586"/>
                </a:lnTo>
                <a:lnTo>
                  <a:pt x="2262" y="709484"/>
                </a:lnTo>
                <a:lnTo>
                  <a:pt x="58" y="701064"/>
                </a:lnTo>
                <a:lnTo>
                  <a:pt x="3672" y="694213"/>
                </a:lnTo>
                <a:lnTo>
                  <a:pt x="74015" y="560926"/>
                </a:lnTo>
                <a:lnTo>
                  <a:pt x="74043" y="556061"/>
                </a:lnTo>
                <a:lnTo>
                  <a:pt x="71753" y="551601"/>
                </a:lnTo>
                <a:lnTo>
                  <a:pt x="0" y="411885"/>
                </a:lnTo>
                <a:lnTo>
                  <a:pt x="2297" y="403490"/>
                </a:lnTo>
                <a:lnTo>
                  <a:pt x="8853" y="399366"/>
                </a:lnTo>
                <a:lnTo>
                  <a:pt x="132130" y="321797"/>
                </a:lnTo>
                <a:lnTo>
                  <a:pt x="136374" y="319129"/>
                </a:lnTo>
                <a:lnTo>
                  <a:pt x="138828" y="314930"/>
                </a:lnTo>
                <a:lnTo>
                  <a:pt x="139071" y="309921"/>
                </a:lnTo>
                <a:lnTo>
                  <a:pt x="146370" y="160763"/>
                </a:lnTo>
                <a:lnTo>
                  <a:pt x="146750" y="153023"/>
                </a:lnTo>
                <a:lnTo>
                  <a:pt x="152934" y="146904"/>
                </a:lnTo>
                <a:lnTo>
                  <a:pt x="160673" y="146610"/>
                </a:lnTo>
                <a:lnTo>
                  <a:pt x="311204" y="140924"/>
                </a:lnTo>
                <a:lnTo>
                  <a:pt x="315429" y="138514"/>
                </a:lnTo>
                <a:lnTo>
                  <a:pt x="318142" y="134298"/>
                </a:lnTo>
                <a:lnTo>
                  <a:pt x="403193" y="2262"/>
                </a:lnTo>
                <a:lnTo>
                  <a:pt x="411606" y="58"/>
                </a:lnTo>
                <a:lnTo>
                  <a:pt x="547230" y="71718"/>
                </a:lnTo>
                <a:lnTo>
                  <a:pt x="551662" y="74059"/>
                </a:lnTo>
                <a:lnTo>
                  <a:pt x="556521" y="74087"/>
                </a:lnTo>
                <a:lnTo>
                  <a:pt x="560981" y="71796"/>
                </a:lnTo>
                <a:lnTo>
                  <a:pt x="700613" y="0"/>
                </a:lnTo>
                <a:lnTo>
                  <a:pt x="709004" y="2298"/>
                </a:lnTo>
                <a:lnTo>
                  <a:pt x="713126" y="8858"/>
                </a:lnTo>
                <a:lnTo>
                  <a:pt x="790648" y="132209"/>
                </a:lnTo>
                <a:lnTo>
                  <a:pt x="793315" y="136456"/>
                </a:lnTo>
                <a:lnTo>
                  <a:pt x="797511" y="138911"/>
                </a:lnTo>
                <a:lnTo>
                  <a:pt x="802517" y="139158"/>
                </a:lnTo>
                <a:lnTo>
                  <a:pt x="951585" y="146457"/>
                </a:lnTo>
                <a:lnTo>
                  <a:pt x="959321" y="146837"/>
                </a:lnTo>
                <a:lnTo>
                  <a:pt x="965436" y="153026"/>
                </a:lnTo>
                <a:lnTo>
                  <a:pt x="965727" y="160769"/>
                </a:lnTo>
                <a:lnTo>
                  <a:pt x="971224" y="306379"/>
                </a:lnTo>
                <a:lnTo>
                  <a:pt x="971412" y="311391"/>
                </a:lnTo>
                <a:lnTo>
                  <a:pt x="973821" y="315618"/>
                </a:lnTo>
                <a:lnTo>
                  <a:pt x="978035" y="318333"/>
                </a:lnTo>
                <a:lnTo>
                  <a:pt x="1109991" y="403435"/>
                </a:lnTo>
                <a:lnTo>
                  <a:pt x="1112195" y="411855"/>
                </a:lnTo>
                <a:lnTo>
                  <a:pt x="1108577" y="418706"/>
                </a:lnTo>
                <a:lnTo>
                  <a:pt x="1040577" y="547557"/>
                </a:lnTo>
                <a:lnTo>
                  <a:pt x="1038235" y="551992"/>
                </a:lnTo>
                <a:lnTo>
                  <a:pt x="1038210" y="556857"/>
                </a:lnTo>
                <a:lnTo>
                  <a:pt x="1040499" y="561317"/>
                </a:lnTo>
                <a:lnTo>
                  <a:pt x="1112253" y="701033"/>
                </a:lnTo>
                <a:lnTo>
                  <a:pt x="1109955" y="709429"/>
                </a:lnTo>
                <a:lnTo>
                  <a:pt x="1103400" y="713553"/>
                </a:lnTo>
                <a:lnTo>
                  <a:pt x="980121" y="791121"/>
                </a:lnTo>
                <a:lnTo>
                  <a:pt x="975878" y="793789"/>
                </a:lnTo>
                <a:lnTo>
                  <a:pt x="973425" y="797988"/>
                </a:lnTo>
                <a:lnTo>
                  <a:pt x="973178" y="802998"/>
                </a:lnTo>
                <a:lnTo>
                  <a:pt x="965879" y="952155"/>
                </a:lnTo>
                <a:lnTo>
                  <a:pt x="965503" y="959896"/>
                </a:lnTo>
                <a:lnTo>
                  <a:pt x="959316" y="966014"/>
                </a:lnTo>
                <a:lnTo>
                  <a:pt x="951576" y="966308"/>
                </a:lnTo>
                <a:lnTo>
                  <a:pt x="806056" y="971806"/>
                </a:lnTo>
                <a:lnTo>
                  <a:pt x="801048" y="971994"/>
                </a:lnTo>
                <a:lnTo>
                  <a:pt x="796823" y="974404"/>
                </a:lnTo>
                <a:lnTo>
                  <a:pt x="794110" y="978620"/>
                </a:lnTo>
                <a:lnTo>
                  <a:pt x="713253" y="1104141"/>
                </a:lnTo>
                <a:lnTo>
                  <a:pt x="709059" y="1110656"/>
                </a:lnTo>
                <a:lnTo>
                  <a:pt x="700644" y="1112861"/>
                </a:lnTo>
                <a:lnTo>
                  <a:pt x="560590" y="1038859"/>
                </a:lnTo>
                <a:lnTo>
                  <a:pt x="555728" y="1038831"/>
                </a:lnTo>
                <a:lnTo>
                  <a:pt x="551271" y="1041122"/>
                </a:lnTo>
                <a:lnTo>
                  <a:pt x="411639" y="1112919"/>
                </a:lnTo>
                <a:close/>
              </a:path>
            </a:pathLst>
          </a:custGeom>
          <a:solidFill>
            <a:srgbClr val="E9A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0496520" y="2405553"/>
            <a:ext cx="217804" cy="254635"/>
          </a:xfrm>
          <a:custGeom>
            <a:avLst/>
            <a:gdLst/>
            <a:ahLst/>
            <a:cxnLst/>
            <a:rect l="l" t="t" r="r" b="b"/>
            <a:pathLst>
              <a:path w="217804" h="254635">
                <a:moveTo>
                  <a:pt x="128896" y="254067"/>
                </a:moveTo>
                <a:lnTo>
                  <a:pt x="110800" y="252577"/>
                </a:lnTo>
                <a:lnTo>
                  <a:pt x="90677" y="248301"/>
                </a:lnTo>
                <a:lnTo>
                  <a:pt x="57774" y="239481"/>
                </a:lnTo>
                <a:lnTo>
                  <a:pt x="0" y="223990"/>
                </a:lnTo>
                <a:lnTo>
                  <a:pt x="59981" y="0"/>
                </a:lnTo>
                <a:lnTo>
                  <a:pt x="142052" y="22003"/>
                </a:lnTo>
                <a:lnTo>
                  <a:pt x="161706" y="28315"/>
                </a:lnTo>
                <a:lnTo>
                  <a:pt x="178551" y="35953"/>
                </a:lnTo>
                <a:lnTo>
                  <a:pt x="192587" y="44906"/>
                </a:lnTo>
                <a:lnTo>
                  <a:pt x="203812" y="55164"/>
                </a:lnTo>
                <a:lnTo>
                  <a:pt x="208606" y="62028"/>
                </a:lnTo>
                <a:lnTo>
                  <a:pt x="104958" y="62028"/>
                </a:lnTo>
                <a:lnTo>
                  <a:pt x="94315" y="101774"/>
                </a:lnTo>
                <a:lnTo>
                  <a:pt x="70581" y="101774"/>
                </a:lnTo>
                <a:lnTo>
                  <a:pt x="60477" y="140762"/>
                </a:lnTo>
                <a:lnTo>
                  <a:pt x="71548" y="143732"/>
                </a:lnTo>
                <a:lnTo>
                  <a:pt x="59147" y="190042"/>
                </a:lnTo>
                <a:lnTo>
                  <a:pt x="102438" y="201650"/>
                </a:lnTo>
                <a:lnTo>
                  <a:pt x="194466" y="201650"/>
                </a:lnTo>
                <a:lnTo>
                  <a:pt x="193914" y="204285"/>
                </a:lnTo>
                <a:lnTo>
                  <a:pt x="170923" y="241758"/>
                </a:lnTo>
                <a:lnTo>
                  <a:pt x="144955" y="252764"/>
                </a:lnTo>
                <a:lnTo>
                  <a:pt x="128896" y="254067"/>
                </a:lnTo>
                <a:close/>
              </a:path>
              <a:path w="217804" h="254635">
                <a:moveTo>
                  <a:pt x="212013" y="116851"/>
                </a:moveTo>
                <a:lnTo>
                  <a:pt x="132227" y="116851"/>
                </a:lnTo>
                <a:lnTo>
                  <a:pt x="138317" y="116656"/>
                </a:lnTo>
                <a:lnTo>
                  <a:pt x="143252" y="115403"/>
                </a:lnTo>
                <a:lnTo>
                  <a:pt x="149048" y="113073"/>
                </a:lnTo>
                <a:lnTo>
                  <a:pt x="152926" y="108261"/>
                </a:lnTo>
                <a:lnTo>
                  <a:pt x="157186" y="92352"/>
                </a:lnTo>
                <a:lnTo>
                  <a:pt x="156313" y="85534"/>
                </a:lnTo>
                <a:lnTo>
                  <a:pt x="104958" y="62028"/>
                </a:lnTo>
                <a:lnTo>
                  <a:pt x="208606" y="62028"/>
                </a:lnTo>
                <a:lnTo>
                  <a:pt x="211846" y="66666"/>
                </a:lnTo>
                <a:lnTo>
                  <a:pt x="216384" y="79390"/>
                </a:lnTo>
                <a:lnTo>
                  <a:pt x="217419" y="93339"/>
                </a:lnTo>
                <a:lnTo>
                  <a:pt x="214947" y="108516"/>
                </a:lnTo>
                <a:lnTo>
                  <a:pt x="212775" y="115173"/>
                </a:lnTo>
                <a:lnTo>
                  <a:pt x="212013" y="116851"/>
                </a:lnTo>
                <a:close/>
              </a:path>
              <a:path w="217804" h="254635">
                <a:moveTo>
                  <a:pt x="71235" y="143646"/>
                </a:moveTo>
                <a:lnTo>
                  <a:pt x="60477" y="140762"/>
                </a:lnTo>
                <a:lnTo>
                  <a:pt x="70581" y="101774"/>
                </a:lnTo>
                <a:lnTo>
                  <a:pt x="81968" y="104824"/>
                </a:lnTo>
                <a:lnTo>
                  <a:pt x="71235" y="143646"/>
                </a:lnTo>
                <a:close/>
              </a:path>
              <a:path w="217804" h="254635">
                <a:moveTo>
                  <a:pt x="92726" y="107709"/>
                </a:moveTo>
                <a:lnTo>
                  <a:pt x="70581" y="101774"/>
                </a:lnTo>
                <a:lnTo>
                  <a:pt x="94315" y="101774"/>
                </a:lnTo>
                <a:lnTo>
                  <a:pt x="92726" y="107709"/>
                </a:lnTo>
                <a:close/>
              </a:path>
              <a:path w="217804" h="254635">
                <a:moveTo>
                  <a:pt x="187498" y="143646"/>
                </a:moveTo>
                <a:lnTo>
                  <a:pt x="71235" y="143646"/>
                </a:lnTo>
                <a:lnTo>
                  <a:pt x="81968" y="104824"/>
                </a:lnTo>
                <a:lnTo>
                  <a:pt x="116548" y="114097"/>
                </a:lnTo>
                <a:lnTo>
                  <a:pt x="124973" y="115995"/>
                </a:lnTo>
                <a:lnTo>
                  <a:pt x="132227" y="116851"/>
                </a:lnTo>
                <a:lnTo>
                  <a:pt x="212013" y="116851"/>
                </a:lnTo>
                <a:lnTo>
                  <a:pt x="209926" y="121443"/>
                </a:lnTo>
                <a:lnTo>
                  <a:pt x="206398" y="127330"/>
                </a:lnTo>
                <a:lnTo>
                  <a:pt x="202191" y="132840"/>
                </a:lnTo>
                <a:lnTo>
                  <a:pt x="197204" y="137762"/>
                </a:lnTo>
                <a:lnTo>
                  <a:pt x="191359" y="141810"/>
                </a:lnTo>
                <a:lnTo>
                  <a:pt x="187498" y="143646"/>
                </a:lnTo>
                <a:close/>
              </a:path>
              <a:path w="217804" h="254635">
                <a:moveTo>
                  <a:pt x="194466" y="201650"/>
                </a:moveTo>
                <a:lnTo>
                  <a:pt x="102438" y="201650"/>
                </a:lnTo>
                <a:lnTo>
                  <a:pt x="110205" y="201426"/>
                </a:lnTo>
                <a:lnTo>
                  <a:pt x="120749" y="195021"/>
                </a:lnTo>
                <a:lnTo>
                  <a:pt x="124131" y="190583"/>
                </a:lnTo>
                <a:lnTo>
                  <a:pt x="127041" y="179714"/>
                </a:lnTo>
                <a:lnTo>
                  <a:pt x="127343" y="175012"/>
                </a:lnTo>
                <a:lnTo>
                  <a:pt x="125955" y="166761"/>
                </a:lnTo>
                <a:lnTo>
                  <a:pt x="123987" y="163192"/>
                </a:lnTo>
                <a:lnTo>
                  <a:pt x="120793" y="160199"/>
                </a:lnTo>
                <a:lnTo>
                  <a:pt x="117617" y="157154"/>
                </a:lnTo>
                <a:lnTo>
                  <a:pt x="112846" y="154804"/>
                </a:lnTo>
                <a:lnTo>
                  <a:pt x="60477" y="140762"/>
                </a:lnTo>
                <a:lnTo>
                  <a:pt x="71235" y="143646"/>
                </a:lnTo>
                <a:lnTo>
                  <a:pt x="187498" y="143646"/>
                </a:lnTo>
                <a:lnTo>
                  <a:pt x="184660" y="144996"/>
                </a:lnTo>
                <a:lnTo>
                  <a:pt x="177108" y="147329"/>
                </a:lnTo>
                <a:lnTo>
                  <a:pt x="175641" y="147687"/>
                </a:lnTo>
                <a:lnTo>
                  <a:pt x="174122" y="147972"/>
                </a:lnTo>
                <a:lnTo>
                  <a:pt x="172551" y="148192"/>
                </a:lnTo>
                <a:lnTo>
                  <a:pt x="175783" y="150059"/>
                </a:lnTo>
                <a:lnTo>
                  <a:pt x="195715" y="184976"/>
                </a:lnTo>
                <a:lnTo>
                  <a:pt x="195850" y="191488"/>
                </a:lnTo>
                <a:lnTo>
                  <a:pt x="195248" y="197919"/>
                </a:lnTo>
                <a:lnTo>
                  <a:pt x="194466" y="201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04061" y="2461193"/>
            <a:ext cx="319561" cy="283797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13586574" y="1652651"/>
            <a:ext cx="3486785" cy="3486785"/>
          </a:xfrm>
          <a:custGeom>
            <a:avLst/>
            <a:gdLst/>
            <a:ahLst/>
            <a:cxnLst/>
            <a:rect l="l" t="t" r="r" b="b"/>
            <a:pathLst>
              <a:path w="3486784" h="3486785">
                <a:moveTo>
                  <a:pt x="1743321" y="3486642"/>
                </a:moveTo>
                <a:lnTo>
                  <a:pt x="1700538" y="3486117"/>
                </a:lnTo>
                <a:lnTo>
                  <a:pt x="1657780" y="3484542"/>
                </a:lnTo>
                <a:lnTo>
                  <a:pt x="1615074" y="3481919"/>
                </a:lnTo>
                <a:lnTo>
                  <a:pt x="1572446" y="3478248"/>
                </a:lnTo>
                <a:lnTo>
                  <a:pt x="1529920" y="3473532"/>
                </a:lnTo>
                <a:lnTo>
                  <a:pt x="1487522" y="3467773"/>
                </a:lnTo>
                <a:lnTo>
                  <a:pt x="1445279" y="3460976"/>
                </a:lnTo>
                <a:lnTo>
                  <a:pt x="1403216" y="3453145"/>
                </a:lnTo>
                <a:lnTo>
                  <a:pt x="1361357" y="3444283"/>
                </a:lnTo>
                <a:lnTo>
                  <a:pt x="1319728" y="3434397"/>
                </a:lnTo>
                <a:lnTo>
                  <a:pt x="1278355" y="3423493"/>
                </a:lnTo>
                <a:lnTo>
                  <a:pt x="1237261" y="3411576"/>
                </a:lnTo>
                <a:lnTo>
                  <a:pt x="1196473" y="3398654"/>
                </a:lnTo>
                <a:lnTo>
                  <a:pt x="1156014" y="3384734"/>
                </a:lnTo>
                <a:lnTo>
                  <a:pt x="1115908" y="3369827"/>
                </a:lnTo>
                <a:lnTo>
                  <a:pt x="1076180" y="3353939"/>
                </a:lnTo>
                <a:lnTo>
                  <a:pt x="1036855" y="3337082"/>
                </a:lnTo>
                <a:lnTo>
                  <a:pt x="997955" y="3319264"/>
                </a:lnTo>
                <a:lnTo>
                  <a:pt x="959504" y="3300498"/>
                </a:lnTo>
                <a:lnTo>
                  <a:pt x="921525" y="3280793"/>
                </a:lnTo>
                <a:lnTo>
                  <a:pt x="884041" y="3260162"/>
                </a:lnTo>
                <a:lnTo>
                  <a:pt x="847074" y="3238617"/>
                </a:lnTo>
                <a:lnTo>
                  <a:pt x="810648" y="3216172"/>
                </a:lnTo>
                <a:lnTo>
                  <a:pt x="774783" y="3192839"/>
                </a:lnTo>
                <a:lnTo>
                  <a:pt x="739502" y="3168634"/>
                </a:lnTo>
                <a:lnTo>
                  <a:pt x="704825" y="3143569"/>
                </a:lnTo>
                <a:lnTo>
                  <a:pt x="670774" y="3117662"/>
                </a:lnTo>
                <a:lnTo>
                  <a:pt x="637370" y="3090927"/>
                </a:lnTo>
                <a:lnTo>
                  <a:pt x="604631" y="3063379"/>
                </a:lnTo>
                <a:lnTo>
                  <a:pt x="572578" y="3035037"/>
                </a:lnTo>
                <a:lnTo>
                  <a:pt x="541230" y="3005916"/>
                </a:lnTo>
                <a:lnTo>
                  <a:pt x="510607" y="2976035"/>
                </a:lnTo>
                <a:lnTo>
                  <a:pt x="480725" y="2945411"/>
                </a:lnTo>
                <a:lnTo>
                  <a:pt x="451605" y="2914063"/>
                </a:lnTo>
                <a:lnTo>
                  <a:pt x="423262" y="2882011"/>
                </a:lnTo>
                <a:lnTo>
                  <a:pt x="395715" y="2849272"/>
                </a:lnTo>
                <a:lnTo>
                  <a:pt x="368980" y="2815867"/>
                </a:lnTo>
                <a:lnTo>
                  <a:pt x="343072" y="2781816"/>
                </a:lnTo>
                <a:lnTo>
                  <a:pt x="318008" y="2747139"/>
                </a:lnTo>
                <a:lnTo>
                  <a:pt x="293802" y="2711858"/>
                </a:lnTo>
                <a:lnTo>
                  <a:pt x="270469" y="2675993"/>
                </a:lnTo>
                <a:lnTo>
                  <a:pt x="248024" y="2639567"/>
                </a:lnTo>
                <a:lnTo>
                  <a:pt x="226479" y="2602600"/>
                </a:lnTo>
                <a:lnTo>
                  <a:pt x="205849" y="2565116"/>
                </a:lnTo>
                <a:lnTo>
                  <a:pt x="186144" y="2527137"/>
                </a:lnTo>
                <a:lnTo>
                  <a:pt x="167377" y="2488686"/>
                </a:lnTo>
                <a:lnTo>
                  <a:pt x="149559" y="2449786"/>
                </a:lnTo>
                <a:lnTo>
                  <a:pt x="132702" y="2410460"/>
                </a:lnTo>
                <a:lnTo>
                  <a:pt x="116814" y="2370733"/>
                </a:lnTo>
                <a:lnTo>
                  <a:pt x="101907" y="2330627"/>
                </a:lnTo>
                <a:lnTo>
                  <a:pt x="87988" y="2290168"/>
                </a:lnTo>
                <a:lnTo>
                  <a:pt x="75066" y="2249380"/>
                </a:lnTo>
                <a:lnTo>
                  <a:pt x="63149" y="2208286"/>
                </a:lnTo>
                <a:lnTo>
                  <a:pt x="52245" y="2166913"/>
                </a:lnTo>
                <a:lnTo>
                  <a:pt x="42358" y="2125284"/>
                </a:lnTo>
                <a:lnTo>
                  <a:pt x="33497" y="2083425"/>
                </a:lnTo>
                <a:lnTo>
                  <a:pt x="25665" y="2041362"/>
                </a:lnTo>
                <a:lnTo>
                  <a:pt x="18868" y="1999119"/>
                </a:lnTo>
                <a:lnTo>
                  <a:pt x="13110" y="1956722"/>
                </a:lnTo>
                <a:lnTo>
                  <a:pt x="8394" y="1914196"/>
                </a:lnTo>
                <a:lnTo>
                  <a:pt x="4723" y="1871568"/>
                </a:lnTo>
                <a:lnTo>
                  <a:pt x="2099" y="1828862"/>
                </a:lnTo>
                <a:lnTo>
                  <a:pt x="524" y="1786104"/>
                </a:lnTo>
                <a:lnTo>
                  <a:pt x="0" y="1743321"/>
                </a:lnTo>
                <a:lnTo>
                  <a:pt x="131" y="1721926"/>
                </a:lnTo>
                <a:lnTo>
                  <a:pt x="1181" y="1679156"/>
                </a:lnTo>
                <a:lnTo>
                  <a:pt x="3280" y="1636418"/>
                </a:lnTo>
                <a:lnTo>
                  <a:pt x="6428" y="1593751"/>
                </a:lnTo>
                <a:lnTo>
                  <a:pt x="10622" y="1551167"/>
                </a:lnTo>
                <a:lnTo>
                  <a:pt x="15859" y="1508705"/>
                </a:lnTo>
                <a:lnTo>
                  <a:pt x="22137" y="1466378"/>
                </a:lnTo>
                <a:lnTo>
                  <a:pt x="29452" y="1424225"/>
                </a:lnTo>
                <a:lnTo>
                  <a:pt x="37799" y="1382258"/>
                </a:lnTo>
                <a:lnTo>
                  <a:pt x="47173" y="1340514"/>
                </a:lnTo>
                <a:lnTo>
                  <a:pt x="57570" y="1299007"/>
                </a:lnTo>
                <a:lnTo>
                  <a:pt x="68981" y="1257773"/>
                </a:lnTo>
                <a:lnTo>
                  <a:pt x="81402" y="1216826"/>
                </a:lnTo>
                <a:lnTo>
                  <a:pt x="94823" y="1176202"/>
                </a:lnTo>
                <a:lnTo>
                  <a:pt x="109238" y="1135913"/>
                </a:lnTo>
                <a:lnTo>
                  <a:pt x="124636" y="1095997"/>
                </a:lnTo>
                <a:lnTo>
                  <a:pt x="141011" y="1056464"/>
                </a:lnTo>
                <a:lnTo>
                  <a:pt x="158348" y="1017352"/>
                </a:lnTo>
                <a:lnTo>
                  <a:pt x="176643" y="978670"/>
                </a:lnTo>
                <a:lnTo>
                  <a:pt x="195879" y="940455"/>
                </a:lnTo>
                <a:lnTo>
                  <a:pt x="216050" y="902718"/>
                </a:lnTo>
                <a:lnTo>
                  <a:pt x="237138" y="865493"/>
                </a:lnTo>
                <a:lnTo>
                  <a:pt x="259136" y="828791"/>
                </a:lnTo>
                <a:lnTo>
                  <a:pt x="282025" y="792645"/>
                </a:lnTo>
                <a:lnTo>
                  <a:pt x="305797" y="757067"/>
                </a:lnTo>
                <a:lnTo>
                  <a:pt x="330432" y="722088"/>
                </a:lnTo>
                <a:lnTo>
                  <a:pt x="355922" y="687719"/>
                </a:lnTo>
                <a:lnTo>
                  <a:pt x="382244" y="653991"/>
                </a:lnTo>
                <a:lnTo>
                  <a:pt x="409389" y="620914"/>
                </a:lnTo>
                <a:lnTo>
                  <a:pt x="437334" y="588518"/>
                </a:lnTo>
                <a:lnTo>
                  <a:pt x="466070" y="556813"/>
                </a:lnTo>
                <a:lnTo>
                  <a:pt x="495571" y="525828"/>
                </a:lnTo>
                <a:lnTo>
                  <a:pt x="525828" y="495571"/>
                </a:lnTo>
                <a:lnTo>
                  <a:pt x="556813" y="466070"/>
                </a:lnTo>
                <a:lnTo>
                  <a:pt x="588518" y="437334"/>
                </a:lnTo>
                <a:lnTo>
                  <a:pt x="620914" y="409389"/>
                </a:lnTo>
                <a:lnTo>
                  <a:pt x="653991" y="382244"/>
                </a:lnTo>
                <a:lnTo>
                  <a:pt x="687719" y="355922"/>
                </a:lnTo>
                <a:lnTo>
                  <a:pt x="722088" y="330432"/>
                </a:lnTo>
                <a:lnTo>
                  <a:pt x="757067" y="305797"/>
                </a:lnTo>
                <a:lnTo>
                  <a:pt x="792645" y="282025"/>
                </a:lnTo>
                <a:lnTo>
                  <a:pt x="828791" y="259136"/>
                </a:lnTo>
                <a:lnTo>
                  <a:pt x="865493" y="237138"/>
                </a:lnTo>
                <a:lnTo>
                  <a:pt x="902718" y="216050"/>
                </a:lnTo>
                <a:lnTo>
                  <a:pt x="940455" y="195879"/>
                </a:lnTo>
                <a:lnTo>
                  <a:pt x="978670" y="176643"/>
                </a:lnTo>
                <a:lnTo>
                  <a:pt x="1017351" y="158348"/>
                </a:lnTo>
                <a:lnTo>
                  <a:pt x="1056464" y="141011"/>
                </a:lnTo>
                <a:lnTo>
                  <a:pt x="1095997" y="124636"/>
                </a:lnTo>
                <a:lnTo>
                  <a:pt x="1135913" y="109238"/>
                </a:lnTo>
                <a:lnTo>
                  <a:pt x="1176202" y="94823"/>
                </a:lnTo>
                <a:lnTo>
                  <a:pt x="1216826" y="81402"/>
                </a:lnTo>
                <a:lnTo>
                  <a:pt x="1257773" y="68981"/>
                </a:lnTo>
                <a:lnTo>
                  <a:pt x="1299007" y="57570"/>
                </a:lnTo>
                <a:lnTo>
                  <a:pt x="1340514" y="47173"/>
                </a:lnTo>
                <a:lnTo>
                  <a:pt x="1382258" y="37799"/>
                </a:lnTo>
                <a:lnTo>
                  <a:pt x="1424225" y="29452"/>
                </a:lnTo>
                <a:lnTo>
                  <a:pt x="1466378" y="22137"/>
                </a:lnTo>
                <a:lnTo>
                  <a:pt x="1508705" y="15859"/>
                </a:lnTo>
                <a:lnTo>
                  <a:pt x="1551167" y="10622"/>
                </a:lnTo>
                <a:lnTo>
                  <a:pt x="1593750" y="6428"/>
                </a:lnTo>
                <a:lnTo>
                  <a:pt x="1636418" y="3280"/>
                </a:lnTo>
                <a:lnTo>
                  <a:pt x="1679156" y="1181"/>
                </a:lnTo>
                <a:lnTo>
                  <a:pt x="1721926" y="131"/>
                </a:lnTo>
                <a:lnTo>
                  <a:pt x="1743321" y="0"/>
                </a:lnTo>
                <a:lnTo>
                  <a:pt x="1764716" y="131"/>
                </a:lnTo>
                <a:lnTo>
                  <a:pt x="1807486" y="1181"/>
                </a:lnTo>
                <a:lnTo>
                  <a:pt x="1850224" y="3280"/>
                </a:lnTo>
                <a:lnTo>
                  <a:pt x="1892892" y="6428"/>
                </a:lnTo>
                <a:lnTo>
                  <a:pt x="1935475" y="10622"/>
                </a:lnTo>
                <a:lnTo>
                  <a:pt x="1977937" y="15859"/>
                </a:lnTo>
                <a:lnTo>
                  <a:pt x="2020263" y="22137"/>
                </a:lnTo>
                <a:lnTo>
                  <a:pt x="2062417" y="29452"/>
                </a:lnTo>
                <a:lnTo>
                  <a:pt x="2104384" y="37799"/>
                </a:lnTo>
                <a:lnTo>
                  <a:pt x="2146128" y="47173"/>
                </a:lnTo>
                <a:lnTo>
                  <a:pt x="2187635" y="57570"/>
                </a:lnTo>
                <a:lnTo>
                  <a:pt x="2228869" y="68981"/>
                </a:lnTo>
                <a:lnTo>
                  <a:pt x="2269816" y="81402"/>
                </a:lnTo>
                <a:lnTo>
                  <a:pt x="2310440" y="94823"/>
                </a:lnTo>
                <a:lnTo>
                  <a:pt x="2350728" y="109238"/>
                </a:lnTo>
                <a:lnTo>
                  <a:pt x="2390644" y="124636"/>
                </a:lnTo>
                <a:lnTo>
                  <a:pt x="2430177" y="141011"/>
                </a:lnTo>
                <a:lnTo>
                  <a:pt x="2469290" y="158348"/>
                </a:lnTo>
                <a:lnTo>
                  <a:pt x="2507972" y="176643"/>
                </a:lnTo>
                <a:lnTo>
                  <a:pt x="2546187" y="195879"/>
                </a:lnTo>
                <a:lnTo>
                  <a:pt x="2583924" y="216050"/>
                </a:lnTo>
                <a:lnTo>
                  <a:pt x="2621149" y="237138"/>
                </a:lnTo>
                <a:lnTo>
                  <a:pt x="2657851" y="259136"/>
                </a:lnTo>
                <a:lnTo>
                  <a:pt x="2693996" y="282025"/>
                </a:lnTo>
                <a:lnTo>
                  <a:pt x="2729574" y="305797"/>
                </a:lnTo>
                <a:lnTo>
                  <a:pt x="2764553" y="330432"/>
                </a:lnTo>
                <a:lnTo>
                  <a:pt x="2798923" y="355922"/>
                </a:lnTo>
                <a:lnTo>
                  <a:pt x="2832651" y="382244"/>
                </a:lnTo>
                <a:lnTo>
                  <a:pt x="2865728" y="409389"/>
                </a:lnTo>
                <a:lnTo>
                  <a:pt x="2898123" y="437334"/>
                </a:lnTo>
                <a:lnTo>
                  <a:pt x="2929828" y="466070"/>
                </a:lnTo>
                <a:lnTo>
                  <a:pt x="2960814" y="495571"/>
                </a:lnTo>
                <a:lnTo>
                  <a:pt x="2991071" y="525828"/>
                </a:lnTo>
                <a:lnTo>
                  <a:pt x="3020572" y="556813"/>
                </a:lnTo>
                <a:lnTo>
                  <a:pt x="3049308" y="588518"/>
                </a:lnTo>
                <a:lnTo>
                  <a:pt x="3077253" y="620914"/>
                </a:lnTo>
                <a:lnTo>
                  <a:pt x="3104398" y="653991"/>
                </a:lnTo>
                <a:lnTo>
                  <a:pt x="3130719" y="687719"/>
                </a:lnTo>
                <a:lnTo>
                  <a:pt x="3156209" y="722088"/>
                </a:lnTo>
                <a:lnTo>
                  <a:pt x="3180844" y="757067"/>
                </a:lnTo>
                <a:lnTo>
                  <a:pt x="3204617" y="792645"/>
                </a:lnTo>
                <a:lnTo>
                  <a:pt x="3227506" y="828791"/>
                </a:lnTo>
                <a:lnTo>
                  <a:pt x="3249504" y="865493"/>
                </a:lnTo>
                <a:lnTo>
                  <a:pt x="3270592" y="902718"/>
                </a:lnTo>
                <a:lnTo>
                  <a:pt x="3290763" y="940455"/>
                </a:lnTo>
                <a:lnTo>
                  <a:pt x="3309999" y="978670"/>
                </a:lnTo>
                <a:lnTo>
                  <a:pt x="3328294" y="1017352"/>
                </a:lnTo>
                <a:lnTo>
                  <a:pt x="3345631" y="1056464"/>
                </a:lnTo>
                <a:lnTo>
                  <a:pt x="3362006" y="1095997"/>
                </a:lnTo>
                <a:lnTo>
                  <a:pt x="3377404" y="1135913"/>
                </a:lnTo>
                <a:lnTo>
                  <a:pt x="3391819" y="1176202"/>
                </a:lnTo>
                <a:lnTo>
                  <a:pt x="3405239" y="1216826"/>
                </a:lnTo>
                <a:lnTo>
                  <a:pt x="3417660" y="1257773"/>
                </a:lnTo>
                <a:lnTo>
                  <a:pt x="3429071" y="1299007"/>
                </a:lnTo>
                <a:lnTo>
                  <a:pt x="3439468" y="1340514"/>
                </a:lnTo>
                <a:lnTo>
                  <a:pt x="3448842" y="1382258"/>
                </a:lnTo>
                <a:lnTo>
                  <a:pt x="3457190" y="1424225"/>
                </a:lnTo>
                <a:lnTo>
                  <a:pt x="3464504" y="1466378"/>
                </a:lnTo>
                <a:lnTo>
                  <a:pt x="3470783" y="1508705"/>
                </a:lnTo>
                <a:lnTo>
                  <a:pt x="3476020" y="1551167"/>
                </a:lnTo>
                <a:lnTo>
                  <a:pt x="3480215" y="1593750"/>
                </a:lnTo>
                <a:lnTo>
                  <a:pt x="3483362" y="1636418"/>
                </a:lnTo>
                <a:lnTo>
                  <a:pt x="3485461" y="1679156"/>
                </a:lnTo>
                <a:lnTo>
                  <a:pt x="3486511" y="1721926"/>
                </a:lnTo>
                <a:lnTo>
                  <a:pt x="3486642" y="1743321"/>
                </a:lnTo>
                <a:lnTo>
                  <a:pt x="3486511" y="1764716"/>
                </a:lnTo>
                <a:lnTo>
                  <a:pt x="3485461" y="1807486"/>
                </a:lnTo>
                <a:lnTo>
                  <a:pt x="3483362" y="1850224"/>
                </a:lnTo>
                <a:lnTo>
                  <a:pt x="3480214" y="1892892"/>
                </a:lnTo>
                <a:lnTo>
                  <a:pt x="3476020" y="1935475"/>
                </a:lnTo>
                <a:lnTo>
                  <a:pt x="3470783" y="1977937"/>
                </a:lnTo>
                <a:lnTo>
                  <a:pt x="3464504" y="2020263"/>
                </a:lnTo>
                <a:lnTo>
                  <a:pt x="3457190" y="2062416"/>
                </a:lnTo>
                <a:lnTo>
                  <a:pt x="3448842" y="2104384"/>
                </a:lnTo>
                <a:lnTo>
                  <a:pt x="3439468" y="2146128"/>
                </a:lnTo>
                <a:lnTo>
                  <a:pt x="3429071" y="2187635"/>
                </a:lnTo>
                <a:lnTo>
                  <a:pt x="3417661" y="2228868"/>
                </a:lnTo>
                <a:lnTo>
                  <a:pt x="3405239" y="2269816"/>
                </a:lnTo>
                <a:lnTo>
                  <a:pt x="3391819" y="2310439"/>
                </a:lnTo>
                <a:lnTo>
                  <a:pt x="3377403" y="2350728"/>
                </a:lnTo>
                <a:lnTo>
                  <a:pt x="3362006" y="2390644"/>
                </a:lnTo>
                <a:lnTo>
                  <a:pt x="3345631" y="2430177"/>
                </a:lnTo>
                <a:lnTo>
                  <a:pt x="3328293" y="2469289"/>
                </a:lnTo>
                <a:lnTo>
                  <a:pt x="3309998" y="2507971"/>
                </a:lnTo>
                <a:lnTo>
                  <a:pt x="3290763" y="2546186"/>
                </a:lnTo>
                <a:lnTo>
                  <a:pt x="3270592" y="2583923"/>
                </a:lnTo>
                <a:lnTo>
                  <a:pt x="3249504" y="2621149"/>
                </a:lnTo>
                <a:lnTo>
                  <a:pt x="3227506" y="2657851"/>
                </a:lnTo>
                <a:lnTo>
                  <a:pt x="3204616" y="2693996"/>
                </a:lnTo>
                <a:lnTo>
                  <a:pt x="3180844" y="2729575"/>
                </a:lnTo>
                <a:lnTo>
                  <a:pt x="3156209" y="2764554"/>
                </a:lnTo>
                <a:lnTo>
                  <a:pt x="3130719" y="2798923"/>
                </a:lnTo>
                <a:lnTo>
                  <a:pt x="3104398" y="2832651"/>
                </a:lnTo>
                <a:lnTo>
                  <a:pt x="3077252" y="2865728"/>
                </a:lnTo>
                <a:lnTo>
                  <a:pt x="3049307" y="2898123"/>
                </a:lnTo>
                <a:lnTo>
                  <a:pt x="3020572" y="2929828"/>
                </a:lnTo>
                <a:lnTo>
                  <a:pt x="2991071" y="2960814"/>
                </a:lnTo>
                <a:lnTo>
                  <a:pt x="2960814" y="2991071"/>
                </a:lnTo>
                <a:lnTo>
                  <a:pt x="2929828" y="3020572"/>
                </a:lnTo>
                <a:lnTo>
                  <a:pt x="2898123" y="3049308"/>
                </a:lnTo>
                <a:lnTo>
                  <a:pt x="2865728" y="3077253"/>
                </a:lnTo>
                <a:lnTo>
                  <a:pt x="2832651" y="3104398"/>
                </a:lnTo>
                <a:lnTo>
                  <a:pt x="2798923" y="3130719"/>
                </a:lnTo>
                <a:lnTo>
                  <a:pt x="2764553" y="3156209"/>
                </a:lnTo>
                <a:lnTo>
                  <a:pt x="2729574" y="3180844"/>
                </a:lnTo>
                <a:lnTo>
                  <a:pt x="2693996" y="3204616"/>
                </a:lnTo>
                <a:lnTo>
                  <a:pt x="2657851" y="3227506"/>
                </a:lnTo>
                <a:lnTo>
                  <a:pt x="2621149" y="3249504"/>
                </a:lnTo>
                <a:lnTo>
                  <a:pt x="2583924" y="3270592"/>
                </a:lnTo>
                <a:lnTo>
                  <a:pt x="2546187" y="3290763"/>
                </a:lnTo>
                <a:lnTo>
                  <a:pt x="2507972" y="3309998"/>
                </a:lnTo>
                <a:lnTo>
                  <a:pt x="2469290" y="3328293"/>
                </a:lnTo>
                <a:lnTo>
                  <a:pt x="2430177" y="3345631"/>
                </a:lnTo>
                <a:lnTo>
                  <a:pt x="2390644" y="3362006"/>
                </a:lnTo>
                <a:lnTo>
                  <a:pt x="2350728" y="3377403"/>
                </a:lnTo>
                <a:lnTo>
                  <a:pt x="2310440" y="3391819"/>
                </a:lnTo>
                <a:lnTo>
                  <a:pt x="2269816" y="3405240"/>
                </a:lnTo>
                <a:lnTo>
                  <a:pt x="2228869" y="3417661"/>
                </a:lnTo>
                <a:lnTo>
                  <a:pt x="2187635" y="3429072"/>
                </a:lnTo>
                <a:lnTo>
                  <a:pt x="2146128" y="3439468"/>
                </a:lnTo>
                <a:lnTo>
                  <a:pt x="2104384" y="3448842"/>
                </a:lnTo>
                <a:lnTo>
                  <a:pt x="2062417" y="3457190"/>
                </a:lnTo>
                <a:lnTo>
                  <a:pt x="2020263" y="3464504"/>
                </a:lnTo>
                <a:lnTo>
                  <a:pt x="1977937" y="3470783"/>
                </a:lnTo>
                <a:lnTo>
                  <a:pt x="1935475" y="3476020"/>
                </a:lnTo>
                <a:lnTo>
                  <a:pt x="1892892" y="3480214"/>
                </a:lnTo>
                <a:lnTo>
                  <a:pt x="1850224" y="3483361"/>
                </a:lnTo>
                <a:lnTo>
                  <a:pt x="1807486" y="3485461"/>
                </a:lnTo>
                <a:lnTo>
                  <a:pt x="1764716" y="3486511"/>
                </a:lnTo>
                <a:lnTo>
                  <a:pt x="1743321" y="3486642"/>
                </a:lnTo>
                <a:close/>
              </a:path>
            </a:pathLst>
          </a:custGeom>
          <a:solidFill>
            <a:srgbClr val="F1B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020431" y="3745931"/>
            <a:ext cx="350520" cy="490855"/>
          </a:xfrm>
          <a:custGeom>
            <a:avLst/>
            <a:gdLst/>
            <a:ahLst/>
            <a:cxnLst/>
            <a:rect l="l" t="t" r="r" b="b"/>
            <a:pathLst>
              <a:path w="350519" h="490854">
                <a:moveTo>
                  <a:pt x="0" y="490858"/>
                </a:moveTo>
                <a:lnTo>
                  <a:pt x="350118" y="490858"/>
                </a:lnTo>
                <a:lnTo>
                  <a:pt x="350118" y="0"/>
                </a:lnTo>
                <a:lnTo>
                  <a:pt x="0" y="0"/>
                </a:lnTo>
                <a:lnTo>
                  <a:pt x="0" y="490858"/>
                </a:lnTo>
                <a:close/>
              </a:path>
            </a:pathLst>
          </a:custGeom>
          <a:solidFill>
            <a:srgbClr val="677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855661" y="3745931"/>
            <a:ext cx="165100" cy="490855"/>
          </a:xfrm>
          <a:custGeom>
            <a:avLst/>
            <a:gdLst/>
            <a:ahLst/>
            <a:cxnLst/>
            <a:rect l="l" t="t" r="r" b="b"/>
            <a:pathLst>
              <a:path w="165100" h="490854">
                <a:moveTo>
                  <a:pt x="0" y="490858"/>
                </a:moveTo>
                <a:lnTo>
                  <a:pt x="164769" y="490858"/>
                </a:lnTo>
                <a:lnTo>
                  <a:pt x="164769" y="0"/>
                </a:lnTo>
                <a:lnTo>
                  <a:pt x="0" y="0"/>
                </a:lnTo>
                <a:lnTo>
                  <a:pt x="0" y="490858"/>
                </a:lnTo>
                <a:close/>
              </a:path>
            </a:pathLst>
          </a:custGeom>
          <a:solidFill>
            <a:srgbClr val="56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3821803" y="1960346"/>
            <a:ext cx="2604770" cy="1785620"/>
          </a:xfrm>
          <a:custGeom>
            <a:avLst/>
            <a:gdLst/>
            <a:ahLst/>
            <a:cxnLst/>
            <a:rect l="l" t="t" r="r" b="b"/>
            <a:pathLst>
              <a:path w="2604769" h="1785620">
                <a:moveTo>
                  <a:pt x="2604262" y="0"/>
                </a:moveTo>
                <a:lnTo>
                  <a:pt x="0" y="0"/>
                </a:lnTo>
                <a:lnTo>
                  <a:pt x="0" y="1151851"/>
                </a:lnTo>
                <a:lnTo>
                  <a:pt x="0" y="1785594"/>
                </a:lnTo>
                <a:lnTo>
                  <a:pt x="2604262" y="1785594"/>
                </a:lnTo>
                <a:lnTo>
                  <a:pt x="2604262" y="1151851"/>
                </a:lnTo>
                <a:lnTo>
                  <a:pt x="2604262" y="0"/>
                </a:lnTo>
                <a:close/>
              </a:path>
            </a:pathLst>
          </a:custGeom>
          <a:solidFill>
            <a:srgbClr val="374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4102194" y="2314549"/>
            <a:ext cx="2159635" cy="1143635"/>
          </a:xfrm>
          <a:custGeom>
            <a:avLst/>
            <a:gdLst/>
            <a:ahLst/>
            <a:cxnLst/>
            <a:rect l="l" t="t" r="r" b="b"/>
            <a:pathLst>
              <a:path w="2159634" h="1143635">
                <a:moveTo>
                  <a:pt x="2159101" y="0"/>
                </a:moveTo>
                <a:lnTo>
                  <a:pt x="0" y="0"/>
                </a:lnTo>
                <a:lnTo>
                  <a:pt x="0" y="797648"/>
                </a:lnTo>
                <a:lnTo>
                  <a:pt x="0" y="1143050"/>
                </a:lnTo>
                <a:lnTo>
                  <a:pt x="2159101" y="1143050"/>
                </a:lnTo>
                <a:lnTo>
                  <a:pt x="2159101" y="797648"/>
                </a:lnTo>
                <a:lnTo>
                  <a:pt x="2159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19555" y="3509073"/>
            <a:ext cx="187086" cy="187086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14459197" y="4236789"/>
            <a:ext cx="1246505" cy="260985"/>
          </a:xfrm>
          <a:custGeom>
            <a:avLst/>
            <a:gdLst/>
            <a:ahLst/>
            <a:cxnLst/>
            <a:rect l="l" t="t" r="r" b="b"/>
            <a:pathLst>
              <a:path w="1246505" h="260985">
                <a:moveTo>
                  <a:pt x="0" y="260876"/>
                </a:moveTo>
                <a:lnTo>
                  <a:pt x="1246030" y="260876"/>
                </a:lnTo>
                <a:lnTo>
                  <a:pt x="1246030" y="0"/>
                </a:lnTo>
                <a:lnTo>
                  <a:pt x="0" y="0"/>
                </a:lnTo>
                <a:lnTo>
                  <a:pt x="0" y="260876"/>
                </a:lnTo>
                <a:close/>
              </a:path>
            </a:pathLst>
          </a:custGeom>
          <a:solidFill>
            <a:srgbClr val="374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4304729" y="4236789"/>
            <a:ext cx="154940" cy="260985"/>
          </a:xfrm>
          <a:custGeom>
            <a:avLst/>
            <a:gdLst/>
            <a:ahLst/>
            <a:cxnLst/>
            <a:rect l="l" t="t" r="r" b="b"/>
            <a:pathLst>
              <a:path w="154940" h="260985">
                <a:moveTo>
                  <a:pt x="154467" y="260876"/>
                </a:moveTo>
                <a:lnTo>
                  <a:pt x="0" y="260876"/>
                </a:lnTo>
                <a:lnTo>
                  <a:pt x="0" y="0"/>
                </a:lnTo>
                <a:lnTo>
                  <a:pt x="154467" y="0"/>
                </a:lnTo>
                <a:lnTo>
                  <a:pt x="154467" y="260876"/>
                </a:lnTo>
                <a:close/>
              </a:path>
            </a:pathLst>
          </a:custGeom>
          <a:solidFill>
            <a:srgbClr val="263A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4102202" y="2129178"/>
            <a:ext cx="2159635" cy="185420"/>
          </a:xfrm>
          <a:custGeom>
            <a:avLst/>
            <a:gdLst/>
            <a:ahLst/>
            <a:cxnLst/>
            <a:rect l="l" t="t" r="r" b="b"/>
            <a:pathLst>
              <a:path w="2159634" h="185419">
                <a:moveTo>
                  <a:pt x="0" y="185361"/>
                </a:moveTo>
                <a:lnTo>
                  <a:pt x="2159096" y="185361"/>
                </a:lnTo>
                <a:lnTo>
                  <a:pt x="2159096" y="0"/>
                </a:lnTo>
                <a:lnTo>
                  <a:pt x="0" y="0"/>
                </a:lnTo>
                <a:lnTo>
                  <a:pt x="0" y="185361"/>
                </a:lnTo>
                <a:close/>
              </a:path>
            </a:pathLst>
          </a:custGeom>
          <a:solidFill>
            <a:srgbClr val="00A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3964900" y="2129178"/>
            <a:ext cx="137795" cy="185420"/>
          </a:xfrm>
          <a:custGeom>
            <a:avLst/>
            <a:gdLst/>
            <a:ahLst/>
            <a:cxnLst/>
            <a:rect l="l" t="t" r="r" b="b"/>
            <a:pathLst>
              <a:path w="137794" h="185419">
                <a:moveTo>
                  <a:pt x="137301" y="185361"/>
                </a:moveTo>
                <a:lnTo>
                  <a:pt x="0" y="185361"/>
                </a:lnTo>
                <a:lnTo>
                  <a:pt x="0" y="0"/>
                </a:lnTo>
                <a:lnTo>
                  <a:pt x="137301" y="0"/>
                </a:lnTo>
                <a:lnTo>
                  <a:pt x="137301" y="185361"/>
                </a:lnTo>
                <a:close/>
              </a:path>
            </a:pathLst>
          </a:custGeom>
          <a:solidFill>
            <a:srgbClr val="007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3964900" y="2314539"/>
            <a:ext cx="137795" cy="1143635"/>
          </a:xfrm>
          <a:custGeom>
            <a:avLst/>
            <a:gdLst/>
            <a:ahLst/>
            <a:cxnLst/>
            <a:rect l="l" t="t" r="r" b="b"/>
            <a:pathLst>
              <a:path w="137794" h="1143635">
                <a:moveTo>
                  <a:pt x="137301" y="1143048"/>
                </a:moveTo>
                <a:lnTo>
                  <a:pt x="0" y="1143048"/>
                </a:lnTo>
                <a:lnTo>
                  <a:pt x="0" y="0"/>
                </a:lnTo>
                <a:lnTo>
                  <a:pt x="137301" y="0"/>
                </a:lnTo>
                <a:lnTo>
                  <a:pt x="137301" y="1143048"/>
                </a:lnTo>
                <a:close/>
              </a:path>
            </a:pathLst>
          </a:custGeom>
          <a:solidFill>
            <a:srgbClr val="D9E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4356214" y="2414515"/>
            <a:ext cx="1716405" cy="302260"/>
          </a:xfrm>
          <a:custGeom>
            <a:avLst/>
            <a:gdLst/>
            <a:ahLst/>
            <a:cxnLst/>
            <a:rect l="l" t="t" r="r" b="b"/>
            <a:pathLst>
              <a:path w="1716405" h="302260">
                <a:moveTo>
                  <a:pt x="0" y="302071"/>
                </a:moveTo>
                <a:lnTo>
                  <a:pt x="1716297" y="302071"/>
                </a:lnTo>
                <a:lnTo>
                  <a:pt x="1716297" y="0"/>
                </a:lnTo>
                <a:lnTo>
                  <a:pt x="0" y="0"/>
                </a:lnTo>
                <a:lnTo>
                  <a:pt x="0" y="302071"/>
                </a:lnTo>
                <a:close/>
              </a:path>
            </a:pathLst>
          </a:custGeom>
          <a:solidFill>
            <a:srgbClr val="C6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4205178" y="2806699"/>
            <a:ext cx="1130300" cy="551180"/>
          </a:xfrm>
          <a:custGeom>
            <a:avLst/>
            <a:gdLst/>
            <a:ahLst/>
            <a:cxnLst/>
            <a:rect l="l" t="t" r="r" b="b"/>
            <a:pathLst>
              <a:path w="1130300" h="551179">
                <a:moveTo>
                  <a:pt x="533768" y="497776"/>
                </a:moveTo>
                <a:lnTo>
                  <a:pt x="530656" y="482396"/>
                </a:lnTo>
                <a:lnTo>
                  <a:pt x="522185" y="469823"/>
                </a:lnTo>
                <a:lnTo>
                  <a:pt x="509625" y="461352"/>
                </a:lnTo>
                <a:lnTo>
                  <a:pt x="494233" y="458254"/>
                </a:lnTo>
                <a:lnTo>
                  <a:pt x="39535" y="458254"/>
                </a:lnTo>
                <a:lnTo>
                  <a:pt x="24142" y="461352"/>
                </a:lnTo>
                <a:lnTo>
                  <a:pt x="11582" y="469823"/>
                </a:lnTo>
                <a:lnTo>
                  <a:pt x="3111" y="482396"/>
                </a:lnTo>
                <a:lnTo>
                  <a:pt x="0" y="497776"/>
                </a:lnTo>
                <a:lnTo>
                  <a:pt x="0" y="511403"/>
                </a:lnTo>
                <a:lnTo>
                  <a:pt x="3111" y="526783"/>
                </a:lnTo>
                <a:lnTo>
                  <a:pt x="11582" y="539356"/>
                </a:lnTo>
                <a:lnTo>
                  <a:pt x="24142" y="547827"/>
                </a:lnTo>
                <a:lnTo>
                  <a:pt x="39535" y="550926"/>
                </a:lnTo>
                <a:lnTo>
                  <a:pt x="494233" y="550926"/>
                </a:lnTo>
                <a:lnTo>
                  <a:pt x="509625" y="547827"/>
                </a:lnTo>
                <a:lnTo>
                  <a:pt x="522185" y="539343"/>
                </a:lnTo>
                <a:lnTo>
                  <a:pt x="530656" y="526783"/>
                </a:lnTo>
                <a:lnTo>
                  <a:pt x="533768" y="511403"/>
                </a:lnTo>
                <a:lnTo>
                  <a:pt x="533768" y="497776"/>
                </a:lnTo>
                <a:close/>
              </a:path>
              <a:path w="1130300" h="551179">
                <a:moveTo>
                  <a:pt x="533768" y="345033"/>
                </a:moveTo>
                <a:lnTo>
                  <a:pt x="530656" y="329641"/>
                </a:lnTo>
                <a:lnTo>
                  <a:pt x="522185" y="317068"/>
                </a:lnTo>
                <a:lnTo>
                  <a:pt x="509625" y="308597"/>
                </a:lnTo>
                <a:lnTo>
                  <a:pt x="494233" y="305498"/>
                </a:lnTo>
                <a:lnTo>
                  <a:pt x="39535" y="305498"/>
                </a:lnTo>
                <a:lnTo>
                  <a:pt x="24142" y="308597"/>
                </a:lnTo>
                <a:lnTo>
                  <a:pt x="11582" y="317068"/>
                </a:lnTo>
                <a:lnTo>
                  <a:pt x="3111" y="329641"/>
                </a:lnTo>
                <a:lnTo>
                  <a:pt x="0" y="345033"/>
                </a:lnTo>
                <a:lnTo>
                  <a:pt x="0" y="358648"/>
                </a:lnTo>
                <a:lnTo>
                  <a:pt x="3111" y="374027"/>
                </a:lnTo>
                <a:lnTo>
                  <a:pt x="11582" y="386600"/>
                </a:lnTo>
                <a:lnTo>
                  <a:pt x="24142" y="395071"/>
                </a:lnTo>
                <a:lnTo>
                  <a:pt x="39535" y="398170"/>
                </a:lnTo>
                <a:lnTo>
                  <a:pt x="494233" y="398170"/>
                </a:lnTo>
                <a:lnTo>
                  <a:pt x="509625" y="395071"/>
                </a:lnTo>
                <a:lnTo>
                  <a:pt x="522185" y="386600"/>
                </a:lnTo>
                <a:lnTo>
                  <a:pt x="530656" y="374027"/>
                </a:lnTo>
                <a:lnTo>
                  <a:pt x="533768" y="358648"/>
                </a:lnTo>
                <a:lnTo>
                  <a:pt x="533768" y="345033"/>
                </a:lnTo>
                <a:close/>
              </a:path>
              <a:path w="1130300" h="551179">
                <a:moveTo>
                  <a:pt x="533768" y="192278"/>
                </a:moveTo>
                <a:lnTo>
                  <a:pt x="530656" y="176885"/>
                </a:lnTo>
                <a:lnTo>
                  <a:pt x="522185" y="164312"/>
                </a:lnTo>
                <a:lnTo>
                  <a:pt x="509625" y="155841"/>
                </a:lnTo>
                <a:lnTo>
                  <a:pt x="494233" y="152742"/>
                </a:lnTo>
                <a:lnTo>
                  <a:pt x="39535" y="152742"/>
                </a:lnTo>
                <a:lnTo>
                  <a:pt x="24142" y="155841"/>
                </a:lnTo>
                <a:lnTo>
                  <a:pt x="11582" y="164312"/>
                </a:lnTo>
                <a:lnTo>
                  <a:pt x="3111" y="176885"/>
                </a:lnTo>
                <a:lnTo>
                  <a:pt x="0" y="192278"/>
                </a:lnTo>
                <a:lnTo>
                  <a:pt x="0" y="205892"/>
                </a:lnTo>
                <a:lnTo>
                  <a:pt x="3111" y="221284"/>
                </a:lnTo>
                <a:lnTo>
                  <a:pt x="11582" y="233845"/>
                </a:lnTo>
                <a:lnTo>
                  <a:pt x="24142" y="242316"/>
                </a:lnTo>
                <a:lnTo>
                  <a:pt x="39535" y="245427"/>
                </a:lnTo>
                <a:lnTo>
                  <a:pt x="494233" y="245427"/>
                </a:lnTo>
                <a:lnTo>
                  <a:pt x="509625" y="242316"/>
                </a:lnTo>
                <a:lnTo>
                  <a:pt x="522185" y="233845"/>
                </a:lnTo>
                <a:lnTo>
                  <a:pt x="530656" y="221284"/>
                </a:lnTo>
                <a:lnTo>
                  <a:pt x="533768" y="205892"/>
                </a:lnTo>
                <a:lnTo>
                  <a:pt x="533768" y="192278"/>
                </a:lnTo>
                <a:close/>
              </a:path>
              <a:path w="1130300" h="551179">
                <a:moveTo>
                  <a:pt x="533768" y="39535"/>
                </a:moveTo>
                <a:lnTo>
                  <a:pt x="530656" y="24142"/>
                </a:lnTo>
                <a:lnTo>
                  <a:pt x="522185" y="11582"/>
                </a:lnTo>
                <a:lnTo>
                  <a:pt x="509625" y="3111"/>
                </a:lnTo>
                <a:lnTo>
                  <a:pt x="494233" y="0"/>
                </a:lnTo>
                <a:lnTo>
                  <a:pt x="39535" y="0"/>
                </a:lnTo>
                <a:lnTo>
                  <a:pt x="24142" y="3098"/>
                </a:lnTo>
                <a:lnTo>
                  <a:pt x="11582" y="11582"/>
                </a:lnTo>
                <a:lnTo>
                  <a:pt x="3111" y="24142"/>
                </a:lnTo>
                <a:lnTo>
                  <a:pt x="0" y="39535"/>
                </a:lnTo>
                <a:lnTo>
                  <a:pt x="0" y="53149"/>
                </a:lnTo>
                <a:lnTo>
                  <a:pt x="3111" y="68541"/>
                </a:lnTo>
                <a:lnTo>
                  <a:pt x="11582" y="81102"/>
                </a:lnTo>
                <a:lnTo>
                  <a:pt x="24142" y="89573"/>
                </a:lnTo>
                <a:lnTo>
                  <a:pt x="39535" y="92684"/>
                </a:lnTo>
                <a:lnTo>
                  <a:pt x="494233" y="92684"/>
                </a:lnTo>
                <a:lnTo>
                  <a:pt x="509625" y="89573"/>
                </a:lnTo>
                <a:lnTo>
                  <a:pt x="522185" y="81102"/>
                </a:lnTo>
                <a:lnTo>
                  <a:pt x="530656" y="68529"/>
                </a:lnTo>
                <a:lnTo>
                  <a:pt x="533768" y="53149"/>
                </a:lnTo>
                <a:lnTo>
                  <a:pt x="533768" y="39535"/>
                </a:lnTo>
                <a:close/>
              </a:path>
              <a:path w="1130300" h="551179">
                <a:moveTo>
                  <a:pt x="1130185" y="497776"/>
                </a:moveTo>
                <a:lnTo>
                  <a:pt x="1127074" y="482396"/>
                </a:lnTo>
                <a:lnTo>
                  <a:pt x="1118603" y="469823"/>
                </a:lnTo>
                <a:lnTo>
                  <a:pt x="1106043" y="461352"/>
                </a:lnTo>
                <a:lnTo>
                  <a:pt x="1090650" y="458254"/>
                </a:lnTo>
                <a:lnTo>
                  <a:pt x="635952" y="458254"/>
                </a:lnTo>
                <a:lnTo>
                  <a:pt x="620560" y="461352"/>
                </a:lnTo>
                <a:lnTo>
                  <a:pt x="607999" y="469823"/>
                </a:lnTo>
                <a:lnTo>
                  <a:pt x="599516" y="482396"/>
                </a:lnTo>
                <a:lnTo>
                  <a:pt x="596417" y="497776"/>
                </a:lnTo>
                <a:lnTo>
                  <a:pt x="596417" y="511403"/>
                </a:lnTo>
                <a:lnTo>
                  <a:pt x="599516" y="526783"/>
                </a:lnTo>
                <a:lnTo>
                  <a:pt x="607999" y="539356"/>
                </a:lnTo>
                <a:lnTo>
                  <a:pt x="620560" y="547827"/>
                </a:lnTo>
                <a:lnTo>
                  <a:pt x="635952" y="550926"/>
                </a:lnTo>
                <a:lnTo>
                  <a:pt x="1090650" y="550926"/>
                </a:lnTo>
                <a:lnTo>
                  <a:pt x="1106030" y="547827"/>
                </a:lnTo>
                <a:lnTo>
                  <a:pt x="1118603" y="539343"/>
                </a:lnTo>
                <a:lnTo>
                  <a:pt x="1127074" y="526783"/>
                </a:lnTo>
                <a:lnTo>
                  <a:pt x="1130185" y="511403"/>
                </a:lnTo>
                <a:lnTo>
                  <a:pt x="1130185" y="497776"/>
                </a:lnTo>
                <a:close/>
              </a:path>
              <a:path w="1130300" h="551179">
                <a:moveTo>
                  <a:pt x="1130185" y="345033"/>
                </a:moveTo>
                <a:lnTo>
                  <a:pt x="1127074" y="329641"/>
                </a:lnTo>
                <a:lnTo>
                  <a:pt x="1118603" y="317068"/>
                </a:lnTo>
                <a:lnTo>
                  <a:pt x="1106043" y="308597"/>
                </a:lnTo>
                <a:lnTo>
                  <a:pt x="1090650" y="305498"/>
                </a:lnTo>
                <a:lnTo>
                  <a:pt x="635952" y="305498"/>
                </a:lnTo>
                <a:lnTo>
                  <a:pt x="620560" y="308597"/>
                </a:lnTo>
                <a:lnTo>
                  <a:pt x="607999" y="317068"/>
                </a:lnTo>
                <a:lnTo>
                  <a:pt x="599516" y="329641"/>
                </a:lnTo>
                <a:lnTo>
                  <a:pt x="596417" y="345033"/>
                </a:lnTo>
                <a:lnTo>
                  <a:pt x="596417" y="358648"/>
                </a:lnTo>
                <a:lnTo>
                  <a:pt x="599516" y="374027"/>
                </a:lnTo>
                <a:lnTo>
                  <a:pt x="607999" y="386600"/>
                </a:lnTo>
                <a:lnTo>
                  <a:pt x="620560" y="395071"/>
                </a:lnTo>
                <a:lnTo>
                  <a:pt x="635952" y="398170"/>
                </a:lnTo>
                <a:lnTo>
                  <a:pt x="1090650" y="398170"/>
                </a:lnTo>
                <a:lnTo>
                  <a:pt x="1106030" y="395071"/>
                </a:lnTo>
                <a:lnTo>
                  <a:pt x="1118603" y="386600"/>
                </a:lnTo>
                <a:lnTo>
                  <a:pt x="1127074" y="374027"/>
                </a:lnTo>
                <a:lnTo>
                  <a:pt x="1130185" y="358648"/>
                </a:lnTo>
                <a:lnTo>
                  <a:pt x="1130185" y="345033"/>
                </a:lnTo>
                <a:close/>
              </a:path>
              <a:path w="1130300" h="551179">
                <a:moveTo>
                  <a:pt x="1130185" y="192278"/>
                </a:moveTo>
                <a:lnTo>
                  <a:pt x="1127074" y="176885"/>
                </a:lnTo>
                <a:lnTo>
                  <a:pt x="1118603" y="164312"/>
                </a:lnTo>
                <a:lnTo>
                  <a:pt x="1106043" y="155841"/>
                </a:lnTo>
                <a:lnTo>
                  <a:pt x="1090650" y="152742"/>
                </a:lnTo>
                <a:lnTo>
                  <a:pt x="635952" y="152742"/>
                </a:lnTo>
                <a:lnTo>
                  <a:pt x="620560" y="155841"/>
                </a:lnTo>
                <a:lnTo>
                  <a:pt x="607999" y="164312"/>
                </a:lnTo>
                <a:lnTo>
                  <a:pt x="599516" y="176885"/>
                </a:lnTo>
                <a:lnTo>
                  <a:pt x="596417" y="192278"/>
                </a:lnTo>
                <a:lnTo>
                  <a:pt x="596417" y="205892"/>
                </a:lnTo>
                <a:lnTo>
                  <a:pt x="599516" y="221284"/>
                </a:lnTo>
                <a:lnTo>
                  <a:pt x="607999" y="233845"/>
                </a:lnTo>
                <a:lnTo>
                  <a:pt x="620560" y="242316"/>
                </a:lnTo>
                <a:lnTo>
                  <a:pt x="635952" y="245427"/>
                </a:lnTo>
                <a:lnTo>
                  <a:pt x="1090650" y="245427"/>
                </a:lnTo>
                <a:lnTo>
                  <a:pt x="1106030" y="242316"/>
                </a:lnTo>
                <a:lnTo>
                  <a:pt x="1118603" y="233845"/>
                </a:lnTo>
                <a:lnTo>
                  <a:pt x="1127074" y="221284"/>
                </a:lnTo>
                <a:lnTo>
                  <a:pt x="1130185" y="205892"/>
                </a:lnTo>
                <a:lnTo>
                  <a:pt x="1130185" y="192278"/>
                </a:lnTo>
                <a:close/>
              </a:path>
              <a:path w="1130300" h="551179">
                <a:moveTo>
                  <a:pt x="1130185" y="39535"/>
                </a:moveTo>
                <a:lnTo>
                  <a:pt x="1127074" y="24142"/>
                </a:lnTo>
                <a:lnTo>
                  <a:pt x="1118603" y="11582"/>
                </a:lnTo>
                <a:lnTo>
                  <a:pt x="1106043" y="3111"/>
                </a:lnTo>
                <a:lnTo>
                  <a:pt x="1090650" y="0"/>
                </a:lnTo>
                <a:lnTo>
                  <a:pt x="635952" y="0"/>
                </a:lnTo>
                <a:lnTo>
                  <a:pt x="620560" y="3098"/>
                </a:lnTo>
                <a:lnTo>
                  <a:pt x="607999" y="11582"/>
                </a:lnTo>
                <a:lnTo>
                  <a:pt x="599516" y="24142"/>
                </a:lnTo>
                <a:lnTo>
                  <a:pt x="596417" y="39535"/>
                </a:lnTo>
                <a:lnTo>
                  <a:pt x="596417" y="53149"/>
                </a:lnTo>
                <a:lnTo>
                  <a:pt x="599516" y="68541"/>
                </a:lnTo>
                <a:lnTo>
                  <a:pt x="607999" y="81102"/>
                </a:lnTo>
                <a:lnTo>
                  <a:pt x="620560" y="89573"/>
                </a:lnTo>
                <a:lnTo>
                  <a:pt x="635952" y="92684"/>
                </a:lnTo>
                <a:lnTo>
                  <a:pt x="1090650" y="92684"/>
                </a:lnTo>
                <a:lnTo>
                  <a:pt x="1106030" y="89573"/>
                </a:lnTo>
                <a:lnTo>
                  <a:pt x="1118603" y="81102"/>
                </a:lnTo>
                <a:lnTo>
                  <a:pt x="1127074" y="68529"/>
                </a:lnTo>
                <a:lnTo>
                  <a:pt x="1130185" y="53149"/>
                </a:lnTo>
                <a:lnTo>
                  <a:pt x="1130185" y="39535"/>
                </a:lnTo>
                <a:close/>
              </a:path>
            </a:pathLst>
          </a:custGeom>
          <a:solidFill>
            <a:srgbClr val="00A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4205185" y="2414515"/>
            <a:ext cx="151130" cy="302260"/>
          </a:xfrm>
          <a:custGeom>
            <a:avLst/>
            <a:gdLst/>
            <a:ahLst/>
            <a:cxnLst/>
            <a:rect l="l" t="t" r="r" b="b"/>
            <a:pathLst>
              <a:path w="151130" h="302260">
                <a:moveTo>
                  <a:pt x="151029" y="302071"/>
                </a:moveTo>
                <a:lnTo>
                  <a:pt x="0" y="302071"/>
                </a:lnTo>
                <a:lnTo>
                  <a:pt x="0" y="0"/>
                </a:lnTo>
                <a:lnTo>
                  <a:pt x="151029" y="0"/>
                </a:lnTo>
                <a:lnTo>
                  <a:pt x="151029" y="302071"/>
                </a:lnTo>
                <a:close/>
              </a:path>
            </a:pathLst>
          </a:custGeom>
          <a:solidFill>
            <a:srgbClr val="8F4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5559328" y="2806699"/>
            <a:ext cx="513715" cy="551180"/>
          </a:xfrm>
          <a:custGeom>
            <a:avLst/>
            <a:gdLst/>
            <a:ahLst/>
            <a:cxnLst/>
            <a:rect l="l" t="t" r="r" b="b"/>
            <a:pathLst>
              <a:path w="513715" h="551179">
                <a:moveTo>
                  <a:pt x="513181" y="0"/>
                </a:moveTo>
                <a:lnTo>
                  <a:pt x="0" y="0"/>
                </a:lnTo>
                <a:lnTo>
                  <a:pt x="0" y="305498"/>
                </a:lnTo>
                <a:lnTo>
                  <a:pt x="0" y="550926"/>
                </a:lnTo>
                <a:lnTo>
                  <a:pt x="513181" y="550926"/>
                </a:lnTo>
                <a:lnTo>
                  <a:pt x="513181" y="305498"/>
                </a:lnTo>
                <a:lnTo>
                  <a:pt x="513181" y="0"/>
                </a:lnTo>
                <a:close/>
              </a:path>
            </a:pathLst>
          </a:custGeom>
          <a:solidFill>
            <a:srgbClr val="C6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5408306" y="2806692"/>
            <a:ext cx="151130" cy="549275"/>
          </a:xfrm>
          <a:custGeom>
            <a:avLst/>
            <a:gdLst/>
            <a:ahLst/>
            <a:cxnLst/>
            <a:rect l="l" t="t" r="r" b="b"/>
            <a:pathLst>
              <a:path w="151130" h="549275">
                <a:moveTo>
                  <a:pt x="151029" y="549219"/>
                </a:moveTo>
                <a:lnTo>
                  <a:pt x="0" y="549219"/>
                </a:lnTo>
                <a:lnTo>
                  <a:pt x="0" y="0"/>
                </a:lnTo>
                <a:lnTo>
                  <a:pt x="151029" y="0"/>
                </a:lnTo>
                <a:lnTo>
                  <a:pt x="151029" y="549219"/>
                </a:lnTo>
                <a:close/>
              </a:path>
            </a:pathLst>
          </a:custGeom>
          <a:solidFill>
            <a:srgbClr val="8F4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5705226" y="3112189"/>
            <a:ext cx="1132840" cy="1729105"/>
          </a:xfrm>
          <a:custGeom>
            <a:avLst/>
            <a:gdLst/>
            <a:ahLst/>
            <a:cxnLst/>
            <a:rect l="l" t="t" r="r" b="b"/>
            <a:pathLst>
              <a:path w="1132840" h="1729104">
                <a:moveTo>
                  <a:pt x="1132758" y="1728731"/>
                </a:moveTo>
                <a:lnTo>
                  <a:pt x="0" y="1728731"/>
                </a:lnTo>
                <a:lnTo>
                  <a:pt x="0" y="0"/>
                </a:lnTo>
                <a:lnTo>
                  <a:pt x="1132758" y="0"/>
                </a:lnTo>
                <a:lnTo>
                  <a:pt x="1132758" y="1728731"/>
                </a:lnTo>
                <a:close/>
              </a:path>
            </a:pathLst>
          </a:custGeom>
          <a:solidFill>
            <a:srgbClr val="677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5935209" y="3390231"/>
            <a:ext cx="800100" cy="1277620"/>
          </a:xfrm>
          <a:custGeom>
            <a:avLst/>
            <a:gdLst/>
            <a:ahLst/>
            <a:cxnLst/>
            <a:rect l="l" t="t" r="r" b="b"/>
            <a:pathLst>
              <a:path w="800100" h="1277620">
                <a:moveTo>
                  <a:pt x="0" y="1277355"/>
                </a:moveTo>
                <a:lnTo>
                  <a:pt x="799793" y="1277355"/>
                </a:lnTo>
                <a:lnTo>
                  <a:pt x="799793" y="0"/>
                </a:lnTo>
                <a:lnTo>
                  <a:pt x="0" y="0"/>
                </a:lnTo>
                <a:lnTo>
                  <a:pt x="0" y="1277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5797908" y="3390231"/>
            <a:ext cx="137795" cy="1277620"/>
          </a:xfrm>
          <a:custGeom>
            <a:avLst/>
            <a:gdLst/>
            <a:ahLst/>
            <a:cxnLst/>
            <a:rect l="l" t="t" r="r" b="b"/>
            <a:pathLst>
              <a:path w="137794" h="1277620">
                <a:moveTo>
                  <a:pt x="0" y="1277355"/>
                </a:moveTo>
                <a:lnTo>
                  <a:pt x="137301" y="1277355"/>
                </a:lnTo>
                <a:lnTo>
                  <a:pt x="137301" y="0"/>
                </a:lnTo>
                <a:lnTo>
                  <a:pt x="0" y="0"/>
                </a:lnTo>
                <a:lnTo>
                  <a:pt x="0" y="1277355"/>
                </a:lnTo>
                <a:close/>
              </a:path>
            </a:pathLst>
          </a:custGeom>
          <a:solidFill>
            <a:srgbClr val="D9E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5935209" y="3204869"/>
            <a:ext cx="800100" cy="185420"/>
          </a:xfrm>
          <a:custGeom>
            <a:avLst/>
            <a:gdLst/>
            <a:ahLst/>
            <a:cxnLst/>
            <a:rect l="l" t="t" r="r" b="b"/>
            <a:pathLst>
              <a:path w="800100" h="185420">
                <a:moveTo>
                  <a:pt x="0" y="185361"/>
                </a:moveTo>
                <a:lnTo>
                  <a:pt x="799793" y="185361"/>
                </a:lnTo>
                <a:lnTo>
                  <a:pt x="799793" y="0"/>
                </a:lnTo>
                <a:lnTo>
                  <a:pt x="0" y="0"/>
                </a:lnTo>
                <a:lnTo>
                  <a:pt x="0" y="185361"/>
                </a:lnTo>
                <a:close/>
              </a:path>
            </a:pathLst>
          </a:custGeom>
          <a:solidFill>
            <a:srgbClr val="00A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5797908" y="3204869"/>
            <a:ext cx="137795" cy="185420"/>
          </a:xfrm>
          <a:custGeom>
            <a:avLst/>
            <a:gdLst/>
            <a:ahLst/>
            <a:cxnLst/>
            <a:rect l="l" t="t" r="r" b="b"/>
            <a:pathLst>
              <a:path w="137794" h="185420">
                <a:moveTo>
                  <a:pt x="137301" y="185361"/>
                </a:moveTo>
                <a:lnTo>
                  <a:pt x="0" y="185361"/>
                </a:lnTo>
                <a:lnTo>
                  <a:pt x="0" y="0"/>
                </a:lnTo>
                <a:lnTo>
                  <a:pt x="137301" y="0"/>
                </a:lnTo>
                <a:lnTo>
                  <a:pt x="137301" y="185361"/>
                </a:lnTo>
                <a:close/>
              </a:path>
            </a:pathLst>
          </a:custGeom>
          <a:solidFill>
            <a:srgbClr val="007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6058871" y="3553713"/>
            <a:ext cx="575310" cy="1054100"/>
          </a:xfrm>
          <a:custGeom>
            <a:avLst/>
            <a:gdLst/>
            <a:ahLst/>
            <a:cxnLst/>
            <a:rect l="l" t="t" r="r" b="b"/>
            <a:pathLst>
              <a:path w="575309" h="1054100">
                <a:moveTo>
                  <a:pt x="573138" y="0"/>
                </a:moveTo>
                <a:lnTo>
                  <a:pt x="1625" y="0"/>
                </a:lnTo>
                <a:lnTo>
                  <a:pt x="1625" y="329526"/>
                </a:lnTo>
                <a:lnTo>
                  <a:pt x="573138" y="329526"/>
                </a:lnTo>
                <a:lnTo>
                  <a:pt x="573138" y="0"/>
                </a:lnTo>
                <a:close/>
              </a:path>
              <a:path w="575309" h="1054100">
                <a:moveTo>
                  <a:pt x="574751" y="858139"/>
                </a:moveTo>
                <a:lnTo>
                  <a:pt x="0" y="858139"/>
                </a:lnTo>
                <a:lnTo>
                  <a:pt x="0" y="1053807"/>
                </a:lnTo>
                <a:lnTo>
                  <a:pt x="574751" y="1053807"/>
                </a:lnTo>
                <a:lnTo>
                  <a:pt x="574751" y="858139"/>
                </a:lnTo>
                <a:close/>
              </a:path>
            </a:pathLst>
          </a:custGeom>
          <a:solidFill>
            <a:srgbClr val="C6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5933586" y="3553713"/>
            <a:ext cx="127000" cy="1054100"/>
          </a:xfrm>
          <a:custGeom>
            <a:avLst/>
            <a:gdLst/>
            <a:ahLst/>
            <a:cxnLst/>
            <a:rect l="l" t="t" r="r" b="b"/>
            <a:pathLst>
              <a:path w="127000" h="1054100">
                <a:moveTo>
                  <a:pt x="125285" y="858139"/>
                </a:moveTo>
                <a:lnTo>
                  <a:pt x="0" y="858139"/>
                </a:lnTo>
                <a:lnTo>
                  <a:pt x="0" y="1053807"/>
                </a:lnTo>
                <a:lnTo>
                  <a:pt x="125285" y="1053807"/>
                </a:lnTo>
                <a:lnTo>
                  <a:pt x="125285" y="858139"/>
                </a:lnTo>
                <a:close/>
              </a:path>
              <a:path w="127000" h="1054100">
                <a:moveTo>
                  <a:pt x="126911" y="0"/>
                </a:moveTo>
                <a:lnTo>
                  <a:pt x="1612" y="0"/>
                </a:lnTo>
                <a:lnTo>
                  <a:pt x="1612" y="329526"/>
                </a:lnTo>
                <a:lnTo>
                  <a:pt x="126911" y="329526"/>
                </a:lnTo>
                <a:lnTo>
                  <a:pt x="126911" y="0"/>
                </a:lnTo>
                <a:close/>
              </a:path>
            </a:pathLst>
          </a:custGeom>
          <a:solidFill>
            <a:srgbClr val="8F4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6091549" y="3957027"/>
            <a:ext cx="384175" cy="396875"/>
          </a:xfrm>
          <a:custGeom>
            <a:avLst/>
            <a:gdLst/>
            <a:ahLst/>
            <a:cxnLst/>
            <a:rect l="l" t="t" r="r" b="b"/>
            <a:pathLst>
              <a:path w="384175" h="396875">
                <a:moveTo>
                  <a:pt x="384124" y="358228"/>
                </a:moveTo>
                <a:lnTo>
                  <a:pt x="381889" y="347154"/>
                </a:lnTo>
                <a:lnTo>
                  <a:pt x="375793" y="338112"/>
                </a:lnTo>
                <a:lnTo>
                  <a:pt x="366750" y="332016"/>
                </a:lnTo>
                <a:lnTo>
                  <a:pt x="355676" y="329780"/>
                </a:lnTo>
                <a:lnTo>
                  <a:pt x="28448" y="329780"/>
                </a:lnTo>
                <a:lnTo>
                  <a:pt x="17373" y="332016"/>
                </a:lnTo>
                <a:lnTo>
                  <a:pt x="8331" y="338112"/>
                </a:lnTo>
                <a:lnTo>
                  <a:pt x="2235" y="347154"/>
                </a:lnTo>
                <a:lnTo>
                  <a:pt x="0" y="358228"/>
                </a:lnTo>
                <a:lnTo>
                  <a:pt x="0" y="368020"/>
                </a:lnTo>
                <a:lnTo>
                  <a:pt x="2235" y="379095"/>
                </a:lnTo>
                <a:lnTo>
                  <a:pt x="8331" y="388150"/>
                </a:lnTo>
                <a:lnTo>
                  <a:pt x="17373" y="394246"/>
                </a:lnTo>
                <a:lnTo>
                  <a:pt x="28448" y="396481"/>
                </a:lnTo>
                <a:lnTo>
                  <a:pt x="355676" y="396481"/>
                </a:lnTo>
                <a:lnTo>
                  <a:pt x="366750" y="394246"/>
                </a:lnTo>
                <a:lnTo>
                  <a:pt x="375793" y="388150"/>
                </a:lnTo>
                <a:lnTo>
                  <a:pt x="381889" y="379095"/>
                </a:lnTo>
                <a:lnTo>
                  <a:pt x="384124" y="368020"/>
                </a:lnTo>
                <a:lnTo>
                  <a:pt x="384124" y="358228"/>
                </a:lnTo>
                <a:close/>
              </a:path>
              <a:path w="384175" h="396875">
                <a:moveTo>
                  <a:pt x="384124" y="248310"/>
                </a:moveTo>
                <a:lnTo>
                  <a:pt x="381889" y="237236"/>
                </a:lnTo>
                <a:lnTo>
                  <a:pt x="375793" y="228193"/>
                </a:lnTo>
                <a:lnTo>
                  <a:pt x="366750" y="222097"/>
                </a:lnTo>
                <a:lnTo>
                  <a:pt x="355676" y="219849"/>
                </a:lnTo>
                <a:lnTo>
                  <a:pt x="28448" y="219849"/>
                </a:lnTo>
                <a:lnTo>
                  <a:pt x="17373" y="222097"/>
                </a:lnTo>
                <a:lnTo>
                  <a:pt x="8331" y="228193"/>
                </a:lnTo>
                <a:lnTo>
                  <a:pt x="2235" y="237236"/>
                </a:lnTo>
                <a:lnTo>
                  <a:pt x="0" y="248310"/>
                </a:lnTo>
                <a:lnTo>
                  <a:pt x="0" y="258102"/>
                </a:lnTo>
                <a:lnTo>
                  <a:pt x="2235" y="269176"/>
                </a:lnTo>
                <a:lnTo>
                  <a:pt x="8331" y="278218"/>
                </a:lnTo>
                <a:lnTo>
                  <a:pt x="17373" y="284327"/>
                </a:lnTo>
                <a:lnTo>
                  <a:pt x="28448" y="286562"/>
                </a:lnTo>
                <a:lnTo>
                  <a:pt x="355676" y="286562"/>
                </a:lnTo>
                <a:lnTo>
                  <a:pt x="366750" y="284327"/>
                </a:lnTo>
                <a:lnTo>
                  <a:pt x="375793" y="278218"/>
                </a:lnTo>
                <a:lnTo>
                  <a:pt x="381889" y="269176"/>
                </a:lnTo>
                <a:lnTo>
                  <a:pt x="384124" y="258102"/>
                </a:lnTo>
                <a:lnTo>
                  <a:pt x="384124" y="248310"/>
                </a:lnTo>
                <a:close/>
              </a:path>
              <a:path w="384175" h="396875">
                <a:moveTo>
                  <a:pt x="384124" y="138379"/>
                </a:moveTo>
                <a:lnTo>
                  <a:pt x="381889" y="127304"/>
                </a:lnTo>
                <a:lnTo>
                  <a:pt x="375793" y="118262"/>
                </a:lnTo>
                <a:lnTo>
                  <a:pt x="366750" y="112153"/>
                </a:lnTo>
                <a:lnTo>
                  <a:pt x="355676" y="109918"/>
                </a:lnTo>
                <a:lnTo>
                  <a:pt x="28448" y="109918"/>
                </a:lnTo>
                <a:lnTo>
                  <a:pt x="17373" y="112153"/>
                </a:lnTo>
                <a:lnTo>
                  <a:pt x="8331" y="118262"/>
                </a:lnTo>
                <a:lnTo>
                  <a:pt x="2235" y="127304"/>
                </a:lnTo>
                <a:lnTo>
                  <a:pt x="0" y="138379"/>
                </a:lnTo>
                <a:lnTo>
                  <a:pt x="0" y="148170"/>
                </a:lnTo>
                <a:lnTo>
                  <a:pt x="2235" y="159245"/>
                </a:lnTo>
                <a:lnTo>
                  <a:pt x="8331" y="168287"/>
                </a:lnTo>
                <a:lnTo>
                  <a:pt x="17373" y="174383"/>
                </a:lnTo>
                <a:lnTo>
                  <a:pt x="28448" y="176631"/>
                </a:lnTo>
                <a:lnTo>
                  <a:pt x="355676" y="176631"/>
                </a:lnTo>
                <a:lnTo>
                  <a:pt x="366750" y="174396"/>
                </a:lnTo>
                <a:lnTo>
                  <a:pt x="375793" y="168300"/>
                </a:lnTo>
                <a:lnTo>
                  <a:pt x="381889" y="159258"/>
                </a:lnTo>
                <a:lnTo>
                  <a:pt x="384124" y="148170"/>
                </a:lnTo>
                <a:lnTo>
                  <a:pt x="384124" y="138379"/>
                </a:lnTo>
                <a:close/>
              </a:path>
              <a:path w="384175" h="396875">
                <a:moveTo>
                  <a:pt x="384124" y="28460"/>
                </a:moveTo>
                <a:lnTo>
                  <a:pt x="381889" y="17386"/>
                </a:lnTo>
                <a:lnTo>
                  <a:pt x="375793" y="8331"/>
                </a:lnTo>
                <a:lnTo>
                  <a:pt x="366750" y="2235"/>
                </a:lnTo>
                <a:lnTo>
                  <a:pt x="355676" y="0"/>
                </a:lnTo>
                <a:lnTo>
                  <a:pt x="28448" y="0"/>
                </a:lnTo>
                <a:lnTo>
                  <a:pt x="17373" y="2235"/>
                </a:lnTo>
                <a:lnTo>
                  <a:pt x="8331" y="8331"/>
                </a:lnTo>
                <a:lnTo>
                  <a:pt x="2235" y="17386"/>
                </a:lnTo>
                <a:lnTo>
                  <a:pt x="0" y="28460"/>
                </a:lnTo>
                <a:lnTo>
                  <a:pt x="0" y="38252"/>
                </a:lnTo>
                <a:lnTo>
                  <a:pt x="2235" y="49326"/>
                </a:lnTo>
                <a:lnTo>
                  <a:pt x="8331" y="58369"/>
                </a:lnTo>
                <a:lnTo>
                  <a:pt x="17373" y="64465"/>
                </a:lnTo>
                <a:lnTo>
                  <a:pt x="28448" y="66700"/>
                </a:lnTo>
                <a:lnTo>
                  <a:pt x="355676" y="66700"/>
                </a:lnTo>
                <a:lnTo>
                  <a:pt x="366750" y="64465"/>
                </a:lnTo>
                <a:lnTo>
                  <a:pt x="375793" y="58369"/>
                </a:lnTo>
                <a:lnTo>
                  <a:pt x="381889" y="49326"/>
                </a:lnTo>
                <a:lnTo>
                  <a:pt x="384124" y="38252"/>
                </a:lnTo>
                <a:lnTo>
                  <a:pt x="384124" y="28460"/>
                </a:lnTo>
                <a:close/>
              </a:path>
            </a:pathLst>
          </a:custGeom>
          <a:solidFill>
            <a:srgbClr val="00A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8864" y="1652763"/>
            <a:ext cx="3114674" cy="3486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0630" y="3149533"/>
            <a:ext cx="5267325" cy="144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0789" y="3374430"/>
            <a:ext cx="15546420" cy="488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15" y="1030890"/>
            <a:ext cx="1103715" cy="1291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15" y="7969157"/>
            <a:ext cx="1103715" cy="1291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8147" y="7969157"/>
            <a:ext cx="1099813" cy="1291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8147" y="1030890"/>
            <a:ext cx="1099813" cy="12911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08985" y="4991100"/>
            <a:ext cx="11670030" cy="377634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 algn="ctr">
              <a:lnSpc>
                <a:spcPts val="9980"/>
              </a:lnSpc>
              <a:spcBef>
                <a:spcPts val="2115"/>
              </a:spcBef>
            </a:pPr>
            <a:r>
              <a:rPr sz="10000" b="1" spc="1065" dirty="0">
                <a:latin typeface="Trebuchet MS"/>
                <a:cs typeface="Trebuchet MS"/>
              </a:rPr>
              <a:t>E-COMMERCE </a:t>
            </a:r>
            <a:r>
              <a:rPr sz="10000" b="1" spc="1070" dirty="0">
                <a:latin typeface="Trebuchet MS"/>
                <a:cs typeface="Trebuchet MS"/>
              </a:rPr>
              <a:t> </a:t>
            </a:r>
            <a:r>
              <a:rPr sz="10000" b="1" spc="484" dirty="0">
                <a:latin typeface="Trebuchet MS"/>
                <a:cs typeface="Trebuchet MS"/>
              </a:rPr>
              <a:t>RETAIL</a:t>
            </a:r>
            <a:r>
              <a:rPr sz="10000" b="1" spc="-355" dirty="0">
                <a:latin typeface="Trebuchet MS"/>
                <a:cs typeface="Trebuchet MS"/>
              </a:rPr>
              <a:t> </a:t>
            </a:r>
            <a:r>
              <a:rPr sz="10000" b="1" spc="1175" dirty="0">
                <a:latin typeface="Trebuchet MS"/>
                <a:cs typeface="Trebuchet MS"/>
              </a:rPr>
              <a:t>ANALYSIS</a:t>
            </a:r>
            <a:endParaRPr sz="10000" dirty="0">
              <a:latin typeface="Trebuchet MS"/>
              <a:cs typeface="Trebuchet MS"/>
            </a:endParaRPr>
          </a:p>
          <a:p>
            <a:pPr marL="20955" algn="ctr">
              <a:lnSpc>
                <a:spcPct val="100000"/>
              </a:lnSpc>
              <a:spcBef>
                <a:spcPts val="4725"/>
              </a:spcBef>
              <a:tabLst>
                <a:tab pos="561975" algn="l"/>
                <a:tab pos="1754505" algn="l"/>
              </a:tabLst>
            </a:pPr>
            <a:endParaRPr sz="23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6719" y="1371283"/>
            <a:ext cx="12006580" cy="2915920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2017395" marR="5080" indent="-2005330">
              <a:lnSpc>
                <a:spcPts val="10330"/>
              </a:lnSpc>
              <a:spcBef>
                <a:spcPts val="2190"/>
              </a:spcBef>
            </a:pPr>
            <a:r>
              <a:rPr sz="10350" spc="-90" dirty="0">
                <a:solidFill>
                  <a:srgbClr val="F9BF40"/>
                </a:solidFill>
                <a:latin typeface="Tahoma"/>
                <a:cs typeface="Tahoma"/>
              </a:rPr>
              <a:t>G</a:t>
            </a:r>
            <a:r>
              <a:rPr sz="10350" spc="325" dirty="0">
                <a:solidFill>
                  <a:srgbClr val="F9BF40"/>
                </a:solidFill>
                <a:latin typeface="Tahoma"/>
                <a:cs typeface="Tahoma"/>
              </a:rPr>
              <a:t>L</a:t>
            </a:r>
            <a:r>
              <a:rPr sz="10350" spc="-55" dirty="0">
                <a:solidFill>
                  <a:srgbClr val="F9BF40"/>
                </a:solidFill>
                <a:latin typeface="Tahoma"/>
                <a:cs typeface="Tahoma"/>
              </a:rPr>
              <a:t>O</a:t>
            </a:r>
            <a:r>
              <a:rPr sz="10350" spc="-305" dirty="0">
                <a:solidFill>
                  <a:srgbClr val="F9BF40"/>
                </a:solidFill>
                <a:latin typeface="Tahoma"/>
                <a:cs typeface="Tahoma"/>
              </a:rPr>
              <a:t>B</a:t>
            </a:r>
            <a:r>
              <a:rPr sz="10350" spc="-95" dirty="0">
                <a:solidFill>
                  <a:srgbClr val="F9BF40"/>
                </a:solidFill>
                <a:latin typeface="Tahoma"/>
                <a:cs typeface="Tahoma"/>
              </a:rPr>
              <a:t>A</a:t>
            </a:r>
            <a:r>
              <a:rPr sz="10350" spc="330" dirty="0">
                <a:solidFill>
                  <a:srgbClr val="F9BF40"/>
                </a:solidFill>
                <a:latin typeface="Tahoma"/>
                <a:cs typeface="Tahoma"/>
              </a:rPr>
              <a:t>L</a:t>
            </a:r>
            <a:r>
              <a:rPr sz="10350" spc="-1025" dirty="0">
                <a:solidFill>
                  <a:srgbClr val="F9BF40"/>
                </a:solidFill>
                <a:latin typeface="Tahoma"/>
                <a:cs typeface="Tahoma"/>
              </a:rPr>
              <a:t> </a:t>
            </a:r>
            <a:r>
              <a:rPr sz="10350" spc="520" dirty="0">
                <a:solidFill>
                  <a:srgbClr val="F9BF40"/>
                </a:solidFill>
                <a:latin typeface="Tahoma"/>
                <a:cs typeface="Tahoma"/>
              </a:rPr>
              <a:t>C</a:t>
            </a:r>
            <a:r>
              <a:rPr sz="10350" spc="5" dirty="0">
                <a:solidFill>
                  <a:srgbClr val="F9BF40"/>
                </a:solidFill>
                <a:latin typeface="Tahoma"/>
                <a:cs typeface="Tahoma"/>
              </a:rPr>
              <a:t>E</a:t>
            </a:r>
            <a:r>
              <a:rPr sz="10350" spc="-750" dirty="0">
                <a:solidFill>
                  <a:srgbClr val="F9BF40"/>
                </a:solidFill>
                <a:latin typeface="Tahoma"/>
                <a:cs typeface="Tahoma"/>
              </a:rPr>
              <a:t>R</a:t>
            </a:r>
            <a:r>
              <a:rPr sz="10350" spc="110" dirty="0">
                <a:solidFill>
                  <a:srgbClr val="F9BF40"/>
                </a:solidFill>
                <a:latin typeface="Tahoma"/>
                <a:cs typeface="Tahoma"/>
              </a:rPr>
              <a:t>T</a:t>
            </a:r>
            <a:r>
              <a:rPr sz="10350" spc="-1025" dirty="0">
                <a:solidFill>
                  <a:srgbClr val="F9BF40"/>
                </a:solidFill>
                <a:latin typeface="Tahoma"/>
                <a:cs typeface="Tahoma"/>
              </a:rPr>
              <a:t> </a:t>
            </a:r>
            <a:r>
              <a:rPr sz="10350" spc="-114" dirty="0">
                <a:solidFill>
                  <a:srgbClr val="F9BF40"/>
                </a:solidFill>
                <a:latin typeface="Tahoma"/>
                <a:cs typeface="Tahoma"/>
              </a:rPr>
              <a:t>N</a:t>
            </a:r>
            <a:r>
              <a:rPr sz="10350" spc="-385" dirty="0">
                <a:solidFill>
                  <a:srgbClr val="F9BF40"/>
                </a:solidFill>
                <a:latin typeface="Tahoma"/>
                <a:cs typeface="Tahoma"/>
              </a:rPr>
              <a:t>U</a:t>
            </a:r>
            <a:r>
              <a:rPr sz="10350" spc="-170" dirty="0">
                <a:solidFill>
                  <a:srgbClr val="F9BF40"/>
                </a:solidFill>
                <a:latin typeface="Tahoma"/>
                <a:cs typeface="Tahoma"/>
              </a:rPr>
              <a:t>S  </a:t>
            </a:r>
            <a:r>
              <a:rPr sz="10350" spc="-409" dirty="0">
                <a:solidFill>
                  <a:srgbClr val="F9BF40"/>
                </a:solidFill>
                <a:latin typeface="Tahoma"/>
                <a:cs typeface="Tahoma"/>
              </a:rPr>
              <a:t>ENTERPRISE</a:t>
            </a:r>
            <a:endParaRPr sz="10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"/>
            <a:ext cx="18294350" cy="10287000"/>
            <a:chOff x="0" y="33"/>
            <a:chExt cx="18294350" cy="10287000"/>
          </a:xfrm>
        </p:grpSpPr>
        <p:sp>
          <p:nvSpPr>
            <p:cNvPr id="3" name="object 3"/>
            <p:cNvSpPr/>
            <p:nvPr/>
          </p:nvSpPr>
          <p:spPr>
            <a:xfrm>
              <a:off x="11967191" y="66"/>
              <a:ext cx="6321425" cy="10287000"/>
            </a:xfrm>
            <a:custGeom>
              <a:avLst/>
              <a:gdLst/>
              <a:ahLst/>
              <a:cxnLst/>
              <a:rect l="l" t="t" r="r" b="b"/>
              <a:pathLst>
                <a:path w="6321425" h="10287000">
                  <a:moveTo>
                    <a:pt x="0" y="0"/>
                  </a:moveTo>
                  <a:lnTo>
                    <a:pt x="6320807" y="0"/>
                  </a:lnTo>
                  <a:lnTo>
                    <a:pt x="6320807" y="10286874"/>
                  </a:lnTo>
                  <a:lnTo>
                    <a:pt x="0" y="10286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3"/>
              <a:ext cx="11963400" cy="10287000"/>
            </a:xfrm>
            <a:custGeom>
              <a:avLst/>
              <a:gdLst/>
              <a:ahLst/>
              <a:cxnLst/>
              <a:rect l="l" t="t" r="r" b="b"/>
              <a:pathLst>
                <a:path w="11963400" h="10287000">
                  <a:moveTo>
                    <a:pt x="11963399" y="10286938"/>
                  </a:moveTo>
                  <a:lnTo>
                    <a:pt x="0" y="10286938"/>
                  </a:lnTo>
                  <a:lnTo>
                    <a:pt x="0" y="0"/>
                  </a:lnTo>
                  <a:lnTo>
                    <a:pt x="11963399" y="0"/>
                  </a:lnTo>
                  <a:lnTo>
                    <a:pt x="11963399" y="10286938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3241" y="4637109"/>
              <a:ext cx="9801860" cy="0"/>
            </a:xfrm>
            <a:custGeom>
              <a:avLst/>
              <a:gdLst/>
              <a:ahLst/>
              <a:cxnLst/>
              <a:rect l="l" t="t" r="r" b="b"/>
              <a:pathLst>
                <a:path w="9801860">
                  <a:moveTo>
                    <a:pt x="0" y="0"/>
                  </a:moveTo>
                  <a:lnTo>
                    <a:pt x="9801335" y="0"/>
                  </a:lnTo>
                </a:path>
              </a:pathLst>
            </a:custGeom>
            <a:ln w="19049">
              <a:solidFill>
                <a:srgbClr val="F9BF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70541" y="1507421"/>
            <a:ext cx="3294379" cy="2605405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sz="11850" b="0" spc="-1515" dirty="0">
                <a:solidFill>
                  <a:srgbClr val="F9BF40"/>
                </a:solidFill>
                <a:latin typeface="Trebuchet MS"/>
                <a:cs typeface="Trebuchet MS"/>
              </a:rPr>
              <a:t>38</a:t>
            </a:r>
            <a:r>
              <a:rPr sz="11850" b="0" spc="-2145" dirty="0">
                <a:solidFill>
                  <a:srgbClr val="F9BF40"/>
                </a:solidFill>
                <a:latin typeface="Trebuchet MS"/>
                <a:cs typeface="Trebuchet MS"/>
              </a:rPr>
              <a:t>,</a:t>
            </a:r>
            <a:r>
              <a:rPr sz="11850" b="0" spc="-1515" dirty="0">
                <a:solidFill>
                  <a:srgbClr val="F9BF40"/>
                </a:solidFill>
                <a:latin typeface="Trebuchet MS"/>
                <a:cs typeface="Trebuchet MS"/>
              </a:rPr>
              <a:t>00</a:t>
            </a:r>
            <a:r>
              <a:rPr sz="11850" b="0" spc="-1510" dirty="0">
                <a:solidFill>
                  <a:srgbClr val="F9BF40"/>
                </a:solidFill>
                <a:latin typeface="Trebuchet MS"/>
                <a:cs typeface="Trebuchet MS"/>
              </a:rPr>
              <a:t>0</a:t>
            </a:r>
            <a:endParaRPr sz="1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b="0" spc="13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0" spc="4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400" b="0" spc="-2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17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0" spc="-3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0" spc="-2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0" spc="1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0" spc="-8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0541" y="4531375"/>
            <a:ext cx="2089150" cy="2605405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sz="11850" spc="-2655" dirty="0">
                <a:solidFill>
                  <a:srgbClr val="F9BF40"/>
                </a:solidFill>
                <a:latin typeface="Trebuchet MS"/>
                <a:cs typeface="Trebuchet MS"/>
              </a:rPr>
              <a:t>NOV</a:t>
            </a:r>
            <a:endParaRPr sz="1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14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S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69219" y="1507421"/>
            <a:ext cx="4431030" cy="2605405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sz="11850" spc="-1045" dirty="0">
                <a:solidFill>
                  <a:srgbClr val="F9BF40"/>
                </a:solidFill>
                <a:latin typeface="Trebuchet MS"/>
                <a:cs typeface="Trebuchet MS"/>
              </a:rPr>
              <a:t>I</a:t>
            </a:r>
            <a:r>
              <a:rPr sz="11850" spc="-2425" dirty="0">
                <a:solidFill>
                  <a:srgbClr val="F9BF40"/>
                </a:solidFill>
                <a:latin typeface="Trebuchet MS"/>
                <a:cs typeface="Trebuchet MS"/>
              </a:rPr>
              <a:t>D</a:t>
            </a:r>
            <a:r>
              <a:rPr sz="11850" spc="-2145" dirty="0">
                <a:solidFill>
                  <a:srgbClr val="F9BF40"/>
                </a:solidFill>
                <a:latin typeface="Trebuchet MS"/>
                <a:cs typeface="Trebuchet MS"/>
              </a:rPr>
              <a:t>:</a:t>
            </a:r>
            <a:r>
              <a:rPr sz="11850" spc="-1730" dirty="0">
                <a:solidFill>
                  <a:srgbClr val="F9BF40"/>
                </a:solidFill>
                <a:latin typeface="Trebuchet MS"/>
                <a:cs typeface="Trebuchet MS"/>
              </a:rPr>
              <a:t> </a:t>
            </a:r>
            <a:r>
              <a:rPr sz="11850" spc="-1515" dirty="0">
                <a:solidFill>
                  <a:srgbClr val="F9BF40"/>
                </a:solidFill>
                <a:latin typeface="Trebuchet MS"/>
                <a:cs typeface="Trebuchet MS"/>
              </a:rPr>
              <a:t>1464</a:t>
            </a:r>
            <a:r>
              <a:rPr sz="11850" spc="-1510" dirty="0">
                <a:solidFill>
                  <a:srgbClr val="F9BF40"/>
                </a:solidFill>
                <a:latin typeface="Trebuchet MS"/>
                <a:cs typeface="Trebuchet MS"/>
              </a:rPr>
              <a:t>6</a:t>
            </a:r>
            <a:endParaRPr sz="1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260" dirty="0">
                <a:latin typeface="Verdana"/>
                <a:cs typeface="Verdana"/>
              </a:rPr>
              <a:t>M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V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65" dirty="0"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9219" y="4531375"/>
            <a:ext cx="4431030" cy="2605405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sz="11850" spc="-1045" dirty="0">
                <a:solidFill>
                  <a:srgbClr val="F9BF40"/>
                </a:solidFill>
                <a:latin typeface="Trebuchet MS"/>
                <a:cs typeface="Trebuchet MS"/>
              </a:rPr>
              <a:t>I</a:t>
            </a:r>
            <a:r>
              <a:rPr sz="11850" spc="-2425" dirty="0">
                <a:solidFill>
                  <a:srgbClr val="F9BF40"/>
                </a:solidFill>
                <a:latin typeface="Trebuchet MS"/>
                <a:cs typeface="Trebuchet MS"/>
              </a:rPr>
              <a:t>D</a:t>
            </a:r>
            <a:r>
              <a:rPr sz="11850" spc="-2145" dirty="0">
                <a:solidFill>
                  <a:srgbClr val="F9BF40"/>
                </a:solidFill>
                <a:latin typeface="Trebuchet MS"/>
                <a:cs typeface="Trebuchet MS"/>
              </a:rPr>
              <a:t>:</a:t>
            </a:r>
            <a:r>
              <a:rPr sz="11850" spc="-1730" dirty="0">
                <a:solidFill>
                  <a:srgbClr val="F9BF40"/>
                </a:solidFill>
                <a:latin typeface="Trebuchet MS"/>
                <a:cs typeface="Trebuchet MS"/>
              </a:rPr>
              <a:t> </a:t>
            </a:r>
            <a:r>
              <a:rPr sz="11850" spc="-1515" dirty="0">
                <a:solidFill>
                  <a:srgbClr val="F9BF40"/>
                </a:solidFill>
                <a:latin typeface="Trebuchet MS"/>
                <a:cs typeface="Trebuchet MS"/>
              </a:rPr>
              <a:t>1784</a:t>
            </a:r>
            <a:r>
              <a:rPr sz="11850" spc="-1510" dirty="0">
                <a:solidFill>
                  <a:srgbClr val="F9BF40"/>
                </a:solidFill>
                <a:latin typeface="Trebuchet MS"/>
                <a:cs typeface="Trebuchet MS"/>
              </a:rPr>
              <a:t>1</a:t>
            </a:r>
            <a:endParaRPr sz="1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260" dirty="0">
                <a:latin typeface="Verdana"/>
                <a:cs typeface="Verdana"/>
              </a:rPr>
              <a:t>M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70" dirty="0">
                <a:latin typeface="Verdana"/>
                <a:cs typeface="Verdana"/>
              </a:rPr>
              <a:t>P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72" y="1043847"/>
            <a:ext cx="6660729" cy="54798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3927" y="7253731"/>
            <a:ext cx="59696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305" dirty="0">
                <a:latin typeface="Arial"/>
                <a:cs typeface="Arial"/>
              </a:rPr>
              <a:t>CONCLUSION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7275010"/>
            <a:ext cx="6483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440" dirty="0">
                <a:solidFill>
                  <a:srgbClr val="F9BF40"/>
                </a:solidFill>
                <a:latin typeface="Trebuchet MS"/>
                <a:cs typeface="Trebuchet MS"/>
              </a:rPr>
              <a:t>R</a:t>
            </a:r>
            <a:r>
              <a:rPr sz="5500" b="1" spc="20" dirty="0">
                <a:solidFill>
                  <a:srgbClr val="F9BF40"/>
                </a:solidFill>
                <a:latin typeface="Trebuchet MS"/>
                <a:cs typeface="Trebuchet MS"/>
              </a:rPr>
              <a:t>e</a:t>
            </a:r>
            <a:r>
              <a:rPr sz="5500" b="1" spc="-250" dirty="0">
                <a:solidFill>
                  <a:srgbClr val="F9BF40"/>
                </a:solidFill>
                <a:latin typeface="Trebuchet MS"/>
                <a:cs typeface="Trebuchet MS"/>
              </a:rPr>
              <a:t>c</a:t>
            </a:r>
            <a:r>
              <a:rPr sz="5500" b="1" spc="385" dirty="0">
                <a:solidFill>
                  <a:srgbClr val="F9BF40"/>
                </a:solidFill>
                <a:latin typeface="Trebuchet MS"/>
                <a:cs typeface="Trebuchet MS"/>
              </a:rPr>
              <a:t>o</a:t>
            </a:r>
            <a:r>
              <a:rPr sz="5500" b="1" spc="555" dirty="0">
                <a:solidFill>
                  <a:srgbClr val="F9BF40"/>
                </a:solidFill>
                <a:latin typeface="Trebuchet MS"/>
                <a:cs typeface="Trebuchet MS"/>
              </a:rPr>
              <a:t>mm</a:t>
            </a:r>
            <a:r>
              <a:rPr sz="5500" b="1" spc="20" dirty="0">
                <a:solidFill>
                  <a:srgbClr val="F9BF40"/>
                </a:solidFill>
                <a:latin typeface="Trebuchet MS"/>
                <a:cs typeface="Trebuchet MS"/>
              </a:rPr>
              <a:t>e</a:t>
            </a:r>
            <a:r>
              <a:rPr sz="5500" b="1" spc="250" dirty="0">
                <a:solidFill>
                  <a:srgbClr val="F9BF40"/>
                </a:solidFill>
                <a:latin typeface="Trebuchet MS"/>
                <a:cs typeface="Trebuchet MS"/>
              </a:rPr>
              <a:t>n</a:t>
            </a:r>
            <a:r>
              <a:rPr sz="5500" b="1" spc="425" dirty="0">
                <a:solidFill>
                  <a:srgbClr val="F9BF40"/>
                </a:solidFill>
                <a:latin typeface="Trebuchet MS"/>
                <a:cs typeface="Trebuchet MS"/>
              </a:rPr>
              <a:t>d</a:t>
            </a:r>
            <a:r>
              <a:rPr sz="5500" b="1" spc="690" dirty="0">
                <a:solidFill>
                  <a:srgbClr val="F9BF40"/>
                </a:solidFill>
                <a:latin typeface="Trebuchet MS"/>
                <a:cs typeface="Trebuchet MS"/>
              </a:rPr>
              <a:t>a</a:t>
            </a:r>
            <a:r>
              <a:rPr sz="5500" b="1" spc="-145" dirty="0">
                <a:solidFill>
                  <a:srgbClr val="F9BF40"/>
                </a:solidFill>
                <a:latin typeface="Trebuchet MS"/>
                <a:cs typeface="Trebuchet MS"/>
              </a:rPr>
              <a:t>t</a:t>
            </a:r>
            <a:r>
              <a:rPr sz="5500" b="1" spc="-114" dirty="0">
                <a:solidFill>
                  <a:srgbClr val="F9BF40"/>
                </a:solidFill>
                <a:latin typeface="Trebuchet MS"/>
                <a:cs typeface="Trebuchet MS"/>
              </a:rPr>
              <a:t>i</a:t>
            </a:r>
            <a:r>
              <a:rPr sz="5500" b="1" spc="385" dirty="0">
                <a:solidFill>
                  <a:srgbClr val="F9BF40"/>
                </a:solidFill>
                <a:latin typeface="Trebuchet MS"/>
                <a:cs typeface="Trebuchet MS"/>
              </a:rPr>
              <a:t>o</a:t>
            </a:r>
            <a:r>
              <a:rPr sz="5500" b="1" spc="250" dirty="0">
                <a:solidFill>
                  <a:srgbClr val="F9BF40"/>
                </a:solidFill>
                <a:latin typeface="Trebuchet MS"/>
                <a:cs typeface="Trebuchet MS"/>
              </a:rPr>
              <a:t>n</a:t>
            </a:r>
            <a:r>
              <a:rPr sz="5500" b="1" spc="335" dirty="0">
                <a:solidFill>
                  <a:srgbClr val="F9BF40"/>
                </a:solidFill>
                <a:latin typeface="Trebuchet MS"/>
                <a:cs typeface="Trebuchet MS"/>
              </a:rPr>
              <a:t>s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723" y="5581649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13335" rIns="0" bIns="0" rtlCol="0">
            <a:spAutoFit/>
          </a:bodyPr>
          <a:lstStyle/>
          <a:p>
            <a:pPr marR="127635" algn="ctr">
              <a:lnSpc>
                <a:spcPct val="100000"/>
              </a:lnSpc>
              <a:spcBef>
                <a:spcPts val="105"/>
              </a:spcBef>
            </a:pPr>
            <a:r>
              <a:rPr sz="2500" spc="60" dirty="0">
                <a:solidFill>
                  <a:srgbClr val="FFFFFF"/>
                </a:solidFill>
                <a:latin typeface="Roboto"/>
                <a:cs typeface="Roboto"/>
              </a:rPr>
              <a:t>Better</a:t>
            </a:r>
            <a:r>
              <a:rPr sz="25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endParaRPr sz="2500">
              <a:latin typeface="Roboto"/>
              <a:cs typeface="Roboto"/>
            </a:endParaRPr>
          </a:p>
          <a:p>
            <a:pPr marR="127635" algn="ctr">
              <a:lnSpc>
                <a:spcPct val="100000"/>
              </a:lnSpc>
              <a:spcBef>
                <a:spcPts val="450"/>
              </a:spcBef>
            </a:pPr>
            <a:r>
              <a:rPr sz="2500" spc="60" dirty="0">
                <a:solidFill>
                  <a:srgbClr val="FFFFFF"/>
                </a:solidFill>
                <a:latin typeface="Roboto"/>
                <a:cs typeface="Roboto"/>
              </a:rPr>
              <a:t>Service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1346" y="5581649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1590" rIns="0" bIns="0" rtlCol="0">
            <a:spAutoFit/>
          </a:bodyPr>
          <a:lstStyle/>
          <a:p>
            <a:pPr marL="1167765">
              <a:lnSpc>
                <a:spcPct val="100000"/>
              </a:lnSpc>
              <a:spcBef>
                <a:spcPts val="170"/>
              </a:spcBef>
            </a:pPr>
            <a:r>
              <a:rPr sz="2500" spc="65" dirty="0">
                <a:solidFill>
                  <a:srgbClr val="FFFFFF"/>
                </a:solidFill>
                <a:latin typeface="Roboto"/>
                <a:cs typeface="Roboto"/>
              </a:rPr>
              <a:t>Promos</a:t>
            </a:r>
            <a:r>
              <a:rPr sz="25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endParaRPr sz="2500">
              <a:latin typeface="Roboto"/>
              <a:cs typeface="Roboto"/>
            </a:endParaRPr>
          </a:p>
          <a:p>
            <a:pPr marL="1148715">
              <a:lnSpc>
                <a:spcPct val="100000"/>
              </a:lnSpc>
              <a:spcBef>
                <a:spcPts val="450"/>
              </a:spcBef>
            </a:pPr>
            <a:r>
              <a:rPr sz="2500" spc="55" dirty="0">
                <a:solidFill>
                  <a:srgbClr val="FFFFFF"/>
                </a:solidFill>
                <a:latin typeface="Roboto"/>
                <a:cs typeface="Roboto"/>
              </a:rPr>
              <a:t>Discounts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719" y="5581649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0" rIns="0" bIns="0" rtlCol="0">
            <a:spAutoFit/>
          </a:bodyPr>
          <a:lstStyle/>
          <a:p>
            <a:pPr marL="1169670">
              <a:lnSpc>
                <a:spcPts val="2725"/>
              </a:lnSpc>
            </a:pPr>
            <a:r>
              <a:rPr sz="2500" spc="7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endParaRPr sz="2500">
              <a:latin typeface="Roboto"/>
              <a:cs typeface="Roboto"/>
            </a:endParaRPr>
          </a:p>
          <a:p>
            <a:pPr marL="1177290">
              <a:lnSpc>
                <a:spcPct val="100000"/>
              </a:lnSpc>
              <a:spcBef>
                <a:spcPts val="450"/>
              </a:spcBef>
            </a:pPr>
            <a:r>
              <a:rPr sz="2500" spc="75" dirty="0">
                <a:solidFill>
                  <a:srgbClr val="FFFFFF"/>
                </a:solidFill>
                <a:latin typeface="Roboto"/>
                <a:cs typeface="Roboto"/>
              </a:rPr>
              <a:t>Feedback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51343" y="5581649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40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5"/>
              </a:spcBef>
            </a:pPr>
            <a:r>
              <a:rPr sz="2500" spc="50" dirty="0">
                <a:solidFill>
                  <a:srgbClr val="FFFFFF"/>
                </a:solidFill>
                <a:latin typeface="Roboto"/>
                <a:cs typeface="Roboto"/>
              </a:rPr>
              <a:t>Digital</a:t>
            </a:r>
            <a:r>
              <a:rPr sz="25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Roboto"/>
                <a:cs typeface="Roboto"/>
              </a:rPr>
              <a:t>Marketing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FF5E1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8791" y="0"/>
            <a:ext cx="17259300" cy="10287000"/>
            <a:chOff x="1028791" y="0"/>
            <a:chExt cx="17259300" cy="10287000"/>
          </a:xfrm>
        </p:grpSpPr>
        <p:sp>
          <p:nvSpPr>
            <p:cNvPr id="5" name="object 5"/>
            <p:cNvSpPr/>
            <p:nvPr/>
          </p:nvSpPr>
          <p:spPr>
            <a:xfrm>
              <a:off x="9143999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788" y="1028712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41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51102"/>
                  </a:lnTo>
                  <a:lnTo>
                    <a:pt x="0" y="7600645"/>
                  </a:lnTo>
                  <a:lnTo>
                    <a:pt x="16230410" y="7600645"/>
                  </a:lnTo>
                  <a:lnTo>
                    <a:pt x="16230410" y="7551140"/>
                  </a:lnTo>
                  <a:lnTo>
                    <a:pt x="16230410" y="48755"/>
                  </a:lnTo>
                  <a:lnTo>
                    <a:pt x="16180626" y="48755"/>
                  </a:lnTo>
                  <a:lnTo>
                    <a:pt x="16180626" y="7551102"/>
                  </a:lnTo>
                  <a:lnTo>
                    <a:pt x="48742" y="7551102"/>
                  </a:lnTo>
                  <a:lnTo>
                    <a:pt x="48742" y="48260"/>
                  </a:lnTo>
                  <a:lnTo>
                    <a:pt x="16230410" y="48260"/>
                  </a:lnTo>
                  <a:lnTo>
                    <a:pt x="16230410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T</a:t>
            </a:r>
            <a:r>
              <a:rPr spc="740" dirty="0"/>
              <a:t>H</a:t>
            </a:r>
            <a:r>
              <a:rPr spc="1410" dirty="0"/>
              <a:t>A</a:t>
            </a:r>
            <a:r>
              <a:rPr spc="1485" dirty="0"/>
              <a:t>N</a:t>
            </a:r>
            <a:r>
              <a:rPr spc="1590" dirty="0"/>
              <a:t>K</a:t>
            </a:r>
            <a:r>
              <a:rPr spc="1510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51705" y="4435408"/>
            <a:ext cx="9984740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b="1" spc="825" dirty="0">
                <a:solidFill>
                  <a:srgbClr val="494949"/>
                </a:solidFill>
                <a:latin typeface="Trebuchet MS"/>
                <a:cs typeface="Trebuchet MS"/>
              </a:rPr>
              <a:t>FOR</a:t>
            </a:r>
            <a:r>
              <a:rPr sz="9300" b="1" spc="-330" dirty="0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sz="9300" b="1" spc="1100" dirty="0">
                <a:solidFill>
                  <a:srgbClr val="494949"/>
                </a:solidFill>
                <a:latin typeface="Trebuchet MS"/>
                <a:cs typeface="Trebuchet MS"/>
              </a:rPr>
              <a:t>WATCHING</a:t>
            </a:r>
            <a:endParaRPr sz="93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3814" y="1971077"/>
            <a:ext cx="1758950" cy="5687695"/>
          </a:xfrm>
          <a:custGeom>
            <a:avLst/>
            <a:gdLst/>
            <a:ahLst/>
            <a:cxnLst/>
            <a:rect l="l" t="t" r="r" b="b"/>
            <a:pathLst>
              <a:path w="1758950" h="5687695">
                <a:moveTo>
                  <a:pt x="294703" y="5540045"/>
                </a:moveTo>
                <a:lnTo>
                  <a:pt x="287185" y="5493423"/>
                </a:lnTo>
                <a:lnTo>
                  <a:pt x="266230" y="5452897"/>
                </a:lnTo>
                <a:lnTo>
                  <a:pt x="260451" y="5447093"/>
                </a:lnTo>
                <a:lnTo>
                  <a:pt x="240106" y="5426722"/>
                </a:lnTo>
                <a:lnTo>
                  <a:pt x="240106" y="5540045"/>
                </a:lnTo>
                <a:lnTo>
                  <a:pt x="232803" y="5576189"/>
                </a:lnTo>
                <a:lnTo>
                  <a:pt x="212902" y="5605729"/>
                </a:lnTo>
                <a:lnTo>
                  <a:pt x="183426" y="5625668"/>
                </a:lnTo>
                <a:lnTo>
                  <a:pt x="147358" y="5632983"/>
                </a:lnTo>
                <a:lnTo>
                  <a:pt x="111277" y="5625668"/>
                </a:lnTo>
                <a:lnTo>
                  <a:pt x="81788" y="5605729"/>
                </a:lnTo>
                <a:lnTo>
                  <a:pt x="61899" y="5576189"/>
                </a:lnTo>
                <a:lnTo>
                  <a:pt x="54597" y="5540045"/>
                </a:lnTo>
                <a:lnTo>
                  <a:pt x="61899" y="5503900"/>
                </a:lnTo>
                <a:lnTo>
                  <a:pt x="81788" y="5474347"/>
                </a:lnTo>
                <a:lnTo>
                  <a:pt x="111277" y="5454408"/>
                </a:lnTo>
                <a:lnTo>
                  <a:pt x="147358" y="5447093"/>
                </a:lnTo>
                <a:lnTo>
                  <a:pt x="183426" y="5454408"/>
                </a:lnTo>
                <a:lnTo>
                  <a:pt x="212902" y="5474347"/>
                </a:lnTo>
                <a:lnTo>
                  <a:pt x="232803" y="5503900"/>
                </a:lnTo>
                <a:lnTo>
                  <a:pt x="240106" y="5540045"/>
                </a:lnTo>
                <a:lnTo>
                  <a:pt x="240106" y="5426722"/>
                </a:lnTo>
                <a:lnTo>
                  <a:pt x="234315" y="5420919"/>
                </a:lnTo>
                <a:lnTo>
                  <a:pt x="193878" y="5399925"/>
                </a:lnTo>
                <a:lnTo>
                  <a:pt x="147358" y="5392382"/>
                </a:lnTo>
                <a:lnTo>
                  <a:pt x="100825" y="5399925"/>
                </a:lnTo>
                <a:lnTo>
                  <a:pt x="60388" y="5420919"/>
                </a:lnTo>
                <a:lnTo>
                  <a:pt x="28460" y="5452897"/>
                </a:lnTo>
                <a:lnTo>
                  <a:pt x="7518" y="5493423"/>
                </a:lnTo>
                <a:lnTo>
                  <a:pt x="0" y="5540045"/>
                </a:lnTo>
                <a:lnTo>
                  <a:pt x="7518" y="5586654"/>
                </a:lnTo>
                <a:lnTo>
                  <a:pt x="28460" y="5627179"/>
                </a:lnTo>
                <a:lnTo>
                  <a:pt x="60388" y="5659158"/>
                </a:lnTo>
                <a:lnTo>
                  <a:pt x="100825" y="5680151"/>
                </a:lnTo>
                <a:lnTo>
                  <a:pt x="147358" y="5687682"/>
                </a:lnTo>
                <a:lnTo>
                  <a:pt x="193878" y="5680151"/>
                </a:lnTo>
                <a:lnTo>
                  <a:pt x="234315" y="5659158"/>
                </a:lnTo>
                <a:lnTo>
                  <a:pt x="260451" y="5632983"/>
                </a:lnTo>
                <a:lnTo>
                  <a:pt x="266230" y="5627179"/>
                </a:lnTo>
                <a:lnTo>
                  <a:pt x="287185" y="5586654"/>
                </a:lnTo>
                <a:lnTo>
                  <a:pt x="294703" y="5540045"/>
                </a:lnTo>
                <a:close/>
              </a:path>
              <a:path w="1758950" h="5687695">
                <a:moveTo>
                  <a:pt x="294703" y="147650"/>
                </a:moveTo>
                <a:lnTo>
                  <a:pt x="287185" y="101028"/>
                </a:lnTo>
                <a:lnTo>
                  <a:pt x="266230" y="60502"/>
                </a:lnTo>
                <a:lnTo>
                  <a:pt x="260451" y="54698"/>
                </a:lnTo>
                <a:lnTo>
                  <a:pt x="240106" y="34328"/>
                </a:lnTo>
                <a:lnTo>
                  <a:pt x="240106" y="147650"/>
                </a:lnTo>
                <a:lnTo>
                  <a:pt x="232803" y="183794"/>
                </a:lnTo>
                <a:lnTo>
                  <a:pt x="212902" y="213334"/>
                </a:lnTo>
                <a:lnTo>
                  <a:pt x="183426" y="233273"/>
                </a:lnTo>
                <a:lnTo>
                  <a:pt x="147358" y="240588"/>
                </a:lnTo>
                <a:lnTo>
                  <a:pt x="111277" y="233273"/>
                </a:lnTo>
                <a:lnTo>
                  <a:pt x="81788" y="213334"/>
                </a:lnTo>
                <a:lnTo>
                  <a:pt x="61899" y="183794"/>
                </a:lnTo>
                <a:lnTo>
                  <a:pt x="54597" y="147650"/>
                </a:lnTo>
                <a:lnTo>
                  <a:pt x="61899" y="111506"/>
                </a:lnTo>
                <a:lnTo>
                  <a:pt x="81788" y="81953"/>
                </a:lnTo>
                <a:lnTo>
                  <a:pt x="111277" y="62014"/>
                </a:lnTo>
                <a:lnTo>
                  <a:pt x="147358" y="54698"/>
                </a:lnTo>
                <a:lnTo>
                  <a:pt x="183426" y="62014"/>
                </a:lnTo>
                <a:lnTo>
                  <a:pt x="212902" y="81953"/>
                </a:lnTo>
                <a:lnTo>
                  <a:pt x="232803" y="111506"/>
                </a:lnTo>
                <a:lnTo>
                  <a:pt x="240106" y="147650"/>
                </a:lnTo>
                <a:lnTo>
                  <a:pt x="240106" y="34328"/>
                </a:lnTo>
                <a:lnTo>
                  <a:pt x="234315" y="28524"/>
                </a:lnTo>
                <a:lnTo>
                  <a:pt x="193878" y="7531"/>
                </a:lnTo>
                <a:lnTo>
                  <a:pt x="147358" y="0"/>
                </a:lnTo>
                <a:lnTo>
                  <a:pt x="100825" y="7531"/>
                </a:lnTo>
                <a:lnTo>
                  <a:pt x="60388" y="28524"/>
                </a:lnTo>
                <a:lnTo>
                  <a:pt x="28460" y="60502"/>
                </a:lnTo>
                <a:lnTo>
                  <a:pt x="7518" y="101028"/>
                </a:lnTo>
                <a:lnTo>
                  <a:pt x="0" y="147650"/>
                </a:lnTo>
                <a:lnTo>
                  <a:pt x="7518" y="194259"/>
                </a:lnTo>
                <a:lnTo>
                  <a:pt x="28460" y="234784"/>
                </a:lnTo>
                <a:lnTo>
                  <a:pt x="60388" y="266763"/>
                </a:lnTo>
                <a:lnTo>
                  <a:pt x="100825" y="287756"/>
                </a:lnTo>
                <a:lnTo>
                  <a:pt x="147358" y="295287"/>
                </a:lnTo>
                <a:lnTo>
                  <a:pt x="193878" y="287756"/>
                </a:lnTo>
                <a:lnTo>
                  <a:pt x="234315" y="266763"/>
                </a:lnTo>
                <a:lnTo>
                  <a:pt x="260451" y="240588"/>
                </a:lnTo>
                <a:lnTo>
                  <a:pt x="266230" y="234784"/>
                </a:lnTo>
                <a:lnTo>
                  <a:pt x="287185" y="194259"/>
                </a:lnTo>
                <a:lnTo>
                  <a:pt x="294703" y="147650"/>
                </a:lnTo>
                <a:close/>
              </a:path>
              <a:path w="1758950" h="5687695">
                <a:moveTo>
                  <a:pt x="782586" y="5540045"/>
                </a:moveTo>
                <a:lnTo>
                  <a:pt x="775068" y="5493423"/>
                </a:lnTo>
                <a:lnTo>
                  <a:pt x="754126" y="5452897"/>
                </a:lnTo>
                <a:lnTo>
                  <a:pt x="748334" y="5447093"/>
                </a:lnTo>
                <a:lnTo>
                  <a:pt x="727989" y="5426710"/>
                </a:lnTo>
                <a:lnTo>
                  <a:pt x="727989" y="5540045"/>
                </a:lnTo>
                <a:lnTo>
                  <a:pt x="720699" y="5576189"/>
                </a:lnTo>
                <a:lnTo>
                  <a:pt x="700798" y="5605729"/>
                </a:lnTo>
                <a:lnTo>
                  <a:pt x="671309" y="5625668"/>
                </a:lnTo>
                <a:lnTo>
                  <a:pt x="635241" y="5632983"/>
                </a:lnTo>
                <a:lnTo>
                  <a:pt x="599160" y="5625668"/>
                </a:lnTo>
                <a:lnTo>
                  <a:pt x="569683" y="5605729"/>
                </a:lnTo>
                <a:lnTo>
                  <a:pt x="549783" y="5576189"/>
                </a:lnTo>
                <a:lnTo>
                  <a:pt x="542480" y="5540045"/>
                </a:lnTo>
                <a:lnTo>
                  <a:pt x="549783" y="5503900"/>
                </a:lnTo>
                <a:lnTo>
                  <a:pt x="569683" y="5474347"/>
                </a:lnTo>
                <a:lnTo>
                  <a:pt x="599160" y="5454408"/>
                </a:lnTo>
                <a:lnTo>
                  <a:pt x="635241" y="5447093"/>
                </a:lnTo>
                <a:lnTo>
                  <a:pt x="671309" y="5454408"/>
                </a:lnTo>
                <a:lnTo>
                  <a:pt x="700798" y="5474347"/>
                </a:lnTo>
                <a:lnTo>
                  <a:pt x="720699" y="5503900"/>
                </a:lnTo>
                <a:lnTo>
                  <a:pt x="727989" y="5540045"/>
                </a:lnTo>
                <a:lnTo>
                  <a:pt x="727989" y="5426710"/>
                </a:lnTo>
                <a:lnTo>
                  <a:pt x="722210" y="5420919"/>
                </a:lnTo>
                <a:lnTo>
                  <a:pt x="681761" y="5399925"/>
                </a:lnTo>
                <a:lnTo>
                  <a:pt x="635241" y="5392382"/>
                </a:lnTo>
                <a:lnTo>
                  <a:pt x="588708" y="5399925"/>
                </a:lnTo>
                <a:lnTo>
                  <a:pt x="548271" y="5420919"/>
                </a:lnTo>
                <a:lnTo>
                  <a:pt x="516356" y="5452897"/>
                </a:lnTo>
                <a:lnTo>
                  <a:pt x="495414" y="5493423"/>
                </a:lnTo>
                <a:lnTo>
                  <a:pt x="487883" y="5540045"/>
                </a:lnTo>
                <a:lnTo>
                  <a:pt x="495414" y="5586654"/>
                </a:lnTo>
                <a:lnTo>
                  <a:pt x="516356" y="5627179"/>
                </a:lnTo>
                <a:lnTo>
                  <a:pt x="548271" y="5659158"/>
                </a:lnTo>
                <a:lnTo>
                  <a:pt x="588708" y="5680151"/>
                </a:lnTo>
                <a:lnTo>
                  <a:pt x="635241" y="5687682"/>
                </a:lnTo>
                <a:lnTo>
                  <a:pt x="681761" y="5680151"/>
                </a:lnTo>
                <a:lnTo>
                  <a:pt x="722210" y="5659158"/>
                </a:lnTo>
                <a:lnTo>
                  <a:pt x="748334" y="5632983"/>
                </a:lnTo>
                <a:lnTo>
                  <a:pt x="754126" y="5627179"/>
                </a:lnTo>
                <a:lnTo>
                  <a:pt x="775068" y="5586654"/>
                </a:lnTo>
                <a:lnTo>
                  <a:pt x="782586" y="5540045"/>
                </a:lnTo>
                <a:close/>
              </a:path>
              <a:path w="1758950" h="5687695">
                <a:moveTo>
                  <a:pt x="782586" y="147650"/>
                </a:moveTo>
                <a:lnTo>
                  <a:pt x="775068" y="101028"/>
                </a:lnTo>
                <a:lnTo>
                  <a:pt x="754126" y="60502"/>
                </a:lnTo>
                <a:lnTo>
                  <a:pt x="748334" y="54698"/>
                </a:lnTo>
                <a:lnTo>
                  <a:pt x="727989" y="34315"/>
                </a:lnTo>
                <a:lnTo>
                  <a:pt x="727989" y="147650"/>
                </a:lnTo>
                <a:lnTo>
                  <a:pt x="720699" y="183794"/>
                </a:lnTo>
                <a:lnTo>
                  <a:pt x="700798" y="213334"/>
                </a:lnTo>
                <a:lnTo>
                  <a:pt x="671309" y="233273"/>
                </a:lnTo>
                <a:lnTo>
                  <a:pt x="635241" y="240588"/>
                </a:lnTo>
                <a:lnTo>
                  <a:pt x="599160" y="233273"/>
                </a:lnTo>
                <a:lnTo>
                  <a:pt x="569683" y="213334"/>
                </a:lnTo>
                <a:lnTo>
                  <a:pt x="549783" y="183794"/>
                </a:lnTo>
                <a:lnTo>
                  <a:pt x="542480" y="147650"/>
                </a:lnTo>
                <a:lnTo>
                  <a:pt x="549783" y="111506"/>
                </a:lnTo>
                <a:lnTo>
                  <a:pt x="569683" y="81953"/>
                </a:lnTo>
                <a:lnTo>
                  <a:pt x="599160" y="62014"/>
                </a:lnTo>
                <a:lnTo>
                  <a:pt x="635241" y="54698"/>
                </a:lnTo>
                <a:lnTo>
                  <a:pt x="671309" y="62014"/>
                </a:lnTo>
                <a:lnTo>
                  <a:pt x="700798" y="81953"/>
                </a:lnTo>
                <a:lnTo>
                  <a:pt x="720699" y="111506"/>
                </a:lnTo>
                <a:lnTo>
                  <a:pt x="727989" y="147650"/>
                </a:lnTo>
                <a:lnTo>
                  <a:pt x="727989" y="34315"/>
                </a:lnTo>
                <a:lnTo>
                  <a:pt x="722210" y="28524"/>
                </a:lnTo>
                <a:lnTo>
                  <a:pt x="681761" y="7531"/>
                </a:lnTo>
                <a:lnTo>
                  <a:pt x="635241" y="0"/>
                </a:lnTo>
                <a:lnTo>
                  <a:pt x="588708" y="7531"/>
                </a:lnTo>
                <a:lnTo>
                  <a:pt x="548271" y="28524"/>
                </a:lnTo>
                <a:lnTo>
                  <a:pt x="516356" y="60502"/>
                </a:lnTo>
                <a:lnTo>
                  <a:pt x="495414" y="101028"/>
                </a:lnTo>
                <a:lnTo>
                  <a:pt x="487883" y="147650"/>
                </a:lnTo>
                <a:lnTo>
                  <a:pt x="495414" y="194259"/>
                </a:lnTo>
                <a:lnTo>
                  <a:pt x="516356" y="234784"/>
                </a:lnTo>
                <a:lnTo>
                  <a:pt x="548271" y="266763"/>
                </a:lnTo>
                <a:lnTo>
                  <a:pt x="588708" y="287756"/>
                </a:lnTo>
                <a:lnTo>
                  <a:pt x="635241" y="295287"/>
                </a:lnTo>
                <a:lnTo>
                  <a:pt x="681761" y="287756"/>
                </a:lnTo>
                <a:lnTo>
                  <a:pt x="722210" y="266763"/>
                </a:lnTo>
                <a:lnTo>
                  <a:pt x="748334" y="240588"/>
                </a:lnTo>
                <a:lnTo>
                  <a:pt x="754126" y="234784"/>
                </a:lnTo>
                <a:lnTo>
                  <a:pt x="775068" y="194259"/>
                </a:lnTo>
                <a:lnTo>
                  <a:pt x="782586" y="147650"/>
                </a:lnTo>
                <a:close/>
              </a:path>
              <a:path w="1758950" h="5687695">
                <a:moveTo>
                  <a:pt x="1270469" y="5540045"/>
                </a:moveTo>
                <a:lnTo>
                  <a:pt x="1262951" y="5493423"/>
                </a:lnTo>
                <a:lnTo>
                  <a:pt x="1242009" y="5452897"/>
                </a:lnTo>
                <a:lnTo>
                  <a:pt x="1236218" y="5447093"/>
                </a:lnTo>
                <a:lnTo>
                  <a:pt x="1215872" y="5426710"/>
                </a:lnTo>
                <a:lnTo>
                  <a:pt x="1215872" y="5540045"/>
                </a:lnTo>
                <a:lnTo>
                  <a:pt x="1208582" y="5576189"/>
                </a:lnTo>
                <a:lnTo>
                  <a:pt x="1188681" y="5605729"/>
                </a:lnTo>
                <a:lnTo>
                  <a:pt x="1159192" y="5625668"/>
                </a:lnTo>
                <a:lnTo>
                  <a:pt x="1123124" y="5632983"/>
                </a:lnTo>
                <a:lnTo>
                  <a:pt x="1087056" y="5625668"/>
                </a:lnTo>
                <a:lnTo>
                  <a:pt x="1057567" y="5605729"/>
                </a:lnTo>
                <a:lnTo>
                  <a:pt x="1037666" y="5576189"/>
                </a:lnTo>
                <a:lnTo>
                  <a:pt x="1030363" y="5540045"/>
                </a:lnTo>
                <a:lnTo>
                  <a:pt x="1037666" y="5503900"/>
                </a:lnTo>
                <a:lnTo>
                  <a:pt x="1057567" y="5474347"/>
                </a:lnTo>
                <a:lnTo>
                  <a:pt x="1087056" y="5454408"/>
                </a:lnTo>
                <a:lnTo>
                  <a:pt x="1123124" y="5447093"/>
                </a:lnTo>
                <a:lnTo>
                  <a:pt x="1159192" y="5454408"/>
                </a:lnTo>
                <a:lnTo>
                  <a:pt x="1188681" y="5474347"/>
                </a:lnTo>
                <a:lnTo>
                  <a:pt x="1208582" y="5503900"/>
                </a:lnTo>
                <a:lnTo>
                  <a:pt x="1215872" y="5540045"/>
                </a:lnTo>
                <a:lnTo>
                  <a:pt x="1215872" y="5426710"/>
                </a:lnTo>
                <a:lnTo>
                  <a:pt x="1210094" y="5420919"/>
                </a:lnTo>
                <a:lnTo>
                  <a:pt x="1169644" y="5399925"/>
                </a:lnTo>
                <a:lnTo>
                  <a:pt x="1123124" y="5392382"/>
                </a:lnTo>
                <a:lnTo>
                  <a:pt x="1076604" y="5399925"/>
                </a:lnTo>
                <a:lnTo>
                  <a:pt x="1036154" y="5420919"/>
                </a:lnTo>
                <a:lnTo>
                  <a:pt x="1004239" y="5452897"/>
                </a:lnTo>
                <a:lnTo>
                  <a:pt x="983297" y="5493423"/>
                </a:lnTo>
                <a:lnTo>
                  <a:pt x="975779" y="5540045"/>
                </a:lnTo>
                <a:lnTo>
                  <a:pt x="983297" y="5586654"/>
                </a:lnTo>
                <a:lnTo>
                  <a:pt x="1004239" y="5627179"/>
                </a:lnTo>
                <a:lnTo>
                  <a:pt x="1036154" y="5659158"/>
                </a:lnTo>
                <a:lnTo>
                  <a:pt x="1076604" y="5680151"/>
                </a:lnTo>
                <a:lnTo>
                  <a:pt x="1123124" y="5687682"/>
                </a:lnTo>
                <a:lnTo>
                  <a:pt x="1169644" y="5680151"/>
                </a:lnTo>
                <a:lnTo>
                  <a:pt x="1210094" y="5659158"/>
                </a:lnTo>
                <a:lnTo>
                  <a:pt x="1236218" y="5632983"/>
                </a:lnTo>
                <a:lnTo>
                  <a:pt x="1242009" y="5627179"/>
                </a:lnTo>
                <a:lnTo>
                  <a:pt x="1262951" y="5586654"/>
                </a:lnTo>
                <a:lnTo>
                  <a:pt x="1270469" y="5540045"/>
                </a:lnTo>
                <a:close/>
              </a:path>
              <a:path w="1758950" h="5687695">
                <a:moveTo>
                  <a:pt x="1270469" y="147650"/>
                </a:moveTo>
                <a:lnTo>
                  <a:pt x="1262951" y="101028"/>
                </a:lnTo>
                <a:lnTo>
                  <a:pt x="1242009" y="60502"/>
                </a:lnTo>
                <a:lnTo>
                  <a:pt x="1236218" y="54698"/>
                </a:lnTo>
                <a:lnTo>
                  <a:pt x="1215872" y="34315"/>
                </a:lnTo>
                <a:lnTo>
                  <a:pt x="1215872" y="147650"/>
                </a:lnTo>
                <a:lnTo>
                  <a:pt x="1208582" y="183794"/>
                </a:lnTo>
                <a:lnTo>
                  <a:pt x="1188681" y="213334"/>
                </a:lnTo>
                <a:lnTo>
                  <a:pt x="1159192" y="233273"/>
                </a:lnTo>
                <a:lnTo>
                  <a:pt x="1123124" y="240588"/>
                </a:lnTo>
                <a:lnTo>
                  <a:pt x="1087056" y="233273"/>
                </a:lnTo>
                <a:lnTo>
                  <a:pt x="1057567" y="213334"/>
                </a:lnTo>
                <a:lnTo>
                  <a:pt x="1037666" y="183794"/>
                </a:lnTo>
                <a:lnTo>
                  <a:pt x="1030363" y="147650"/>
                </a:lnTo>
                <a:lnTo>
                  <a:pt x="1037666" y="111506"/>
                </a:lnTo>
                <a:lnTo>
                  <a:pt x="1057567" y="81953"/>
                </a:lnTo>
                <a:lnTo>
                  <a:pt x="1087056" y="62014"/>
                </a:lnTo>
                <a:lnTo>
                  <a:pt x="1123124" y="54698"/>
                </a:lnTo>
                <a:lnTo>
                  <a:pt x="1159192" y="62014"/>
                </a:lnTo>
                <a:lnTo>
                  <a:pt x="1188681" y="81953"/>
                </a:lnTo>
                <a:lnTo>
                  <a:pt x="1208582" y="111506"/>
                </a:lnTo>
                <a:lnTo>
                  <a:pt x="1215872" y="147650"/>
                </a:lnTo>
                <a:lnTo>
                  <a:pt x="1215872" y="34315"/>
                </a:lnTo>
                <a:lnTo>
                  <a:pt x="1210094" y="28524"/>
                </a:lnTo>
                <a:lnTo>
                  <a:pt x="1169644" y="7531"/>
                </a:lnTo>
                <a:lnTo>
                  <a:pt x="1123124" y="0"/>
                </a:lnTo>
                <a:lnTo>
                  <a:pt x="1076604" y="7531"/>
                </a:lnTo>
                <a:lnTo>
                  <a:pt x="1036154" y="28524"/>
                </a:lnTo>
                <a:lnTo>
                  <a:pt x="1004239" y="60502"/>
                </a:lnTo>
                <a:lnTo>
                  <a:pt x="983297" y="101028"/>
                </a:lnTo>
                <a:lnTo>
                  <a:pt x="975779" y="147650"/>
                </a:lnTo>
                <a:lnTo>
                  <a:pt x="983297" y="194259"/>
                </a:lnTo>
                <a:lnTo>
                  <a:pt x="1004239" y="234784"/>
                </a:lnTo>
                <a:lnTo>
                  <a:pt x="1036154" y="266763"/>
                </a:lnTo>
                <a:lnTo>
                  <a:pt x="1076604" y="287756"/>
                </a:lnTo>
                <a:lnTo>
                  <a:pt x="1123124" y="295287"/>
                </a:lnTo>
                <a:lnTo>
                  <a:pt x="1169644" y="287756"/>
                </a:lnTo>
                <a:lnTo>
                  <a:pt x="1210094" y="266763"/>
                </a:lnTo>
                <a:lnTo>
                  <a:pt x="1236218" y="240588"/>
                </a:lnTo>
                <a:lnTo>
                  <a:pt x="1242009" y="234784"/>
                </a:lnTo>
                <a:lnTo>
                  <a:pt x="1262951" y="194259"/>
                </a:lnTo>
                <a:lnTo>
                  <a:pt x="1270469" y="147650"/>
                </a:lnTo>
                <a:close/>
              </a:path>
              <a:path w="1758950" h="5687695">
                <a:moveTo>
                  <a:pt x="1758365" y="5540045"/>
                </a:moveTo>
                <a:lnTo>
                  <a:pt x="1750834" y="5493423"/>
                </a:lnTo>
                <a:lnTo>
                  <a:pt x="1729892" y="5452897"/>
                </a:lnTo>
                <a:lnTo>
                  <a:pt x="1724101" y="5447093"/>
                </a:lnTo>
                <a:lnTo>
                  <a:pt x="1703768" y="5426722"/>
                </a:lnTo>
                <a:lnTo>
                  <a:pt x="1703768" y="5540045"/>
                </a:lnTo>
                <a:lnTo>
                  <a:pt x="1696466" y="5576189"/>
                </a:lnTo>
                <a:lnTo>
                  <a:pt x="1676565" y="5605729"/>
                </a:lnTo>
                <a:lnTo>
                  <a:pt x="1647088" y="5625668"/>
                </a:lnTo>
                <a:lnTo>
                  <a:pt x="1611007" y="5632983"/>
                </a:lnTo>
                <a:lnTo>
                  <a:pt x="1574939" y="5625668"/>
                </a:lnTo>
                <a:lnTo>
                  <a:pt x="1545450" y="5605729"/>
                </a:lnTo>
                <a:lnTo>
                  <a:pt x="1525562" y="5576189"/>
                </a:lnTo>
                <a:lnTo>
                  <a:pt x="1518259" y="5540045"/>
                </a:lnTo>
                <a:lnTo>
                  <a:pt x="1525562" y="5503900"/>
                </a:lnTo>
                <a:lnTo>
                  <a:pt x="1545450" y="5474347"/>
                </a:lnTo>
                <a:lnTo>
                  <a:pt x="1574939" y="5454408"/>
                </a:lnTo>
                <a:lnTo>
                  <a:pt x="1611007" y="5447093"/>
                </a:lnTo>
                <a:lnTo>
                  <a:pt x="1647088" y="5454408"/>
                </a:lnTo>
                <a:lnTo>
                  <a:pt x="1676565" y="5474347"/>
                </a:lnTo>
                <a:lnTo>
                  <a:pt x="1696466" y="5503900"/>
                </a:lnTo>
                <a:lnTo>
                  <a:pt x="1703768" y="5540045"/>
                </a:lnTo>
                <a:lnTo>
                  <a:pt x="1703768" y="5426722"/>
                </a:lnTo>
                <a:lnTo>
                  <a:pt x="1697977" y="5420919"/>
                </a:lnTo>
                <a:lnTo>
                  <a:pt x="1657540" y="5399925"/>
                </a:lnTo>
                <a:lnTo>
                  <a:pt x="1611007" y="5392382"/>
                </a:lnTo>
                <a:lnTo>
                  <a:pt x="1564487" y="5399925"/>
                </a:lnTo>
                <a:lnTo>
                  <a:pt x="1524050" y="5420919"/>
                </a:lnTo>
                <a:lnTo>
                  <a:pt x="1492135" y="5452897"/>
                </a:lnTo>
                <a:lnTo>
                  <a:pt x="1471180" y="5493423"/>
                </a:lnTo>
                <a:lnTo>
                  <a:pt x="1463662" y="5540045"/>
                </a:lnTo>
                <a:lnTo>
                  <a:pt x="1471180" y="5586654"/>
                </a:lnTo>
                <a:lnTo>
                  <a:pt x="1492135" y="5627179"/>
                </a:lnTo>
                <a:lnTo>
                  <a:pt x="1524050" y="5659158"/>
                </a:lnTo>
                <a:lnTo>
                  <a:pt x="1564487" y="5680151"/>
                </a:lnTo>
                <a:lnTo>
                  <a:pt x="1611007" y="5687682"/>
                </a:lnTo>
                <a:lnTo>
                  <a:pt x="1657540" y="5680151"/>
                </a:lnTo>
                <a:lnTo>
                  <a:pt x="1697977" y="5659158"/>
                </a:lnTo>
                <a:lnTo>
                  <a:pt x="1724101" y="5632983"/>
                </a:lnTo>
                <a:lnTo>
                  <a:pt x="1729892" y="5627179"/>
                </a:lnTo>
                <a:lnTo>
                  <a:pt x="1750834" y="5586654"/>
                </a:lnTo>
                <a:lnTo>
                  <a:pt x="1758365" y="5540045"/>
                </a:lnTo>
                <a:close/>
              </a:path>
              <a:path w="1758950" h="5687695">
                <a:moveTo>
                  <a:pt x="1758365" y="147650"/>
                </a:moveTo>
                <a:lnTo>
                  <a:pt x="1750834" y="101028"/>
                </a:lnTo>
                <a:lnTo>
                  <a:pt x="1729892" y="60502"/>
                </a:lnTo>
                <a:lnTo>
                  <a:pt x="1724101" y="54698"/>
                </a:lnTo>
                <a:lnTo>
                  <a:pt x="1703768" y="34328"/>
                </a:lnTo>
                <a:lnTo>
                  <a:pt x="1703768" y="147650"/>
                </a:lnTo>
                <a:lnTo>
                  <a:pt x="1696466" y="183794"/>
                </a:lnTo>
                <a:lnTo>
                  <a:pt x="1676565" y="213334"/>
                </a:lnTo>
                <a:lnTo>
                  <a:pt x="1647088" y="233273"/>
                </a:lnTo>
                <a:lnTo>
                  <a:pt x="1611007" y="240588"/>
                </a:lnTo>
                <a:lnTo>
                  <a:pt x="1574939" y="233273"/>
                </a:lnTo>
                <a:lnTo>
                  <a:pt x="1545450" y="213334"/>
                </a:lnTo>
                <a:lnTo>
                  <a:pt x="1525562" y="183794"/>
                </a:lnTo>
                <a:lnTo>
                  <a:pt x="1518259" y="147650"/>
                </a:lnTo>
                <a:lnTo>
                  <a:pt x="1525562" y="111506"/>
                </a:lnTo>
                <a:lnTo>
                  <a:pt x="1545450" y="81953"/>
                </a:lnTo>
                <a:lnTo>
                  <a:pt x="1574939" y="62014"/>
                </a:lnTo>
                <a:lnTo>
                  <a:pt x="1611007" y="54698"/>
                </a:lnTo>
                <a:lnTo>
                  <a:pt x="1647088" y="62014"/>
                </a:lnTo>
                <a:lnTo>
                  <a:pt x="1676565" y="81953"/>
                </a:lnTo>
                <a:lnTo>
                  <a:pt x="1696466" y="111506"/>
                </a:lnTo>
                <a:lnTo>
                  <a:pt x="1703768" y="147650"/>
                </a:lnTo>
                <a:lnTo>
                  <a:pt x="1703768" y="34328"/>
                </a:lnTo>
                <a:lnTo>
                  <a:pt x="1697977" y="28524"/>
                </a:lnTo>
                <a:lnTo>
                  <a:pt x="1657540" y="7531"/>
                </a:lnTo>
                <a:lnTo>
                  <a:pt x="1611007" y="0"/>
                </a:lnTo>
                <a:lnTo>
                  <a:pt x="1564487" y="7531"/>
                </a:lnTo>
                <a:lnTo>
                  <a:pt x="1524050" y="28524"/>
                </a:lnTo>
                <a:lnTo>
                  <a:pt x="1492135" y="60502"/>
                </a:lnTo>
                <a:lnTo>
                  <a:pt x="1471180" y="101028"/>
                </a:lnTo>
                <a:lnTo>
                  <a:pt x="1463662" y="147650"/>
                </a:lnTo>
                <a:lnTo>
                  <a:pt x="1471180" y="194259"/>
                </a:lnTo>
                <a:lnTo>
                  <a:pt x="1492135" y="234784"/>
                </a:lnTo>
                <a:lnTo>
                  <a:pt x="1524050" y="266763"/>
                </a:lnTo>
                <a:lnTo>
                  <a:pt x="1564487" y="287756"/>
                </a:lnTo>
                <a:lnTo>
                  <a:pt x="1611007" y="295287"/>
                </a:lnTo>
                <a:lnTo>
                  <a:pt x="1657540" y="287756"/>
                </a:lnTo>
                <a:lnTo>
                  <a:pt x="1697977" y="266763"/>
                </a:lnTo>
                <a:lnTo>
                  <a:pt x="1724101" y="240588"/>
                </a:lnTo>
                <a:lnTo>
                  <a:pt x="1729892" y="234784"/>
                </a:lnTo>
                <a:lnTo>
                  <a:pt x="1750834" y="194259"/>
                </a:lnTo>
                <a:lnTo>
                  <a:pt x="1758365" y="147650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48742"/>
                  </a:moveTo>
                  <a:lnTo>
                    <a:pt x="18238204" y="48742"/>
                  </a:lnTo>
                  <a:lnTo>
                    <a:pt x="18238204" y="10237203"/>
                  </a:lnTo>
                  <a:lnTo>
                    <a:pt x="18287988" y="10237203"/>
                  </a:lnTo>
                  <a:lnTo>
                    <a:pt x="18287988" y="48742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10237470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10237470"/>
                  </a:lnTo>
                  <a:lnTo>
                    <a:pt x="48742" y="10237470"/>
                  </a:lnTo>
                  <a:lnTo>
                    <a:pt x="48742" y="48260"/>
                  </a:lnTo>
                  <a:lnTo>
                    <a:pt x="18287988" y="4826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3473" y="9267825"/>
              <a:ext cx="13697585" cy="0"/>
            </a:xfrm>
            <a:custGeom>
              <a:avLst/>
              <a:gdLst/>
              <a:ahLst/>
              <a:cxnLst/>
              <a:rect l="l" t="t" r="r" b="b"/>
              <a:pathLst>
                <a:path w="13697585">
                  <a:moveTo>
                    <a:pt x="0" y="0"/>
                  </a:moveTo>
                  <a:lnTo>
                    <a:pt x="13697084" y="0"/>
                  </a:lnTo>
                </a:path>
              </a:pathLst>
            </a:custGeom>
            <a:ln w="19049">
              <a:solidFill>
                <a:srgbClr val="F9BF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3" y="1114300"/>
            <a:ext cx="66313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6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5700" spc="9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700" spc="-3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5700" spc="-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700"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700" spc="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5700" spc="-36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5700"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700" spc="22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5700" spc="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5700" spc="17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5700" spc="-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700" spc="-275"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sz="5700" spc="-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700" spc="-3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5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773" y="3186853"/>
            <a:ext cx="2928620" cy="23837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-160" dirty="0">
                <a:solidFill>
                  <a:srgbClr val="F9BF40"/>
                </a:solidFill>
                <a:latin typeface="Trebuchet MS"/>
                <a:cs typeface="Trebuchet MS"/>
              </a:rPr>
              <a:t>01</a:t>
            </a:r>
            <a:endParaRPr sz="9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-315" dirty="0">
                <a:solidFill>
                  <a:srgbClr val="F9BF40"/>
                </a:solidFill>
                <a:latin typeface="Verdana"/>
                <a:cs typeface="Verdana"/>
              </a:rPr>
              <a:t>I</a:t>
            </a:r>
            <a:r>
              <a:rPr sz="2800" spc="170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80" dirty="0">
                <a:solidFill>
                  <a:srgbClr val="F9BF40"/>
                </a:solidFill>
                <a:latin typeface="Verdana"/>
                <a:cs typeface="Verdana"/>
              </a:rPr>
              <a:t>R</a:t>
            </a:r>
            <a:r>
              <a:rPr sz="2800" spc="140" dirty="0">
                <a:solidFill>
                  <a:srgbClr val="F9BF40"/>
                </a:solidFill>
                <a:latin typeface="Verdana"/>
                <a:cs typeface="Verdana"/>
              </a:rPr>
              <a:t>O</a:t>
            </a:r>
            <a:r>
              <a:rPr sz="2800" spc="150" dirty="0">
                <a:solidFill>
                  <a:srgbClr val="F9BF40"/>
                </a:solidFill>
                <a:latin typeface="Verdana"/>
                <a:cs typeface="Verdana"/>
              </a:rPr>
              <a:t>D</a:t>
            </a:r>
            <a:r>
              <a:rPr sz="2800" spc="160" dirty="0">
                <a:solidFill>
                  <a:srgbClr val="F9BF40"/>
                </a:solidFill>
                <a:latin typeface="Verdana"/>
                <a:cs typeface="Verdana"/>
              </a:rPr>
              <a:t>U</a:t>
            </a:r>
            <a:r>
              <a:rPr sz="2800" spc="60" dirty="0">
                <a:solidFill>
                  <a:srgbClr val="F9BF40"/>
                </a:solidFill>
                <a:latin typeface="Verdana"/>
                <a:cs typeface="Verdana"/>
              </a:rPr>
              <a:t>C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-315" dirty="0">
                <a:solidFill>
                  <a:srgbClr val="F9BF40"/>
                </a:solidFill>
                <a:latin typeface="Verdana"/>
                <a:cs typeface="Verdana"/>
              </a:rPr>
              <a:t>I</a:t>
            </a:r>
            <a:r>
              <a:rPr sz="2800" spc="140" dirty="0">
                <a:solidFill>
                  <a:srgbClr val="F9BF40"/>
                </a:solidFill>
                <a:latin typeface="Verdana"/>
                <a:cs typeface="Verdana"/>
              </a:rPr>
              <a:t>O</a:t>
            </a:r>
            <a:r>
              <a:rPr sz="2800" spc="175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73" y="5880284"/>
            <a:ext cx="2237740" cy="28028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455" dirty="0">
                <a:solidFill>
                  <a:srgbClr val="F9BF40"/>
                </a:solidFill>
                <a:latin typeface="Trebuchet MS"/>
                <a:cs typeface="Trebuchet MS"/>
              </a:rPr>
              <a:t>02</a:t>
            </a:r>
            <a:endParaRPr sz="950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spcBef>
                <a:spcPts val="1025"/>
              </a:spcBef>
            </a:pPr>
            <a:r>
              <a:rPr sz="2800" spc="180" dirty="0">
                <a:solidFill>
                  <a:srgbClr val="F9BF40"/>
                </a:solidFill>
                <a:latin typeface="Verdana"/>
                <a:cs typeface="Verdana"/>
              </a:rPr>
              <a:t>PROBLEM </a:t>
            </a:r>
            <a:r>
              <a:rPr sz="2800" spc="185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F9BF40"/>
                </a:solidFill>
                <a:latin typeface="Verdana"/>
                <a:cs typeface="Verdana"/>
              </a:rPr>
              <a:t>S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130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100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305" dirty="0">
                <a:solidFill>
                  <a:srgbClr val="F9BF40"/>
                </a:solidFill>
                <a:latin typeface="Verdana"/>
                <a:cs typeface="Verdana"/>
              </a:rPr>
              <a:t>M</a:t>
            </a:r>
            <a:r>
              <a:rPr sz="2800" spc="100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170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r>
              <a:rPr sz="2800" spc="-85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5412" y="3205782"/>
            <a:ext cx="3813175" cy="28028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040" dirty="0">
                <a:solidFill>
                  <a:srgbClr val="F9BF40"/>
                </a:solidFill>
                <a:latin typeface="Trebuchet MS"/>
                <a:cs typeface="Trebuchet MS"/>
              </a:rPr>
              <a:t>03</a:t>
            </a:r>
            <a:endParaRPr sz="950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spcBef>
                <a:spcPts val="1025"/>
              </a:spcBef>
            </a:pPr>
            <a:r>
              <a:rPr sz="2800" spc="150" dirty="0">
                <a:solidFill>
                  <a:srgbClr val="F9BF40"/>
                </a:solidFill>
                <a:latin typeface="Verdana"/>
                <a:cs typeface="Verdana"/>
              </a:rPr>
              <a:t>D</a:t>
            </a:r>
            <a:r>
              <a:rPr sz="2800" spc="130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135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235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100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-40" dirty="0">
                <a:solidFill>
                  <a:srgbClr val="F9BF40"/>
                </a:solidFill>
                <a:latin typeface="Verdana"/>
                <a:cs typeface="Verdana"/>
              </a:rPr>
              <a:t>X</a:t>
            </a:r>
            <a:r>
              <a:rPr sz="2800" spc="325" dirty="0">
                <a:solidFill>
                  <a:srgbClr val="F9BF40"/>
                </a:solidFill>
                <a:latin typeface="Verdana"/>
                <a:cs typeface="Verdana"/>
              </a:rPr>
              <a:t>P</a:t>
            </a:r>
            <a:r>
              <a:rPr sz="2800" spc="120" dirty="0">
                <a:solidFill>
                  <a:srgbClr val="F9BF40"/>
                </a:solidFill>
                <a:latin typeface="Verdana"/>
                <a:cs typeface="Verdana"/>
              </a:rPr>
              <a:t>LO</a:t>
            </a:r>
            <a:r>
              <a:rPr sz="2800" spc="80" dirty="0">
                <a:solidFill>
                  <a:srgbClr val="F9BF40"/>
                </a:solidFill>
                <a:latin typeface="Verdana"/>
                <a:cs typeface="Verdana"/>
              </a:rPr>
              <a:t>R</a:t>
            </a:r>
            <a:r>
              <a:rPr sz="2800" spc="130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-315" dirty="0">
                <a:solidFill>
                  <a:srgbClr val="F9BF40"/>
                </a:solidFill>
                <a:latin typeface="Verdana"/>
                <a:cs typeface="Verdana"/>
              </a:rPr>
              <a:t>I</a:t>
            </a:r>
            <a:r>
              <a:rPr sz="2800" spc="140" dirty="0">
                <a:solidFill>
                  <a:srgbClr val="F9BF40"/>
                </a:solidFill>
                <a:latin typeface="Verdana"/>
                <a:cs typeface="Verdana"/>
              </a:rPr>
              <a:t>O</a:t>
            </a:r>
            <a:r>
              <a:rPr sz="2800" spc="114" dirty="0">
                <a:solidFill>
                  <a:srgbClr val="F9BF40"/>
                </a:solidFill>
                <a:latin typeface="Verdana"/>
                <a:cs typeface="Verdana"/>
              </a:rPr>
              <a:t>N  </a:t>
            </a:r>
            <a:r>
              <a:rPr sz="2800" spc="150" dirty="0">
                <a:solidFill>
                  <a:srgbClr val="F9BF40"/>
                </a:solidFill>
                <a:latin typeface="Verdana"/>
                <a:cs typeface="Verdana"/>
              </a:rPr>
              <a:t>AND</a:t>
            </a:r>
            <a:r>
              <a:rPr sz="2800" spc="-240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9BF40"/>
                </a:solidFill>
                <a:latin typeface="Verdana"/>
                <a:cs typeface="Verdana"/>
              </a:rPr>
              <a:t>ANALYSIS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09082" y="3186853"/>
            <a:ext cx="2538095" cy="23837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925" dirty="0">
                <a:solidFill>
                  <a:srgbClr val="F9BF40"/>
                </a:solidFill>
                <a:latin typeface="Trebuchet MS"/>
                <a:cs typeface="Trebuchet MS"/>
              </a:rPr>
              <a:t>05</a:t>
            </a:r>
            <a:endParaRPr sz="9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50" dirty="0">
                <a:solidFill>
                  <a:srgbClr val="F9BF40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5412" y="5880284"/>
            <a:ext cx="1748155" cy="23837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045" dirty="0">
                <a:solidFill>
                  <a:srgbClr val="F9BF40"/>
                </a:solidFill>
                <a:latin typeface="Trebuchet MS"/>
                <a:cs typeface="Trebuchet MS"/>
              </a:rPr>
              <a:t>04</a:t>
            </a:r>
            <a:endParaRPr sz="9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-95" dirty="0">
                <a:solidFill>
                  <a:srgbClr val="F9BF40"/>
                </a:solidFill>
                <a:latin typeface="Verdana"/>
                <a:cs typeface="Verdana"/>
              </a:rPr>
              <a:t>INSIGHTS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9082" y="5861356"/>
            <a:ext cx="3964940" cy="23837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155" dirty="0">
                <a:solidFill>
                  <a:srgbClr val="F9BF40"/>
                </a:solidFill>
                <a:latin typeface="Trebuchet MS"/>
                <a:cs typeface="Trebuchet MS"/>
              </a:rPr>
              <a:t>06</a:t>
            </a:r>
            <a:endParaRPr sz="9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85" dirty="0">
                <a:solidFill>
                  <a:srgbClr val="F9BF40"/>
                </a:solidFill>
                <a:latin typeface="Verdana"/>
                <a:cs typeface="Verdana"/>
              </a:rPr>
              <a:t>RECOMMENDATIONS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9227" y="124"/>
            <a:ext cx="5749290" cy="10287000"/>
          </a:xfrm>
          <a:custGeom>
            <a:avLst/>
            <a:gdLst/>
            <a:ahLst/>
            <a:cxnLst/>
            <a:rect l="l" t="t" r="r" b="b"/>
            <a:pathLst>
              <a:path w="5749290" h="10287000">
                <a:moveTo>
                  <a:pt x="0" y="0"/>
                </a:moveTo>
                <a:lnTo>
                  <a:pt x="5748771" y="0"/>
                </a:lnTo>
                <a:lnTo>
                  <a:pt x="5748771" y="10286753"/>
                </a:lnTo>
                <a:lnTo>
                  <a:pt x="0" y="10286753"/>
                </a:lnTo>
                <a:lnTo>
                  <a:pt x="0" y="0"/>
                </a:lnTo>
                <a:close/>
              </a:path>
            </a:pathLst>
          </a:custGeom>
          <a:solidFill>
            <a:srgbClr val="FFD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925" y="1028701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80437" y="4849292"/>
            <a:ext cx="2407920" cy="3289935"/>
            <a:chOff x="15280437" y="4849292"/>
            <a:chExt cx="2407920" cy="3289935"/>
          </a:xfrm>
        </p:grpSpPr>
        <p:sp>
          <p:nvSpPr>
            <p:cNvPr id="5" name="object 5"/>
            <p:cNvSpPr/>
            <p:nvPr/>
          </p:nvSpPr>
          <p:spPr>
            <a:xfrm>
              <a:off x="15287837" y="4858687"/>
              <a:ext cx="2390775" cy="3280410"/>
            </a:xfrm>
            <a:custGeom>
              <a:avLst/>
              <a:gdLst/>
              <a:ahLst/>
              <a:cxnLst/>
              <a:rect l="l" t="t" r="r" b="b"/>
              <a:pathLst>
                <a:path w="2390775" h="3280409">
                  <a:moveTo>
                    <a:pt x="1194593" y="3280167"/>
                  </a:moveTo>
                  <a:lnTo>
                    <a:pt x="1125775" y="3279217"/>
                  </a:lnTo>
                  <a:lnTo>
                    <a:pt x="1058688" y="3276439"/>
                  </a:lnTo>
                  <a:lnTo>
                    <a:pt x="993363" y="3271944"/>
                  </a:lnTo>
                  <a:lnTo>
                    <a:pt x="929828" y="3265840"/>
                  </a:lnTo>
                  <a:lnTo>
                    <a:pt x="868113" y="3258236"/>
                  </a:lnTo>
                  <a:lnTo>
                    <a:pt x="808247" y="3249244"/>
                  </a:lnTo>
                  <a:lnTo>
                    <a:pt x="750260" y="3238970"/>
                  </a:lnTo>
                  <a:lnTo>
                    <a:pt x="694181" y="3227526"/>
                  </a:lnTo>
                  <a:lnTo>
                    <a:pt x="640039" y="3215021"/>
                  </a:lnTo>
                  <a:lnTo>
                    <a:pt x="587865" y="3201563"/>
                  </a:lnTo>
                  <a:lnTo>
                    <a:pt x="537687" y="3187263"/>
                  </a:lnTo>
                  <a:lnTo>
                    <a:pt x="489534" y="3172230"/>
                  </a:lnTo>
                  <a:lnTo>
                    <a:pt x="443437" y="3156573"/>
                  </a:lnTo>
                  <a:lnTo>
                    <a:pt x="399425" y="3140402"/>
                  </a:lnTo>
                  <a:lnTo>
                    <a:pt x="357527" y="3123826"/>
                  </a:lnTo>
                  <a:lnTo>
                    <a:pt x="317772" y="3106954"/>
                  </a:lnTo>
                  <a:lnTo>
                    <a:pt x="280190" y="3089897"/>
                  </a:lnTo>
                  <a:lnTo>
                    <a:pt x="244810" y="3072763"/>
                  </a:lnTo>
                  <a:lnTo>
                    <a:pt x="180776" y="3038703"/>
                  </a:lnTo>
                  <a:lnTo>
                    <a:pt x="125904" y="3005650"/>
                  </a:lnTo>
                  <a:lnTo>
                    <a:pt x="90327" y="2981222"/>
                  </a:lnTo>
                  <a:lnTo>
                    <a:pt x="58904" y="2951585"/>
                  </a:lnTo>
                  <a:lnTo>
                    <a:pt x="33414" y="2916707"/>
                  </a:lnTo>
                  <a:lnTo>
                    <a:pt x="14701" y="2877705"/>
                  </a:lnTo>
                  <a:lnTo>
                    <a:pt x="3438" y="2835934"/>
                  </a:lnTo>
                  <a:lnTo>
                    <a:pt x="0" y="2792862"/>
                  </a:lnTo>
                  <a:lnTo>
                    <a:pt x="24279" y="1024590"/>
                  </a:lnTo>
                  <a:lnTo>
                    <a:pt x="15724" y="576852"/>
                  </a:lnTo>
                  <a:lnTo>
                    <a:pt x="82274" y="483074"/>
                  </a:lnTo>
                  <a:lnTo>
                    <a:pt x="302897" y="278707"/>
                  </a:lnTo>
                  <a:lnTo>
                    <a:pt x="709047" y="79199"/>
                  </a:lnTo>
                  <a:lnTo>
                    <a:pt x="1332181" y="0"/>
                  </a:lnTo>
                  <a:lnTo>
                    <a:pt x="1422971" y="3498"/>
                  </a:lnTo>
                  <a:lnTo>
                    <a:pt x="1508445" y="9011"/>
                  </a:lnTo>
                  <a:lnTo>
                    <a:pt x="1588760" y="16396"/>
                  </a:lnTo>
                  <a:lnTo>
                    <a:pt x="1664076" y="25515"/>
                  </a:lnTo>
                  <a:lnTo>
                    <a:pt x="1734553" y="36225"/>
                  </a:lnTo>
                  <a:lnTo>
                    <a:pt x="1800349" y="48387"/>
                  </a:lnTo>
                  <a:lnTo>
                    <a:pt x="1861625" y="61859"/>
                  </a:lnTo>
                  <a:lnTo>
                    <a:pt x="1918538" y="76501"/>
                  </a:lnTo>
                  <a:lnTo>
                    <a:pt x="1971248" y="92172"/>
                  </a:lnTo>
                  <a:lnTo>
                    <a:pt x="2019915" y="108731"/>
                  </a:lnTo>
                  <a:lnTo>
                    <a:pt x="2064697" y="126038"/>
                  </a:lnTo>
                  <a:lnTo>
                    <a:pt x="2105754" y="143952"/>
                  </a:lnTo>
                  <a:lnTo>
                    <a:pt x="2143245" y="162333"/>
                  </a:lnTo>
                  <a:lnTo>
                    <a:pt x="2177329" y="181039"/>
                  </a:lnTo>
                  <a:lnTo>
                    <a:pt x="2235914" y="218866"/>
                  </a:lnTo>
                  <a:lnTo>
                    <a:pt x="2282781" y="256307"/>
                  </a:lnTo>
                  <a:lnTo>
                    <a:pt x="2319204" y="292236"/>
                  </a:lnTo>
                  <a:lnTo>
                    <a:pt x="2346458" y="325529"/>
                  </a:lnTo>
                  <a:lnTo>
                    <a:pt x="2371882" y="367885"/>
                  </a:lnTo>
                  <a:lnTo>
                    <a:pt x="2388647" y="425732"/>
                  </a:lnTo>
                  <a:lnTo>
                    <a:pt x="2390574" y="456530"/>
                  </a:lnTo>
                  <a:lnTo>
                    <a:pt x="2390574" y="2756071"/>
                  </a:lnTo>
                  <a:lnTo>
                    <a:pt x="2386907" y="2800134"/>
                  </a:lnTo>
                  <a:lnTo>
                    <a:pt x="2376350" y="2841839"/>
                  </a:lnTo>
                  <a:lnTo>
                    <a:pt x="2359568" y="2881215"/>
                  </a:lnTo>
                  <a:lnTo>
                    <a:pt x="2337226" y="2918290"/>
                  </a:lnTo>
                  <a:lnTo>
                    <a:pt x="2309988" y="2953092"/>
                  </a:lnTo>
                  <a:lnTo>
                    <a:pt x="2278520" y="2985651"/>
                  </a:lnTo>
                  <a:lnTo>
                    <a:pt x="2243486" y="3015994"/>
                  </a:lnTo>
                  <a:lnTo>
                    <a:pt x="2205552" y="3044151"/>
                  </a:lnTo>
                  <a:lnTo>
                    <a:pt x="2165382" y="3070149"/>
                  </a:lnTo>
                  <a:lnTo>
                    <a:pt x="2123641" y="3094017"/>
                  </a:lnTo>
                  <a:lnTo>
                    <a:pt x="2080995" y="3115783"/>
                  </a:lnTo>
                  <a:lnTo>
                    <a:pt x="2038108" y="3135477"/>
                  </a:lnTo>
                  <a:lnTo>
                    <a:pt x="1995644" y="3153126"/>
                  </a:lnTo>
                  <a:lnTo>
                    <a:pt x="1954270" y="3168759"/>
                  </a:lnTo>
                  <a:lnTo>
                    <a:pt x="1914650" y="3182404"/>
                  </a:lnTo>
                  <a:lnTo>
                    <a:pt x="1877449" y="3194091"/>
                  </a:lnTo>
                  <a:lnTo>
                    <a:pt x="1830116" y="3207487"/>
                  </a:lnTo>
                  <a:lnTo>
                    <a:pt x="1782394" y="3219550"/>
                  </a:lnTo>
                  <a:lnTo>
                    <a:pt x="1734323" y="3230334"/>
                  </a:lnTo>
                  <a:lnTo>
                    <a:pt x="1685947" y="3239893"/>
                  </a:lnTo>
                  <a:lnTo>
                    <a:pt x="1637307" y="3248283"/>
                  </a:lnTo>
                  <a:lnTo>
                    <a:pt x="1588445" y="3255558"/>
                  </a:lnTo>
                  <a:lnTo>
                    <a:pt x="1539403" y="3261772"/>
                  </a:lnTo>
                  <a:lnTo>
                    <a:pt x="1490222" y="3266980"/>
                  </a:lnTo>
                  <a:lnTo>
                    <a:pt x="1440946" y="3271237"/>
                  </a:lnTo>
                  <a:lnTo>
                    <a:pt x="1391616" y="3274598"/>
                  </a:lnTo>
                  <a:lnTo>
                    <a:pt x="1342273" y="3277116"/>
                  </a:lnTo>
                  <a:lnTo>
                    <a:pt x="1292961" y="3278848"/>
                  </a:lnTo>
                  <a:lnTo>
                    <a:pt x="1243720" y="3279846"/>
                  </a:lnTo>
                  <a:lnTo>
                    <a:pt x="1194593" y="32801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80437" y="4849292"/>
              <a:ext cx="2407920" cy="3289300"/>
            </a:xfrm>
            <a:custGeom>
              <a:avLst/>
              <a:gdLst/>
              <a:ahLst/>
              <a:cxnLst/>
              <a:rect l="l" t="t" r="r" b="b"/>
              <a:pathLst>
                <a:path w="2407919" h="3289300">
                  <a:moveTo>
                    <a:pt x="39292" y="571500"/>
                  </a:moveTo>
                  <a:lnTo>
                    <a:pt x="19837" y="571500"/>
                  </a:lnTo>
                  <a:lnTo>
                    <a:pt x="24905" y="558800"/>
                  </a:lnTo>
                  <a:lnTo>
                    <a:pt x="31971" y="546100"/>
                  </a:lnTo>
                  <a:lnTo>
                    <a:pt x="41089" y="533400"/>
                  </a:lnTo>
                  <a:lnTo>
                    <a:pt x="52310" y="520700"/>
                  </a:lnTo>
                  <a:lnTo>
                    <a:pt x="65686" y="508000"/>
                  </a:lnTo>
                  <a:lnTo>
                    <a:pt x="81268" y="482600"/>
                  </a:lnTo>
                  <a:lnTo>
                    <a:pt x="99110" y="457200"/>
                  </a:lnTo>
                  <a:lnTo>
                    <a:pt x="119261" y="444500"/>
                  </a:lnTo>
                  <a:lnTo>
                    <a:pt x="141776" y="419100"/>
                  </a:lnTo>
                  <a:lnTo>
                    <a:pt x="194099" y="368300"/>
                  </a:lnTo>
                  <a:lnTo>
                    <a:pt x="224012" y="342900"/>
                  </a:lnTo>
                  <a:lnTo>
                    <a:pt x="256495" y="317500"/>
                  </a:lnTo>
                  <a:lnTo>
                    <a:pt x="291600" y="292100"/>
                  </a:lnTo>
                  <a:lnTo>
                    <a:pt x="329378" y="254000"/>
                  </a:lnTo>
                  <a:lnTo>
                    <a:pt x="369883" y="228600"/>
                  </a:lnTo>
                  <a:lnTo>
                    <a:pt x="413164" y="203200"/>
                  </a:lnTo>
                  <a:lnTo>
                    <a:pt x="459276" y="177800"/>
                  </a:lnTo>
                  <a:lnTo>
                    <a:pt x="508268" y="152400"/>
                  </a:lnTo>
                  <a:lnTo>
                    <a:pt x="560194" y="127000"/>
                  </a:lnTo>
                  <a:lnTo>
                    <a:pt x="615105" y="114300"/>
                  </a:lnTo>
                  <a:lnTo>
                    <a:pt x="673053" y="88900"/>
                  </a:lnTo>
                  <a:lnTo>
                    <a:pt x="734090" y="63500"/>
                  </a:lnTo>
                  <a:lnTo>
                    <a:pt x="798268" y="50800"/>
                  </a:lnTo>
                  <a:lnTo>
                    <a:pt x="936253" y="25400"/>
                  </a:lnTo>
                  <a:lnTo>
                    <a:pt x="1087424" y="0"/>
                  </a:lnTo>
                  <a:lnTo>
                    <a:pt x="1515469" y="0"/>
                  </a:lnTo>
                  <a:lnTo>
                    <a:pt x="1595609" y="12700"/>
                  </a:lnTo>
                  <a:lnTo>
                    <a:pt x="1168695" y="12700"/>
                  </a:lnTo>
                  <a:lnTo>
                    <a:pt x="1088780" y="25400"/>
                  </a:lnTo>
                  <a:lnTo>
                    <a:pt x="1012248" y="25400"/>
                  </a:lnTo>
                  <a:lnTo>
                    <a:pt x="869128" y="50800"/>
                  </a:lnTo>
                  <a:lnTo>
                    <a:pt x="802435" y="63500"/>
                  </a:lnTo>
                  <a:lnTo>
                    <a:pt x="738917" y="88900"/>
                  </a:lnTo>
                  <a:lnTo>
                    <a:pt x="678522" y="101600"/>
                  </a:lnTo>
                  <a:lnTo>
                    <a:pt x="621199" y="127000"/>
                  </a:lnTo>
                  <a:lnTo>
                    <a:pt x="566894" y="152400"/>
                  </a:lnTo>
                  <a:lnTo>
                    <a:pt x="515556" y="177800"/>
                  </a:lnTo>
                  <a:lnTo>
                    <a:pt x="467132" y="190500"/>
                  </a:lnTo>
                  <a:lnTo>
                    <a:pt x="421571" y="215900"/>
                  </a:lnTo>
                  <a:lnTo>
                    <a:pt x="378819" y="241300"/>
                  </a:lnTo>
                  <a:lnTo>
                    <a:pt x="338826" y="279400"/>
                  </a:lnTo>
                  <a:lnTo>
                    <a:pt x="301538" y="304800"/>
                  </a:lnTo>
                  <a:lnTo>
                    <a:pt x="266904" y="330200"/>
                  </a:lnTo>
                  <a:lnTo>
                    <a:pt x="234872" y="355600"/>
                  </a:lnTo>
                  <a:lnTo>
                    <a:pt x="205389" y="381000"/>
                  </a:lnTo>
                  <a:lnTo>
                    <a:pt x="153861" y="431800"/>
                  </a:lnTo>
                  <a:lnTo>
                    <a:pt x="131713" y="457200"/>
                  </a:lnTo>
                  <a:lnTo>
                    <a:pt x="111906" y="469900"/>
                  </a:lnTo>
                  <a:lnTo>
                    <a:pt x="94386" y="495300"/>
                  </a:lnTo>
                  <a:lnTo>
                    <a:pt x="79104" y="508000"/>
                  </a:lnTo>
                  <a:lnTo>
                    <a:pt x="66005" y="533400"/>
                  </a:lnTo>
                  <a:lnTo>
                    <a:pt x="55038" y="546100"/>
                  </a:lnTo>
                  <a:lnTo>
                    <a:pt x="46151" y="558800"/>
                  </a:lnTo>
                  <a:lnTo>
                    <a:pt x="39292" y="571500"/>
                  </a:lnTo>
                  <a:close/>
                </a:path>
                <a:path w="2407919" h="3289300">
                  <a:moveTo>
                    <a:pt x="1670830" y="25400"/>
                  </a:moveTo>
                  <a:lnTo>
                    <a:pt x="1512572" y="25400"/>
                  </a:lnTo>
                  <a:lnTo>
                    <a:pt x="1428325" y="12700"/>
                  </a:lnTo>
                  <a:lnTo>
                    <a:pt x="1595609" y="12700"/>
                  </a:lnTo>
                  <a:lnTo>
                    <a:pt x="1670830" y="25400"/>
                  </a:lnTo>
                  <a:close/>
                </a:path>
                <a:path w="2407919" h="3289300">
                  <a:moveTo>
                    <a:pt x="1575588" y="825500"/>
                  </a:moveTo>
                  <a:lnTo>
                    <a:pt x="1441834" y="825500"/>
                  </a:lnTo>
                  <a:lnTo>
                    <a:pt x="1507536" y="812800"/>
                  </a:lnTo>
                  <a:lnTo>
                    <a:pt x="1570085" y="812800"/>
                  </a:lnTo>
                  <a:lnTo>
                    <a:pt x="1629551" y="800100"/>
                  </a:lnTo>
                  <a:lnTo>
                    <a:pt x="1686002" y="800100"/>
                  </a:lnTo>
                  <a:lnTo>
                    <a:pt x="1739509" y="787400"/>
                  </a:lnTo>
                  <a:lnTo>
                    <a:pt x="1790140" y="774700"/>
                  </a:lnTo>
                  <a:lnTo>
                    <a:pt x="1837964" y="762000"/>
                  </a:lnTo>
                  <a:lnTo>
                    <a:pt x="1883052" y="749300"/>
                  </a:lnTo>
                  <a:lnTo>
                    <a:pt x="1925473" y="736600"/>
                  </a:lnTo>
                  <a:lnTo>
                    <a:pt x="1965296" y="723900"/>
                  </a:lnTo>
                  <a:lnTo>
                    <a:pt x="2002590" y="711200"/>
                  </a:lnTo>
                  <a:lnTo>
                    <a:pt x="2069869" y="685800"/>
                  </a:lnTo>
                  <a:lnTo>
                    <a:pt x="2127867" y="647700"/>
                  </a:lnTo>
                  <a:lnTo>
                    <a:pt x="2153558" y="635000"/>
                  </a:lnTo>
                  <a:lnTo>
                    <a:pt x="2249694" y="571500"/>
                  </a:lnTo>
                  <a:lnTo>
                    <a:pt x="2303815" y="520700"/>
                  </a:lnTo>
                  <a:lnTo>
                    <a:pt x="2341840" y="482600"/>
                  </a:lnTo>
                  <a:lnTo>
                    <a:pt x="2366105" y="444500"/>
                  </a:lnTo>
                  <a:lnTo>
                    <a:pt x="2378950" y="419100"/>
                  </a:lnTo>
                  <a:lnTo>
                    <a:pt x="2382712" y="419100"/>
                  </a:lnTo>
                  <a:lnTo>
                    <a:pt x="2378250" y="393700"/>
                  </a:lnTo>
                  <a:lnTo>
                    <a:pt x="2372370" y="381000"/>
                  </a:lnTo>
                  <a:lnTo>
                    <a:pt x="2365069" y="368300"/>
                  </a:lnTo>
                  <a:lnTo>
                    <a:pt x="2356350" y="342900"/>
                  </a:lnTo>
                  <a:lnTo>
                    <a:pt x="2345415" y="330200"/>
                  </a:lnTo>
                  <a:lnTo>
                    <a:pt x="2332533" y="317500"/>
                  </a:lnTo>
                  <a:lnTo>
                    <a:pt x="2317552" y="304800"/>
                  </a:lnTo>
                  <a:lnTo>
                    <a:pt x="2300316" y="279400"/>
                  </a:lnTo>
                  <a:lnTo>
                    <a:pt x="2280670" y="266700"/>
                  </a:lnTo>
                  <a:lnTo>
                    <a:pt x="2258460" y="241300"/>
                  </a:lnTo>
                  <a:lnTo>
                    <a:pt x="2233532" y="228600"/>
                  </a:lnTo>
                  <a:lnTo>
                    <a:pt x="2205731" y="203200"/>
                  </a:lnTo>
                  <a:lnTo>
                    <a:pt x="2174902" y="190500"/>
                  </a:lnTo>
                  <a:lnTo>
                    <a:pt x="2140892" y="165100"/>
                  </a:lnTo>
                  <a:lnTo>
                    <a:pt x="2103545" y="152400"/>
                  </a:lnTo>
                  <a:lnTo>
                    <a:pt x="2062706" y="139700"/>
                  </a:lnTo>
                  <a:lnTo>
                    <a:pt x="2018223" y="114300"/>
                  </a:lnTo>
                  <a:lnTo>
                    <a:pt x="1969939" y="101600"/>
                  </a:lnTo>
                  <a:lnTo>
                    <a:pt x="1917701" y="88900"/>
                  </a:lnTo>
                  <a:lnTo>
                    <a:pt x="1861353" y="76200"/>
                  </a:lnTo>
                  <a:lnTo>
                    <a:pt x="1800742" y="63500"/>
                  </a:lnTo>
                  <a:lnTo>
                    <a:pt x="1735713" y="50800"/>
                  </a:lnTo>
                  <a:lnTo>
                    <a:pt x="1666111" y="38100"/>
                  </a:lnTo>
                  <a:lnTo>
                    <a:pt x="1591782" y="25400"/>
                  </a:lnTo>
                  <a:lnTo>
                    <a:pt x="1741287" y="25400"/>
                  </a:lnTo>
                  <a:lnTo>
                    <a:pt x="1807136" y="38100"/>
                  </a:lnTo>
                  <a:lnTo>
                    <a:pt x="1868531" y="50800"/>
                  </a:lnTo>
                  <a:lnTo>
                    <a:pt x="1925629" y="76200"/>
                  </a:lnTo>
                  <a:lnTo>
                    <a:pt x="1978583" y="88900"/>
                  </a:lnTo>
                  <a:lnTo>
                    <a:pt x="2027549" y="101600"/>
                  </a:lnTo>
                  <a:lnTo>
                    <a:pt x="2072683" y="114300"/>
                  </a:lnTo>
                  <a:lnTo>
                    <a:pt x="2114140" y="139700"/>
                  </a:lnTo>
                  <a:lnTo>
                    <a:pt x="2152074" y="152400"/>
                  </a:lnTo>
                  <a:lnTo>
                    <a:pt x="2186641" y="177800"/>
                  </a:lnTo>
                  <a:lnTo>
                    <a:pt x="2217997" y="190500"/>
                  </a:lnTo>
                  <a:lnTo>
                    <a:pt x="2246296" y="215900"/>
                  </a:lnTo>
                  <a:lnTo>
                    <a:pt x="2271694" y="228600"/>
                  </a:lnTo>
                  <a:lnTo>
                    <a:pt x="2294345" y="254000"/>
                  </a:lnTo>
                  <a:lnTo>
                    <a:pt x="2314406" y="266700"/>
                  </a:lnTo>
                  <a:lnTo>
                    <a:pt x="2332031" y="292100"/>
                  </a:lnTo>
                  <a:lnTo>
                    <a:pt x="2347375" y="304800"/>
                  </a:lnTo>
                  <a:lnTo>
                    <a:pt x="2360594" y="317500"/>
                  </a:lnTo>
                  <a:lnTo>
                    <a:pt x="2371843" y="342900"/>
                  </a:lnTo>
                  <a:lnTo>
                    <a:pt x="2380112" y="355600"/>
                  </a:lnTo>
                  <a:lnTo>
                    <a:pt x="2387325" y="368300"/>
                  </a:lnTo>
                  <a:lnTo>
                    <a:pt x="2393484" y="381000"/>
                  </a:lnTo>
                  <a:lnTo>
                    <a:pt x="2398588" y="393700"/>
                  </a:lnTo>
                  <a:lnTo>
                    <a:pt x="2402589" y="406400"/>
                  </a:lnTo>
                  <a:lnTo>
                    <a:pt x="2405439" y="431800"/>
                  </a:lnTo>
                  <a:lnTo>
                    <a:pt x="2407137" y="444500"/>
                  </a:lnTo>
                  <a:lnTo>
                    <a:pt x="2387568" y="444500"/>
                  </a:lnTo>
                  <a:lnTo>
                    <a:pt x="2381289" y="457200"/>
                  </a:lnTo>
                  <a:lnTo>
                    <a:pt x="2373357" y="469900"/>
                  </a:lnTo>
                  <a:lnTo>
                    <a:pt x="2363630" y="482600"/>
                  </a:lnTo>
                  <a:lnTo>
                    <a:pt x="2351968" y="495300"/>
                  </a:lnTo>
                  <a:lnTo>
                    <a:pt x="2338231" y="508000"/>
                  </a:lnTo>
                  <a:lnTo>
                    <a:pt x="2322277" y="533400"/>
                  </a:lnTo>
                  <a:lnTo>
                    <a:pt x="2303965" y="546100"/>
                  </a:lnTo>
                  <a:lnTo>
                    <a:pt x="2283156" y="571500"/>
                  </a:lnTo>
                  <a:lnTo>
                    <a:pt x="2259708" y="584200"/>
                  </a:lnTo>
                  <a:lnTo>
                    <a:pt x="2233481" y="609600"/>
                  </a:lnTo>
                  <a:lnTo>
                    <a:pt x="2204333" y="622300"/>
                  </a:lnTo>
                  <a:lnTo>
                    <a:pt x="2172125" y="647700"/>
                  </a:lnTo>
                  <a:lnTo>
                    <a:pt x="2136716" y="673100"/>
                  </a:lnTo>
                  <a:lnTo>
                    <a:pt x="2097964" y="685800"/>
                  </a:lnTo>
                  <a:lnTo>
                    <a:pt x="2055729" y="711200"/>
                  </a:lnTo>
                  <a:lnTo>
                    <a:pt x="2009871" y="723900"/>
                  </a:lnTo>
                  <a:lnTo>
                    <a:pt x="1960249" y="749300"/>
                  </a:lnTo>
                  <a:lnTo>
                    <a:pt x="1906722" y="762000"/>
                  </a:lnTo>
                  <a:lnTo>
                    <a:pt x="1849149" y="774700"/>
                  </a:lnTo>
                  <a:lnTo>
                    <a:pt x="1787390" y="787400"/>
                  </a:lnTo>
                  <a:lnTo>
                    <a:pt x="1721304" y="800100"/>
                  </a:lnTo>
                  <a:lnTo>
                    <a:pt x="1650750" y="812800"/>
                  </a:lnTo>
                  <a:lnTo>
                    <a:pt x="1575588" y="825500"/>
                  </a:lnTo>
                  <a:close/>
                </a:path>
                <a:path w="2407919" h="3289300">
                  <a:moveTo>
                    <a:pt x="1714118" y="3251200"/>
                  </a:moveTo>
                  <a:lnTo>
                    <a:pt x="1616746" y="3251200"/>
                  </a:lnTo>
                  <a:lnTo>
                    <a:pt x="1709311" y="3225800"/>
                  </a:lnTo>
                  <a:lnTo>
                    <a:pt x="1754066" y="3225800"/>
                  </a:lnTo>
                  <a:lnTo>
                    <a:pt x="1882535" y="3187700"/>
                  </a:lnTo>
                  <a:lnTo>
                    <a:pt x="1970895" y="3162300"/>
                  </a:lnTo>
                  <a:lnTo>
                    <a:pt x="2048398" y="3124200"/>
                  </a:lnTo>
                  <a:lnTo>
                    <a:pt x="2115751" y="3098800"/>
                  </a:lnTo>
                  <a:lnTo>
                    <a:pt x="2173659" y="3060700"/>
                  </a:lnTo>
                  <a:lnTo>
                    <a:pt x="2222829" y="3035300"/>
                  </a:lnTo>
                  <a:lnTo>
                    <a:pt x="2263966" y="2997200"/>
                  </a:lnTo>
                  <a:lnTo>
                    <a:pt x="2297776" y="2959100"/>
                  </a:lnTo>
                  <a:lnTo>
                    <a:pt x="2324964" y="2933700"/>
                  </a:lnTo>
                  <a:lnTo>
                    <a:pt x="2346238" y="2895600"/>
                  </a:lnTo>
                  <a:lnTo>
                    <a:pt x="2373862" y="2844800"/>
                  </a:lnTo>
                  <a:lnTo>
                    <a:pt x="2386296" y="2794000"/>
                  </a:lnTo>
                  <a:lnTo>
                    <a:pt x="2389186" y="2755900"/>
                  </a:lnTo>
                  <a:lnTo>
                    <a:pt x="2387568" y="444500"/>
                  </a:lnTo>
                  <a:lnTo>
                    <a:pt x="2407137" y="444500"/>
                  </a:lnTo>
                  <a:lnTo>
                    <a:pt x="2407685" y="457200"/>
                  </a:lnTo>
                  <a:lnTo>
                    <a:pt x="2407685" y="2755900"/>
                  </a:lnTo>
                  <a:lnTo>
                    <a:pt x="2403570" y="2806700"/>
                  </a:lnTo>
                  <a:lnTo>
                    <a:pt x="2391781" y="2857500"/>
                  </a:lnTo>
                  <a:lnTo>
                    <a:pt x="2373152" y="2895600"/>
                  </a:lnTo>
                  <a:lnTo>
                    <a:pt x="2348520" y="2933700"/>
                  </a:lnTo>
                  <a:lnTo>
                    <a:pt x="2318719" y="2971800"/>
                  </a:lnTo>
                  <a:lnTo>
                    <a:pt x="2284583" y="3009900"/>
                  </a:lnTo>
                  <a:lnTo>
                    <a:pt x="2246948" y="3035300"/>
                  </a:lnTo>
                  <a:lnTo>
                    <a:pt x="2206650" y="3060700"/>
                  </a:lnTo>
                  <a:lnTo>
                    <a:pt x="2164522" y="3086100"/>
                  </a:lnTo>
                  <a:lnTo>
                    <a:pt x="2078118" y="3136900"/>
                  </a:lnTo>
                  <a:lnTo>
                    <a:pt x="2035513" y="3149600"/>
                  </a:lnTo>
                  <a:lnTo>
                    <a:pt x="1994418" y="3175000"/>
                  </a:lnTo>
                  <a:lnTo>
                    <a:pt x="1955669" y="3187700"/>
                  </a:lnTo>
                  <a:lnTo>
                    <a:pt x="1920101" y="3200400"/>
                  </a:lnTo>
                  <a:lnTo>
                    <a:pt x="1888548" y="3200400"/>
                  </a:lnTo>
                  <a:lnTo>
                    <a:pt x="1759180" y="3238500"/>
                  </a:lnTo>
                  <a:lnTo>
                    <a:pt x="1714118" y="3251200"/>
                  </a:lnTo>
                  <a:close/>
                </a:path>
                <a:path w="2407919" h="3289300">
                  <a:moveTo>
                    <a:pt x="1076049" y="3276600"/>
                  </a:moveTo>
                  <a:lnTo>
                    <a:pt x="894692" y="3276600"/>
                  </a:lnTo>
                  <a:lnTo>
                    <a:pt x="725604" y="3238500"/>
                  </a:lnTo>
                  <a:lnTo>
                    <a:pt x="672170" y="3238500"/>
                  </a:lnTo>
                  <a:lnTo>
                    <a:pt x="620275" y="3225800"/>
                  </a:lnTo>
                  <a:lnTo>
                    <a:pt x="569961" y="3200400"/>
                  </a:lnTo>
                  <a:lnTo>
                    <a:pt x="474258" y="3175000"/>
                  </a:lnTo>
                  <a:lnTo>
                    <a:pt x="428956" y="3162300"/>
                  </a:lnTo>
                  <a:lnTo>
                    <a:pt x="385412" y="3149600"/>
                  </a:lnTo>
                  <a:lnTo>
                    <a:pt x="343672" y="3124200"/>
                  </a:lnTo>
                  <a:lnTo>
                    <a:pt x="303779" y="3111500"/>
                  </a:lnTo>
                  <a:lnTo>
                    <a:pt x="265777" y="3086100"/>
                  </a:lnTo>
                  <a:lnTo>
                    <a:pt x="229710" y="3073400"/>
                  </a:lnTo>
                  <a:lnTo>
                    <a:pt x="195622" y="3060700"/>
                  </a:lnTo>
                  <a:lnTo>
                    <a:pt x="163558" y="3035300"/>
                  </a:lnTo>
                  <a:lnTo>
                    <a:pt x="133562" y="3022600"/>
                  </a:lnTo>
                  <a:lnTo>
                    <a:pt x="105677" y="2997200"/>
                  </a:lnTo>
                  <a:lnTo>
                    <a:pt x="93583" y="2997200"/>
                  </a:lnTo>
                  <a:lnTo>
                    <a:pt x="82100" y="2984500"/>
                  </a:lnTo>
                  <a:lnTo>
                    <a:pt x="51387" y="2946400"/>
                  </a:lnTo>
                  <a:lnTo>
                    <a:pt x="27221" y="2908300"/>
                  </a:lnTo>
                  <a:lnTo>
                    <a:pt x="10370" y="2870200"/>
                  </a:lnTo>
                  <a:lnTo>
                    <a:pt x="1408" y="2832100"/>
                  </a:lnTo>
                  <a:lnTo>
                    <a:pt x="0" y="2794000"/>
                  </a:lnTo>
                  <a:lnTo>
                    <a:pt x="23124" y="1028700"/>
                  </a:lnTo>
                  <a:lnTo>
                    <a:pt x="14336" y="584200"/>
                  </a:lnTo>
                  <a:lnTo>
                    <a:pt x="14782" y="571500"/>
                  </a:lnTo>
                  <a:lnTo>
                    <a:pt x="34408" y="571500"/>
                  </a:lnTo>
                  <a:lnTo>
                    <a:pt x="31448" y="584200"/>
                  </a:lnTo>
                  <a:lnTo>
                    <a:pt x="40004" y="1028700"/>
                  </a:lnTo>
                  <a:lnTo>
                    <a:pt x="16880" y="2794000"/>
                  </a:lnTo>
                  <a:lnTo>
                    <a:pt x="17101" y="2806700"/>
                  </a:lnTo>
                  <a:lnTo>
                    <a:pt x="18176" y="2819400"/>
                  </a:lnTo>
                  <a:lnTo>
                    <a:pt x="20104" y="2832100"/>
                  </a:lnTo>
                  <a:lnTo>
                    <a:pt x="22887" y="2857500"/>
                  </a:lnTo>
                  <a:lnTo>
                    <a:pt x="36141" y="2895600"/>
                  </a:lnTo>
                  <a:lnTo>
                    <a:pt x="48956" y="2921000"/>
                  </a:lnTo>
                  <a:lnTo>
                    <a:pt x="56449" y="2921000"/>
                  </a:lnTo>
                  <a:lnTo>
                    <a:pt x="64651" y="2933700"/>
                  </a:lnTo>
                  <a:lnTo>
                    <a:pt x="73560" y="2946400"/>
                  </a:lnTo>
                  <a:lnTo>
                    <a:pt x="83108" y="2959100"/>
                  </a:lnTo>
                  <a:lnTo>
                    <a:pt x="93223" y="2971800"/>
                  </a:lnTo>
                  <a:lnTo>
                    <a:pt x="103907" y="2971800"/>
                  </a:lnTo>
                  <a:lnTo>
                    <a:pt x="115157" y="2984500"/>
                  </a:lnTo>
                  <a:lnTo>
                    <a:pt x="142650" y="3009900"/>
                  </a:lnTo>
                  <a:lnTo>
                    <a:pt x="172253" y="3022600"/>
                  </a:lnTo>
                  <a:lnTo>
                    <a:pt x="203922" y="3035300"/>
                  </a:lnTo>
                  <a:lnTo>
                    <a:pt x="237613" y="3060700"/>
                  </a:lnTo>
                  <a:lnTo>
                    <a:pt x="273280" y="3073400"/>
                  </a:lnTo>
                  <a:lnTo>
                    <a:pt x="310878" y="3098800"/>
                  </a:lnTo>
                  <a:lnTo>
                    <a:pt x="350362" y="3111500"/>
                  </a:lnTo>
                  <a:lnTo>
                    <a:pt x="391688" y="3124200"/>
                  </a:lnTo>
                  <a:lnTo>
                    <a:pt x="434810" y="3149600"/>
                  </a:lnTo>
                  <a:lnTo>
                    <a:pt x="479684" y="3162300"/>
                  </a:lnTo>
                  <a:lnTo>
                    <a:pt x="574506" y="3187700"/>
                  </a:lnTo>
                  <a:lnTo>
                    <a:pt x="675796" y="3213100"/>
                  </a:lnTo>
                  <a:lnTo>
                    <a:pt x="839070" y="3251200"/>
                  </a:lnTo>
                  <a:lnTo>
                    <a:pt x="896339" y="3251200"/>
                  </a:lnTo>
                  <a:lnTo>
                    <a:pt x="954955" y="3263900"/>
                  </a:lnTo>
                  <a:lnTo>
                    <a:pt x="1014873" y="3263900"/>
                  </a:lnTo>
                  <a:lnTo>
                    <a:pt x="1076049" y="3276600"/>
                  </a:lnTo>
                  <a:close/>
                </a:path>
                <a:path w="2407919" h="3289300">
                  <a:moveTo>
                    <a:pt x="181865" y="635000"/>
                  </a:moveTo>
                  <a:lnTo>
                    <a:pt x="158778" y="635000"/>
                  </a:lnTo>
                  <a:lnTo>
                    <a:pt x="159119" y="622300"/>
                  </a:lnTo>
                  <a:lnTo>
                    <a:pt x="172274" y="622300"/>
                  </a:lnTo>
                  <a:lnTo>
                    <a:pt x="181865" y="635000"/>
                  </a:lnTo>
                  <a:close/>
                </a:path>
                <a:path w="2407919" h="3289300">
                  <a:moveTo>
                    <a:pt x="855492" y="812800"/>
                  </a:moveTo>
                  <a:lnTo>
                    <a:pt x="709427" y="812800"/>
                  </a:lnTo>
                  <a:lnTo>
                    <a:pt x="644392" y="800100"/>
                  </a:lnTo>
                  <a:lnTo>
                    <a:pt x="583720" y="787400"/>
                  </a:lnTo>
                  <a:lnTo>
                    <a:pt x="527349" y="774700"/>
                  </a:lnTo>
                  <a:lnTo>
                    <a:pt x="475215" y="762000"/>
                  </a:lnTo>
                  <a:lnTo>
                    <a:pt x="427255" y="749300"/>
                  </a:lnTo>
                  <a:lnTo>
                    <a:pt x="383405" y="736600"/>
                  </a:lnTo>
                  <a:lnTo>
                    <a:pt x="343601" y="723900"/>
                  </a:lnTo>
                  <a:lnTo>
                    <a:pt x="275881" y="698500"/>
                  </a:lnTo>
                  <a:lnTo>
                    <a:pt x="223588" y="673100"/>
                  </a:lnTo>
                  <a:lnTo>
                    <a:pt x="186215" y="647700"/>
                  </a:lnTo>
                  <a:lnTo>
                    <a:pt x="172965" y="647700"/>
                  </a:lnTo>
                  <a:lnTo>
                    <a:pt x="163255" y="635000"/>
                  </a:lnTo>
                  <a:lnTo>
                    <a:pt x="194956" y="635000"/>
                  </a:lnTo>
                  <a:lnTo>
                    <a:pt x="211613" y="647700"/>
                  </a:lnTo>
                  <a:lnTo>
                    <a:pt x="231900" y="660400"/>
                  </a:lnTo>
                  <a:lnTo>
                    <a:pt x="255881" y="660400"/>
                  </a:lnTo>
                  <a:lnTo>
                    <a:pt x="283623" y="673100"/>
                  </a:lnTo>
                  <a:lnTo>
                    <a:pt x="315190" y="685800"/>
                  </a:lnTo>
                  <a:lnTo>
                    <a:pt x="350646" y="698500"/>
                  </a:lnTo>
                  <a:lnTo>
                    <a:pt x="390057" y="711200"/>
                  </a:lnTo>
                  <a:lnTo>
                    <a:pt x="433487" y="723900"/>
                  </a:lnTo>
                  <a:lnTo>
                    <a:pt x="481002" y="749300"/>
                  </a:lnTo>
                  <a:lnTo>
                    <a:pt x="532666" y="762000"/>
                  </a:lnTo>
                  <a:lnTo>
                    <a:pt x="588543" y="774700"/>
                  </a:lnTo>
                  <a:lnTo>
                    <a:pt x="648700" y="774700"/>
                  </a:lnTo>
                  <a:lnTo>
                    <a:pt x="713201" y="787400"/>
                  </a:lnTo>
                  <a:lnTo>
                    <a:pt x="782110" y="800100"/>
                  </a:lnTo>
                  <a:lnTo>
                    <a:pt x="855492" y="812800"/>
                  </a:lnTo>
                  <a:close/>
                </a:path>
                <a:path w="2407919" h="3289300">
                  <a:moveTo>
                    <a:pt x="1495677" y="838200"/>
                  </a:moveTo>
                  <a:lnTo>
                    <a:pt x="931348" y="838200"/>
                  </a:lnTo>
                  <a:lnTo>
                    <a:pt x="778889" y="812800"/>
                  </a:lnTo>
                  <a:lnTo>
                    <a:pt x="933413" y="812800"/>
                  </a:lnTo>
                  <a:lnTo>
                    <a:pt x="1015937" y="825500"/>
                  </a:lnTo>
                  <a:lnTo>
                    <a:pt x="1575588" y="825500"/>
                  </a:lnTo>
                  <a:lnTo>
                    <a:pt x="1495677" y="838200"/>
                  </a:lnTo>
                  <a:close/>
                </a:path>
                <a:path w="2407919" h="3289300">
                  <a:moveTo>
                    <a:pt x="1321044" y="850900"/>
                  </a:moveTo>
                  <a:lnTo>
                    <a:pt x="1194824" y="850900"/>
                  </a:lnTo>
                  <a:lnTo>
                    <a:pt x="1102276" y="838200"/>
                  </a:lnTo>
                  <a:lnTo>
                    <a:pt x="1410876" y="838200"/>
                  </a:lnTo>
                  <a:lnTo>
                    <a:pt x="1321044" y="850900"/>
                  </a:lnTo>
                  <a:close/>
                </a:path>
                <a:path w="2407919" h="3289300">
                  <a:moveTo>
                    <a:pt x="1572730" y="3276600"/>
                  </a:moveTo>
                  <a:lnTo>
                    <a:pt x="1366319" y="3276600"/>
                  </a:lnTo>
                  <a:lnTo>
                    <a:pt x="1418681" y="3263900"/>
                  </a:lnTo>
                  <a:lnTo>
                    <a:pt x="1519938" y="3263900"/>
                  </a:lnTo>
                  <a:lnTo>
                    <a:pt x="1568886" y="3251200"/>
                  </a:lnTo>
                  <a:lnTo>
                    <a:pt x="1668041" y="3251200"/>
                  </a:lnTo>
                  <a:lnTo>
                    <a:pt x="1572730" y="3276600"/>
                  </a:lnTo>
                  <a:close/>
                </a:path>
                <a:path w="2407919" h="3289300">
                  <a:moveTo>
                    <a:pt x="1421468" y="3289300"/>
                  </a:moveTo>
                  <a:lnTo>
                    <a:pt x="1014299" y="3289300"/>
                  </a:lnTo>
                  <a:lnTo>
                    <a:pt x="953837" y="3276600"/>
                  </a:lnTo>
                  <a:lnTo>
                    <a:pt x="1473031" y="3276600"/>
                  </a:lnTo>
                  <a:lnTo>
                    <a:pt x="1421468" y="3289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464159" y="1707533"/>
            <a:ext cx="9815195" cy="6658609"/>
            <a:chOff x="8464159" y="1707533"/>
            <a:chExt cx="9815195" cy="6658609"/>
          </a:xfrm>
        </p:grpSpPr>
        <p:sp>
          <p:nvSpPr>
            <p:cNvPr id="8" name="object 8"/>
            <p:cNvSpPr/>
            <p:nvPr/>
          </p:nvSpPr>
          <p:spPr>
            <a:xfrm>
              <a:off x="8759197" y="7561540"/>
              <a:ext cx="921385" cy="332105"/>
            </a:xfrm>
            <a:custGeom>
              <a:avLst/>
              <a:gdLst/>
              <a:ahLst/>
              <a:cxnLst/>
              <a:rect l="l" t="t" r="r" b="b"/>
              <a:pathLst>
                <a:path w="921384" h="332104">
                  <a:moveTo>
                    <a:pt x="0" y="332043"/>
                  </a:moveTo>
                  <a:lnTo>
                    <a:pt x="5549" y="23138"/>
                  </a:lnTo>
                  <a:lnTo>
                    <a:pt x="286276" y="29617"/>
                  </a:lnTo>
                  <a:lnTo>
                    <a:pt x="284091" y="36482"/>
                  </a:lnTo>
                  <a:lnTo>
                    <a:pt x="282800" y="43511"/>
                  </a:lnTo>
                  <a:lnTo>
                    <a:pt x="282006" y="57898"/>
                  </a:lnTo>
                  <a:lnTo>
                    <a:pt x="282515" y="65026"/>
                  </a:lnTo>
                  <a:lnTo>
                    <a:pt x="285347" y="79153"/>
                  </a:lnTo>
                  <a:lnTo>
                    <a:pt x="308119" y="115233"/>
                  </a:lnTo>
                  <a:lnTo>
                    <a:pt x="326975" y="127032"/>
                  </a:lnTo>
                  <a:lnTo>
                    <a:pt x="329287" y="0"/>
                  </a:lnTo>
                  <a:lnTo>
                    <a:pt x="610014" y="6478"/>
                  </a:lnTo>
                  <a:lnTo>
                    <a:pt x="607796" y="13339"/>
                  </a:lnTo>
                  <a:lnTo>
                    <a:pt x="606480" y="20368"/>
                  </a:lnTo>
                  <a:lnTo>
                    <a:pt x="605652" y="34766"/>
                  </a:lnTo>
                  <a:lnTo>
                    <a:pt x="606153" y="41900"/>
                  </a:lnTo>
                  <a:lnTo>
                    <a:pt x="621511" y="81759"/>
                  </a:lnTo>
                  <a:lnTo>
                    <a:pt x="658499" y="108083"/>
                  </a:lnTo>
                  <a:lnTo>
                    <a:pt x="705257" y="125267"/>
                  </a:lnTo>
                  <a:lnTo>
                    <a:pt x="764112" y="143623"/>
                  </a:lnTo>
                  <a:lnTo>
                    <a:pt x="839355" y="170351"/>
                  </a:lnTo>
                  <a:lnTo>
                    <a:pt x="875205" y="192553"/>
                  </a:lnTo>
                  <a:lnTo>
                    <a:pt x="902267" y="224904"/>
                  </a:lnTo>
                  <a:lnTo>
                    <a:pt x="917799" y="264125"/>
                  </a:lnTo>
                  <a:lnTo>
                    <a:pt x="920917" y="292127"/>
                  </a:lnTo>
                  <a:lnTo>
                    <a:pt x="920572" y="299185"/>
                  </a:lnTo>
                  <a:lnTo>
                    <a:pt x="596834" y="304507"/>
                  </a:lnTo>
                  <a:lnTo>
                    <a:pt x="597330" y="310446"/>
                  </a:lnTo>
                  <a:lnTo>
                    <a:pt x="597330" y="316385"/>
                  </a:lnTo>
                  <a:lnTo>
                    <a:pt x="596834" y="322324"/>
                  </a:lnTo>
                  <a:lnTo>
                    <a:pt x="0" y="33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52364" y="4903808"/>
              <a:ext cx="1103630" cy="2693035"/>
            </a:xfrm>
            <a:custGeom>
              <a:avLst/>
              <a:gdLst/>
              <a:ahLst/>
              <a:cxnLst/>
              <a:rect l="l" t="t" r="r" b="b"/>
              <a:pathLst>
                <a:path w="1103629" h="2693034">
                  <a:moveTo>
                    <a:pt x="922884" y="2692671"/>
                  </a:moveTo>
                  <a:lnTo>
                    <a:pt x="0" y="2673465"/>
                  </a:lnTo>
                  <a:lnTo>
                    <a:pt x="194242" y="509286"/>
                  </a:lnTo>
                  <a:lnTo>
                    <a:pt x="929359" y="0"/>
                  </a:lnTo>
                  <a:lnTo>
                    <a:pt x="966448" y="203622"/>
                  </a:lnTo>
                  <a:lnTo>
                    <a:pt x="1042234" y="669986"/>
                  </a:lnTo>
                  <a:lnTo>
                    <a:pt x="1103495" y="1182338"/>
                  </a:lnTo>
                  <a:lnTo>
                    <a:pt x="1097009" y="1523926"/>
                  </a:lnTo>
                  <a:lnTo>
                    <a:pt x="1037121" y="1810017"/>
                  </a:lnTo>
                  <a:lnTo>
                    <a:pt x="980897" y="2200276"/>
                  </a:lnTo>
                  <a:lnTo>
                    <a:pt x="939198" y="2544546"/>
                  </a:lnTo>
                  <a:lnTo>
                    <a:pt x="922884" y="2692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4159" y="1707533"/>
              <a:ext cx="9814740" cy="66584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05756" y="5282778"/>
              <a:ext cx="230504" cy="2310130"/>
            </a:xfrm>
            <a:custGeom>
              <a:avLst/>
              <a:gdLst/>
              <a:ahLst/>
              <a:cxnLst/>
              <a:rect l="l" t="t" r="r" b="b"/>
              <a:pathLst>
                <a:path w="230504" h="2310129">
                  <a:moveTo>
                    <a:pt x="10336" y="2310002"/>
                  </a:moveTo>
                  <a:lnTo>
                    <a:pt x="5695" y="2309815"/>
                  </a:lnTo>
                  <a:lnTo>
                    <a:pt x="3743" y="2308818"/>
                  </a:lnTo>
                  <a:lnTo>
                    <a:pt x="668" y="2305199"/>
                  </a:lnTo>
                  <a:lnTo>
                    <a:pt x="0" y="2303110"/>
                  </a:lnTo>
                  <a:lnTo>
                    <a:pt x="129232" y="382993"/>
                  </a:lnTo>
                  <a:lnTo>
                    <a:pt x="213744" y="4675"/>
                  </a:lnTo>
                  <a:lnTo>
                    <a:pt x="215040" y="2890"/>
                  </a:lnTo>
                  <a:lnTo>
                    <a:pt x="219081" y="374"/>
                  </a:lnTo>
                  <a:lnTo>
                    <a:pt x="221254" y="0"/>
                  </a:lnTo>
                  <a:lnTo>
                    <a:pt x="225851" y="1180"/>
                  </a:lnTo>
                  <a:lnTo>
                    <a:pt x="227570" y="2548"/>
                  </a:lnTo>
                  <a:lnTo>
                    <a:pt x="229901" y="6677"/>
                  </a:lnTo>
                  <a:lnTo>
                    <a:pt x="230186" y="8856"/>
                  </a:lnTo>
                  <a:lnTo>
                    <a:pt x="229590" y="11151"/>
                  </a:lnTo>
                  <a:lnTo>
                    <a:pt x="145650" y="385538"/>
                  </a:lnTo>
                  <a:lnTo>
                    <a:pt x="16494" y="2304174"/>
                  </a:lnTo>
                  <a:lnTo>
                    <a:pt x="15606" y="2306093"/>
                  </a:lnTo>
                  <a:lnTo>
                    <a:pt x="12300" y="2309222"/>
                  </a:lnTo>
                  <a:lnTo>
                    <a:pt x="10336" y="231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49558" y="2551391"/>
              <a:ext cx="5953760" cy="4987290"/>
            </a:xfrm>
            <a:custGeom>
              <a:avLst/>
              <a:gdLst/>
              <a:ahLst/>
              <a:cxnLst/>
              <a:rect l="l" t="t" r="r" b="b"/>
              <a:pathLst>
                <a:path w="5953759" h="4987290">
                  <a:moveTo>
                    <a:pt x="97066" y="63703"/>
                  </a:moveTo>
                  <a:lnTo>
                    <a:pt x="96710" y="61671"/>
                  </a:lnTo>
                  <a:lnTo>
                    <a:pt x="94488" y="57886"/>
                  </a:lnTo>
                  <a:lnTo>
                    <a:pt x="92887" y="56591"/>
                  </a:lnTo>
                  <a:lnTo>
                    <a:pt x="90792" y="55892"/>
                  </a:lnTo>
                  <a:lnTo>
                    <a:pt x="91262" y="55194"/>
                  </a:lnTo>
                  <a:lnTo>
                    <a:pt x="83616" y="54013"/>
                  </a:lnTo>
                  <a:lnTo>
                    <a:pt x="75946" y="53162"/>
                  </a:lnTo>
                  <a:lnTo>
                    <a:pt x="68237" y="52628"/>
                  </a:lnTo>
                  <a:lnTo>
                    <a:pt x="60502" y="52412"/>
                  </a:lnTo>
                  <a:lnTo>
                    <a:pt x="62585" y="9385"/>
                  </a:lnTo>
                  <a:lnTo>
                    <a:pt x="51854" y="0"/>
                  </a:lnTo>
                  <a:lnTo>
                    <a:pt x="49771" y="749"/>
                  </a:lnTo>
                  <a:lnTo>
                    <a:pt x="46228" y="4013"/>
                  </a:lnTo>
                  <a:lnTo>
                    <a:pt x="45300" y="6045"/>
                  </a:lnTo>
                  <a:lnTo>
                    <a:pt x="45199" y="9385"/>
                  </a:lnTo>
                  <a:lnTo>
                    <a:pt x="42926" y="54737"/>
                  </a:lnTo>
                  <a:lnTo>
                    <a:pt x="41313" y="54965"/>
                  </a:lnTo>
                  <a:lnTo>
                    <a:pt x="41313" y="71856"/>
                  </a:lnTo>
                  <a:lnTo>
                    <a:pt x="39700" y="101701"/>
                  </a:lnTo>
                  <a:lnTo>
                    <a:pt x="33172" y="98044"/>
                  </a:lnTo>
                  <a:lnTo>
                    <a:pt x="29552" y="92494"/>
                  </a:lnTo>
                  <a:lnTo>
                    <a:pt x="28829" y="85039"/>
                  </a:lnTo>
                  <a:lnTo>
                    <a:pt x="28232" y="81572"/>
                  </a:lnTo>
                  <a:lnTo>
                    <a:pt x="41300" y="71856"/>
                  </a:lnTo>
                  <a:lnTo>
                    <a:pt x="41313" y="54965"/>
                  </a:lnTo>
                  <a:lnTo>
                    <a:pt x="11874" y="83007"/>
                  </a:lnTo>
                  <a:lnTo>
                    <a:pt x="13360" y="95288"/>
                  </a:lnTo>
                  <a:lnTo>
                    <a:pt x="16281" y="102412"/>
                  </a:lnTo>
                  <a:lnTo>
                    <a:pt x="26073" y="115036"/>
                  </a:lnTo>
                  <a:lnTo>
                    <a:pt x="32245" y="119634"/>
                  </a:lnTo>
                  <a:lnTo>
                    <a:pt x="39687" y="122529"/>
                  </a:lnTo>
                  <a:lnTo>
                    <a:pt x="37846" y="162788"/>
                  </a:lnTo>
                  <a:lnTo>
                    <a:pt x="31076" y="163245"/>
                  </a:lnTo>
                  <a:lnTo>
                    <a:pt x="24320" y="163398"/>
                  </a:lnTo>
                  <a:lnTo>
                    <a:pt x="17551" y="163245"/>
                  </a:lnTo>
                  <a:lnTo>
                    <a:pt x="10782" y="162788"/>
                  </a:lnTo>
                  <a:lnTo>
                    <a:pt x="9550" y="162509"/>
                  </a:lnTo>
                  <a:lnTo>
                    <a:pt x="8305" y="162496"/>
                  </a:lnTo>
                  <a:lnTo>
                    <a:pt x="0" y="171932"/>
                  </a:lnTo>
                  <a:lnTo>
                    <a:pt x="165" y="173177"/>
                  </a:lnTo>
                  <a:lnTo>
                    <a:pt x="8128" y="180225"/>
                  </a:lnTo>
                  <a:lnTo>
                    <a:pt x="9398" y="180149"/>
                  </a:lnTo>
                  <a:lnTo>
                    <a:pt x="36918" y="180149"/>
                  </a:lnTo>
                  <a:lnTo>
                    <a:pt x="34378" y="234289"/>
                  </a:lnTo>
                  <a:lnTo>
                    <a:pt x="34239" y="236651"/>
                  </a:lnTo>
                  <a:lnTo>
                    <a:pt x="34963" y="238721"/>
                  </a:lnTo>
                  <a:lnTo>
                    <a:pt x="38125" y="242252"/>
                  </a:lnTo>
                  <a:lnTo>
                    <a:pt x="40106" y="243192"/>
                  </a:lnTo>
                  <a:lnTo>
                    <a:pt x="42468" y="243319"/>
                  </a:lnTo>
                  <a:lnTo>
                    <a:pt x="44792" y="243382"/>
                  </a:lnTo>
                  <a:lnTo>
                    <a:pt x="46799" y="242620"/>
                  </a:lnTo>
                  <a:lnTo>
                    <a:pt x="50215" y="239483"/>
                  </a:lnTo>
                  <a:lnTo>
                    <a:pt x="51130" y="237540"/>
                  </a:lnTo>
                  <a:lnTo>
                    <a:pt x="53924" y="180149"/>
                  </a:lnTo>
                  <a:lnTo>
                    <a:pt x="54025" y="177825"/>
                  </a:lnTo>
                  <a:lnTo>
                    <a:pt x="61379" y="176212"/>
                  </a:lnTo>
                  <a:lnTo>
                    <a:pt x="87579" y="159092"/>
                  </a:lnTo>
                  <a:lnTo>
                    <a:pt x="89623" y="154495"/>
                  </a:lnTo>
                  <a:lnTo>
                    <a:pt x="72758" y="120103"/>
                  </a:lnTo>
                  <a:lnTo>
                    <a:pt x="72758" y="139420"/>
                  </a:lnTo>
                  <a:lnTo>
                    <a:pt x="72758" y="146126"/>
                  </a:lnTo>
                  <a:lnTo>
                    <a:pt x="71831" y="146126"/>
                  </a:lnTo>
                  <a:lnTo>
                    <a:pt x="71831" y="148755"/>
                  </a:lnTo>
                  <a:lnTo>
                    <a:pt x="70827" y="150914"/>
                  </a:lnTo>
                  <a:lnTo>
                    <a:pt x="68834" y="152615"/>
                  </a:lnTo>
                  <a:lnTo>
                    <a:pt x="64516" y="155790"/>
                  </a:lnTo>
                  <a:lnTo>
                    <a:pt x="59728" y="157949"/>
                  </a:lnTo>
                  <a:lnTo>
                    <a:pt x="54495" y="159092"/>
                  </a:lnTo>
                  <a:lnTo>
                    <a:pt x="55880" y="129933"/>
                  </a:lnTo>
                  <a:lnTo>
                    <a:pt x="67437" y="135026"/>
                  </a:lnTo>
                  <a:lnTo>
                    <a:pt x="72758" y="139420"/>
                  </a:lnTo>
                  <a:lnTo>
                    <a:pt x="72758" y="120103"/>
                  </a:lnTo>
                  <a:lnTo>
                    <a:pt x="68770" y="117373"/>
                  </a:lnTo>
                  <a:lnTo>
                    <a:pt x="57264" y="111658"/>
                  </a:lnTo>
                  <a:lnTo>
                    <a:pt x="57708" y="101701"/>
                  </a:lnTo>
                  <a:lnTo>
                    <a:pt x="59055" y="71856"/>
                  </a:lnTo>
                  <a:lnTo>
                    <a:pt x="59118" y="70472"/>
                  </a:lnTo>
                  <a:lnTo>
                    <a:pt x="66268" y="70586"/>
                  </a:lnTo>
                  <a:lnTo>
                    <a:pt x="73406" y="71043"/>
                  </a:lnTo>
                  <a:lnTo>
                    <a:pt x="80479" y="71856"/>
                  </a:lnTo>
                  <a:lnTo>
                    <a:pt x="87566" y="73012"/>
                  </a:lnTo>
                  <a:lnTo>
                    <a:pt x="89750" y="73126"/>
                  </a:lnTo>
                  <a:lnTo>
                    <a:pt x="91719" y="72504"/>
                  </a:lnTo>
                  <a:lnTo>
                    <a:pt x="94310" y="70472"/>
                  </a:lnTo>
                  <a:lnTo>
                    <a:pt x="95173" y="69786"/>
                  </a:lnTo>
                  <a:lnTo>
                    <a:pt x="96240" y="68033"/>
                  </a:lnTo>
                  <a:lnTo>
                    <a:pt x="97066" y="63703"/>
                  </a:lnTo>
                  <a:close/>
                </a:path>
                <a:path w="5953759" h="4987290">
                  <a:moveTo>
                    <a:pt x="780135" y="432193"/>
                  </a:moveTo>
                  <a:lnTo>
                    <a:pt x="779246" y="430098"/>
                  </a:lnTo>
                  <a:lnTo>
                    <a:pt x="775703" y="426643"/>
                  </a:lnTo>
                  <a:lnTo>
                    <a:pt x="773582" y="425818"/>
                  </a:lnTo>
                  <a:lnTo>
                    <a:pt x="771105" y="425881"/>
                  </a:lnTo>
                  <a:lnTo>
                    <a:pt x="583806" y="425881"/>
                  </a:lnTo>
                  <a:lnTo>
                    <a:pt x="581685" y="426224"/>
                  </a:lnTo>
                  <a:lnTo>
                    <a:pt x="579920" y="427228"/>
                  </a:lnTo>
                  <a:lnTo>
                    <a:pt x="577138" y="430504"/>
                  </a:lnTo>
                  <a:lnTo>
                    <a:pt x="576516" y="432193"/>
                  </a:lnTo>
                  <a:lnTo>
                    <a:pt x="576554" y="437007"/>
                  </a:lnTo>
                  <a:lnTo>
                    <a:pt x="577138" y="438607"/>
                  </a:lnTo>
                  <a:lnTo>
                    <a:pt x="579920" y="441896"/>
                  </a:lnTo>
                  <a:lnTo>
                    <a:pt x="581685" y="442887"/>
                  </a:lnTo>
                  <a:lnTo>
                    <a:pt x="583806" y="443230"/>
                  </a:lnTo>
                  <a:lnTo>
                    <a:pt x="770648" y="443230"/>
                  </a:lnTo>
                  <a:lnTo>
                    <a:pt x="779208" y="434670"/>
                  </a:lnTo>
                  <a:lnTo>
                    <a:pt x="780135" y="434670"/>
                  </a:lnTo>
                  <a:lnTo>
                    <a:pt x="780135" y="432193"/>
                  </a:lnTo>
                  <a:close/>
                </a:path>
                <a:path w="5953759" h="4987290">
                  <a:moveTo>
                    <a:pt x="3052991" y="4945354"/>
                  </a:moveTo>
                  <a:lnTo>
                    <a:pt x="3052305" y="4943056"/>
                  </a:lnTo>
                  <a:lnTo>
                    <a:pt x="3051797" y="4940579"/>
                  </a:lnTo>
                  <a:lnTo>
                    <a:pt x="3050463" y="4938687"/>
                  </a:lnTo>
                  <a:lnTo>
                    <a:pt x="3046171" y="4936033"/>
                  </a:lnTo>
                  <a:lnTo>
                    <a:pt x="3043872" y="4935690"/>
                  </a:lnTo>
                  <a:lnTo>
                    <a:pt x="3041434" y="4936337"/>
                  </a:lnTo>
                  <a:lnTo>
                    <a:pt x="2928366" y="4970119"/>
                  </a:lnTo>
                  <a:lnTo>
                    <a:pt x="2921901" y="4978705"/>
                  </a:lnTo>
                  <a:lnTo>
                    <a:pt x="2922587" y="4981003"/>
                  </a:lnTo>
                  <a:lnTo>
                    <a:pt x="2923146" y="4982819"/>
                  </a:lnTo>
                  <a:lnTo>
                    <a:pt x="2924200" y="4984280"/>
                  </a:lnTo>
                  <a:lnTo>
                    <a:pt x="2927286" y="4986515"/>
                  </a:lnTo>
                  <a:lnTo>
                    <a:pt x="2929001" y="4987048"/>
                  </a:lnTo>
                  <a:lnTo>
                    <a:pt x="2930906" y="4987010"/>
                  </a:lnTo>
                  <a:lnTo>
                    <a:pt x="2933217" y="4987010"/>
                  </a:lnTo>
                  <a:lnTo>
                    <a:pt x="3046526" y="4953927"/>
                  </a:lnTo>
                  <a:lnTo>
                    <a:pt x="3048812" y="4953203"/>
                  </a:lnTo>
                  <a:lnTo>
                    <a:pt x="3050514" y="4951793"/>
                  </a:lnTo>
                  <a:lnTo>
                    <a:pt x="3052762" y="4947551"/>
                  </a:lnTo>
                  <a:lnTo>
                    <a:pt x="3052991" y="4945354"/>
                  </a:lnTo>
                  <a:close/>
                </a:path>
                <a:path w="5953759" h="4987290">
                  <a:moveTo>
                    <a:pt x="3622116" y="4608792"/>
                  </a:moveTo>
                  <a:lnTo>
                    <a:pt x="3619081" y="4601057"/>
                  </a:lnTo>
                  <a:lnTo>
                    <a:pt x="3614280" y="4593196"/>
                  </a:lnTo>
                  <a:lnTo>
                    <a:pt x="3611435" y="4588510"/>
                  </a:lnTo>
                  <a:lnTo>
                    <a:pt x="3603663" y="4583544"/>
                  </a:lnTo>
                  <a:lnTo>
                    <a:pt x="3603663" y="4609935"/>
                  </a:lnTo>
                  <a:lnTo>
                    <a:pt x="3603498" y="4613402"/>
                  </a:lnTo>
                  <a:lnTo>
                    <a:pt x="3601504" y="4616793"/>
                  </a:lnTo>
                  <a:lnTo>
                    <a:pt x="3600818" y="4615637"/>
                  </a:lnTo>
                  <a:lnTo>
                    <a:pt x="3596690" y="4621377"/>
                  </a:lnTo>
                  <a:lnTo>
                    <a:pt x="3591522" y="4625924"/>
                  </a:lnTo>
                  <a:lnTo>
                    <a:pt x="3585324" y="4629289"/>
                  </a:lnTo>
                  <a:lnTo>
                    <a:pt x="3575608" y="4593196"/>
                  </a:lnTo>
                  <a:lnTo>
                    <a:pt x="3603663" y="4609935"/>
                  </a:lnTo>
                  <a:lnTo>
                    <a:pt x="3603663" y="4583544"/>
                  </a:lnTo>
                  <a:lnTo>
                    <a:pt x="3600031" y="4581220"/>
                  </a:lnTo>
                  <a:lnTo>
                    <a:pt x="3586594" y="4577308"/>
                  </a:lnTo>
                  <a:lnTo>
                    <a:pt x="3572827" y="4574908"/>
                  </a:lnTo>
                  <a:lnTo>
                    <a:pt x="3571887" y="4571441"/>
                  </a:lnTo>
                  <a:lnTo>
                    <a:pt x="3561829" y="4534420"/>
                  </a:lnTo>
                  <a:lnTo>
                    <a:pt x="3559886" y="4527245"/>
                  </a:lnTo>
                  <a:lnTo>
                    <a:pt x="3568065" y="4524667"/>
                  </a:lnTo>
                  <a:lnTo>
                    <a:pt x="3576345" y="4522495"/>
                  </a:lnTo>
                  <a:lnTo>
                    <a:pt x="3584714" y="4520730"/>
                  </a:lnTo>
                  <a:lnTo>
                    <a:pt x="3593185" y="4519384"/>
                  </a:lnTo>
                  <a:lnTo>
                    <a:pt x="3595560" y="4519079"/>
                  </a:lnTo>
                  <a:lnTo>
                    <a:pt x="3597465" y="4517974"/>
                  </a:lnTo>
                  <a:lnTo>
                    <a:pt x="3600373" y="4514164"/>
                  </a:lnTo>
                  <a:lnTo>
                    <a:pt x="3600920" y="4512030"/>
                  </a:lnTo>
                  <a:lnTo>
                    <a:pt x="3600716" y="4510583"/>
                  </a:lnTo>
                  <a:lnTo>
                    <a:pt x="3600577" y="4509655"/>
                  </a:lnTo>
                  <a:lnTo>
                    <a:pt x="3600348" y="4507306"/>
                  </a:lnTo>
                  <a:lnTo>
                    <a:pt x="3599294" y="4505388"/>
                  </a:lnTo>
                  <a:lnTo>
                    <a:pt x="3595547" y="4502480"/>
                  </a:lnTo>
                  <a:lnTo>
                    <a:pt x="3593439" y="4501921"/>
                  </a:lnTo>
                  <a:lnTo>
                    <a:pt x="3581971" y="4503623"/>
                  </a:lnTo>
                  <a:lnTo>
                    <a:pt x="3572954" y="4505477"/>
                  </a:lnTo>
                  <a:lnTo>
                    <a:pt x="3564051" y="4507789"/>
                  </a:lnTo>
                  <a:lnTo>
                    <a:pt x="3555263" y="4510583"/>
                  </a:lnTo>
                  <a:lnTo>
                    <a:pt x="3552253" y="4499292"/>
                  </a:lnTo>
                  <a:lnTo>
                    <a:pt x="3552253" y="4571441"/>
                  </a:lnTo>
                  <a:lnTo>
                    <a:pt x="3547694" y="4570781"/>
                  </a:lnTo>
                  <a:lnTo>
                    <a:pt x="3543579" y="4569079"/>
                  </a:lnTo>
                  <a:lnTo>
                    <a:pt x="3536200" y="4563580"/>
                  </a:lnTo>
                  <a:lnTo>
                    <a:pt x="3533381" y="4560113"/>
                  </a:lnTo>
                  <a:lnTo>
                    <a:pt x="3531438" y="4555934"/>
                  </a:lnTo>
                  <a:lnTo>
                    <a:pt x="3529330" y="4552010"/>
                  </a:lnTo>
                  <a:lnTo>
                    <a:pt x="3529330" y="4548073"/>
                  </a:lnTo>
                  <a:lnTo>
                    <a:pt x="3531438" y="4544136"/>
                  </a:lnTo>
                  <a:lnTo>
                    <a:pt x="3534257" y="4539996"/>
                  </a:lnTo>
                  <a:lnTo>
                    <a:pt x="3537877" y="4536757"/>
                  </a:lnTo>
                  <a:lnTo>
                    <a:pt x="3542309" y="4534420"/>
                  </a:lnTo>
                  <a:lnTo>
                    <a:pt x="3552253" y="4571441"/>
                  </a:lnTo>
                  <a:lnTo>
                    <a:pt x="3552253" y="4499292"/>
                  </a:lnTo>
                  <a:lnTo>
                    <a:pt x="3541458" y="4458754"/>
                  </a:lnTo>
                  <a:lnTo>
                    <a:pt x="3540125" y="4457027"/>
                  </a:lnTo>
                  <a:lnTo>
                    <a:pt x="3535934" y="4454652"/>
                  </a:lnTo>
                  <a:lnTo>
                    <a:pt x="3533737" y="4454385"/>
                  </a:lnTo>
                  <a:lnTo>
                    <a:pt x="3531438" y="4455058"/>
                  </a:lnTo>
                  <a:lnTo>
                    <a:pt x="3529126" y="4455680"/>
                  </a:lnTo>
                  <a:lnTo>
                    <a:pt x="3527374" y="4457001"/>
                  </a:lnTo>
                  <a:lnTo>
                    <a:pt x="3524923" y="4461167"/>
                  </a:lnTo>
                  <a:lnTo>
                    <a:pt x="3524605" y="4463364"/>
                  </a:lnTo>
                  <a:lnTo>
                    <a:pt x="3525202" y="4465701"/>
                  </a:lnTo>
                  <a:lnTo>
                    <a:pt x="3539299" y="4517301"/>
                  </a:lnTo>
                  <a:lnTo>
                    <a:pt x="3533076" y="4520692"/>
                  </a:lnTo>
                  <a:lnTo>
                    <a:pt x="3514013" y="4553496"/>
                  </a:lnTo>
                  <a:lnTo>
                    <a:pt x="3514890" y="4558068"/>
                  </a:lnTo>
                  <a:lnTo>
                    <a:pt x="3545903" y="4588129"/>
                  </a:lnTo>
                  <a:lnTo>
                    <a:pt x="3558959" y="4590415"/>
                  </a:lnTo>
                  <a:lnTo>
                    <a:pt x="3571671" y="4636694"/>
                  </a:lnTo>
                  <a:lnTo>
                    <a:pt x="3538575" y="4647857"/>
                  </a:lnTo>
                  <a:lnTo>
                    <a:pt x="3536759" y="4649140"/>
                  </a:lnTo>
                  <a:lnTo>
                    <a:pt x="3534219" y="4653216"/>
                  </a:lnTo>
                  <a:lnTo>
                    <a:pt x="3533876" y="4655413"/>
                  </a:lnTo>
                  <a:lnTo>
                    <a:pt x="3534930" y="4659719"/>
                  </a:lnTo>
                  <a:lnTo>
                    <a:pt x="3535972" y="4661332"/>
                  </a:lnTo>
                  <a:lnTo>
                    <a:pt x="3539159" y="4663846"/>
                  </a:lnTo>
                  <a:lnTo>
                    <a:pt x="3540976" y="4664468"/>
                  </a:lnTo>
                  <a:lnTo>
                    <a:pt x="3544849" y="4664456"/>
                  </a:lnTo>
                  <a:lnTo>
                    <a:pt x="3552863" y="4662386"/>
                  </a:lnTo>
                  <a:lnTo>
                    <a:pt x="3560775" y="4659985"/>
                  </a:lnTo>
                  <a:lnTo>
                    <a:pt x="3568585" y="4657293"/>
                  </a:lnTo>
                  <a:lnTo>
                    <a:pt x="3576294" y="4654283"/>
                  </a:lnTo>
                  <a:lnTo>
                    <a:pt x="3592944" y="4715827"/>
                  </a:lnTo>
                  <a:lnTo>
                    <a:pt x="3593388" y="4717758"/>
                  </a:lnTo>
                  <a:lnTo>
                    <a:pt x="3594392" y="4719332"/>
                  </a:lnTo>
                  <a:lnTo>
                    <a:pt x="3597516" y="4721771"/>
                  </a:lnTo>
                  <a:lnTo>
                    <a:pt x="3599294" y="4722355"/>
                  </a:lnTo>
                  <a:lnTo>
                    <a:pt x="3601275" y="4722304"/>
                  </a:lnTo>
                  <a:lnTo>
                    <a:pt x="3603587" y="4722304"/>
                  </a:lnTo>
                  <a:lnTo>
                    <a:pt x="3605898" y="4721695"/>
                  </a:lnTo>
                  <a:lnTo>
                    <a:pt x="3607651" y="4720336"/>
                  </a:lnTo>
                  <a:lnTo>
                    <a:pt x="3610013" y="4716157"/>
                  </a:lnTo>
                  <a:lnTo>
                    <a:pt x="3610267" y="4713960"/>
                  </a:lnTo>
                  <a:lnTo>
                    <a:pt x="3609594" y="4711662"/>
                  </a:lnTo>
                  <a:lnTo>
                    <a:pt x="3594239" y="4654283"/>
                  </a:lnTo>
                  <a:lnTo>
                    <a:pt x="3592258" y="4646879"/>
                  </a:lnTo>
                  <a:lnTo>
                    <a:pt x="3599865" y="4642421"/>
                  </a:lnTo>
                  <a:lnTo>
                    <a:pt x="3606685" y="4637075"/>
                  </a:lnTo>
                  <a:lnTo>
                    <a:pt x="3612705" y="4630852"/>
                  </a:lnTo>
                  <a:lnTo>
                    <a:pt x="3613848" y="4629289"/>
                  </a:lnTo>
                  <a:lnTo>
                    <a:pt x="3617925" y="4623740"/>
                  </a:lnTo>
                  <a:lnTo>
                    <a:pt x="3621506" y="4616793"/>
                  </a:lnTo>
                  <a:lnTo>
                    <a:pt x="3621722" y="4616348"/>
                  </a:lnTo>
                  <a:lnTo>
                    <a:pt x="3622116" y="4608792"/>
                  </a:lnTo>
                  <a:close/>
                </a:path>
                <a:path w="5953759" h="4987290">
                  <a:moveTo>
                    <a:pt x="5953684" y="1758657"/>
                  </a:moveTo>
                  <a:lnTo>
                    <a:pt x="5952337" y="1754035"/>
                  </a:lnTo>
                  <a:lnTo>
                    <a:pt x="5950928" y="1752307"/>
                  </a:lnTo>
                  <a:lnTo>
                    <a:pt x="5946660" y="1750021"/>
                  </a:lnTo>
                  <a:lnTo>
                    <a:pt x="5944438" y="1749831"/>
                  </a:lnTo>
                  <a:lnTo>
                    <a:pt x="5829058" y="1784362"/>
                  </a:lnTo>
                  <a:lnTo>
                    <a:pt x="5826861" y="1784845"/>
                  </a:lnTo>
                  <a:lnTo>
                    <a:pt x="5825121" y="1786026"/>
                  </a:lnTo>
                  <a:lnTo>
                    <a:pt x="5822581" y="1789734"/>
                  </a:lnTo>
                  <a:lnTo>
                    <a:pt x="5822112" y="1791766"/>
                  </a:lnTo>
                  <a:lnTo>
                    <a:pt x="5822785" y="1796224"/>
                  </a:lnTo>
                  <a:lnTo>
                    <a:pt x="5823826" y="1798027"/>
                  </a:lnTo>
                  <a:lnTo>
                    <a:pt x="5827357" y="1800834"/>
                  </a:lnTo>
                  <a:lnTo>
                    <a:pt x="5829351" y="1801431"/>
                  </a:lnTo>
                  <a:lnTo>
                    <a:pt x="5831598" y="1801253"/>
                  </a:lnTo>
                  <a:lnTo>
                    <a:pt x="5834138" y="1801025"/>
                  </a:lnTo>
                  <a:lnTo>
                    <a:pt x="5949505" y="1766519"/>
                  </a:lnTo>
                  <a:lnTo>
                    <a:pt x="5951207" y="1765096"/>
                  </a:lnTo>
                  <a:lnTo>
                    <a:pt x="5953455" y="1760867"/>
                  </a:lnTo>
                  <a:lnTo>
                    <a:pt x="5953684" y="1758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20786" y="2628569"/>
              <a:ext cx="2667635" cy="3900170"/>
            </a:xfrm>
            <a:custGeom>
              <a:avLst/>
              <a:gdLst/>
              <a:ahLst/>
              <a:cxnLst/>
              <a:rect l="l" t="t" r="r" b="b"/>
              <a:pathLst>
                <a:path w="2667634" h="3900170">
                  <a:moveTo>
                    <a:pt x="1226845" y="3028353"/>
                  </a:moveTo>
                  <a:lnTo>
                    <a:pt x="1214945" y="2985935"/>
                  </a:lnTo>
                  <a:lnTo>
                    <a:pt x="1181531" y="2957233"/>
                  </a:lnTo>
                  <a:lnTo>
                    <a:pt x="1152639" y="2950794"/>
                  </a:lnTo>
                  <a:lnTo>
                    <a:pt x="1147699" y="2950832"/>
                  </a:lnTo>
                  <a:lnTo>
                    <a:pt x="736841" y="2995879"/>
                  </a:lnTo>
                  <a:lnTo>
                    <a:pt x="697585" y="3015818"/>
                  </a:lnTo>
                  <a:lnTo>
                    <a:pt x="675957" y="3054197"/>
                  </a:lnTo>
                  <a:lnTo>
                    <a:pt x="674154" y="3068967"/>
                  </a:lnTo>
                  <a:lnTo>
                    <a:pt x="674192" y="3073920"/>
                  </a:lnTo>
                  <a:lnTo>
                    <a:pt x="686015" y="3111385"/>
                  </a:lnTo>
                  <a:lnTo>
                    <a:pt x="719429" y="3140087"/>
                  </a:lnTo>
                  <a:lnTo>
                    <a:pt x="748322" y="3146539"/>
                  </a:lnTo>
                  <a:lnTo>
                    <a:pt x="753262" y="3146488"/>
                  </a:lnTo>
                  <a:lnTo>
                    <a:pt x="1164336" y="3101454"/>
                  </a:lnTo>
                  <a:lnTo>
                    <a:pt x="1203553" y="3081502"/>
                  </a:lnTo>
                  <a:lnTo>
                    <a:pt x="1225080" y="3043110"/>
                  </a:lnTo>
                  <a:lnTo>
                    <a:pt x="1226845" y="3028353"/>
                  </a:lnTo>
                  <a:close/>
                </a:path>
                <a:path w="2667634" h="3900170">
                  <a:moveTo>
                    <a:pt x="1257668" y="3817543"/>
                  </a:moveTo>
                  <a:lnTo>
                    <a:pt x="1257109" y="3812654"/>
                  </a:lnTo>
                  <a:lnTo>
                    <a:pt x="1256347" y="3805809"/>
                  </a:lnTo>
                  <a:lnTo>
                    <a:pt x="1254607" y="3800284"/>
                  </a:lnTo>
                  <a:lnTo>
                    <a:pt x="1219581" y="3772179"/>
                  </a:lnTo>
                  <a:lnTo>
                    <a:pt x="1213827" y="3771684"/>
                  </a:lnTo>
                  <a:lnTo>
                    <a:pt x="855243" y="3810914"/>
                  </a:lnTo>
                  <a:lnTo>
                    <a:pt x="824928" y="3836378"/>
                  </a:lnTo>
                  <a:lnTo>
                    <a:pt x="821143" y="3853472"/>
                  </a:lnTo>
                  <a:lnTo>
                    <a:pt x="821715" y="3858564"/>
                  </a:lnTo>
                  <a:lnTo>
                    <a:pt x="822401" y="3865219"/>
                  </a:lnTo>
                  <a:lnTo>
                    <a:pt x="847813" y="3895725"/>
                  </a:lnTo>
                  <a:lnTo>
                    <a:pt x="864946" y="3899547"/>
                  </a:lnTo>
                  <a:lnTo>
                    <a:pt x="1223556" y="3860317"/>
                  </a:lnTo>
                  <a:lnTo>
                    <a:pt x="1253934" y="3834714"/>
                  </a:lnTo>
                  <a:lnTo>
                    <a:pt x="1257198" y="3823335"/>
                  </a:lnTo>
                  <a:lnTo>
                    <a:pt x="1257668" y="3817543"/>
                  </a:lnTo>
                  <a:close/>
                </a:path>
                <a:path w="2667634" h="3900170">
                  <a:moveTo>
                    <a:pt x="2667063" y="6527"/>
                  </a:moveTo>
                  <a:lnTo>
                    <a:pt x="2666365" y="4622"/>
                  </a:lnTo>
                  <a:lnTo>
                    <a:pt x="2663583" y="1346"/>
                  </a:lnTo>
                  <a:lnTo>
                    <a:pt x="2661831" y="342"/>
                  </a:lnTo>
                  <a:lnTo>
                    <a:pt x="2659697" y="0"/>
                  </a:lnTo>
                  <a:lnTo>
                    <a:pt x="7366" y="0"/>
                  </a:lnTo>
                  <a:lnTo>
                    <a:pt x="5232" y="342"/>
                  </a:lnTo>
                  <a:lnTo>
                    <a:pt x="3479" y="1346"/>
                  </a:lnTo>
                  <a:lnTo>
                    <a:pt x="685" y="4622"/>
                  </a:lnTo>
                  <a:lnTo>
                    <a:pt x="0" y="6527"/>
                  </a:lnTo>
                  <a:lnTo>
                    <a:pt x="0" y="10833"/>
                  </a:lnTo>
                  <a:lnTo>
                    <a:pt x="685" y="12725"/>
                  </a:lnTo>
                  <a:lnTo>
                    <a:pt x="3479" y="16014"/>
                  </a:lnTo>
                  <a:lnTo>
                    <a:pt x="5232" y="17005"/>
                  </a:lnTo>
                  <a:lnTo>
                    <a:pt x="7366" y="17348"/>
                  </a:lnTo>
                  <a:lnTo>
                    <a:pt x="2659697" y="17348"/>
                  </a:lnTo>
                  <a:lnTo>
                    <a:pt x="2661831" y="17005"/>
                  </a:lnTo>
                  <a:lnTo>
                    <a:pt x="2663583" y="16014"/>
                  </a:lnTo>
                  <a:lnTo>
                    <a:pt x="2666365" y="12725"/>
                  </a:lnTo>
                  <a:lnTo>
                    <a:pt x="2667063" y="10833"/>
                  </a:lnTo>
                  <a:lnTo>
                    <a:pt x="2667063" y="6527"/>
                  </a:lnTo>
                  <a:close/>
                </a:path>
              </a:pathLst>
            </a:custGeom>
            <a:solidFill>
              <a:srgbClr val="A3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4970" y="2250500"/>
            <a:ext cx="62471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75" dirty="0">
                <a:solidFill>
                  <a:srgbClr val="F9BF40"/>
                </a:solidFill>
              </a:rPr>
              <a:t>I</a:t>
            </a:r>
            <a:r>
              <a:rPr sz="6000" spc="950" dirty="0">
                <a:solidFill>
                  <a:srgbClr val="F9BF40"/>
                </a:solidFill>
              </a:rPr>
              <a:t>N</a:t>
            </a:r>
            <a:r>
              <a:rPr sz="6000" spc="-95" dirty="0">
                <a:solidFill>
                  <a:srgbClr val="F9BF40"/>
                </a:solidFill>
              </a:rPr>
              <a:t>T</a:t>
            </a:r>
            <a:r>
              <a:rPr sz="6000" spc="630" dirty="0">
                <a:solidFill>
                  <a:srgbClr val="F9BF40"/>
                </a:solidFill>
              </a:rPr>
              <a:t>R</a:t>
            </a:r>
            <a:r>
              <a:rPr sz="6000" spc="1040" dirty="0">
                <a:solidFill>
                  <a:srgbClr val="F9BF40"/>
                </a:solidFill>
              </a:rPr>
              <a:t>O</a:t>
            </a:r>
            <a:r>
              <a:rPr sz="6000" spc="570" dirty="0">
                <a:solidFill>
                  <a:srgbClr val="F9BF40"/>
                </a:solidFill>
              </a:rPr>
              <a:t>D</a:t>
            </a:r>
            <a:r>
              <a:rPr sz="6000" spc="395" dirty="0">
                <a:solidFill>
                  <a:srgbClr val="F9BF40"/>
                </a:solidFill>
              </a:rPr>
              <a:t>U</a:t>
            </a:r>
            <a:r>
              <a:rPr sz="6000" spc="844" dirty="0">
                <a:solidFill>
                  <a:srgbClr val="F9BF40"/>
                </a:solidFill>
              </a:rPr>
              <a:t>C</a:t>
            </a:r>
            <a:r>
              <a:rPr sz="6000" spc="-95" dirty="0">
                <a:solidFill>
                  <a:srgbClr val="F9BF40"/>
                </a:solidFill>
              </a:rPr>
              <a:t>T</a:t>
            </a:r>
            <a:r>
              <a:rPr sz="6000" spc="175" dirty="0">
                <a:solidFill>
                  <a:srgbClr val="F9BF40"/>
                </a:solidFill>
              </a:rPr>
              <a:t>I</a:t>
            </a:r>
            <a:r>
              <a:rPr sz="6000" spc="1040" dirty="0">
                <a:solidFill>
                  <a:srgbClr val="F9BF40"/>
                </a:solidFill>
              </a:rPr>
              <a:t>O</a:t>
            </a:r>
            <a:r>
              <a:rPr sz="6000" spc="950" dirty="0">
                <a:solidFill>
                  <a:srgbClr val="F9BF40"/>
                </a:solidFill>
              </a:rPr>
              <a:t>N</a:t>
            </a:r>
            <a:endParaRPr sz="6000"/>
          </a:p>
        </p:txBody>
      </p:sp>
      <p:sp>
        <p:nvSpPr>
          <p:cNvPr id="15" name="object 15"/>
          <p:cNvSpPr txBox="1"/>
          <p:nvPr/>
        </p:nvSpPr>
        <p:spPr>
          <a:xfrm>
            <a:off x="1016000" y="3500100"/>
            <a:ext cx="6928484" cy="536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75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-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mm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il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  </a:t>
            </a:r>
            <a:r>
              <a:rPr sz="2400" spc="10" dirty="0">
                <a:latin typeface="Verdana"/>
                <a:cs typeface="Verdana"/>
              </a:rPr>
              <a:t>traditional </a:t>
            </a:r>
            <a:r>
              <a:rPr sz="2400" spc="-60" dirty="0">
                <a:latin typeface="Verdana"/>
                <a:cs typeface="Verdana"/>
              </a:rPr>
              <a:t>retailer. </a:t>
            </a:r>
            <a:r>
              <a:rPr sz="2400" spc="-25" dirty="0">
                <a:latin typeface="Verdana"/>
                <a:cs typeface="Verdana"/>
              </a:rPr>
              <a:t>Normally, </a:t>
            </a:r>
            <a:r>
              <a:rPr sz="2400" spc="-30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buyer </a:t>
            </a:r>
            <a:r>
              <a:rPr sz="2400" spc="15" dirty="0">
                <a:latin typeface="Verdana"/>
                <a:cs typeface="Verdana"/>
              </a:rPr>
              <a:t>may 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x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  </a:t>
            </a:r>
            <a:r>
              <a:rPr sz="2400" spc="5" dirty="0">
                <a:latin typeface="Verdana"/>
                <a:cs typeface="Verdana"/>
              </a:rPr>
              <a:t>purchasing.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30" dirty="0">
                <a:latin typeface="Verdana"/>
                <a:cs typeface="Verdana"/>
              </a:rPr>
              <a:t>client </a:t>
            </a:r>
            <a:r>
              <a:rPr sz="2400" spc="25" dirty="0">
                <a:latin typeface="Verdana"/>
                <a:cs typeface="Verdana"/>
              </a:rPr>
              <a:t>does </a:t>
            </a:r>
            <a:r>
              <a:rPr sz="2400" spc="55" dirty="0">
                <a:latin typeface="Verdana"/>
                <a:cs typeface="Verdana"/>
              </a:rPr>
              <a:t>not </a:t>
            </a:r>
            <a:r>
              <a:rPr sz="2400" spc="-10" dirty="0">
                <a:latin typeface="Verdana"/>
                <a:cs typeface="Verdana"/>
              </a:rPr>
              <a:t>have </a:t>
            </a:r>
            <a:r>
              <a:rPr sz="2400" spc="45" dirty="0">
                <a:latin typeface="Verdana"/>
                <a:cs typeface="Verdana"/>
              </a:rPr>
              <a:t>the 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125" dirty="0">
                <a:latin typeface="Verdana"/>
                <a:cs typeface="Verdana"/>
              </a:rPr>
              <a:t>y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ll</a:t>
            </a:r>
            <a:r>
              <a:rPr sz="2400" spc="-120" dirty="0">
                <a:latin typeface="Verdana"/>
                <a:cs typeface="Verdana"/>
              </a:rPr>
              <a:t>y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x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25" dirty="0">
                <a:latin typeface="Verdana"/>
                <a:cs typeface="Verdana"/>
              </a:rPr>
              <a:t>t  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5" dirty="0">
                <a:latin typeface="Verdana"/>
                <a:cs typeface="Verdana"/>
              </a:rPr>
              <a:t>k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-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mm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" dirty="0">
                <a:latin typeface="Verdana"/>
                <a:cs typeface="Verdana"/>
              </a:rPr>
              <a:t>e  e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125" dirty="0">
                <a:latin typeface="Verdana"/>
                <a:cs typeface="Verdana"/>
              </a:rPr>
              <a:t>y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65" dirty="0">
                <a:latin typeface="Verdana"/>
                <a:cs typeface="Verdana"/>
              </a:rPr>
              <a:t>.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k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f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40" dirty="0">
                <a:latin typeface="Verdana"/>
                <a:cs typeface="Verdana"/>
              </a:rPr>
              <a:t>oo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30" dirty="0">
                <a:latin typeface="Verdana"/>
                <a:cs typeface="Verdana"/>
              </a:rPr>
              <a:t>o 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25" dirty="0">
                <a:latin typeface="Verdana"/>
                <a:cs typeface="Verdana"/>
              </a:rPr>
              <a:t>y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f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102870">
              <a:lnSpc>
                <a:spcPct val="132800"/>
              </a:lnSpc>
            </a:pPr>
            <a:r>
              <a:rPr sz="2400" spc="-11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li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il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40" dirty="0">
                <a:latin typeface="Verdana"/>
                <a:cs typeface="Verdana"/>
              </a:rPr>
              <a:t>oo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65" dirty="0">
                <a:latin typeface="Verdana"/>
                <a:cs typeface="Verdana"/>
              </a:rPr>
              <a:t>s  </a:t>
            </a:r>
            <a:r>
              <a:rPr sz="2400" spc="-30" dirty="0">
                <a:latin typeface="Verdana"/>
                <a:cs typeface="Verdana"/>
              </a:rPr>
              <a:t>exactly </a:t>
            </a:r>
            <a:r>
              <a:rPr sz="2400" spc="-55" dirty="0">
                <a:latin typeface="Verdana"/>
                <a:cs typeface="Verdana"/>
              </a:rPr>
              <a:t>as </a:t>
            </a:r>
            <a:r>
              <a:rPr sz="2400" spc="35" dirty="0">
                <a:latin typeface="Verdana"/>
                <a:cs typeface="Verdana"/>
              </a:rPr>
              <a:t>described </a:t>
            </a:r>
            <a:r>
              <a:rPr sz="2400" spc="40" dirty="0">
                <a:latin typeface="Verdana"/>
                <a:cs typeface="Verdana"/>
              </a:rPr>
              <a:t>in </a:t>
            </a:r>
            <a:r>
              <a:rPr sz="2400" spc="10" dirty="0">
                <a:latin typeface="Verdana"/>
                <a:cs typeface="Verdana"/>
              </a:rPr>
              <a:t>order </a:t>
            </a:r>
            <a:r>
              <a:rPr sz="2400" spc="35" dirty="0">
                <a:latin typeface="Verdana"/>
                <a:cs typeface="Verdana"/>
              </a:rPr>
              <a:t>to </a:t>
            </a:r>
            <a:r>
              <a:rPr sz="2400" spc="15" dirty="0">
                <a:latin typeface="Verdana"/>
                <a:cs typeface="Verdana"/>
              </a:rPr>
              <a:t>operate </a:t>
            </a:r>
            <a:r>
              <a:rPr sz="2400" spc="-30" dirty="0">
                <a:latin typeface="Verdana"/>
                <a:cs typeface="Verdana"/>
              </a:rPr>
              <a:t>a 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95" dirty="0">
                <a:latin typeface="Verdana"/>
                <a:cs typeface="Verdana"/>
              </a:rPr>
              <a:t>cc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ss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li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ss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"/>
            <a:ext cx="5753100" cy="10287000"/>
          </a:xfrm>
          <a:custGeom>
            <a:avLst/>
            <a:gdLst/>
            <a:ahLst/>
            <a:cxnLst/>
            <a:rect l="l" t="t" r="r" b="b"/>
            <a:pathLst>
              <a:path w="5753100" h="10287000">
                <a:moveTo>
                  <a:pt x="5753099" y="10286753"/>
                </a:moveTo>
                <a:lnTo>
                  <a:pt x="0" y="10286753"/>
                </a:lnTo>
                <a:lnTo>
                  <a:pt x="0" y="0"/>
                </a:lnTo>
                <a:lnTo>
                  <a:pt x="5753099" y="0"/>
                </a:lnTo>
                <a:lnTo>
                  <a:pt x="5753099" y="10286753"/>
                </a:lnTo>
                <a:close/>
              </a:path>
            </a:pathLst>
          </a:custGeom>
          <a:solidFill>
            <a:srgbClr val="FFD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30812" y="610939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4" y="1413164"/>
            <a:ext cx="6715373" cy="68121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22161" y="1669474"/>
            <a:ext cx="4732020" cy="170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sz="6000" spc="555" dirty="0">
                <a:solidFill>
                  <a:srgbClr val="F9BF40"/>
                </a:solidFill>
              </a:rPr>
              <a:t>PROBLEM </a:t>
            </a:r>
            <a:r>
              <a:rPr sz="6000" spc="560" dirty="0">
                <a:solidFill>
                  <a:srgbClr val="F9BF40"/>
                </a:solidFill>
              </a:rPr>
              <a:t> </a:t>
            </a:r>
            <a:r>
              <a:rPr sz="6000" spc="960" dirty="0">
                <a:solidFill>
                  <a:srgbClr val="F9BF40"/>
                </a:solidFill>
              </a:rPr>
              <a:t>S</a:t>
            </a:r>
            <a:r>
              <a:rPr sz="6000" spc="-95" dirty="0">
                <a:solidFill>
                  <a:srgbClr val="F9BF40"/>
                </a:solidFill>
              </a:rPr>
              <a:t>T</a:t>
            </a:r>
            <a:r>
              <a:rPr sz="6000" spc="900" dirty="0">
                <a:solidFill>
                  <a:srgbClr val="F9BF40"/>
                </a:solidFill>
              </a:rPr>
              <a:t>A</a:t>
            </a:r>
            <a:r>
              <a:rPr sz="6000" spc="-95" dirty="0">
                <a:solidFill>
                  <a:srgbClr val="F9BF40"/>
                </a:solidFill>
              </a:rPr>
              <a:t>T</a:t>
            </a:r>
            <a:r>
              <a:rPr sz="6000" spc="65" dirty="0">
                <a:solidFill>
                  <a:srgbClr val="F9BF40"/>
                </a:solidFill>
              </a:rPr>
              <a:t>E</a:t>
            </a:r>
            <a:r>
              <a:rPr sz="6000" spc="1205" dirty="0">
                <a:solidFill>
                  <a:srgbClr val="F9BF40"/>
                </a:solidFill>
              </a:rPr>
              <a:t>M</a:t>
            </a:r>
            <a:r>
              <a:rPr sz="6000" spc="65" dirty="0">
                <a:solidFill>
                  <a:srgbClr val="F9BF40"/>
                </a:solidFill>
              </a:rPr>
              <a:t>E</a:t>
            </a:r>
            <a:r>
              <a:rPr sz="6000" spc="950" dirty="0">
                <a:solidFill>
                  <a:srgbClr val="F9BF40"/>
                </a:solidFill>
              </a:rPr>
              <a:t>N</a:t>
            </a:r>
            <a:r>
              <a:rPr sz="6000" spc="-95" dirty="0">
                <a:solidFill>
                  <a:srgbClr val="F9BF40"/>
                </a:solidFill>
              </a:rPr>
              <a:t>T</a:t>
            </a:r>
            <a:endParaRPr sz="60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24750" marR="5080">
              <a:lnSpc>
                <a:spcPct val="132800"/>
              </a:lnSpc>
              <a:spcBef>
                <a:spcPts val="100"/>
              </a:spcBef>
            </a:pPr>
            <a:r>
              <a:rPr spc="35" dirty="0"/>
              <a:t>Customer </a:t>
            </a:r>
            <a:r>
              <a:rPr spc="5" dirty="0"/>
              <a:t>attrition </a:t>
            </a:r>
            <a:r>
              <a:rPr spc="-50" dirty="0"/>
              <a:t>is </a:t>
            </a:r>
            <a:r>
              <a:rPr spc="-30" dirty="0"/>
              <a:t>a </a:t>
            </a:r>
            <a:r>
              <a:rPr spc="45" dirty="0"/>
              <a:t>challenge </a:t>
            </a:r>
            <a:r>
              <a:rPr spc="30" dirty="0"/>
              <a:t>that </a:t>
            </a:r>
            <a:r>
              <a:rPr spc="45" dirty="0"/>
              <a:t>the </a:t>
            </a:r>
            <a:r>
              <a:rPr spc="30" dirty="0"/>
              <a:t>client </a:t>
            </a:r>
            <a:r>
              <a:rPr spc="-50" dirty="0"/>
              <a:t>is </a:t>
            </a:r>
            <a:r>
              <a:rPr spc="-45" dirty="0"/>
              <a:t> </a:t>
            </a:r>
            <a:r>
              <a:rPr spc="125" dirty="0"/>
              <a:t>d</a:t>
            </a:r>
            <a:r>
              <a:rPr spc="10" dirty="0"/>
              <a:t>e</a:t>
            </a:r>
            <a:r>
              <a:rPr spc="-35" dirty="0"/>
              <a:t>a</a:t>
            </a:r>
            <a:r>
              <a:rPr spc="-20" dirty="0"/>
              <a:t>li</a:t>
            </a:r>
            <a:r>
              <a:rPr spc="100" dirty="0"/>
              <a:t>n</a:t>
            </a:r>
            <a:r>
              <a:rPr spc="150" dirty="0"/>
              <a:t>g</a:t>
            </a:r>
            <a:r>
              <a:rPr spc="-220" dirty="0"/>
              <a:t> </a:t>
            </a:r>
            <a:r>
              <a:rPr spc="140" dirty="0"/>
              <a:t>w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105" dirty="0"/>
              <a:t>h</a:t>
            </a:r>
            <a:r>
              <a:rPr spc="-220" dirty="0"/>
              <a:t> </a:t>
            </a:r>
            <a:r>
              <a:rPr spc="-20" dirty="0"/>
              <a:t>i</a:t>
            </a:r>
            <a:r>
              <a:rPr spc="105" dirty="0"/>
              <a:t>n</a:t>
            </a:r>
            <a:r>
              <a:rPr spc="-220" dirty="0"/>
              <a:t> </a:t>
            </a:r>
            <a:r>
              <a:rPr spc="100" dirty="0"/>
              <a:t>h</a:t>
            </a:r>
            <a:r>
              <a:rPr spc="-20" dirty="0"/>
              <a:t>i</a:t>
            </a:r>
            <a:r>
              <a:rPr spc="-80" dirty="0"/>
              <a:t>s</a:t>
            </a:r>
            <a:r>
              <a:rPr spc="-220" dirty="0"/>
              <a:t> </a:t>
            </a:r>
            <a:r>
              <a:rPr spc="40" dirty="0"/>
              <a:t>o</a:t>
            </a:r>
            <a:r>
              <a:rPr spc="100" dirty="0"/>
              <a:t>n</a:t>
            </a:r>
            <a:r>
              <a:rPr spc="-20" dirty="0"/>
              <a:t>li</a:t>
            </a:r>
            <a:r>
              <a:rPr spc="100" dirty="0"/>
              <a:t>n</a:t>
            </a:r>
            <a:r>
              <a:rPr spc="15" dirty="0"/>
              <a:t>e</a:t>
            </a:r>
            <a:r>
              <a:rPr spc="-220" dirty="0"/>
              <a:t> </a:t>
            </a:r>
            <a:r>
              <a:rPr spc="-70" dirty="0"/>
              <a:t>r</a:t>
            </a:r>
            <a:r>
              <a:rPr spc="10" dirty="0"/>
              <a:t>e</a:t>
            </a:r>
            <a:r>
              <a:rPr spc="20" dirty="0"/>
              <a:t>t</a:t>
            </a:r>
            <a:r>
              <a:rPr spc="-35" dirty="0"/>
              <a:t>a</a:t>
            </a:r>
            <a:r>
              <a:rPr spc="-20" dirty="0"/>
              <a:t>i</a:t>
            </a:r>
            <a:r>
              <a:rPr spc="-15" dirty="0"/>
              <a:t>l</a:t>
            </a:r>
            <a:r>
              <a:rPr spc="-220" dirty="0"/>
              <a:t> </a:t>
            </a:r>
            <a:r>
              <a:rPr spc="-85" dirty="0"/>
              <a:t>s</a:t>
            </a:r>
            <a:r>
              <a:rPr spc="100" dirty="0"/>
              <a:t>h</a:t>
            </a:r>
            <a:r>
              <a:rPr spc="40" dirty="0"/>
              <a:t>o</a:t>
            </a:r>
            <a:r>
              <a:rPr spc="125" dirty="0"/>
              <a:t>p</a:t>
            </a:r>
            <a:r>
              <a:rPr spc="-365" dirty="0"/>
              <a:t>.</a:t>
            </a:r>
            <a:r>
              <a:rPr spc="-220" dirty="0"/>
              <a:t> </a:t>
            </a:r>
            <a:r>
              <a:rPr spc="-110" dirty="0"/>
              <a:t>T</a:t>
            </a:r>
            <a:r>
              <a:rPr spc="100" dirty="0"/>
              <a:t>h</a:t>
            </a:r>
            <a:r>
              <a:rPr spc="15" dirty="0"/>
              <a:t>e</a:t>
            </a:r>
            <a:r>
              <a:rPr spc="-220" dirty="0"/>
              <a:t> </a:t>
            </a:r>
            <a:r>
              <a:rPr spc="40" dirty="0"/>
              <a:t>o</a:t>
            </a:r>
            <a:r>
              <a:rPr spc="125" dirty="0"/>
              <a:t>pp</a:t>
            </a:r>
            <a:r>
              <a:rPr spc="40" dirty="0"/>
              <a:t>o</a:t>
            </a:r>
            <a:r>
              <a:rPr spc="-85" dirty="0"/>
              <a:t>s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15" dirty="0"/>
              <a:t>e</a:t>
            </a:r>
            <a:r>
              <a:rPr spc="-220" dirty="0"/>
              <a:t> </a:t>
            </a:r>
            <a:r>
              <a:rPr spc="40" dirty="0"/>
              <a:t>o</a:t>
            </a:r>
            <a:r>
              <a:rPr spc="-35" dirty="0"/>
              <a:t>f  </a:t>
            </a:r>
            <a:r>
              <a:rPr spc="95" dirty="0"/>
              <a:t>c</a:t>
            </a:r>
            <a:r>
              <a:rPr spc="-20" dirty="0"/>
              <a:t>li</a:t>
            </a:r>
            <a:r>
              <a:rPr spc="10" dirty="0"/>
              <a:t>e</a:t>
            </a:r>
            <a:r>
              <a:rPr spc="100" dirty="0"/>
              <a:t>n</a:t>
            </a:r>
            <a:r>
              <a:rPr spc="25" dirty="0"/>
              <a:t>t</a:t>
            </a:r>
            <a:r>
              <a:rPr spc="-220" dirty="0"/>
              <a:t> </a:t>
            </a:r>
            <a:r>
              <a:rPr spc="-70" dirty="0"/>
              <a:t>r</a:t>
            </a:r>
            <a:r>
              <a:rPr spc="10" dirty="0"/>
              <a:t>e</a:t>
            </a:r>
            <a:r>
              <a:rPr spc="20" dirty="0"/>
              <a:t>t</a:t>
            </a:r>
            <a:r>
              <a:rPr spc="10" dirty="0"/>
              <a:t>e</a:t>
            </a:r>
            <a:r>
              <a:rPr spc="100" dirty="0"/>
              <a:t>n</a:t>
            </a:r>
            <a:r>
              <a:rPr spc="20" dirty="0"/>
              <a:t>t</a:t>
            </a:r>
            <a:r>
              <a:rPr spc="-20" dirty="0"/>
              <a:t>i</a:t>
            </a:r>
            <a:r>
              <a:rPr spc="40" dirty="0"/>
              <a:t>o</a:t>
            </a:r>
            <a:r>
              <a:rPr spc="105" dirty="0"/>
              <a:t>n</a:t>
            </a:r>
            <a:r>
              <a:rPr spc="-220" dirty="0"/>
              <a:t> </a:t>
            </a:r>
            <a:r>
              <a:rPr spc="-20" dirty="0"/>
              <a:t>i</a:t>
            </a:r>
            <a:r>
              <a:rPr spc="-80" dirty="0"/>
              <a:t>s</a:t>
            </a:r>
            <a:r>
              <a:rPr spc="-220" dirty="0"/>
              <a:t> </a:t>
            </a:r>
            <a:r>
              <a:rPr spc="95" dirty="0"/>
              <a:t>c</a:t>
            </a:r>
            <a:r>
              <a:rPr spc="90" dirty="0"/>
              <a:t>u</a:t>
            </a:r>
            <a:r>
              <a:rPr spc="-85" dirty="0"/>
              <a:t>s</a:t>
            </a:r>
            <a:r>
              <a:rPr spc="20" dirty="0"/>
              <a:t>t</a:t>
            </a:r>
            <a:r>
              <a:rPr spc="40" dirty="0"/>
              <a:t>o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-65" dirty="0"/>
              <a:t>r</a:t>
            </a:r>
            <a:r>
              <a:rPr spc="-220" dirty="0"/>
              <a:t> </a:t>
            </a:r>
            <a:r>
              <a:rPr spc="-35" dirty="0"/>
              <a:t>a</a:t>
            </a:r>
            <a:r>
              <a:rPr spc="20" dirty="0"/>
              <a:t>tt</a:t>
            </a:r>
            <a:r>
              <a:rPr spc="-70" dirty="0"/>
              <a:t>r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-20" dirty="0"/>
              <a:t>i</a:t>
            </a:r>
            <a:r>
              <a:rPr spc="40" dirty="0"/>
              <a:t>o</a:t>
            </a:r>
            <a:r>
              <a:rPr spc="100" dirty="0"/>
              <a:t>n</a:t>
            </a:r>
            <a:r>
              <a:rPr spc="-365" dirty="0"/>
              <a:t>.</a:t>
            </a:r>
            <a:r>
              <a:rPr spc="-220" dirty="0"/>
              <a:t> </a:t>
            </a:r>
            <a:r>
              <a:rPr spc="80" dirty="0"/>
              <a:t>A</a:t>
            </a:r>
            <a:r>
              <a:rPr spc="-220" dirty="0"/>
              <a:t> </a:t>
            </a:r>
            <a:r>
              <a:rPr spc="95" dirty="0"/>
              <a:t>c</a:t>
            </a:r>
            <a:r>
              <a:rPr spc="40" dirty="0"/>
              <a:t>o</a:t>
            </a:r>
            <a:r>
              <a:rPr spc="204" dirty="0"/>
              <a:t>m</a:t>
            </a:r>
            <a:r>
              <a:rPr spc="125" dirty="0"/>
              <a:t>p</a:t>
            </a:r>
            <a:r>
              <a:rPr spc="-35" dirty="0"/>
              <a:t>a</a:t>
            </a:r>
            <a:r>
              <a:rPr spc="100" dirty="0"/>
              <a:t>n</a:t>
            </a:r>
            <a:r>
              <a:rPr spc="-90" dirty="0"/>
              <a:t>y  </a:t>
            </a:r>
            <a:r>
              <a:rPr spc="10" dirty="0"/>
              <a:t>e</a:t>
            </a:r>
            <a:r>
              <a:rPr spc="-145" dirty="0"/>
              <a:t>x</a:t>
            </a:r>
            <a:r>
              <a:rPr spc="125" dirty="0"/>
              <a:t>p</a:t>
            </a:r>
            <a:r>
              <a:rPr spc="10" dirty="0"/>
              <a:t>e</a:t>
            </a:r>
            <a:r>
              <a:rPr spc="-70" dirty="0"/>
              <a:t>r</a:t>
            </a:r>
            <a:r>
              <a:rPr spc="-20" dirty="0"/>
              <a:t>i</a:t>
            </a:r>
            <a:r>
              <a:rPr spc="10" dirty="0"/>
              <a:t>e</a:t>
            </a:r>
            <a:r>
              <a:rPr spc="100" dirty="0"/>
              <a:t>n</a:t>
            </a:r>
            <a:r>
              <a:rPr spc="95" dirty="0"/>
              <a:t>c</a:t>
            </a:r>
            <a:r>
              <a:rPr spc="10" dirty="0"/>
              <a:t>e</a:t>
            </a:r>
            <a:r>
              <a:rPr spc="-80" dirty="0"/>
              <a:t>s</a:t>
            </a:r>
            <a:r>
              <a:rPr spc="-220" dirty="0"/>
              <a:t> </a:t>
            </a:r>
            <a:r>
              <a:rPr spc="95" dirty="0"/>
              <a:t>c</a:t>
            </a:r>
            <a:r>
              <a:rPr spc="90" dirty="0"/>
              <a:t>u</a:t>
            </a:r>
            <a:r>
              <a:rPr spc="-85" dirty="0"/>
              <a:t>s</a:t>
            </a:r>
            <a:r>
              <a:rPr spc="20" dirty="0"/>
              <a:t>t</a:t>
            </a:r>
            <a:r>
              <a:rPr spc="40" dirty="0"/>
              <a:t>o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-65" dirty="0"/>
              <a:t>r</a:t>
            </a:r>
            <a:r>
              <a:rPr spc="-220" dirty="0"/>
              <a:t> </a:t>
            </a:r>
            <a:r>
              <a:rPr spc="-35" dirty="0"/>
              <a:t>a</a:t>
            </a:r>
            <a:r>
              <a:rPr spc="20" dirty="0"/>
              <a:t>tt</a:t>
            </a:r>
            <a:r>
              <a:rPr spc="-70" dirty="0"/>
              <a:t>r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-20" dirty="0"/>
              <a:t>i</a:t>
            </a:r>
            <a:r>
              <a:rPr spc="40" dirty="0"/>
              <a:t>o</a:t>
            </a:r>
            <a:r>
              <a:rPr spc="105" dirty="0"/>
              <a:t>n</a:t>
            </a:r>
            <a:r>
              <a:rPr spc="-220" dirty="0"/>
              <a:t> </a:t>
            </a:r>
            <a:r>
              <a:rPr spc="140" dirty="0"/>
              <a:t>w</a:t>
            </a:r>
            <a:r>
              <a:rPr spc="100" dirty="0"/>
              <a:t>h</a:t>
            </a:r>
            <a:r>
              <a:rPr spc="10" dirty="0"/>
              <a:t>e</a:t>
            </a:r>
            <a:r>
              <a:rPr spc="105" dirty="0"/>
              <a:t>n</a:t>
            </a:r>
            <a:r>
              <a:rPr spc="-220" dirty="0"/>
              <a:t> </a:t>
            </a:r>
            <a:r>
              <a:rPr spc="95" dirty="0"/>
              <a:t>c</a:t>
            </a:r>
            <a:r>
              <a:rPr spc="40" dirty="0"/>
              <a:t>o</a:t>
            </a:r>
            <a:r>
              <a:rPr spc="100" dirty="0"/>
              <a:t>n</a:t>
            </a:r>
            <a:r>
              <a:rPr spc="-85" dirty="0"/>
              <a:t>s</a:t>
            </a:r>
            <a:r>
              <a:rPr spc="90" dirty="0"/>
              <a:t>u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-70" dirty="0"/>
              <a:t>r</a:t>
            </a:r>
            <a:r>
              <a:rPr spc="-65" dirty="0"/>
              <a:t>s  </a:t>
            </a:r>
            <a:r>
              <a:rPr spc="-85" dirty="0"/>
              <a:t>leave.</a:t>
            </a:r>
          </a:p>
          <a:p>
            <a:pPr marL="7524750" marR="281305">
              <a:lnSpc>
                <a:spcPct val="132800"/>
              </a:lnSpc>
            </a:pPr>
            <a:r>
              <a:rPr spc="-110" dirty="0"/>
              <a:t>T</a:t>
            </a:r>
            <a:r>
              <a:rPr spc="100" dirty="0"/>
              <a:t>h</a:t>
            </a:r>
            <a:r>
              <a:rPr spc="-20" dirty="0"/>
              <a:t>i</a:t>
            </a:r>
            <a:r>
              <a:rPr spc="-80" dirty="0"/>
              <a:t>s</a:t>
            </a:r>
            <a:r>
              <a:rPr spc="-220" dirty="0"/>
              <a:t> </a:t>
            </a:r>
            <a:r>
              <a:rPr spc="-20" dirty="0"/>
              <a:t>i</a:t>
            </a:r>
            <a:r>
              <a:rPr spc="-80" dirty="0"/>
              <a:t>s</a:t>
            </a:r>
            <a:r>
              <a:rPr spc="-220" dirty="0"/>
              <a:t> </a:t>
            </a:r>
            <a:r>
              <a:rPr spc="-70" dirty="0"/>
              <a:t>r</a:t>
            </a:r>
            <a:r>
              <a:rPr spc="10" dirty="0"/>
              <a:t>e</a:t>
            </a:r>
            <a:r>
              <a:rPr spc="-40" dirty="0"/>
              <a:t>f</a:t>
            </a:r>
            <a:r>
              <a:rPr spc="-20" dirty="0"/>
              <a:t>l</a:t>
            </a:r>
            <a:r>
              <a:rPr spc="10" dirty="0"/>
              <a:t>e</a:t>
            </a:r>
            <a:r>
              <a:rPr spc="95" dirty="0"/>
              <a:t>c</a:t>
            </a:r>
            <a:r>
              <a:rPr spc="20" dirty="0"/>
              <a:t>t</a:t>
            </a:r>
            <a:r>
              <a:rPr spc="10" dirty="0"/>
              <a:t>e</a:t>
            </a:r>
            <a:r>
              <a:rPr spc="130" dirty="0"/>
              <a:t>d</a:t>
            </a:r>
            <a:r>
              <a:rPr spc="-220" dirty="0"/>
              <a:t> </a:t>
            </a:r>
            <a:r>
              <a:rPr spc="125" dirty="0"/>
              <a:t>b</a:t>
            </a:r>
            <a:r>
              <a:rPr spc="-120" dirty="0"/>
              <a:t>y</a:t>
            </a:r>
            <a:r>
              <a:rPr spc="-220" dirty="0"/>
              <a:t> </a:t>
            </a:r>
            <a:r>
              <a:rPr spc="95" dirty="0"/>
              <a:t>c</a:t>
            </a:r>
            <a:r>
              <a:rPr spc="90" dirty="0"/>
              <a:t>u</a:t>
            </a:r>
            <a:r>
              <a:rPr spc="-85" dirty="0"/>
              <a:t>s</a:t>
            </a:r>
            <a:r>
              <a:rPr spc="20" dirty="0"/>
              <a:t>t</a:t>
            </a:r>
            <a:r>
              <a:rPr spc="40" dirty="0"/>
              <a:t>o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-65" dirty="0"/>
              <a:t>r</a:t>
            </a:r>
            <a:r>
              <a:rPr spc="-220" dirty="0"/>
              <a:t> </a:t>
            </a:r>
            <a:r>
              <a:rPr spc="-35" dirty="0"/>
              <a:t>a</a:t>
            </a:r>
            <a:r>
              <a:rPr spc="20" dirty="0"/>
              <a:t>tt</a:t>
            </a:r>
            <a:r>
              <a:rPr spc="-70" dirty="0"/>
              <a:t>r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-20" dirty="0"/>
              <a:t>i</a:t>
            </a:r>
            <a:r>
              <a:rPr spc="40" dirty="0"/>
              <a:t>o</a:t>
            </a:r>
            <a:r>
              <a:rPr spc="100" dirty="0"/>
              <a:t>n</a:t>
            </a:r>
            <a:r>
              <a:rPr spc="-365" dirty="0"/>
              <a:t>,</a:t>
            </a:r>
            <a:r>
              <a:rPr spc="-220" dirty="0"/>
              <a:t> </a:t>
            </a:r>
            <a:r>
              <a:rPr spc="-20" dirty="0"/>
              <a:t>a  </a:t>
            </a:r>
            <a:r>
              <a:rPr spc="125" dirty="0"/>
              <a:t>p</a:t>
            </a:r>
            <a:r>
              <a:rPr spc="100" dirty="0"/>
              <a:t>h</a:t>
            </a:r>
            <a:r>
              <a:rPr spc="10" dirty="0"/>
              <a:t>e</a:t>
            </a:r>
            <a:r>
              <a:rPr spc="100" dirty="0"/>
              <a:t>n</a:t>
            </a:r>
            <a:r>
              <a:rPr spc="40" dirty="0"/>
              <a:t>o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100" dirty="0"/>
              <a:t>n</a:t>
            </a:r>
            <a:r>
              <a:rPr spc="40" dirty="0"/>
              <a:t>o</a:t>
            </a:r>
            <a:r>
              <a:rPr spc="105" dirty="0"/>
              <a:t>n</a:t>
            </a:r>
            <a:r>
              <a:rPr spc="-220" dirty="0"/>
              <a:t> </a:t>
            </a:r>
            <a:r>
              <a:rPr spc="140" dirty="0"/>
              <a:t>w</a:t>
            </a:r>
            <a:r>
              <a:rPr spc="100" dirty="0"/>
              <a:t>h</a:t>
            </a:r>
            <a:r>
              <a:rPr spc="10" dirty="0"/>
              <a:t>e</a:t>
            </a:r>
            <a:r>
              <a:rPr spc="-70" dirty="0"/>
              <a:t>r</a:t>
            </a:r>
            <a:r>
              <a:rPr spc="15" dirty="0"/>
              <a:t>e</a:t>
            </a:r>
            <a:r>
              <a:rPr spc="-220" dirty="0"/>
              <a:t> </a:t>
            </a:r>
            <a:r>
              <a:rPr spc="20" dirty="0"/>
              <a:t>t</a:t>
            </a:r>
            <a:r>
              <a:rPr spc="100" dirty="0"/>
              <a:t>h</a:t>
            </a:r>
            <a:r>
              <a:rPr spc="15" dirty="0"/>
              <a:t>e</a:t>
            </a:r>
            <a:r>
              <a:rPr spc="-220" dirty="0"/>
              <a:t> </a:t>
            </a:r>
            <a:r>
              <a:rPr spc="95" dirty="0"/>
              <a:t>c</a:t>
            </a:r>
            <a:r>
              <a:rPr spc="90" dirty="0"/>
              <a:t>u</a:t>
            </a:r>
            <a:r>
              <a:rPr spc="-85" dirty="0"/>
              <a:t>s</a:t>
            </a:r>
            <a:r>
              <a:rPr spc="20" dirty="0"/>
              <a:t>t</a:t>
            </a:r>
            <a:r>
              <a:rPr spc="40" dirty="0"/>
              <a:t>o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-65" dirty="0"/>
              <a:t>r</a:t>
            </a:r>
            <a:r>
              <a:rPr spc="-220" dirty="0"/>
              <a:t> </a:t>
            </a:r>
            <a:r>
              <a:rPr spc="-20" dirty="0"/>
              <a:t>l</a:t>
            </a:r>
            <a:r>
              <a:rPr spc="40" dirty="0"/>
              <a:t>o</a:t>
            </a:r>
            <a:r>
              <a:rPr spc="-85" dirty="0"/>
              <a:t>s</a:t>
            </a:r>
            <a:r>
              <a:rPr spc="10" dirty="0"/>
              <a:t>e</a:t>
            </a:r>
            <a:r>
              <a:rPr spc="-80" dirty="0"/>
              <a:t>s</a:t>
            </a:r>
            <a:r>
              <a:rPr spc="-220" dirty="0"/>
              <a:t> </a:t>
            </a:r>
            <a:r>
              <a:rPr spc="-40" dirty="0"/>
              <a:t>f</a:t>
            </a:r>
            <a:r>
              <a:rPr spc="-35" dirty="0"/>
              <a:t>a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105" dirty="0"/>
              <a:t>h</a:t>
            </a:r>
            <a:r>
              <a:rPr spc="-220" dirty="0"/>
              <a:t> </a:t>
            </a:r>
            <a:r>
              <a:rPr spc="140" dirty="0"/>
              <a:t>w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70" dirty="0"/>
              <a:t>h  </a:t>
            </a:r>
            <a:r>
              <a:rPr spc="45" dirty="0"/>
              <a:t>the</a:t>
            </a:r>
            <a:r>
              <a:rPr spc="-220" dirty="0"/>
              <a:t> </a:t>
            </a:r>
            <a:r>
              <a:rPr spc="50" dirty="0"/>
              <a:t>brand</a:t>
            </a:r>
            <a:r>
              <a:rPr spc="-215" dirty="0"/>
              <a:t> </a:t>
            </a:r>
            <a:r>
              <a:rPr spc="65" dirty="0"/>
              <a:t>and</a:t>
            </a:r>
            <a:r>
              <a:rPr spc="-215" dirty="0"/>
              <a:t> </a:t>
            </a:r>
            <a:r>
              <a:rPr spc="10" dirty="0"/>
              <a:t>moves</a:t>
            </a:r>
            <a:r>
              <a:rPr spc="-220" dirty="0"/>
              <a:t> </a:t>
            </a:r>
            <a:r>
              <a:rPr spc="50" dirty="0"/>
              <a:t>out</a:t>
            </a:r>
            <a:r>
              <a:rPr spc="-215" dirty="0"/>
              <a:t> </a:t>
            </a:r>
            <a:r>
              <a:rPr spc="35" dirty="0"/>
              <a:t>to</a:t>
            </a:r>
            <a:r>
              <a:rPr spc="-215" dirty="0"/>
              <a:t> </a:t>
            </a:r>
            <a:r>
              <a:rPr spc="45" dirty="0"/>
              <a:t>the</a:t>
            </a:r>
            <a:r>
              <a:rPr spc="-215" dirty="0"/>
              <a:t> </a:t>
            </a:r>
            <a:r>
              <a:rPr spc="45" dirty="0"/>
              <a:t>competitor</a:t>
            </a:r>
            <a:r>
              <a:rPr spc="-220" dirty="0"/>
              <a:t> </a:t>
            </a:r>
            <a:r>
              <a:rPr spc="-20" dirty="0"/>
              <a:t>brand. </a:t>
            </a:r>
            <a:r>
              <a:rPr spc="-825" dirty="0"/>
              <a:t> </a:t>
            </a:r>
            <a:r>
              <a:rPr spc="40" dirty="0"/>
              <a:t>C</a:t>
            </a:r>
            <a:r>
              <a:rPr spc="90" dirty="0"/>
              <a:t>u</a:t>
            </a:r>
            <a:r>
              <a:rPr spc="-85" dirty="0"/>
              <a:t>s</a:t>
            </a:r>
            <a:r>
              <a:rPr spc="20" dirty="0"/>
              <a:t>t</a:t>
            </a:r>
            <a:r>
              <a:rPr spc="40" dirty="0"/>
              <a:t>o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-65" dirty="0"/>
              <a:t>r</a:t>
            </a:r>
            <a:r>
              <a:rPr spc="-220" dirty="0"/>
              <a:t> </a:t>
            </a:r>
            <a:r>
              <a:rPr spc="-35" dirty="0"/>
              <a:t>a</a:t>
            </a:r>
            <a:r>
              <a:rPr spc="20" dirty="0"/>
              <a:t>tt</a:t>
            </a:r>
            <a:r>
              <a:rPr spc="-70" dirty="0"/>
              <a:t>r</a:t>
            </a:r>
            <a:r>
              <a:rPr spc="-20" dirty="0"/>
              <a:t>i</a:t>
            </a:r>
            <a:r>
              <a:rPr spc="20" dirty="0"/>
              <a:t>t</a:t>
            </a:r>
            <a:r>
              <a:rPr spc="-20" dirty="0"/>
              <a:t>i</a:t>
            </a:r>
            <a:r>
              <a:rPr spc="40" dirty="0"/>
              <a:t>o</a:t>
            </a:r>
            <a:r>
              <a:rPr spc="105" dirty="0"/>
              <a:t>n</a:t>
            </a:r>
            <a:r>
              <a:rPr spc="-220" dirty="0"/>
              <a:t> </a:t>
            </a:r>
            <a:r>
              <a:rPr spc="-20" dirty="0"/>
              <a:t>i</a:t>
            </a:r>
            <a:r>
              <a:rPr spc="-80" dirty="0"/>
              <a:t>s</a:t>
            </a:r>
            <a:r>
              <a:rPr spc="-220" dirty="0"/>
              <a:t> </a:t>
            </a:r>
            <a:r>
              <a:rPr spc="204" dirty="0"/>
              <a:t>m</a:t>
            </a:r>
            <a:r>
              <a:rPr spc="10" dirty="0"/>
              <a:t>e</a:t>
            </a:r>
            <a:r>
              <a:rPr spc="-35" dirty="0"/>
              <a:t>a</a:t>
            </a:r>
            <a:r>
              <a:rPr spc="-85" dirty="0"/>
              <a:t>s</a:t>
            </a:r>
            <a:r>
              <a:rPr spc="90" dirty="0"/>
              <a:t>u</a:t>
            </a:r>
            <a:r>
              <a:rPr spc="-70" dirty="0"/>
              <a:t>r</a:t>
            </a:r>
            <a:r>
              <a:rPr spc="10" dirty="0"/>
              <a:t>e</a:t>
            </a:r>
            <a:r>
              <a:rPr spc="130" dirty="0"/>
              <a:t>d</a:t>
            </a:r>
            <a:r>
              <a:rPr spc="-220" dirty="0"/>
              <a:t> </a:t>
            </a:r>
            <a:r>
              <a:rPr spc="125" dirty="0"/>
              <a:t>b</a:t>
            </a:r>
            <a:r>
              <a:rPr spc="-120" dirty="0"/>
              <a:t>y</a:t>
            </a:r>
            <a:r>
              <a:rPr spc="-220" dirty="0"/>
              <a:t> </a:t>
            </a:r>
            <a:r>
              <a:rPr spc="95" dirty="0"/>
              <a:t>c</a:t>
            </a:r>
            <a:r>
              <a:rPr spc="100" dirty="0"/>
              <a:t>h</a:t>
            </a:r>
            <a:r>
              <a:rPr spc="90" dirty="0"/>
              <a:t>u</a:t>
            </a:r>
            <a:r>
              <a:rPr spc="-70" dirty="0"/>
              <a:t>r</a:t>
            </a:r>
            <a:r>
              <a:rPr spc="105" dirty="0"/>
              <a:t>n</a:t>
            </a:r>
            <a:r>
              <a:rPr spc="-220" dirty="0"/>
              <a:t> </a:t>
            </a:r>
            <a:r>
              <a:rPr spc="-70" dirty="0"/>
              <a:t>r</a:t>
            </a:r>
            <a:r>
              <a:rPr spc="-35" dirty="0"/>
              <a:t>a</a:t>
            </a:r>
            <a:r>
              <a:rPr spc="20" dirty="0"/>
              <a:t>t</a:t>
            </a:r>
            <a:r>
              <a:rPr spc="10" dirty="0"/>
              <a:t>e</a:t>
            </a:r>
            <a:r>
              <a:rPr spc="-365" dirty="0"/>
              <a:t>.</a:t>
            </a:r>
          </a:p>
          <a:p>
            <a:pPr marL="7524750">
              <a:lnSpc>
                <a:spcPct val="100000"/>
              </a:lnSpc>
              <a:spcBef>
                <a:spcPts val="944"/>
              </a:spcBef>
            </a:pPr>
            <a:r>
              <a:rPr spc="20" dirty="0"/>
              <a:t>Customers</a:t>
            </a:r>
            <a:r>
              <a:rPr spc="-220" dirty="0"/>
              <a:t> </a:t>
            </a:r>
            <a:r>
              <a:rPr spc="20" dirty="0"/>
              <a:t>Attrition</a:t>
            </a:r>
            <a:r>
              <a:rPr spc="-215" dirty="0"/>
              <a:t> </a:t>
            </a:r>
            <a:r>
              <a:rPr spc="-25" dirty="0"/>
              <a:t>also</a:t>
            </a:r>
            <a:r>
              <a:rPr spc="-215" dirty="0"/>
              <a:t> </a:t>
            </a:r>
            <a:r>
              <a:rPr spc="25" dirty="0"/>
              <a:t>called</a:t>
            </a:r>
            <a:r>
              <a:rPr spc="-215" dirty="0"/>
              <a:t> </a:t>
            </a:r>
            <a:r>
              <a:rPr spc="20" dirty="0"/>
              <a:t>Customers</a:t>
            </a:r>
            <a:r>
              <a:rPr spc="-220" dirty="0"/>
              <a:t> </a:t>
            </a:r>
            <a:r>
              <a:rPr spc="-20" dirty="0"/>
              <a:t>Churn.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23" y="2956027"/>
            <a:ext cx="4810125" cy="5676900"/>
          </a:xfrm>
          <a:custGeom>
            <a:avLst/>
            <a:gdLst/>
            <a:ahLst/>
            <a:cxnLst/>
            <a:rect l="l" t="t" r="r" b="b"/>
            <a:pathLst>
              <a:path w="4810125" h="5676900">
                <a:moveTo>
                  <a:pt x="4810077" y="5676899"/>
                </a:moveTo>
                <a:lnTo>
                  <a:pt x="0" y="5676899"/>
                </a:lnTo>
                <a:lnTo>
                  <a:pt x="0" y="0"/>
                </a:lnTo>
                <a:lnTo>
                  <a:pt x="4810077" y="0"/>
                </a:lnTo>
                <a:lnTo>
                  <a:pt x="4810077" y="5676899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8345" y="2956027"/>
            <a:ext cx="4810125" cy="5676900"/>
          </a:xfrm>
          <a:custGeom>
            <a:avLst/>
            <a:gdLst/>
            <a:ahLst/>
            <a:cxnLst/>
            <a:rect l="l" t="t" r="r" b="b"/>
            <a:pathLst>
              <a:path w="4810125" h="5676900">
                <a:moveTo>
                  <a:pt x="4810077" y="5676899"/>
                </a:moveTo>
                <a:lnTo>
                  <a:pt x="0" y="5676899"/>
                </a:lnTo>
                <a:lnTo>
                  <a:pt x="0" y="0"/>
                </a:lnTo>
                <a:lnTo>
                  <a:pt x="4810077" y="0"/>
                </a:lnTo>
                <a:lnTo>
                  <a:pt x="4810077" y="5676899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7968" y="2956027"/>
            <a:ext cx="4810125" cy="5676900"/>
          </a:xfrm>
          <a:custGeom>
            <a:avLst/>
            <a:gdLst/>
            <a:ahLst/>
            <a:cxnLst/>
            <a:rect l="l" t="t" r="r" b="b"/>
            <a:pathLst>
              <a:path w="4810125" h="5676900">
                <a:moveTo>
                  <a:pt x="4810077" y="5676899"/>
                </a:moveTo>
                <a:lnTo>
                  <a:pt x="0" y="5676899"/>
                </a:lnTo>
                <a:lnTo>
                  <a:pt x="0" y="0"/>
                </a:lnTo>
                <a:lnTo>
                  <a:pt x="4810077" y="0"/>
                </a:lnTo>
                <a:lnTo>
                  <a:pt x="4810077" y="5676899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460" y="3288723"/>
            <a:ext cx="4238624" cy="3781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2837" y="3226611"/>
            <a:ext cx="4410074" cy="40385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807682" y="3226611"/>
            <a:ext cx="4037329" cy="4038600"/>
            <a:chOff x="12807682" y="3226611"/>
            <a:chExt cx="4037329" cy="4038600"/>
          </a:xfrm>
        </p:grpSpPr>
        <p:sp>
          <p:nvSpPr>
            <p:cNvPr id="9" name="object 9"/>
            <p:cNvSpPr/>
            <p:nvPr/>
          </p:nvSpPr>
          <p:spPr>
            <a:xfrm>
              <a:off x="12807671" y="3226612"/>
              <a:ext cx="4037329" cy="4038600"/>
            </a:xfrm>
            <a:custGeom>
              <a:avLst/>
              <a:gdLst/>
              <a:ahLst/>
              <a:cxnLst/>
              <a:rect l="l" t="t" r="r" b="b"/>
              <a:pathLst>
                <a:path w="4037330" h="4038600">
                  <a:moveTo>
                    <a:pt x="4037215" y="0"/>
                  </a:moveTo>
                  <a:lnTo>
                    <a:pt x="942606" y="0"/>
                  </a:lnTo>
                  <a:lnTo>
                    <a:pt x="942924" y="1376057"/>
                  </a:lnTo>
                  <a:lnTo>
                    <a:pt x="924699" y="1422730"/>
                  </a:lnTo>
                  <a:lnTo>
                    <a:pt x="908621" y="1469961"/>
                  </a:lnTo>
                  <a:lnTo>
                    <a:pt x="894715" y="1517700"/>
                  </a:lnTo>
                  <a:lnTo>
                    <a:pt x="882967" y="1565859"/>
                  </a:lnTo>
                  <a:lnTo>
                    <a:pt x="873379" y="1614373"/>
                  </a:lnTo>
                  <a:lnTo>
                    <a:pt x="865924" y="1663153"/>
                  </a:lnTo>
                  <a:lnTo>
                    <a:pt x="860628" y="1712137"/>
                  </a:lnTo>
                  <a:lnTo>
                    <a:pt x="857465" y="1761248"/>
                  </a:lnTo>
                  <a:lnTo>
                    <a:pt x="856437" y="1810410"/>
                  </a:lnTo>
                  <a:lnTo>
                    <a:pt x="857542" y="1859559"/>
                  </a:lnTo>
                  <a:lnTo>
                    <a:pt x="860780" y="1908606"/>
                  </a:lnTo>
                  <a:lnTo>
                    <a:pt x="866127" y="1957489"/>
                  </a:lnTo>
                  <a:lnTo>
                    <a:pt x="873607" y="2006117"/>
                  </a:lnTo>
                  <a:lnTo>
                    <a:pt x="883196" y="2054440"/>
                  </a:lnTo>
                  <a:lnTo>
                    <a:pt x="894892" y="2102370"/>
                  </a:lnTo>
                  <a:lnTo>
                    <a:pt x="908697" y="2149830"/>
                  </a:lnTo>
                  <a:lnTo>
                    <a:pt x="924598" y="2196744"/>
                  </a:lnTo>
                  <a:lnTo>
                    <a:pt x="942606" y="2243061"/>
                  </a:lnTo>
                  <a:lnTo>
                    <a:pt x="942606" y="2757652"/>
                  </a:lnTo>
                  <a:lnTo>
                    <a:pt x="942606" y="2757982"/>
                  </a:lnTo>
                  <a:lnTo>
                    <a:pt x="920432" y="2751366"/>
                  </a:lnTo>
                  <a:lnTo>
                    <a:pt x="897623" y="2751988"/>
                  </a:lnTo>
                  <a:lnTo>
                    <a:pt x="857288" y="2774594"/>
                  </a:lnTo>
                  <a:lnTo>
                    <a:pt x="51079" y="3662756"/>
                  </a:lnTo>
                  <a:lnTo>
                    <a:pt x="24307" y="3700081"/>
                  </a:lnTo>
                  <a:lnTo>
                    <a:pt x="7315" y="3741140"/>
                  </a:lnTo>
                  <a:lnTo>
                    <a:pt x="0" y="3784257"/>
                  </a:lnTo>
                  <a:lnTo>
                    <a:pt x="2298" y="3827742"/>
                  </a:lnTo>
                  <a:lnTo>
                    <a:pt x="14135" y="3869893"/>
                  </a:lnTo>
                  <a:lnTo>
                    <a:pt x="35407" y="3909047"/>
                  </a:lnTo>
                  <a:lnTo>
                    <a:pt x="66052" y="3943502"/>
                  </a:lnTo>
                  <a:lnTo>
                    <a:pt x="129425" y="3981729"/>
                  </a:lnTo>
                  <a:lnTo>
                    <a:pt x="199885" y="3994315"/>
                  </a:lnTo>
                  <a:lnTo>
                    <a:pt x="240677" y="3990213"/>
                  </a:lnTo>
                  <a:lnTo>
                    <a:pt x="280060" y="3977944"/>
                  </a:lnTo>
                  <a:lnTo>
                    <a:pt x="316649" y="3957485"/>
                  </a:lnTo>
                  <a:lnTo>
                    <a:pt x="349008" y="3928846"/>
                  </a:lnTo>
                  <a:lnTo>
                    <a:pt x="942606" y="3274530"/>
                  </a:lnTo>
                  <a:lnTo>
                    <a:pt x="942606" y="4038600"/>
                  </a:lnTo>
                  <a:lnTo>
                    <a:pt x="4037215" y="4038600"/>
                  </a:lnTo>
                  <a:lnTo>
                    <a:pt x="4037215" y="0"/>
                  </a:lnTo>
                  <a:close/>
                </a:path>
              </a:pathLst>
            </a:custGeom>
            <a:solidFill>
              <a:srgbClr val="E2E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62734" y="5843884"/>
              <a:ext cx="189865" cy="1118870"/>
            </a:xfrm>
            <a:custGeom>
              <a:avLst/>
              <a:gdLst/>
              <a:ahLst/>
              <a:cxnLst/>
              <a:rect l="l" t="t" r="r" b="b"/>
              <a:pathLst>
                <a:path w="189865" h="1118870">
                  <a:moveTo>
                    <a:pt x="189505" y="1118757"/>
                  </a:moveTo>
                  <a:lnTo>
                    <a:pt x="0" y="1118757"/>
                  </a:lnTo>
                  <a:lnTo>
                    <a:pt x="0" y="0"/>
                  </a:lnTo>
                  <a:lnTo>
                    <a:pt x="189505" y="0"/>
                  </a:lnTo>
                  <a:lnTo>
                    <a:pt x="189505" y="1118757"/>
                  </a:lnTo>
                  <a:close/>
                </a:path>
              </a:pathLst>
            </a:custGeom>
            <a:solidFill>
              <a:srgbClr val="E15C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78806" y="6132449"/>
              <a:ext cx="189865" cy="830580"/>
            </a:xfrm>
            <a:custGeom>
              <a:avLst/>
              <a:gdLst/>
              <a:ahLst/>
              <a:cxnLst/>
              <a:rect l="l" t="t" r="r" b="b"/>
              <a:pathLst>
                <a:path w="189865" h="830579">
                  <a:moveTo>
                    <a:pt x="189831" y="830192"/>
                  </a:moveTo>
                  <a:lnTo>
                    <a:pt x="0" y="830192"/>
                  </a:lnTo>
                  <a:lnTo>
                    <a:pt x="0" y="0"/>
                  </a:lnTo>
                  <a:lnTo>
                    <a:pt x="189831" y="0"/>
                  </a:lnTo>
                  <a:lnTo>
                    <a:pt x="189831" y="830192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57972" y="4235284"/>
              <a:ext cx="673735" cy="1036955"/>
            </a:xfrm>
            <a:custGeom>
              <a:avLst/>
              <a:gdLst/>
              <a:ahLst/>
              <a:cxnLst/>
              <a:rect l="l" t="t" r="r" b="b"/>
              <a:pathLst>
                <a:path w="673734" h="1036954">
                  <a:moveTo>
                    <a:pt x="638523" y="1036682"/>
                  </a:moveTo>
                  <a:lnTo>
                    <a:pt x="0" y="711640"/>
                  </a:lnTo>
                  <a:lnTo>
                    <a:pt x="0" y="0"/>
                  </a:lnTo>
                  <a:lnTo>
                    <a:pt x="47368" y="9987"/>
                  </a:lnTo>
                  <a:lnTo>
                    <a:pt x="93688" y="22630"/>
                  </a:lnTo>
                  <a:lnTo>
                    <a:pt x="138873" y="37845"/>
                  </a:lnTo>
                  <a:lnTo>
                    <a:pt x="182836" y="55547"/>
                  </a:lnTo>
                  <a:lnTo>
                    <a:pt x="225493" y="75650"/>
                  </a:lnTo>
                  <a:lnTo>
                    <a:pt x="266757" y="98069"/>
                  </a:lnTo>
                  <a:lnTo>
                    <a:pt x="306541" y="122720"/>
                  </a:lnTo>
                  <a:lnTo>
                    <a:pt x="344762" y="149517"/>
                  </a:lnTo>
                  <a:lnTo>
                    <a:pt x="381331" y="178376"/>
                  </a:lnTo>
                  <a:lnTo>
                    <a:pt x="416164" y="209211"/>
                  </a:lnTo>
                  <a:lnTo>
                    <a:pt x="449174" y="241939"/>
                  </a:lnTo>
                  <a:lnTo>
                    <a:pt x="480276" y="276473"/>
                  </a:lnTo>
                  <a:lnTo>
                    <a:pt x="509384" y="312728"/>
                  </a:lnTo>
                  <a:lnTo>
                    <a:pt x="536411" y="350621"/>
                  </a:lnTo>
                  <a:lnTo>
                    <a:pt x="561272" y="390065"/>
                  </a:lnTo>
                  <a:lnTo>
                    <a:pt x="583881" y="430977"/>
                  </a:lnTo>
                  <a:lnTo>
                    <a:pt x="604152" y="473270"/>
                  </a:lnTo>
                  <a:lnTo>
                    <a:pt x="621998" y="516860"/>
                  </a:lnTo>
                  <a:lnTo>
                    <a:pt x="637335" y="561662"/>
                  </a:lnTo>
                  <a:lnTo>
                    <a:pt x="650076" y="607591"/>
                  </a:lnTo>
                  <a:lnTo>
                    <a:pt x="660136" y="654563"/>
                  </a:lnTo>
                  <a:lnTo>
                    <a:pt x="667427" y="702491"/>
                  </a:lnTo>
                  <a:lnTo>
                    <a:pt x="671865" y="751292"/>
                  </a:lnTo>
                  <a:lnTo>
                    <a:pt x="673364" y="800880"/>
                  </a:lnTo>
                  <a:lnTo>
                    <a:pt x="671897" y="849760"/>
                  </a:lnTo>
                  <a:lnTo>
                    <a:pt x="667570" y="897858"/>
                  </a:lnTo>
                  <a:lnTo>
                    <a:pt x="660493" y="945097"/>
                  </a:lnTo>
                  <a:lnTo>
                    <a:pt x="650774" y="991398"/>
                  </a:lnTo>
                  <a:lnTo>
                    <a:pt x="638523" y="1036682"/>
                  </a:lnTo>
                  <a:close/>
                </a:path>
              </a:pathLst>
            </a:custGeom>
            <a:solidFill>
              <a:srgbClr val="E15C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5268" y="6368576"/>
              <a:ext cx="189865" cy="594360"/>
            </a:xfrm>
            <a:custGeom>
              <a:avLst/>
              <a:gdLst/>
              <a:ahLst/>
              <a:cxnLst/>
              <a:rect l="l" t="t" r="r" b="b"/>
              <a:pathLst>
                <a:path w="189865" h="594359">
                  <a:moveTo>
                    <a:pt x="189831" y="594064"/>
                  </a:moveTo>
                  <a:lnTo>
                    <a:pt x="0" y="594064"/>
                  </a:lnTo>
                  <a:lnTo>
                    <a:pt x="0" y="0"/>
                  </a:lnTo>
                  <a:lnTo>
                    <a:pt x="189831" y="0"/>
                  </a:lnTo>
                  <a:lnTo>
                    <a:pt x="189831" y="594064"/>
                  </a:lnTo>
                  <a:close/>
                </a:path>
              </a:pathLst>
            </a:custGeom>
            <a:solidFill>
              <a:srgbClr val="8BCB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23543" y="4057130"/>
              <a:ext cx="1974214" cy="1958975"/>
            </a:xfrm>
            <a:custGeom>
              <a:avLst/>
              <a:gdLst/>
              <a:ahLst/>
              <a:cxnLst/>
              <a:rect l="l" t="t" r="r" b="b"/>
              <a:pathLst>
                <a:path w="1974215" h="1958975">
                  <a:moveTo>
                    <a:pt x="986927" y="1958395"/>
                  </a:moveTo>
                  <a:lnTo>
                    <a:pt x="939109" y="1957265"/>
                  </a:lnTo>
                  <a:lnTo>
                    <a:pt x="891878" y="1953912"/>
                  </a:lnTo>
                  <a:lnTo>
                    <a:pt x="845287" y="1948386"/>
                  </a:lnTo>
                  <a:lnTo>
                    <a:pt x="799386" y="1940739"/>
                  </a:lnTo>
                  <a:lnTo>
                    <a:pt x="754227" y="1931021"/>
                  </a:lnTo>
                  <a:lnTo>
                    <a:pt x="709863" y="1919284"/>
                  </a:lnTo>
                  <a:lnTo>
                    <a:pt x="666345" y="1905579"/>
                  </a:lnTo>
                  <a:lnTo>
                    <a:pt x="623725" y="1889958"/>
                  </a:lnTo>
                  <a:lnTo>
                    <a:pt x="582053" y="1872471"/>
                  </a:lnTo>
                  <a:lnTo>
                    <a:pt x="541383" y="1853171"/>
                  </a:lnTo>
                  <a:lnTo>
                    <a:pt x="501765" y="1832107"/>
                  </a:lnTo>
                  <a:lnTo>
                    <a:pt x="463252" y="1809333"/>
                  </a:lnTo>
                  <a:lnTo>
                    <a:pt x="425895" y="1784898"/>
                  </a:lnTo>
                  <a:lnTo>
                    <a:pt x="389746" y="1758854"/>
                  </a:lnTo>
                  <a:lnTo>
                    <a:pt x="354856" y="1731252"/>
                  </a:lnTo>
                  <a:lnTo>
                    <a:pt x="321277" y="1702144"/>
                  </a:lnTo>
                  <a:lnTo>
                    <a:pt x="289061" y="1671581"/>
                  </a:lnTo>
                  <a:lnTo>
                    <a:pt x="258260" y="1639614"/>
                  </a:lnTo>
                  <a:lnTo>
                    <a:pt x="228924" y="1606294"/>
                  </a:lnTo>
                  <a:lnTo>
                    <a:pt x="201107" y="1571672"/>
                  </a:lnTo>
                  <a:lnTo>
                    <a:pt x="174860" y="1535801"/>
                  </a:lnTo>
                  <a:lnTo>
                    <a:pt x="150233" y="1498731"/>
                  </a:lnTo>
                  <a:lnTo>
                    <a:pt x="127280" y="1460513"/>
                  </a:lnTo>
                  <a:lnTo>
                    <a:pt x="106052" y="1421199"/>
                  </a:lnTo>
                  <a:lnTo>
                    <a:pt x="86600" y="1380839"/>
                  </a:lnTo>
                  <a:lnTo>
                    <a:pt x="68976" y="1339486"/>
                  </a:lnTo>
                  <a:lnTo>
                    <a:pt x="53232" y="1297191"/>
                  </a:lnTo>
                  <a:lnTo>
                    <a:pt x="39419" y="1254003"/>
                  </a:lnTo>
                  <a:lnTo>
                    <a:pt x="27590" y="1209976"/>
                  </a:lnTo>
                  <a:lnTo>
                    <a:pt x="17795" y="1165160"/>
                  </a:lnTo>
                  <a:lnTo>
                    <a:pt x="10087" y="1119607"/>
                  </a:lnTo>
                  <a:lnTo>
                    <a:pt x="4517" y="1073367"/>
                  </a:lnTo>
                  <a:lnTo>
                    <a:pt x="1138" y="1026493"/>
                  </a:lnTo>
                  <a:lnTo>
                    <a:pt x="0" y="979034"/>
                  </a:lnTo>
                  <a:lnTo>
                    <a:pt x="1138" y="931604"/>
                  </a:lnTo>
                  <a:lnTo>
                    <a:pt x="4517" y="884755"/>
                  </a:lnTo>
                  <a:lnTo>
                    <a:pt x="10087" y="838540"/>
                  </a:lnTo>
                  <a:lnTo>
                    <a:pt x="17795" y="793010"/>
                  </a:lnTo>
                  <a:lnTo>
                    <a:pt x="27589" y="748216"/>
                  </a:lnTo>
                  <a:lnTo>
                    <a:pt x="39419" y="704209"/>
                  </a:lnTo>
                  <a:lnTo>
                    <a:pt x="53232" y="661040"/>
                  </a:lnTo>
                  <a:lnTo>
                    <a:pt x="68976" y="618762"/>
                  </a:lnTo>
                  <a:lnTo>
                    <a:pt x="86600" y="577425"/>
                  </a:lnTo>
                  <a:lnTo>
                    <a:pt x="106052" y="537081"/>
                  </a:lnTo>
                  <a:lnTo>
                    <a:pt x="127280" y="497780"/>
                  </a:lnTo>
                  <a:lnTo>
                    <a:pt x="150233" y="459575"/>
                  </a:lnTo>
                  <a:lnTo>
                    <a:pt x="174860" y="422516"/>
                  </a:lnTo>
                  <a:lnTo>
                    <a:pt x="201107" y="386655"/>
                  </a:lnTo>
                  <a:lnTo>
                    <a:pt x="228924" y="352044"/>
                  </a:lnTo>
                  <a:lnTo>
                    <a:pt x="258259" y="318732"/>
                  </a:lnTo>
                  <a:lnTo>
                    <a:pt x="289061" y="286773"/>
                  </a:lnTo>
                  <a:lnTo>
                    <a:pt x="321277" y="256216"/>
                  </a:lnTo>
                  <a:lnTo>
                    <a:pt x="354855" y="227114"/>
                  </a:lnTo>
                  <a:lnTo>
                    <a:pt x="389745" y="199518"/>
                  </a:lnTo>
                  <a:lnTo>
                    <a:pt x="425895" y="173478"/>
                  </a:lnTo>
                  <a:lnTo>
                    <a:pt x="463252" y="149047"/>
                  </a:lnTo>
                  <a:lnTo>
                    <a:pt x="501765" y="126276"/>
                  </a:lnTo>
                  <a:lnTo>
                    <a:pt x="541383" y="105215"/>
                  </a:lnTo>
                  <a:lnTo>
                    <a:pt x="582053" y="85917"/>
                  </a:lnTo>
                  <a:lnTo>
                    <a:pt x="623724" y="68432"/>
                  </a:lnTo>
                  <a:lnTo>
                    <a:pt x="666345" y="52812"/>
                  </a:lnTo>
                  <a:lnTo>
                    <a:pt x="709863" y="39109"/>
                  </a:lnTo>
                  <a:lnTo>
                    <a:pt x="754227" y="27372"/>
                  </a:lnTo>
                  <a:lnTo>
                    <a:pt x="799386" y="17655"/>
                  </a:lnTo>
                  <a:lnTo>
                    <a:pt x="845286" y="10008"/>
                  </a:lnTo>
                  <a:lnTo>
                    <a:pt x="891878" y="4482"/>
                  </a:lnTo>
                  <a:lnTo>
                    <a:pt x="939109" y="1129"/>
                  </a:lnTo>
                  <a:lnTo>
                    <a:pt x="986927" y="0"/>
                  </a:lnTo>
                  <a:lnTo>
                    <a:pt x="1034773" y="1129"/>
                  </a:lnTo>
                  <a:lnTo>
                    <a:pt x="1082030" y="4482"/>
                  </a:lnTo>
                  <a:lnTo>
                    <a:pt x="1128647" y="10008"/>
                  </a:lnTo>
                  <a:lnTo>
                    <a:pt x="1174571" y="17655"/>
                  </a:lnTo>
                  <a:lnTo>
                    <a:pt x="1219750" y="27372"/>
                  </a:lnTo>
                  <a:lnTo>
                    <a:pt x="1264135" y="39109"/>
                  </a:lnTo>
                  <a:lnTo>
                    <a:pt x="1307672" y="52812"/>
                  </a:lnTo>
                  <a:lnTo>
                    <a:pt x="1350310" y="68432"/>
                  </a:lnTo>
                  <a:lnTo>
                    <a:pt x="1391997" y="85917"/>
                  </a:lnTo>
                  <a:lnTo>
                    <a:pt x="1432682" y="105215"/>
                  </a:lnTo>
                  <a:lnTo>
                    <a:pt x="1472314" y="126276"/>
                  </a:lnTo>
                  <a:lnTo>
                    <a:pt x="1510840" y="149047"/>
                  </a:lnTo>
                  <a:lnTo>
                    <a:pt x="1548208" y="173478"/>
                  </a:lnTo>
                  <a:lnTo>
                    <a:pt x="1554701" y="178154"/>
                  </a:lnTo>
                  <a:lnTo>
                    <a:pt x="1134429" y="178154"/>
                  </a:lnTo>
                  <a:lnTo>
                    <a:pt x="1134429" y="328299"/>
                  </a:lnTo>
                  <a:lnTo>
                    <a:pt x="986927" y="328299"/>
                  </a:lnTo>
                  <a:lnTo>
                    <a:pt x="936598" y="330185"/>
                  </a:lnTo>
                  <a:lnTo>
                    <a:pt x="887295" y="335754"/>
                  </a:lnTo>
                  <a:lnTo>
                    <a:pt x="839160" y="344873"/>
                  </a:lnTo>
                  <a:lnTo>
                    <a:pt x="792334" y="357407"/>
                  </a:lnTo>
                  <a:lnTo>
                    <a:pt x="746957" y="373225"/>
                  </a:lnTo>
                  <a:lnTo>
                    <a:pt x="703172" y="392191"/>
                  </a:lnTo>
                  <a:lnTo>
                    <a:pt x="661120" y="414172"/>
                  </a:lnTo>
                  <a:lnTo>
                    <a:pt x="620940" y="439034"/>
                  </a:lnTo>
                  <a:lnTo>
                    <a:pt x="579562" y="469139"/>
                  </a:lnTo>
                  <a:lnTo>
                    <a:pt x="540728" y="502274"/>
                  </a:lnTo>
                  <a:lnTo>
                    <a:pt x="504617" y="538266"/>
                  </a:lnTo>
                  <a:lnTo>
                    <a:pt x="471409" y="576941"/>
                  </a:lnTo>
                  <a:lnTo>
                    <a:pt x="441284" y="618125"/>
                  </a:lnTo>
                  <a:lnTo>
                    <a:pt x="414422" y="661645"/>
                  </a:lnTo>
                  <a:lnTo>
                    <a:pt x="391002" y="707325"/>
                  </a:lnTo>
                  <a:lnTo>
                    <a:pt x="371204" y="754994"/>
                  </a:lnTo>
                  <a:lnTo>
                    <a:pt x="355208" y="804475"/>
                  </a:lnTo>
                  <a:lnTo>
                    <a:pt x="343194" y="855596"/>
                  </a:lnTo>
                  <a:lnTo>
                    <a:pt x="334117" y="916460"/>
                  </a:lnTo>
                  <a:lnTo>
                    <a:pt x="331146" y="979035"/>
                  </a:lnTo>
                  <a:lnTo>
                    <a:pt x="333273" y="1031847"/>
                  </a:lnTo>
                  <a:lnTo>
                    <a:pt x="339546" y="1083526"/>
                  </a:lnTo>
                  <a:lnTo>
                    <a:pt x="349806" y="1133894"/>
                  </a:lnTo>
                  <a:lnTo>
                    <a:pt x="363893" y="1182776"/>
                  </a:lnTo>
                  <a:lnTo>
                    <a:pt x="381649" y="1229994"/>
                  </a:lnTo>
                  <a:lnTo>
                    <a:pt x="402913" y="1275372"/>
                  </a:lnTo>
                  <a:lnTo>
                    <a:pt x="427527" y="1318733"/>
                  </a:lnTo>
                  <a:lnTo>
                    <a:pt x="714178" y="1318733"/>
                  </a:lnTo>
                  <a:lnTo>
                    <a:pt x="386174" y="1533365"/>
                  </a:lnTo>
                  <a:lnTo>
                    <a:pt x="422494" y="1569762"/>
                  </a:lnTo>
                  <a:lnTo>
                    <a:pt x="461044" y="1603837"/>
                  </a:lnTo>
                  <a:lnTo>
                    <a:pt x="501712" y="1635477"/>
                  </a:lnTo>
                  <a:lnTo>
                    <a:pt x="544385" y="1664570"/>
                  </a:lnTo>
                  <a:lnTo>
                    <a:pt x="588949" y="1691000"/>
                  </a:lnTo>
                  <a:lnTo>
                    <a:pt x="635290" y="1714656"/>
                  </a:lnTo>
                  <a:lnTo>
                    <a:pt x="683297" y="1735423"/>
                  </a:lnTo>
                  <a:lnTo>
                    <a:pt x="732854" y="1753189"/>
                  </a:lnTo>
                  <a:lnTo>
                    <a:pt x="783849" y="1767840"/>
                  </a:lnTo>
                  <a:lnTo>
                    <a:pt x="836169" y="1779263"/>
                  </a:lnTo>
                  <a:lnTo>
                    <a:pt x="1556032" y="1779263"/>
                  </a:lnTo>
                  <a:lnTo>
                    <a:pt x="1548208" y="1784898"/>
                  </a:lnTo>
                  <a:lnTo>
                    <a:pt x="1510840" y="1809333"/>
                  </a:lnTo>
                  <a:lnTo>
                    <a:pt x="1472314" y="1832107"/>
                  </a:lnTo>
                  <a:lnTo>
                    <a:pt x="1432683" y="1853171"/>
                  </a:lnTo>
                  <a:lnTo>
                    <a:pt x="1391997" y="1872471"/>
                  </a:lnTo>
                  <a:lnTo>
                    <a:pt x="1350310" y="1889958"/>
                  </a:lnTo>
                  <a:lnTo>
                    <a:pt x="1307672" y="1905579"/>
                  </a:lnTo>
                  <a:lnTo>
                    <a:pt x="1264135" y="1919284"/>
                  </a:lnTo>
                  <a:lnTo>
                    <a:pt x="1219751" y="1931021"/>
                  </a:lnTo>
                  <a:lnTo>
                    <a:pt x="1174571" y="1940739"/>
                  </a:lnTo>
                  <a:lnTo>
                    <a:pt x="1128647" y="1948386"/>
                  </a:lnTo>
                  <a:lnTo>
                    <a:pt x="1082030" y="1953912"/>
                  </a:lnTo>
                  <a:lnTo>
                    <a:pt x="1034773" y="1957265"/>
                  </a:lnTo>
                  <a:lnTo>
                    <a:pt x="986927" y="1958395"/>
                  </a:lnTo>
                  <a:close/>
                </a:path>
                <a:path w="1974215" h="1958975">
                  <a:moveTo>
                    <a:pt x="1945284" y="1214836"/>
                  </a:moveTo>
                  <a:lnTo>
                    <a:pt x="1772953" y="1214836"/>
                  </a:lnTo>
                  <a:lnTo>
                    <a:pt x="1785203" y="1169552"/>
                  </a:lnTo>
                  <a:lnTo>
                    <a:pt x="1794922" y="1123251"/>
                  </a:lnTo>
                  <a:lnTo>
                    <a:pt x="1802000" y="1076013"/>
                  </a:lnTo>
                  <a:lnTo>
                    <a:pt x="1806326" y="1027914"/>
                  </a:lnTo>
                  <a:lnTo>
                    <a:pt x="1807793" y="979034"/>
                  </a:lnTo>
                  <a:lnTo>
                    <a:pt x="1806295" y="929446"/>
                  </a:lnTo>
                  <a:lnTo>
                    <a:pt x="1801857" y="880645"/>
                  </a:lnTo>
                  <a:lnTo>
                    <a:pt x="1794565" y="832717"/>
                  </a:lnTo>
                  <a:lnTo>
                    <a:pt x="1784506" y="785746"/>
                  </a:lnTo>
                  <a:lnTo>
                    <a:pt x="1771765" y="739816"/>
                  </a:lnTo>
                  <a:lnTo>
                    <a:pt x="1756428" y="695014"/>
                  </a:lnTo>
                  <a:lnTo>
                    <a:pt x="1738581" y="651424"/>
                  </a:lnTo>
                  <a:lnTo>
                    <a:pt x="1718310" y="609131"/>
                  </a:lnTo>
                  <a:lnTo>
                    <a:pt x="1695701" y="568219"/>
                  </a:lnTo>
                  <a:lnTo>
                    <a:pt x="1670840" y="528775"/>
                  </a:lnTo>
                  <a:lnTo>
                    <a:pt x="1643813" y="490883"/>
                  </a:lnTo>
                  <a:lnTo>
                    <a:pt x="1614705" y="454627"/>
                  </a:lnTo>
                  <a:lnTo>
                    <a:pt x="1583604" y="420093"/>
                  </a:lnTo>
                  <a:lnTo>
                    <a:pt x="1550593" y="387366"/>
                  </a:lnTo>
                  <a:lnTo>
                    <a:pt x="1515760" y="356530"/>
                  </a:lnTo>
                  <a:lnTo>
                    <a:pt x="1479191" y="327671"/>
                  </a:lnTo>
                  <a:lnTo>
                    <a:pt x="1440971" y="300874"/>
                  </a:lnTo>
                  <a:lnTo>
                    <a:pt x="1401186" y="276223"/>
                  </a:lnTo>
                  <a:lnTo>
                    <a:pt x="1359922" y="253804"/>
                  </a:lnTo>
                  <a:lnTo>
                    <a:pt x="1317266" y="233701"/>
                  </a:lnTo>
                  <a:lnTo>
                    <a:pt x="1273302" y="216000"/>
                  </a:lnTo>
                  <a:lnTo>
                    <a:pt x="1228117" y="200785"/>
                  </a:lnTo>
                  <a:lnTo>
                    <a:pt x="1181798" y="188141"/>
                  </a:lnTo>
                  <a:lnTo>
                    <a:pt x="1134429" y="178154"/>
                  </a:lnTo>
                  <a:lnTo>
                    <a:pt x="1554701" y="178154"/>
                  </a:lnTo>
                  <a:lnTo>
                    <a:pt x="1619268" y="227114"/>
                  </a:lnTo>
                  <a:lnTo>
                    <a:pt x="1652855" y="256216"/>
                  </a:lnTo>
                  <a:lnTo>
                    <a:pt x="1685078" y="286773"/>
                  </a:lnTo>
                  <a:lnTo>
                    <a:pt x="1715887" y="318732"/>
                  </a:lnTo>
                  <a:lnTo>
                    <a:pt x="1745228" y="352044"/>
                  </a:lnTo>
                  <a:lnTo>
                    <a:pt x="1773050" y="386655"/>
                  </a:lnTo>
                  <a:lnTo>
                    <a:pt x="1799302" y="422516"/>
                  </a:lnTo>
                  <a:lnTo>
                    <a:pt x="1823932" y="459575"/>
                  </a:lnTo>
                  <a:lnTo>
                    <a:pt x="1846889" y="497780"/>
                  </a:lnTo>
                  <a:lnTo>
                    <a:pt x="1868120" y="537081"/>
                  </a:lnTo>
                  <a:lnTo>
                    <a:pt x="1887574" y="577425"/>
                  </a:lnTo>
                  <a:lnTo>
                    <a:pt x="1905200" y="618762"/>
                  </a:lnTo>
                  <a:lnTo>
                    <a:pt x="1920946" y="661040"/>
                  </a:lnTo>
                  <a:lnTo>
                    <a:pt x="1934759" y="704209"/>
                  </a:lnTo>
                  <a:lnTo>
                    <a:pt x="1946589" y="748216"/>
                  </a:lnTo>
                  <a:lnTo>
                    <a:pt x="1956385" y="793010"/>
                  </a:lnTo>
                  <a:lnTo>
                    <a:pt x="1964093" y="838540"/>
                  </a:lnTo>
                  <a:lnTo>
                    <a:pt x="1969663" y="884755"/>
                  </a:lnTo>
                  <a:lnTo>
                    <a:pt x="1973043" y="931604"/>
                  </a:lnTo>
                  <a:lnTo>
                    <a:pt x="1974181" y="979035"/>
                  </a:lnTo>
                  <a:lnTo>
                    <a:pt x="1973043" y="1026493"/>
                  </a:lnTo>
                  <a:lnTo>
                    <a:pt x="1969663" y="1073367"/>
                  </a:lnTo>
                  <a:lnTo>
                    <a:pt x="1964093" y="1119607"/>
                  </a:lnTo>
                  <a:lnTo>
                    <a:pt x="1956385" y="1165160"/>
                  </a:lnTo>
                  <a:lnTo>
                    <a:pt x="1946590" y="1209976"/>
                  </a:lnTo>
                  <a:lnTo>
                    <a:pt x="1945284" y="1214836"/>
                  </a:lnTo>
                  <a:close/>
                </a:path>
                <a:path w="1974215" h="1958975">
                  <a:moveTo>
                    <a:pt x="1724555" y="1629770"/>
                  </a:moveTo>
                  <a:lnTo>
                    <a:pt x="986927" y="1629770"/>
                  </a:lnTo>
                  <a:lnTo>
                    <a:pt x="1039640" y="1627703"/>
                  </a:lnTo>
                  <a:lnTo>
                    <a:pt x="1091199" y="1621606"/>
                  </a:lnTo>
                  <a:lnTo>
                    <a:pt x="1141446" y="1611638"/>
                  </a:lnTo>
                  <a:lnTo>
                    <a:pt x="1190224" y="1597957"/>
                  </a:lnTo>
                  <a:lnTo>
                    <a:pt x="1237377" y="1580720"/>
                  </a:lnTo>
                  <a:lnTo>
                    <a:pt x="1282745" y="1560087"/>
                  </a:lnTo>
                  <a:lnTo>
                    <a:pt x="1326173" y="1536215"/>
                  </a:lnTo>
                  <a:lnTo>
                    <a:pt x="1367503" y="1509262"/>
                  </a:lnTo>
                  <a:lnTo>
                    <a:pt x="1406577" y="1479386"/>
                  </a:lnTo>
                  <a:lnTo>
                    <a:pt x="1443239" y="1446746"/>
                  </a:lnTo>
                  <a:lnTo>
                    <a:pt x="1477330" y="1411499"/>
                  </a:lnTo>
                  <a:lnTo>
                    <a:pt x="1508693" y="1373804"/>
                  </a:lnTo>
                  <a:lnTo>
                    <a:pt x="1537172" y="1333818"/>
                  </a:lnTo>
                  <a:lnTo>
                    <a:pt x="1562608" y="1291700"/>
                  </a:lnTo>
                  <a:lnTo>
                    <a:pt x="986927" y="979035"/>
                  </a:lnTo>
                  <a:lnTo>
                    <a:pt x="986927" y="328299"/>
                  </a:lnTo>
                  <a:lnTo>
                    <a:pt x="1134429" y="328299"/>
                  </a:lnTo>
                  <a:lnTo>
                    <a:pt x="1134429" y="889794"/>
                  </a:lnTo>
                  <a:lnTo>
                    <a:pt x="1772953" y="1214836"/>
                  </a:lnTo>
                  <a:lnTo>
                    <a:pt x="1945284" y="1214836"/>
                  </a:lnTo>
                  <a:lnTo>
                    <a:pt x="1934759" y="1254003"/>
                  </a:lnTo>
                  <a:lnTo>
                    <a:pt x="1920946" y="1297191"/>
                  </a:lnTo>
                  <a:lnTo>
                    <a:pt x="1905200" y="1339486"/>
                  </a:lnTo>
                  <a:lnTo>
                    <a:pt x="1887574" y="1380839"/>
                  </a:lnTo>
                  <a:lnTo>
                    <a:pt x="1868120" y="1421199"/>
                  </a:lnTo>
                  <a:lnTo>
                    <a:pt x="1846889" y="1460513"/>
                  </a:lnTo>
                  <a:lnTo>
                    <a:pt x="1823932" y="1498731"/>
                  </a:lnTo>
                  <a:lnTo>
                    <a:pt x="1799302" y="1535801"/>
                  </a:lnTo>
                  <a:lnTo>
                    <a:pt x="1773050" y="1571672"/>
                  </a:lnTo>
                  <a:lnTo>
                    <a:pt x="1745228" y="1606294"/>
                  </a:lnTo>
                  <a:lnTo>
                    <a:pt x="1724555" y="1629770"/>
                  </a:lnTo>
                  <a:close/>
                </a:path>
                <a:path w="1974215" h="1958975">
                  <a:moveTo>
                    <a:pt x="714178" y="1318733"/>
                  </a:moveTo>
                  <a:lnTo>
                    <a:pt x="427527" y="1318733"/>
                  </a:lnTo>
                  <a:lnTo>
                    <a:pt x="986927" y="979034"/>
                  </a:lnTo>
                  <a:lnTo>
                    <a:pt x="986927" y="1225910"/>
                  </a:lnTo>
                  <a:lnTo>
                    <a:pt x="856031" y="1225910"/>
                  </a:lnTo>
                  <a:lnTo>
                    <a:pt x="714178" y="1318733"/>
                  </a:lnTo>
                  <a:close/>
                </a:path>
                <a:path w="1974215" h="1958975">
                  <a:moveTo>
                    <a:pt x="1556032" y="1779263"/>
                  </a:moveTo>
                  <a:lnTo>
                    <a:pt x="836169" y="1779263"/>
                  </a:lnTo>
                  <a:lnTo>
                    <a:pt x="856031" y="1225910"/>
                  </a:lnTo>
                  <a:lnTo>
                    <a:pt x="986927" y="1225910"/>
                  </a:lnTo>
                  <a:lnTo>
                    <a:pt x="986927" y="1629770"/>
                  </a:lnTo>
                  <a:lnTo>
                    <a:pt x="1724555" y="1629770"/>
                  </a:lnTo>
                  <a:lnTo>
                    <a:pt x="1685079" y="1671581"/>
                  </a:lnTo>
                  <a:lnTo>
                    <a:pt x="1652855" y="1702144"/>
                  </a:lnTo>
                  <a:lnTo>
                    <a:pt x="1619268" y="1731252"/>
                  </a:lnTo>
                  <a:lnTo>
                    <a:pt x="1584368" y="1758854"/>
                  </a:lnTo>
                  <a:lnTo>
                    <a:pt x="1556032" y="1779263"/>
                  </a:lnTo>
                  <a:close/>
                </a:path>
              </a:pathLst>
            </a:custGeom>
            <a:solidFill>
              <a:srgbClr val="C2E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10470" y="5036164"/>
              <a:ext cx="575945" cy="650875"/>
            </a:xfrm>
            <a:custGeom>
              <a:avLst/>
              <a:gdLst/>
              <a:ahLst/>
              <a:cxnLst/>
              <a:rect l="l" t="t" r="r" b="b"/>
              <a:pathLst>
                <a:path w="575944" h="650875">
                  <a:moveTo>
                    <a:pt x="0" y="0"/>
                  </a:moveTo>
                  <a:close/>
                </a:path>
                <a:path w="575944" h="650875">
                  <a:moveTo>
                    <a:pt x="0" y="650735"/>
                  </a:moveTo>
                  <a:lnTo>
                    <a:pt x="0" y="0"/>
                  </a:lnTo>
                  <a:lnTo>
                    <a:pt x="575680" y="312665"/>
                  </a:lnTo>
                  <a:lnTo>
                    <a:pt x="550244" y="354783"/>
                  </a:lnTo>
                  <a:lnTo>
                    <a:pt x="521766" y="394769"/>
                  </a:lnTo>
                  <a:lnTo>
                    <a:pt x="490402" y="432464"/>
                  </a:lnTo>
                  <a:lnTo>
                    <a:pt x="456311" y="467711"/>
                  </a:lnTo>
                  <a:lnTo>
                    <a:pt x="419650" y="500351"/>
                  </a:lnTo>
                  <a:lnTo>
                    <a:pt x="380576" y="530227"/>
                  </a:lnTo>
                  <a:lnTo>
                    <a:pt x="339246" y="557180"/>
                  </a:lnTo>
                  <a:lnTo>
                    <a:pt x="295818" y="581052"/>
                  </a:lnTo>
                  <a:lnTo>
                    <a:pt x="250449" y="601685"/>
                  </a:lnTo>
                  <a:lnTo>
                    <a:pt x="203297" y="618922"/>
                  </a:lnTo>
                  <a:lnTo>
                    <a:pt x="154518" y="632603"/>
                  </a:lnTo>
                  <a:lnTo>
                    <a:pt x="104271" y="642571"/>
                  </a:lnTo>
                  <a:lnTo>
                    <a:pt x="52712" y="648668"/>
                  </a:lnTo>
                  <a:lnTo>
                    <a:pt x="0" y="650735"/>
                  </a:lnTo>
                  <a:close/>
                </a:path>
              </a:pathLst>
            </a:custGeom>
            <a:solidFill>
              <a:srgbClr val="8BCB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11698" y="6736610"/>
              <a:ext cx="189865" cy="226060"/>
            </a:xfrm>
            <a:custGeom>
              <a:avLst/>
              <a:gdLst/>
              <a:ahLst/>
              <a:cxnLst/>
              <a:rect l="l" t="t" r="r" b="b"/>
              <a:pathLst>
                <a:path w="189865" h="226059">
                  <a:moveTo>
                    <a:pt x="189505" y="226031"/>
                  </a:moveTo>
                  <a:lnTo>
                    <a:pt x="0" y="226031"/>
                  </a:lnTo>
                  <a:lnTo>
                    <a:pt x="0" y="0"/>
                  </a:lnTo>
                  <a:lnTo>
                    <a:pt x="189505" y="0"/>
                  </a:lnTo>
                  <a:lnTo>
                    <a:pt x="189505" y="226031"/>
                  </a:lnTo>
                  <a:close/>
                </a:path>
              </a:pathLst>
            </a:custGeom>
            <a:solidFill>
              <a:srgbClr val="52A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27803" y="6158830"/>
              <a:ext cx="189865" cy="803910"/>
            </a:xfrm>
            <a:custGeom>
              <a:avLst/>
              <a:gdLst/>
              <a:ahLst/>
              <a:cxnLst/>
              <a:rect l="l" t="t" r="r" b="b"/>
              <a:pathLst>
                <a:path w="189865" h="803909">
                  <a:moveTo>
                    <a:pt x="189831" y="803811"/>
                  </a:moveTo>
                  <a:lnTo>
                    <a:pt x="0" y="803811"/>
                  </a:lnTo>
                  <a:lnTo>
                    <a:pt x="0" y="0"/>
                  </a:lnTo>
                  <a:lnTo>
                    <a:pt x="47244" y="6595"/>
                  </a:lnTo>
                  <a:lnTo>
                    <a:pt x="94671" y="11236"/>
                  </a:lnTo>
                  <a:lnTo>
                    <a:pt x="142220" y="13923"/>
                  </a:lnTo>
                  <a:lnTo>
                    <a:pt x="189831" y="14656"/>
                  </a:lnTo>
                  <a:lnTo>
                    <a:pt x="189831" y="803811"/>
                  </a:lnTo>
                  <a:close/>
                </a:path>
              </a:pathLst>
            </a:custGeom>
            <a:solidFill>
              <a:srgbClr val="F48B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44483" y="4385429"/>
              <a:ext cx="366395" cy="650875"/>
            </a:xfrm>
            <a:custGeom>
              <a:avLst/>
              <a:gdLst/>
              <a:ahLst/>
              <a:cxnLst/>
              <a:rect l="l" t="t" r="r" b="b"/>
              <a:pathLst>
                <a:path w="366394" h="650875">
                  <a:moveTo>
                    <a:pt x="365987" y="650735"/>
                  </a:moveTo>
                  <a:lnTo>
                    <a:pt x="0" y="110735"/>
                  </a:lnTo>
                  <a:lnTo>
                    <a:pt x="40179" y="85873"/>
                  </a:lnTo>
                  <a:lnTo>
                    <a:pt x="82232" y="63891"/>
                  </a:lnTo>
                  <a:lnTo>
                    <a:pt x="126017" y="44925"/>
                  </a:lnTo>
                  <a:lnTo>
                    <a:pt x="171393" y="29108"/>
                  </a:lnTo>
                  <a:lnTo>
                    <a:pt x="218220" y="16574"/>
                  </a:lnTo>
                  <a:lnTo>
                    <a:pt x="266355" y="7455"/>
                  </a:lnTo>
                  <a:lnTo>
                    <a:pt x="315657" y="1886"/>
                  </a:lnTo>
                  <a:lnTo>
                    <a:pt x="365987" y="0"/>
                  </a:lnTo>
                  <a:lnTo>
                    <a:pt x="365987" y="650735"/>
                  </a:lnTo>
                  <a:close/>
                </a:path>
              </a:pathLst>
            </a:custGeom>
            <a:solidFill>
              <a:srgbClr val="FFA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66737" y="4496164"/>
              <a:ext cx="643890" cy="540385"/>
            </a:xfrm>
            <a:custGeom>
              <a:avLst/>
              <a:gdLst/>
              <a:ahLst/>
              <a:cxnLst/>
              <a:rect l="l" t="t" r="r" b="b"/>
              <a:pathLst>
                <a:path w="643890" h="540385">
                  <a:moveTo>
                    <a:pt x="643733" y="539999"/>
                  </a:moveTo>
                  <a:lnTo>
                    <a:pt x="0" y="416561"/>
                  </a:lnTo>
                  <a:lnTo>
                    <a:pt x="12014" y="365440"/>
                  </a:lnTo>
                  <a:lnTo>
                    <a:pt x="28010" y="315959"/>
                  </a:lnTo>
                  <a:lnTo>
                    <a:pt x="47808" y="268290"/>
                  </a:lnTo>
                  <a:lnTo>
                    <a:pt x="71228" y="222610"/>
                  </a:lnTo>
                  <a:lnTo>
                    <a:pt x="98090" y="179090"/>
                  </a:lnTo>
                  <a:lnTo>
                    <a:pt x="128215" y="137906"/>
                  </a:lnTo>
                  <a:lnTo>
                    <a:pt x="161423" y="99231"/>
                  </a:lnTo>
                  <a:lnTo>
                    <a:pt x="197534" y="63239"/>
                  </a:lnTo>
                  <a:lnTo>
                    <a:pt x="236368" y="30104"/>
                  </a:lnTo>
                  <a:lnTo>
                    <a:pt x="277746" y="0"/>
                  </a:lnTo>
                  <a:lnTo>
                    <a:pt x="643733" y="539999"/>
                  </a:lnTo>
                  <a:close/>
                </a:path>
              </a:pathLst>
            </a:custGeom>
            <a:solidFill>
              <a:srgbClr val="52A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54689" y="4912727"/>
              <a:ext cx="655955" cy="463550"/>
            </a:xfrm>
            <a:custGeom>
              <a:avLst/>
              <a:gdLst/>
              <a:ahLst/>
              <a:cxnLst/>
              <a:rect l="l" t="t" r="r" b="b"/>
              <a:pathLst>
                <a:path w="655955" h="463550">
                  <a:moveTo>
                    <a:pt x="96380" y="463136"/>
                  </a:moveTo>
                  <a:lnTo>
                    <a:pt x="71767" y="419775"/>
                  </a:lnTo>
                  <a:lnTo>
                    <a:pt x="50502" y="374397"/>
                  </a:lnTo>
                  <a:lnTo>
                    <a:pt x="32747" y="327179"/>
                  </a:lnTo>
                  <a:lnTo>
                    <a:pt x="18659" y="278298"/>
                  </a:lnTo>
                  <a:lnTo>
                    <a:pt x="8399" y="227929"/>
                  </a:lnTo>
                  <a:lnTo>
                    <a:pt x="2126" y="176250"/>
                  </a:lnTo>
                  <a:lnTo>
                    <a:pt x="0" y="123437"/>
                  </a:lnTo>
                  <a:lnTo>
                    <a:pt x="737" y="91921"/>
                  </a:lnTo>
                  <a:lnTo>
                    <a:pt x="2971" y="60864"/>
                  </a:lnTo>
                  <a:lnTo>
                    <a:pt x="6730" y="30233"/>
                  </a:lnTo>
                  <a:lnTo>
                    <a:pt x="12047" y="0"/>
                  </a:lnTo>
                  <a:lnTo>
                    <a:pt x="655781" y="123437"/>
                  </a:lnTo>
                  <a:lnTo>
                    <a:pt x="96380" y="463136"/>
                  </a:lnTo>
                  <a:close/>
                </a:path>
              </a:pathLst>
            </a:custGeom>
            <a:solidFill>
              <a:srgbClr val="F48B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09718" y="5283040"/>
              <a:ext cx="469900" cy="553720"/>
            </a:xfrm>
            <a:custGeom>
              <a:avLst/>
              <a:gdLst/>
              <a:ahLst/>
              <a:cxnLst/>
              <a:rect l="l" t="t" r="r" b="b"/>
              <a:pathLst>
                <a:path w="469900" h="553720">
                  <a:moveTo>
                    <a:pt x="449994" y="553353"/>
                  </a:moveTo>
                  <a:lnTo>
                    <a:pt x="397674" y="541930"/>
                  </a:lnTo>
                  <a:lnTo>
                    <a:pt x="346679" y="527279"/>
                  </a:lnTo>
                  <a:lnTo>
                    <a:pt x="297122" y="509513"/>
                  </a:lnTo>
                  <a:lnTo>
                    <a:pt x="249116" y="488746"/>
                  </a:lnTo>
                  <a:lnTo>
                    <a:pt x="202774" y="465090"/>
                  </a:lnTo>
                  <a:lnTo>
                    <a:pt x="158210" y="438659"/>
                  </a:lnTo>
                  <a:lnTo>
                    <a:pt x="115537" y="409567"/>
                  </a:lnTo>
                  <a:lnTo>
                    <a:pt x="74869" y="377926"/>
                  </a:lnTo>
                  <a:lnTo>
                    <a:pt x="36319" y="343851"/>
                  </a:lnTo>
                  <a:lnTo>
                    <a:pt x="0" y="307454"/>
                  </a:lnTo>
                  <a:lnTo>
                    <a:pt x="469857" y="0"/>
                  </a:lnTo>
                  <a:lnTo>
                    <a:pt x="449994" y="553353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44233" y="6368576"/>
              <a:ext cx="189865" cy="594360"/>
            </a:xfrm>
            <a:custGeom>
              <a:avLst/>
              <a:gdLst/>
              <a:ahLst/>
              <a:cxnLst/>
              <a:rect l="l" t="t" r="r" b="b"/>
              <a:pathLst>
                <a:path w="189865" h="594359">
                  <a:moveTo>
                    <a:pt x="189831" y="594064"/>
                  </a:moveTo>
                  <a:lnTo>
                    <a:pt x="0" y="594064"/>
                  </a:lnTo>
                  <a:lnTo>
                    <a:pt x="0" y="0"/>
                  </a:lnTo>
                  <a:lnTo>
                    <a:pt x="189831" y="0"/>
                  </a:lnTo>
                  <a:lnTo>
                    <a:pt x="189831" y="594064"/>
                  </a:lnTo>
                  <a:close/>
                </a:path>
              </a:pathLst>
            </a:custGeom>
            <a:solidFill>
              <a:srgbClr val="FFA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93912" y="5817503"/>
              <a:ext cx="321310" cy="324485"/>
            </a:xfrm>
            <a:custGeom>
              <a:avLst/>
              <a:gdLst/>
              <a:ahLst/>
              <a:cxnLst/>
              <a:rect l="l" t="t" r="r" b="b"/>
              <a:pathLst>
                <a:path w="321309" h="324485">
                  <a:moveTo>
                    <a:pt x="137407" y="324390"/>
                  </a:moveTo>
                  <a:lnTo>
                    <a:pt x="0" y="201929"/>
                  </a:lnTo>
                  <a:lnTo>
                    <a:pt x="183319" y="0"/>
                  </a:lnTo>
                  <a:lnTo>
                    <a:pt x="215513" y="32406"/>
                  </a:lnTo>
                  <a:lnTo>
                    <a:pt x="249418" y="63835"/>
                  </a:lnTo>
                  <a:lnTo>
                    <a:pt x="284584" y="94003"/>
                  </a:lnTo>
                  <a:lnTo>
                    <a:pt x="320727" y="122460"/>
                  </a:lnTo>
                  <a:lnTo>
                    <a:pt x="137407" y="324390"/>
                  </a:lnTo>
                  <a:close/>
                </a:path>
              </a:pathLst>
            </a:custGeom>
            <a:solidFill>
              <a:srgbClr val="93B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07682" y="5977973"/>
              <a:ext cx="1174115" cy="1243330"/>
            </a:xfrm>
            <a:custGeom>
              <a:avLst/>
              <a:gdLst/>
              <a:ahLst/>
              <a:cxnLst/>
              <a:rect l="l" t="t" r="r" b="b"/>
              <a:pathLst>
                <a:path w="1174115" h="1243329">
                  <a:moveTo>
                    <a:pt x="199878" y="1242943"/>
                  </a:moveTo>
                  <a:lnTo>
                    <a:pt x="129424" y="1230363"/>
                  </a:lnTo>
                  <a:lnTo>
                    <a:pt x="66052" y="1192135"/>
                  </a:lnTo>
                  <a:lnTo>
                    <a:pt x="35405" y="1157680"/>
                  </a:lnTo>
                  <a:lnTo>
                    <a:pt x="14127" y="1118530"/>
                  </a:lnTo>
                  <a:lnTo>
                    <a:pt x="2299" y="1076372"/>
                  </a:lnTo>
                  <a:lnTo>
                    <a:pt x="0" y="1032892"/>
                  </a:lnTo>
                  <a:lnTo>
                    <a:pt x="7309" y="989777"/>
                  </a:lnTo>
                  <a:lnTo>
                    <a:pt x="24307" y="948713"/>
                  </a:lnTo>
                  <a:lnTo>
                    <a:pt x="51074" y="911387"/>
                  </a:lnTo>
                  <a:lnTo>
                    <a:pt x="857287" y="23220"/>
                  </a:lnTo>
                  <a:lnTo>
                    <a:pt x="897623" y="625"/>
                  </a:lnTo>
                  <a:lnTo>
                    <a:pt x="920431" y="0"/>
                  </a:lnTo>
                  <a:lnTo>
                    <a:pt x="942598" y="6610"/>
                  </a:lnTo>
                  <a:lnTo>
                    <a:pt x="1149686" y="187370"/>
                  </a:lnTo>
                  <a:lnTo>
                    <a:pt x="1173660" y="237242"/>
                  </a:lnTo>
                  <a:lnTo>
                    <a:pt x="1169696" y="264636"/>
                  </a:lnTo>
                  <a:lnTo>
                    <a:pt x="349008" y="1177478"/>
                  </a:lnTo>
                  <a:lnTo>
                    <a:pt x="316640" y="1206119"/>
                  </a:lnTo>
                  <a:lnTo>
                    <a:pt x="280060" y="1226577"/>
                  </a:lnTo>
                  <a:lnTo>
                    <a:pt x="240671" y="1238851"/>
                  </a:lnTo>
                  <a:lnTo>
                    <a:pt x="199878" y="1242943"/>
                  </a:lnTo>
                  <a:close/>
                </a:path>
              </a:pathLst>
            </a:custGeom>
            <a:solidFill>
              <a:srgbClr val="E15C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6923" y="6930072"/>
              <a:ext cx="2488565" cy="65405"/>
            </a:xfrm>
            <a:custGeom>
              <a:avLst/>
              <a:gdLst/>
              <a:ahLst/>
              <a:cxnLst/>
              <a:rect l="l" t="t" r="r" b="b"/>
              <a:pathLst>
                <a:path w="2488565" h="65404">
                  <a:moveTo>
                    <a:pt x="2455760" y="65138"/>
                  </a:moveTo>
                  <a:lnTo>
                    <a:pt x="32561" y="65138"/>
                  </a:lnTo>
                  <a:lnTo>
                    <a:pt x="19890" y="62577"/>
                  </a:lnTo>
                  <a:lnTo>
                    <a:pt x="9540" y="55595"/>
                  </a:lnTo>
                  <a:lnTo>
                    <a:pt x="2560" y="45242"/>
                  </a:lnTo>
                  <a:lnTo>
                    <a:pt x="0" y="32569"/>
                  </a:lnTo>
                  <a:lnTo>
                    <a:pt x="2560" y="19895"/>
                  </a:lnTo>
                  <a:lnTo>
                    <a:pt x="9540" y="9542"/>
                  </a:lnTo>
                  <a:lnTo>
                    <a:pt x="19890" y="2560"/>
                  </a:lnTo>
                  <a:lnTo>
                    <a:pt x="32561" y="0"/>
                  </a:lnTo>
                  <a:lnTo>
                    <a:pt x="2455760" y="0"/>
                  </a:lnTo>
                  <a:lnTo>
                    <a:pt x="2468444" y="2560"/>
                  </a:lnTo>
                  <a:lnTo>
                    <a:pt x="2478793" y="9542"/>
                  </a:lnTo>
                  <a:lnTo>
                    <a:pt x="2485765" y="19895"/>
                  </a:lnTo>
                  <a:lnTo>
                    <a:pt x="2488321" y="32569"/>
                  </a:lnTo>
                  <a:lnTo>
                    <a:pt x="2485761" y="45242"/>
                  </a:lnTo>
                  <a:lnTo>
                    <a:pt x="2478780" y="55595"/>
                  </a:lnTo>
                  <a:lnTo>
                    <a:pt x="2468430" y="62577"/>
                  </a:lnTo>
                  <a:lnTo>
                    <a:pt x="2455760" y="65138"/>
                  </a:lnTo>
                  <a:close/>
                </a:path>
              </a:pathLst>
            </a:custGeom>
            <a:solidFill>
              <a:srgbClr val="4D7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74445" y="3658158"/>
              <a:ext cx="2011680" cy="1523365"/>
            </a:xfrm>
            <a:custGeom>
              <a:avLst/>
              <a:gdLst/>
              <a:ahLst/>
              <a:cxnLst/>
              <a:rect l="l" t="t" r="r" b="b"/>
              <a:pathLst>
                <a:path w="2011680" h="1523364">
                  <a:moveTo>
                    <a:pt x="2011299" y="1490700"/>
                  </a:moveTo>
                  <a:lnTo>
                    <a:pt x="2008733" y="1478026"/>
                  </a:lnTo>
                  <a:lnTo>
                    <a:pt x="2001748" y="1467675"/>
                  </a:lnTo>
                  <a:lnTo>
                    <a:pt x="1991410" y="1460690"/>
                  </a:lnTo>
                  <a:lnTo>
                    <a:pt x="1978736" y="1458137"/>
                  </a:lnTo>
                  <a:lnTo>
                    <a:pt x="1577251" y="1458137"/>
                  </a:lnTo>
                  <a:lnTo>
                    <a:pt x="1564589" y="1460690"/>
                  </a:lnTo>
                  <a:lnTo>
                    <a:pt x="1554238" y="1467675"/>
                  </a:lnTo>
                  <a:lnTo>
                    <a:pt x="1547253" y="1478026"/>
                  </a:lnTo>
                  <a:lnTo>
                    <a:pt x="1544688" y="1490700"/>
                  </a:lnTo>
                  <a:lnTo>
                    <a:pt x="1547253" y="1503375"/>
                  </a:lnTo>
                  <a:lnTo>
                    <a:pt x="1554238" y="1513725"/>
                  </a:lnTo>
                  <a:lnTo>
                    <a:pt x="1564589" y="1520710"/>
                  </a:lnTo>
                  <a:lnTo>
                    <a:pt x="1577251" y="1523276"/>
                  </a:lnTo>
                  <a:lnTo>
                    <a:pt x="1978736" y="1523276"/>
                  </a:lnTo>
                  <a:lnTo>
                    <a:pt x="1991423" y="1520710"/>
                  </a:lnTo>
                  <a:lnTo>
                    <a:pt x="2001761" y="1513725"/>
                  </a:lnTo>
                  <a:lnTo>
                    <a:pt x="2008733" y="1503375"/>
                  </a:lnTo>
                  <a:lnTo>
                    <a:pt x="2011299" y="1490700"/>
                  </a:lnTo>
                  <a:close/>
                </a:path>
                <a:path w="2011680" h="1523364">
                  <a:moveTo>
                    <a:pt x="2011299" y="1236332"/>
                  </a:moveTo>
                  <a:lnTo>
                    <a:pt x="2008733" y="1223657"/>
                  </a:lnTo>
                  <a:lnTo>
                    <a:pt x="2001748" y="1213307"/>
                  </a:lnTo>
                  <a:lnTo>
                    <a:pt x="1991410" y="1206322"/>
                  </a:lnTo>
                  <a:lnTo>
                    <a:pt x="1978736" y="1203769"/>
                  </a:lnTo>
                  <a:lnTo>
                    <a:pt x="1573669" y="1203769"/>
                  </a:lnTo>
                  <a:lnTo>
                    <a:pt x="1561007" y="1206322"/>
                  </a:lnTo>
                  <a:lnTo>
                    <a:pt x="1550657" y="1213307"/>
                  </a:lnTo>
                  <a:lnTo>
                    <a:pt x="1543672" y="1223657"/>
                  </a:lnTo>
                  <a:lnTo>
                    <a:pt x="1541106" y="1236332"/>
                  </a:lnTo>
                  <a:lnTo>
                    <a:pt x="1543672" y="1249006"/>
                  </a:lnTo>
                  <a:lnTo>
                    <a:pt x="1550657" y="1259357"/>
                  </a:lnTo>
                  <a:lnTo>
                    <a:pt x="1561007" y="1266342"/>
                  </a:lnTo>
                  <a:lnTo>
                    <a:pt x="1573669" y="1268907"/>
                  </a:lnTo>
                  <a:lnTo>
                    <a:pt x="1978736" y="1268907"/>
                  </a:lnTo>
                  <a:lnTo>
                    <a:pt x="1991423" y="1266342"/>
                  </a:lnTo>
                  <a:lnTo>
                    <a:pt x="2001761" y="1259357"/>
                  </a:lnTo>
                  <a:lnTo>
                    <a:pt x="2008733" y="1249006"/>
                  </a:lnTo>
                  <a:lnTo>
                    <a:pt x="2011299" y="1236332"/>
                  </a:lnTo>
                  <a:close/>
                </a:path>
                <a:path w="2011680" h="1523364">
                  <a:moveTo>
                    <a:pt x="2011299" y="981964"/>
                  </a:moveTo>
                  <a:lnTo>
                    <a:pt x="2008733" y="969289"/>
                  </a:lnTo>
                  <a:lnTo>
                    <a:pt x="2001761" y="958938"/>
                  </a:lnTo>
                  <a:lnTo>
                    <a:pt x="1991410" y="951966"/>
                  </a:lnTo>
                  <a:lnTo>
                    <a:pt x="1978736" y="949401"/>
                  </a:lnTo>
                  <a:lnTo>
                    <a:pt x="1511160" y="949401"/>
                  </a:lnTo>
                  <a:lnTo>
                    <a:pt x="1498511" y="951966"/>
                  </a:lnTo>
                  <a:lnTo>
                    <a:pt x="1488211" y="958938"/>
                  </a:lnTo>
                  <a:lnTo>
                    <a:pt x="1481289" y="969289"/>
                  </a:lnTo>
                  <a:lnTo>
                    <a:pt x="1478762" y="981964"/>
                  </a:lnTo>
                  <a:lnTo>
                    <a:pt x="1481340" y="994638"/>
                  </a:lnTo>
                  <a:lnTo>
                    <a:pt x="1488376" y="1005001"/>
                  </a:lnTo>
                  <a:lnTo>
                    <a:pt x="1498790" y="1011974"/>
                  </a:lnTo>
                  <a:lnTo>
                    <a:pt x="1511477" y="1014539"/>
                  </a:lnTo>
                  <a:lnTo>
                    <a:pt x="1978736" y="1014539"/>
                  </a:lnTo>
                  <a:lnTo>
                    <a:pt x="1991423" y="1011974"/>
                  </a:lnTo>
                  <a:lnTo>
                    <a:pt x="2001761" y="1005001"/>
                  </a:lnTo>
                  <a:lnTo>
                    <a:pt x="2008733" y="994638"/>
                  </a:lnTo>
                  <a:lnTo>
                    <a:pt x="2011299" y="981964"/>
                  </a:lnTo>
                  <a:close/>
                </a:path>
                <a:path w="2011680" h="1523364">
                  <a:moveTo>
                    <a:pt x="2011299" y="727278"/>
                  </a:moveTo>
                  <a:lnTo>
                    <a:pt x="2008733" y="714603"/>
                  </a:lnTo>
                  <a:lnTo>
                    <a:pt x="2001748" y="704253"/>
                  </a:lnTo>
                  <a:lnTo>
                    <a:pt x="1991410" y="697268"/>
                  </a:lnTo>
                  <a:lnTo>
                    <a:pt x="1978736" y="694702"/>
                  </a:lnTo>
                  <a:lnTo>
                    <a:pt x="1376680" y="694702"/>
                  </a:lnTo>
                  <a:lnTo>
                    <a:pt x="1364005" y="697268"/>
                  </a:lnTo>
                  <a:lnTo>
                    <a:pt x="1353654" y="704253"/>
                  </a:lnTo>
                  <a:lnTo>
                    <a:pt x="1346682" y="714603"/>
                  </a:lnTo>
                  <a:lnTo>
                    <a:pt x="1344117" y="727278"/>
                  </a:lnTo>
                  <a:lnTo>
                    <a:pt x="1346682" y="739952"/>
                  </a:lnTo>
                  <a:lnTo>
                    <a:pt x="1353654" y="750303"/>
                  </a:lnTo>
                  <a:lnTo>
                    <a:pt x="1364005" y="757288"/>
                  </a:lnTo>
                  <a:lnTo>
                    <a:pt x="1376680" y="759841"/>
                  </a:lnTo>
                  <a:lnTo>
                    <a:pt x="1978736" y="759841"/>
                  </a:lnTo>
                  <a:lnTo>
                    <a:pt x="1991423" y="757288"/>
                  </a:lnTo>
                  <a:lnTo>
                    <a:pt x="2001761" y="750303"/>
                  </a:lnTo>
                  <a:lnTo>
                    <a:pt x="2008733" y="739952"/>
                  </a:lnTo>
                  <a:lnTo>
                    <a:pt x="2011299" y="727278"/>
                  </a:lnTo>
                  <a:close/>
                </a:path>
                <a:path w="2011680" h="1523364">
                  <a:moveTo>
                    <a:pt x="2011299" y="427634"/>
                  </a:moveTo>
                  <a:lnTo>
                    <a:pt x="2008733" y="414959"/>
                  </a:lnTo>
                  <a:lnTo>
                    <a:pt x="2001748" y="404609"/>
                  </a:lnTo>
                  <a:lnTo>
                    <a:pt x="1991410" y="397624"/>
                  </a:lnTo>
                  <a:lnTo>
                    <a:pt x="1978736" y="395071"/>
                  </a:lnTo>
                  <a:lnTo>
                    <a:pt x="1066050" y="395071"/>
                  </a:lnTo>
                  <a:lnTo>
                    <a:pt x="1053376" y="397624"/>
                  </a:lnTo>
                  <a:lnTo>
                    <a:pt x="1043025" y="404609"/>
                  </a:lnTo>
                  <a:lnTo>
                    <a:pt x="1036040" y="414959"/>
                  </a:lnTo>
                  <a:lnTo>
                    <a:pt x="1033487" y="427634"/>
                  </a:lnTo>
                  <a:lnTo>
                    <a:pt x="1036040" y="440309"/>
                  </a:lnTo>
                  <a:lnTo>
                    <a:pt x="1043025" y="450659"/>
                  </a:lnTo>
                  <a:lnTo>
                    <a:pt x="1053376" y="457644"/>
                  </a:lnTo>
                  <a:lnTo>
                    <a:pt x="1066050" y="460209"/>
                  </a:lnTo>
                  <a:lnTo>
                    <a:pt x="1978736" y="460209"/>
                  </a:lnTo>
                  <a:lnTo>
                    <a:pt x="1991423" y="457644"/>
                  </a:lnTo>
                  <a:lnTo>
                    <a:pt x="2001761" y="450659"/>
                  </a:lnTo>
                  <a:lnTo>
                    <a:pt x="2008733" y="440309"/>
                  </a:lnTo>
                  <a:lnTo>
                    <a:pt x="2011299" y="427634"/>
                  </a:lnTo>
                  <a:close/>
                </a:path>
                <a:path w="2011680" h="1523364">
                  <a:moveTo>
                    <a:pt x="2011299" y="32575"/>
                  </a:moveTo>
                  <a:lnTo>
                    <a:pt x="2008733" y="19900"/>
                  </a:lnTo>
                  <a:lnTo>
                    <a:pt x="2001748" y="9550"/>
                  </a:lnTo>
                  <a:lnTo>
                    <a:pt x="1991410" y="2565"/>
                  </a:lnTo>
                  <a:lnTo>
                    <a:pt x="1978736" y="0"/>
                  </a:lnTo>
                  <a:lnTo>
                    <a:pt x="32550" y="0"/>
                  </a:lnTo>
                  <a:lnTo>
                    <a:pt x="19888" y="2565"/>
                  </a:lnTo>
                  <a:lnTo>
                    <a:pt x="9537" y="9550"/>
                  </a:lnTo>
                  <a:lnTo>
                    <a:pt x="2552" y="19900"/>
                  </a:lnTo>
                  <a:lnTo>
                    <a:pt x="0" y="32575"/>
                  </a:lnTo>
                  <a:lnTo>
                    <a:pt x="2552" y="45250"/>
                  </a:lnTo>
                  <a:lnTo>
                    <a:pt x="9537" y="55600"/>
                  </a:lnTo>
                  <a:lnTo>
                    <a:pt x="19888" y="62585"/>
                  </a:lnTo>
                  <a:lnTo>
                    <a:pt x="32550" y="65138"/>
                  </a:lnTo>
                  <a:lnTo>
                    <a:pt x="1978736" y="65138"/>
                  </a:lnTo>
                  <a:lnTo>
                    <a:pt x="1991423" y="62585"/>
                  </a:lnTo>
                  <a:lnTo>
                    <a:pt x="2001761" y="55600"/>
                  </a:lnTo>
                  <a:lnTo>
                    <a:pt x="2008733" y="45250"/>
                  </a:lnTo>
                  <a:lnTo>
                    <a:pt x="2011299" y="32575"/>
                  </a:lnTo>
                  <a:close/>
                </a:path>
              </a:pathLst>
            </a:custGeom>
            <a:solidFill>
              <a:srgbClr val="93B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664115" y="3899160"/>
              <a:ext cx="2293620" cy="2273300"/>
            </a:xfrm>
            <a:custGeom>
              <a:avLst/>
              <a:gdLst/>
              <a:ahLst/>
              <a:cxnLst/>
              <a:rect l="l" t="t" r="r" b="b"/>
              <a:pathLst>
                <a:path w="2293619" h="2273300">
                  <a:moveTo>
                    <a:pt x="1300475" y="2260600"/>
                  </a:moveTo>
                  <a:lnTo>
                    <a:pt x="1010931" y="2260600"/>
                  </a:lnTo>
                  <a:lnTo>
                    <a:pt x="963687" y="2247900"/>
                  </a:lnTo>
                  <a:lnTo>
                    <a:pt x="914195" y="2247900"/>
                  </a:lnTo>
                  <a:lnTo>
                    <a:pt x="768102" y="2209800"/>
                  </a:lnTo>
                  <a:lnTo>
                    <a:pt x="720442" y="2184400"/>
                  </a:lnTo>
                  <a:lnTo>
                    <a:pt x="673424" y="2171700"/>
                  </a:lnTo>
                  <a:lnTo>
                    <a:pt x="581605" y="2120900"/>
                  </a:lnTo>
                  <a:lnTo>
                    <a:pt x="536952" y="2095500"/>
                  </a:lnTo>
                  <a:lnTo>
                    <a:pt x="493233" y="2070100"/>
                  </a:lnTo>
                  <a:lnTo>
                    <a:pt x="450523" y="2032000"/>
                  </a:lnTo>
                  <a:lnTo>
                    <a:pt x="432330" y="2019300"/>
                  </a:lnTo>
                  <a:lnTo>
                    <a:pt x="396675" y="1993900"/>
                  </a:lnTo>
                  <a:lnTo>
                    <a:pt x="379215" y="1981200"/>
                  </a:lnTo>
                  <a:lnTo>
                    <a:pt x="362064" y="1955800"/>
                  </a:lnTo>
                  <a:lnTo>
                    <a:pt x="345310" y="1943100"/>
                  </a:lnTo>
                  <a:lnTo>
                    <a:pt x="328984" y="1930400"/>
                  </a:lnTo>
                  <a:lnTo>
                    <a:pt x="313115" y="1917700"/>
                  </a:lnTo>
                  <a:lnTo>
                    <a:pt x="277081" y="1866900"/>
                  </a:lnTo>
                  <a:lnTo>
                    <a:pt x="243221" y="1828800"/>
                  </a:lnTo>
                  <a:lnTo>
                    <a:pt x="211544" y="1790700"/>
                  </a:lnTo>
                  <a:lnTo>
                    <a:pt x="182057" y="1752600"/>
                  </a:lnTo>
                  <a:lnTo>
                    <a:pt x="154768" y="1701800"/>
                  </a:lnTo>
                  <a:lnTo>
                    <a:pt x="129684" y="1651000"/>
                  </a:lnTo>
                  <a:lnTo>
                    <a:pt x="106814" y="1612900"/>
                  </a:lnTo>
                  <a:lnTo>
                    <a:pt x="86164" y="1562100"/>
                  </a:lnTo>
                  <a:lnTo>
                    <a:pt x="68163" y="1524000"/>
                  </a:lnTo>
                  <a:lnTo>
                    <a:pt x="52258" y="1473200"/>
                  </a:lnTo>
                  <a:lnTo>
                    <a:pt x="38455" y="1422400"/>
                  </a:lnTo>
                  <a:lnTo>
                    <a:pt x="26757" y="1371600"/>
                  </a:lnTo>
                  <a:lnTo>
                    <a:pt x="17168" y="1333500"/>
                  </a:lnTo>
                  <a:lnTo>
                    <a:pt x="9694" y="1282700"/>
                  </a:lnTo>
                  <a:lnTo>
                    <a:pt x="4338" y="1231900"/>
                  </a:lnTo>
                  <a:lnTo>
                    <a:pt x="1105" y="1181100"/>
                  </a:lnTo>
                  <a:lnTo>
                    <a:pt x="0" y="1130300"/>
                  </a:lnTo>
                  <a:lnTo>
                    <a:pt x="1025" y="1079500"/>
                  </a:lnTo>
                  <a:lnTo>
                    <a:pt x="4187" y="1028700"/>
                  </a:lnTo>
                  <a:lnTo>
                    <a:pt x="9489" y="977900"/>
                  </a:lnTo>
                  <a:lnTo>
                    <a:pt x="16936" y="939800"/>
                  </a:lnTo>
                  <a:lnTo>
                    <a:pt x="26531" y="889000"/>
                  </a:lnTo>
                  <a:lnTo>
                    <a:pt x="38280" y="838200"/>
                  </a:lnTo>
                  <a:lnTo>
                    <a:pt x="52186" y="787400"/>
                  </a:lnTo>
                  <a:lnTo>
                    <a:pt x="68255" y="749300"/>
                  </a:lnTo>
                  <a:lnTo>
                    <a:pt x="86490" y="698500"/>
                  </a:lnTo>
                  <a:lnTo>
                    <a:pt x="105660" y="647700"/>
                  </a:lnTo>
                  <a:lnTo>
                    <a:pt x="126784" y="609600"/>
                  </a:lnTo>
                  <a:lnTo>
                    <a:pt x="149862" y="571500"/>
                  </a:lnTo>
                  <a:lnTo>
                    <a:pt x="174893" y="520700"/>
                  </a:lnTo>
                  <a:lnTo>
                    <a:pt x="201878" y="482600"/>
                  </a:lnTo>
                  <a:lnTo>
                    <a:pt x="230817" y="444500"/>
                  </a:lnTo>
                  <a:lnTo>
                    <a:pt x="261710" y="406400"/>
                  </a:lnTo>
                  <a:lnTo>
                    <a:pt x="294556" y="368300"/>
                  </a:lnTo>
                  <a:lnTo>
                    <a:pt x="328086" y="330200"/>
                  </a:lnTo>
                  <a:lnTo>
                    <a:pt x="362772" y="304800"/>
                  </a:lnTo>
                  <a:lnTo>
                    <a:pt x="398556" y="266700"/>
                  </a:lnTo>
                  <a:lnTo>
                    <a:pt x="435380" y="241300"/>
                  </a:lnTo>
                  <a:lnTo>
                    <a:pt x="473185" y="215900"/>
                  </a:lnTo>
                  <a:lnTo>
                    <a:pt x="511915" y="177800"/>
                  </a:lnTo>
                  <a:lnTo>
                    <a:pt x="551510" y="152400"/>
                  </a:lnTo>
                  <a:lnTo>
                    <a:pt x="591913" y="139700"/>
                  </a:lnTo>
                  <a:lnTo>
                    <a:pt x="633066" y="114300"/>
                  </a:lnTo>
                  <a:lnTo>
                    <a:pt x="674911" y="88900"/>
                  </a:lnTo>
                  <a:lnTo>
                    <a:pt x="717391" y="76200"/>
                  </a:lnTo>
                  <a:lnTo>
                    <a:pt x="982336" y="0"/>
                  </a:lnTo>
                  <a:lnTo>
                    <a:pt x="1300948" y="0"/>
                  </a:lnTo>
                  <a:lnTo>
                    <a:pt x="1391253" y="25400"/>
                  </a:lnTo>
                  <a:lnTo>
                    <a:pt x="1435995" y="25400"/>
                  </a:lnTo>
                  <a:lnTo>
                    <a:pt x="1524366" y="50800"/>
                  </a:lnTo>
                  <a:lnTo>
                    <a:pt x="1567880" y="76200"/>
                  </a:lnTo>
                  <a:lnTo>
                    <a:pt x="1610869" y="88900"/>
                  </a:lnTo>
                  <a:lnTo>
                    <a:pt x="1653274" y="114300"/>
                  </a:lnTo>
                  <a:lnTo>
                    <a:pt x="1695039" y="127000"/>
                  </a:lnTo>
                  <a:lnTo>
                    <a:pt x="1736104" y="152400"/>
                  </a:lnTo>
                  <a:lnTo>
                    <a:pt x="1051306" y="152400"/>
                  </a:lnTo>
                  <a:lnTo>
                    <a:pt x="1004714" y="165100"/>
                  </a:lnTo>
                  <a:lnTo>
                    <a:pt x="958813" y="165100"/>
                  </a:lnTo>
                  <a:lnTo>
                    <a:pt x="825773" y="203200"/>
                  </a:lnTo>
                  <a:lnTo>
                    <a:pt x="783152" y="215900"/>
                  </a:lnTo>
                  <a:lnTo>
                    <a:pt x="741481" y="241300"/>
                  </a:lnTo>
                  <a:lnTo>
                    <a:pt x="700810" y="254000"/>
                  </a:lnTo>
                  <a:lnTo>
                    <a:pt x="661193" y="279400"/>
                  </a:lnTo>
                  <a:lnTo>
                    <a:pt x="622680" y="304800"/>
                  </a:lnTo>
                  <a:lnTo>
                    <a:pt x="585322" y="330200"/>
                  </a:lnTo>
                  <a:lnTo>
                    <a:pt x="549173" y="355600"/>
                  </a:lnTo>
                  <a:lnTo>
                    <a:pt x="514283" y="381000"/>
                  </a:lnTo>
                  <a:lnTo>
                    <a:pt x="480704" y="406400"/>
                  </a:lnTo>
                  <a:lnTo>
                    <a:pt x="448488" y="444500"/>
                  </a:lnTo>
                  <a:lnTo>
                    <a:pt x="417687" y="469900"/>
                  </a:lnTo>
                  <a:lnTo>
                    <a:pt x="388352" y="508000"/>
                  </a:lnTo>
                  <a:lnTo>
                    <a:pt x="360535" y="533400"/>
                  </a:lnTo>
                  <a:lnTo>
                    <a:pt x="334287" y="571500"/>
                  </a:lnTo>
                  <a:lnTo>
                    <a:pt x="309661" y="609600"/>
                  </a:lnTo>
                  <a:lnTo>
                    <a:pt x="286708" y="647700"/>
                  </a:lnTo>
                  <a:lnTo>
                    <a:pt x="265479" y="685800"/>
                  </a:lnTo>
                  <a:lnTo>
                    <a:pt x="246027" y="723900"/>
                  </a:lnTo>
                  <a:lnTo>
                    <a:pt x="228403" y="774700"/>
                  </a:lnTo>
                  <a:lnTo>
                    <a:pt x="212659" y="812800"/>
                  </a:lnTo>
                  <a:lnTo>
                    <a:pt x="198846" y="850900"/>
                  </a:lnTo>
                  <a:lnTo>
                    <a:pt x="187017" y="901700"/>
                  </a:lnTo>
                  <a:lnTo>
                    <a:pt x="177222" y="939800"/>
                  </a:lnTo>
                  <a:lnTo>
                    <a:pt x="169514" y="990600"/>
                  </a:lnTo>
                  <a:lnTo>
                    <a:pt x="163945" y="1041400"/>
                  </a:lnTo>
                  <a:lnTo>
                    <a:pt x="160565" y="1079500"/>
                  </a:lnTo>
                  <a:lnTo>
                    <a:pt x="159427" y="1130300"/>
                  </a:lnTo>
                  <a:lnTo>
                    <a:pt x="160565" y="1181100"/>
                  </a:lnTo>
                  <a:lnTo>
                    <a:pt x="163945" y="1219200"/>
                  </a:lnTo>
                  <a:lnTo>
                    <a:pt x="169514" y="1270000"/>
                  </a:lnTo>
                  <a:lnTo>
                    <a:pt x="177222" y="1320800"/>
                  </a:lnTo>
                  <a:lnTo>
                    <a:pt x="187017" y="1358900"/>
                  </a:lnTo>
                  <a:lnTo>
                    <a:pt x="198846" y="1409700"/>
                  </a:lnTo>
                  <a:lnTo>
                    <a:pt x="212659" y="1447800"/>
                  </a:lnTo>
                  <a:lnTo>
                    <a:pt x="228403" y="1485900"/>
                  </a:lnTo>
                  <a:lnTo>
                    <a:pt x="246027" y="1536700"/>
                  </a:lnTo>
                  <a:lnTo>
                    <a:pt x="265479" y="1574800"/>
                  </a:lnTo>
                  <a:lnTo>
                    <a:pt x="286708" y="1612900"/>
                  </a:lnTo>
                  <a:lnTo>
                    <a:pt x="309661" y="1651000"/>
                  </a:lnTo>
                  <a:lnTo>
                    <a:pt x="334287" y="1689100"/>
                  </a:lnTo>
                  <a:lnTo>
                    <a:pt x="360535" y="1727200"/>
                  </a:lnTo>
                  <a:lnTo>
                    <a:pt x="388352" y="1752600"/>
                  </a:lnTo>
                  <a:lnTo>
                    <a:pt x="417687" y="1790700"/>
                  </a:lnTo>
                  <a:lnTo>
                    <a:pt x="448488" y="1828800"/>
                  </a:lnTo>
                  <a:lnTo>
                    <a:pt x="480704" y="1854200"/>
                  </a:lnTo>
                  <a:lnTo>
                    <a:pt x="514283" y="1879600"/>
                  </a:lnTo>
                  <a:lnTo>
                    <a:pt x="549173" y="1905000"/>
                  </a:lnTo>
                  <a:lnTo>
                    <a:pt x="585322" y="1930400"/>
                  </a:lnTo>
                  <a:lnTo>
                    <a:pt x="622680" y="1955800"/>
                  </a:lnTo>
                  <a:lnTo>
                    <a:pt x="661193" y="1981200"/>
                  </a:lnTo>
                  <a:lnTo>
                    <a:pt x="700810" y="2006600"/>
                  </a:lnTo>
                  <a:lnTo>
                    <a:pt x="741481" y="2019300"/>
                  </a:lnTo>
                  <a:lnTo>
                    <a:pt x="783152" y="2044700"/>
                  </a:lnTo>
                  <a:lnTo>
                    <a:pt x="913655" y="2082800"/>
                  </a:lnTo>
                  <a:lnTo>
                    <a:pt x="958813" y="2095500"/>
                  </a:lnTo>
                  <a:lnTo>
                    <a:pt x="1004714" y="2095500"/>
                  </a:lnTo>
                  <a:lnTo>
                    <a:pt x="1051306" y="2108200"/>
                  </a:lnTo>
                  <a:lnTo>
                    <a:pt x="1741453" y="2108200"/>
                  </a:lnTo>
                  <a:lnTo>
                    <a:pt x="1719920" y="2120900"/>
                  </a:lnTo>
                  <a:lnTo>
                    <a:pt x="1675955" y="2133600"/>
                  </a:lnTo>
                  <a:lnTo>
                    <a:pt x="1585614" y="2184400"/>
                  </a:lnTo>
                  <a:lnTo>
                    <a:pt x="1492538" y="2209800"/>
                  </a:lnTo>
                  <a:lnTo>
                    <a:pt x="1445153" y="2235200"/>
                  </a:lnTo>
                  <a:lnTo>
                    <a:pt x="1397300" y="2235200"/>
                  </a:lnTo>
                  <a:lnTo>
                    <a:pt x="1300475" y="2260600"/>
                  </a:lnTo>
                  <a:close/>
                </a:path>
                <a:path w="2293619" h="2273300">
                  <a:moveTo>
                    <a:pt x="1741453" y="2108200"/>
                  </a:moveTo>
                  <a:lnTo>
                    <a:pt x="1241458" y="2108200"/>
                  </a:lnTo>
                  <a:lnTo>
                    <a:pt x="1288074" y="2095500"/>
                  </a:lnTo>
                  <a:lnTo>
                    <a:pt x="1333998" y="2095500"/>
                  </a:lnTo>
                  <a:lnTo>
                    <a:pt x="1379178" y="2082800"/>
                  </a:lnTo>
                  <a:lnTo>
                    <a:pt x="1509737" y="2044700"/>
                  </a:lnTo>
                  <a:lnTo>
                    <a:pt x="1551425" y="2019300"/>
                  </a:lnTo>
                  <a:lnTo>
                    <a:pt x="1592110" y="2006600"/>
                  </a:lnTo>
                  <a:lnTo>
                    <a:pt x="1631741" y="1981200"/>
                  </a:lnTo>
                  <a:lnTo>
                    <a:pt x="1670267" y="1955800"/>
                  </a:lnTo>
                  <a:lnTo>
                    <a:pt x="1707636" y="1930400"/>
                  </a:lnTo>
                  <a:lnTo>
                    <a:pt x="1743796" y="1905000"/>
                  </a:lnTo>
                  <a:lnTo>
                    <a:pt x="1778695" y="1879600"/>
                  </a:lnTo>
                  <a:lnTo>
                    <a:pt x="1812282" y="1854200"/>
                  </a:lnTo>
                  <a:lnTo>
                    <a:pt x="1844506" y="1828800"/>
                  </a:lnTo>
                  <a:lnTo>
                    <a:pt x="1875314" y="1790700"/>
                  </a:lnTo>
                  <a:lnTo>
                    <a:pt x="1904655" y="1752600"/>
                  </a:lnTo>
                  <a:lnTo>
                    <a:pt x="1932478" y="1727200"/>
                  </a:lnTo>
                  <a:lnTo>
                    <a:pt x="1958730" y="1689100"/>
                  </a:lnTo>
                  <a:lnTo>
                    <a:pt x="1983360" y="1651000"/>
                  </a:lnTo>
                  <a:lnTo>
                    <a:pt x="2006316" y="1612900"/>
                  </a:lnTo>
                  <a:lnTo>
                    <a:pt x="2027547" y="1574800"/>
                  </a:lnTo>
                  <a:lnTo>
                    <a:pt x="2047002" y="1536700"/>
                  </a:lnTo>
                  <a:lnTo>
                    <a:pt x="2064627" y="1485900"/>
                  </a:lnTo>
                  <a:lnTo>
                    <a:pt x="2080373" y="1447800"/>
                  </a:lnTo>
                  <a:lnTo>
                    <a:pt x="2094187" y="1409700"/>
                  </a:lnTo>
                  <a:lnTo>
                    <a:pt x="2106017" y="1358900"/>
                  </a:lnTo>
                  <a:lnTo>
                    <a:pt x="2115812" y="1320800"/>
                  </a:lnTo>
                  <a:lnTo>
                    <a:pt x="2123520" y="1270000"/>
                  </a:lnTo>
                  <a:lnTo>
                    <a:pt x="2129090" y="1219200"/>
                  </a:lnTo>
                  <a:lnTo>
                    <a:pt x="2132470" y="1181100"/>
                  </a:lnTo>
                  <a:lnTo>
                    <a:pt x="2133608" y="1130300"/>
                  </a:lnTo>
                  <a:lnTo>
                    <a:pt x="2132470" y="1079500"/>
                  </a:lnTo>
                  <a:lnTo>
                    <a:pt x="2129090" y="1041400"/>
                  </a:lnTo>
                  <a:lnTo>
                    <a:pt x="2123520" y="990600"/>
                  </a:lnTo>
                  <a:lnTo>
                    <a:pt x="2115812" y="939800"/>
                  </a:lnTo>
                  <a:lnTo>
                    <a:pt x="2106017" y="901700"/>
                  </a:lnTo>
                  <a:lnTo>
                    <a:pt x="2094187" y="850900"/>
                  </a:lnTo>
                  <a:lnTo>
                    <a:pt x="2080373" y="812800"/>
                  </a:lnTo>
                  <a:lnTo>
                    <a:pt x="2064627" y="774700"/>
                  </a:lnTo>
                  <a:lnTo>
                    <a:pt x="2047002" y="723900"/>
                  </a:lnTo>
                  <a:lnTo>
                    <a:pt x="2027547" y="685800"/>
                  </a:lnTo>
                  <a:lnTo>
                    <a:pt x="2006316" y="647700"/>
                  </a:lnTo>
                  <a:lnTo>
                    <a:pt x="1983360" y="609600"/>
                  </a:lnTo>
                  <a:lnTo>
                    <a:pt x="1958730" y="571500"/>
                  </a:lnTo>
                  <a:lnTo>
                    <a:pt x="1932478" y="533400"/>
                  </a:lnTo>
                  <a:lnTo>
                    <a:pt x="1904655" y="508000"/>
                  </a:lnTo>
                  <a:lnTo>
                    <a:pt x="1875314" y="469900"/>
                  </a:lnTo>
                  <a:lnTo>
                    <a:pt x="1844506" y="444500"/>
                  </a:lnTo>
                  <a:lnTo>
                    <a:pt x="1812282" y="406400"/>
                  </a:lnTo>
                  <a:lnTo>
                    <a:pt x="1778695" y="381000"/>
                  </a:lnTo>
                  <a:lnTo>
                    <a:pt x="1743796" y="355600"/>
                  </a:lnTo>
                  <a:lnTo>
                    <a:pt x="1707636" y="330200"/>
                  </a:lnTo>
                  <a:lnTo>
                    <a:pt x="1670267" y="304800"/>
                  </a:lnTo>
                  <a:lnTo>
                    <a:pt x="1631741" y="279400"/>
                  </a:lnTo>
                  <a:lnTo>
                    <a:pt x="1592110" y="254000"/>
                  </a:lnTo>
                  <a:lnTo>
                    <a:pt x="1551425" y="241300"/>
                  </a:lnTo>
                  <a:lnTo>
                    <a:pt x="1509737" y="215900"/>
                  </a:lnTo>
                  <a:lnTo>
                    <a:pt x="1467099" y="203200"/>
                  </a:lnTo>
                  <a:lnTo>
                    <a:pt x="1333998" y="165100"/>
                  </a:lnTo>
                  <a:lnTo>
                    <a:pt x="1288074" y="165100"/>
                  </a:lnTo>
                  <a:lnTo>
                    <a:pt x="1241458" y="152400"/>
                  </a:lnTo>
                  <a:lnTo>
                    <a:pt x="1736104" y="152400"/>
                  </a:lnTo>
                  <a:lnTo>
                    <a:pt x="1776412" y="177800"/>
                  </a:lnTo>
                  <a:lnTo>
                    <a:pt x="1811940" y="203200"/>
                  </a:lnTo>
                  <a:lnTo>
                    <a:pt x="1846704" y="228600"/>
                  </a:lnTo>
                  <a:lnTo>
                    <a:pt x="1880674" y="254000"/>
                  </a:lnTo>
                  <a:lnTo>
                    <a:pt x="1913820" y="279400"/>
                  </a:lnTo>
                  <a:lnTo>
                    <a:pt x="1952654" y="317500"/>
                  </a:lnTo>
                  <a:lnTo>
                    <a:pt x="1989425" y="355600"/>
                  </a:lnTo>
                  <a:lnTo>
                    <a:pt x="2024101" y="393700"/>
                  </a:lnTo>
                  <a:lnTo>
                    <a:pt x="2056652" y="444500"/>
                  </a:lnTo>
                  <a:lnTo>
                    <a:pt x="2087046" y="482600"/>
                  </a:lnTo>
                  <a:lnTo>
                    <a:pt x="2114260" y="520700"/>
                  </a:lnTo>
                  <a:lnTo>
                    <a:pt x="2139566" y="558800"/>
                  </a:lnTo>
                  <a:lnTo>
                    <a:pt x="2162954" y="609600"/>
                  </a:lnTo>
                  <a:lnTo>
                    <a:pt x="2184415" y="647700"/>
                  </a:lnTo>
                  <a:lnTo>
                    <a:pt x="2203942" y="685800"/>
                  </a:lnTo>
                  <a:lnTo>
                    <a:pt x="2221523" y="736600"/>
                  </a:lnTo>
                  <a:lnTo>
                    <a:pt x="2221849" y="736600"/>
                  </a:lnTo>
                  <a:lnTo>
                    <a:pt x="2239038" y="787400"/>
                  </a:lnTo>
                  <a:lnTo>
                    <a:pt x="2253868" y="838200"/>
                  </a:lnTo>
                  <a:lnTo>
                    <a:pt x="2266322" y="889000"/>
                  </a:lnTo>
                  <a:lnTo>
                    <a:pt x="2276385" y="939800"/>
                  </a:lnTo>
                  <a:lnTo>
                    <a:pt x="2284041" y="990600"/>
                  </a:lnTo>
                  <a:lnTo>
                    <a:pt x="2289046" y="1041400"/>
                  </a:lnTo>
                  <a:lnTo>
                    <a:pt x="2292045" y="1079500"/>
                  </a:lnTo>
                  <a:lnTo>
                    <a:pt x="2293034" y="1130300"/>
                  </a:lnTo>
                  <a:lnTo>
                    <a:pt x="2292009" y="1181100"/>
                  </a:lnTo>
                  <a:lnTo>
                    <a:pt x="2288965" y="1231900"/>
                  </a:lnTo>
                  <a:lnTo>
                    <a:pt x="2283900" y="1270000"/>
                  </a:lnTo>
                  <a:lnTo>
                    <a:pt x="2276808" y="1320800"/>
                  </a:lnTo>
                  <a:lnTo>
                    <a:pt x="2267687" y="1371600"/>
                  </a:lnTo>
                  <a:lnTo>
                    <a:pt x="2256532" y="1422400"/>
                  </a:lnTo>
                  <a:lnTo>
                    <a:pt x="2243339" y="1460500"/>
                  </a:lnTo>
                  <a:lnTo>
                    <a:pt x="2228105" y="1511300"/>
                  </a:lnTo>
                  <a:lnTo>
                    <a:pt x="2210825" y="1549400"/>
                  </a:lnTo>
                  <a:lnTo>
                    <a:pt x="2191496" y="1600200"/>
                  </a:lnTo>
                  <a:lnTo>
                    <a:pt x="2170113" y="1638300"/>
                  </a:lnTo>
                  <a:lnTo>
                    <a:pt x="2146673" y="1689100"/>
                  </a:lnTo>
                  <a:lnTo>
                    <a:pt x="2121172" y="1727200"/>
                  </a:lnTo>
                  <a:lnTo>
                    <a:pt x="2093606" y="1778000"/>
                  </a:lnTo>
                  <a:lnTo>
                    <a:pt x="2063971" y="1816100"/>
                  </a:lnTo>
                  <a:lnTo>
                    <a:pt x="2032264" y="1854200"/>
                  </a:lnTo>
                  <a:lnTo>
                    <a:pt x="1998479" y="1892300"/>
                  </a:lnTo>
                  <a:lnTo>
                    <a:pt x="1962316" y="1930400"/>
                  </a:lnTo>
                  <a:lnTo>
                    <a:pt x="1924823" y="1968500"/>
                  </a:lnTo>
                  <a:lnTo>
                    <a:pt x="1886071" y="1993900"/>
                  </a:lnTo>
                  <a:lnTo>
                    <a:pt x="1846134" y="2032000"/>
                  </a:lnTo>
                  <a:lnTo>
                    <a:pt x="1805081" y="2057400"/>
                  </a:lnTo>
                  <a:lnTo>
                    <a:pt x="1762986" y="2095500"/>
                  </a:lnTo>
                  <a:lnTo>
                    <a:pt x="1741453" y="2108200"/>
                  </a:lnTo>
                  <a:close/>
                </a:path>
                <a:path w="2293619" h="2273300">
                  <a:moveTo>
                    <a:pt x="1153518" y="2273300"/>
                  </a:moveTo>
                  <a:lnTo>
                    <a:pt x="1105908" y="2273300"/>
                  </a:lnTo>
                  <a:lnTo>
                    <a:pt x="1058358" y="2260600"/>
                  </a:lnTo>
                  <a:lnTo>
                    <a:pt x="1202637" y="2260600"/>
                  </a:lnTo>
                  <a:lnTo>
                    <a:pt x="1153518" y="2273300"/>
                  </a:lnTo>
                  <a:close/>
                </a:path>
              </a:pathLst>
            </a:custGeom>
            <a:solidFill>
              <a:srgbClr val="4D7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613689" y="909676"/>
            <a:ext cx="13242925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00" spc="645" dirty="0">
                <a:solidFill>
                  <a:srgbClr val="F9BF40"/>
                </a:solidFill>
              </a:rPr>
              <a:t>EXPLORATORY</a:t>
            </a:r>
            <a:r>
              <a:rPr sz="6200" spc="-190" dirty="0">
                <a:solidFill>
                  <a:srgbClr val="F9BF40"/>
                </a:solidFill>
              </a:rPr>
              <a:t> </a:t>
            </a:r>
            <a:r>
              <a:rPr sz="6200" spc="605" dirty="0">
                <a:solidFill>
                  <a:srgbClr val="F9BF40"/>
                </a:solidFill>
              </a:rPr>
              <a:t>DATA</a:t>
            </a:r>
            <a:r>
              <a:rPr sz="6200" spc="-190" dirty="0">
                <a:solidFill>
                  <a:srgbClr val="F9BF40"/>
                </a:solidFill>
              </a:rPr>
              <a:t> </a:t>
            </a:r>
            <a:r>
              <a:rPr sz="6200" spc="745" dirty="0">
                <a:solidFill>
                  <a:srgbClr val="F9BF40"/>
                </a:solidFill>
              </a:rPr>
              <a:t>ANALYSIS</a:t>
            </a:r>
            <a:endParaRPr sz="6200"/>
          </a:p>
        </p:txBody>
      </p:sp>
      <p:sp>
        <p:nvSpPr>
          <p:cNvPr id="29" name="object 29"/>
          <p:cNvSpPr txBox="1"/>
          <p:nvPr/>
        </p:nvSpPr>
        <p:spPr>
          <a:xfrm>
            <a:off x="1312837" y="7446083"/>
            <a:ext cx="4238625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54000" rIns="0" bIns="0" rtlCol="0">
            <a:spAutoFit/>
          </a:bodyPr>
          <a:lstStyle/>
          <a:p>
            <a:pPr marL="1108710">
              <a:lnSpc>
                <a:spcPct val="100000"/>
              </a:lnSpc>
              <a:spcBef>
                <a:spcPts val="2000"/>
              </a:spcBef>
            </a:pPr>
            <a:r>
              <a:rPr sz="2200" spc="114" dirty="0">
                <a:solidFill>
                  <a:srgbClr val="EFECE7"/>
                </a:solidFill>
                <a:latin typeface="Verdana"/>
                <a:cs typeface="Verdana"/>
              </a:rPr>
              <a:t>D</a:t>
            </a:r>
            <a:r>
              <a:rPr sz="2200" spc="-15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35" dirty="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sz="2200" spc="-10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-185" dirty="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EFECE7"/>
                </a:solidFill>
                <a:latin typeface="Verdana"/>
                <a:cs typeface="Verdana"/>
              </a:rPr>
              <a:t>C</a:t>
            </a:r>
            <a:r>
              <a:rPr sz="2200" spc="10" dirty="0">
                <a:solidFill>
                  <a:srgbClr val="EFECE7"/>
                </a:solidFill>
                <a:latin typeface="Verdana"/>
                <a:cs typeface="Verdana"/>
              </a:rPr>
              <a:t>l</a:t>
            </a:r>
            <a:r>
              <a:rPr sz="2200" spc="30" dirty="0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sz="2200" spc="-15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100" dirty="0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sz="2200" spc="10" dirty="0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sz="2200" spc="100" dirty="0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sz="2200" spc="145" dirty="0">
                <a:solidFill>
                  <a:srgbClr val="EFECE7"/>
                </a:solidFill>
                <a:latin typeface="Verdana"/>
                <a:cs typeface="Verdana"/>
              </a:rPr>
              <a:t>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22459" y="7446083"/>
            <a:ext cx="4238625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540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2000"/>
              </a:spcBef>
            </a:pPr>
            <a:r>
              <a:rPr sz="2200" spc="114" dirty="0">
                <a:solidFill>
                  <a:srgbClr val="EFECE7"/>
                </a:solidFill>
                <a:latin typeface="Verdana"/>
                <a:cs typeface="Verdana"/>
              </a:rPr>
              <a:t>D</a:t>
            </a:r>
            <a:r>
              <a:rPr sz="2200" spc="-15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35" dirty="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sz="2200" spc="-10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-185" dirty="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sz="2200" spc="254" dirty="0">
                <a:solidFill>
                  <a:srgbClr val="EFECE7"/>
                </a:solidFill>
                <a:latin typeface="Verdana"/>
                <a:cs typeface="Verdana"/>
              </a:rPr>
              <a:t>P</a:t>
            </a:r>
            <a:r>
              <a:rPr sz="2200" spc="-45" dirty="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sz="2200" spc="55" dirty="0">
                <a:solidFill>
                  <a:srgbClr val="EFECE7"/>
                </a:solidFill>
                <a:latin typeface="Verdana"/>
                <a:cs typeface="Verdana"/>
              </a:rPr>
              <a:t>o</a:t>
            </a:r>
            <a:r>
              <a:rPr sz="2200" spc="105" dirty="0">
                <a:solidFill>
                  <a:srgbClr val="EFECE7"/>
                </a:solidFill>
                <a:latin typeface="Verdana"/>
                <a:cs typeface="Verdana"/>
              </a:rPr>
              <a:t>c</a:t>
            </a:r>
            <a:r>
              <a:rPr sz="2200" spc="30" dirty="0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sz="2200" spc="-50" dirty="0">
                <a:solidFill>
                  <a:srgbClr val="EFECE7"/>
                </a:solidFill>
                <a:latin typeface="Verdana"/>
                <a:cs typeface="Verdana"/>
              </a:rPr>
              <a:t>ss</a:t>
            </a:r>
            <a:r>
              <a:rPr sz="2200" spc="10" dirty="0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sz="2200" spc="100" dirty="0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sz="2200" spc="145" dirty="0">
                <a:solidFill>
                  <a:srgbClr val="EFECE7"/>
                </a:solidFill>
                <a:latin typeface="Verdana"/>
                <a:cs typeface="Verdana"/>
              </a:rPr>
              <a:t>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32081" y="7446083"/>
            <a:ext cx="4238625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540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2000"/>
              </a:spcBef>
            </a:pPr>
            <a:r>
              <a:rPr sz="2200" spc="125" dirty="0">
                <a:solidFill>
                  <a:srgbClr val="EFECE7"/>
                </a:solidFill>
                <a:latin typeface="Verdana"/>
                <a:cs typeface="Verdana"/>
              </a:rPr>
              <a:t>U</a:t>
            </a:r>
            <a:r>
              <a:rPr sz="2200" spc="90" dirty="0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sz="2200" spc="-15" dirty="0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sz="2200" spc="-114" dirty="0">
                <a:solidFill>
                  <a:srgbClr val="EFECE7"/>
                </a:solidFill>
                <a:latin typeface="Verdana"/>
                <a:cs typeface="Verdana"/>
              </a:rPr>
              <a:t>v</a:t>
            </a:r>
            <a:r>
              <a:rPr sz="2200" spc="-30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-65" dirty="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sz="2200" spc="-30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20" dirty="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sz="2200" spc="15" dirty="0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sz="2200" spc="-200" dirty="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sz="2200" spc="65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90" dirty="0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sz="2200" spc="-30" dirty="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sz="2200" spc="-15" dirty="0">
                <a:solidFill>
                  <a:srgbClr val="EFECE7"/>
                </a:solidFill>
                <a:latin typeface="Verdana"/>
                <a:cs typeface="Verdana"/>
              </a:rPr>
              <a:t>l</a:t>
            </a:r>
            <a:r>
              <a:rPr sz="2200" spc="-114" dirty="0">
                <a:solidFill>
                  <a:srgbClr val="EFECE7"/>
                </a:solidFill>
                <a:latin typeface="Verdana"/>
                <a:cs typeface="Verdana"/>
              </a:rPr>
              <a:t>y</a:t>
            </a:r>
            <a:r>
              <a:rPr sz="2200" spc="-80" dirty="0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sz="2200" spc="-15" dirty="0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sz="2200" spc="-75" dirty="0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961655"/>
            <a:ext cx="6266180" cy="34245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650" b="1" spc="254" dirty="0">
                <a:latin typeface="Arial"/>
                <a:cs typeface="Arial"/>
              </a:rPr>
              <a:t>INSIGHTS</a:t>
            </a:r>
            <a:endParaRPr sz="7650">
              <a:latin typeface="Arial"/>
              <a:cs typeface="Arial"/>
            </a:endParaRPr>
          </a:p>
          <a:p>
            <a:pPr marL="12700" marR="5080">
              <a:lnSpc>
                <a:spcPct val="132800"/>
              </a:lnSpc>
              <a:spcBef>
                <a:spcPts val="2250"/>
              </a:spcBef>
            </a:pPr>
            <a:r>
              <a:rPr sz="2400" spc="75" dirty="0">
                <a:latin typeface="Verdana"/>
                <a:cs typeface="Verdana"/>
              </a:rPr>
              <a:t>A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x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120" dirty="0">
                <a:latin typeface="Verdana"/>
                <a:cs typeface="Verdana"/>
              </a:rPr>
              <a:t>y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E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75" dirty="0">
                <a:latin typeface="Verdana"/>
                <a:cs typeface="Verdana"/>
              </a:rPr>
              <a:t>A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w</a:t>
            </a:r>
            <a:r>
              <a:rPr sz="2400" spc="10" dirty="0">
                <a:latin typeface="Verdana"/>
                <a:cs typeface="Verdana"/>
              </a:rPr>
              <a:t>e  </a:t>
            </a:r>
            <a:r>
              <a:rPr sz="2400" spc="25" dirty="0">
                <a:latin typeface="Verdana"/>
                <a:cs typeface="Verdana"/>
              </a:rPr>
              <a:t>were </a:t>
            </a:r>
            <a:r>
              <a:rPr sz="2400" spc="20" dirty="0">
                <a:latin typeface="Verdana"/>
                <a:cs typeface="Verdana"/>
              </a:rPr>
              <a:t>able </a:t>
            </a:r>
            <a:r>
              <a:rPr sz="2400" spc="35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discover </a:t>
            </a:r>
            <a:r>
              <a:rPr sz="2400" spc="10" dirty="0">
                <a:latin typeface="Verdana"/>
                <a:cs typeface="Verdana"/>
              </a:rPr>
              <a:t>patterns </a:t>
            </a:r>
            <a:r>
              <a:rPr sz="2400" spc="65" dirty="0">
                <a:latin typeface="Verdana"/>
                <a:cs typeface="Verdana"/>
              </a:rPr>
              <a:t>and 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w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165" dirty="0">
                <a:latin typeface="Verdana"/>
                <a:cs typeface="Verdana"/>
              </a:rPr>
              <a:t>'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k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0" dirty="0">
                <a:latin typeface="Verdana"/>
                <a:cs typeface="Verdana"/>
              </a:rPr>
              <a:t>w 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x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12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0750" y="1648508"/>
            <a:ext cx="5622290" cy="170878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070"/>
              </a:spcBef>
            </a:pPr>
            <a:r>
              <a:rPr sz="3150" spc="270" dirty="0">
                <a:latin typeface="Verdana"/>
                <a:cs typeface="Verdana"/>
              </a:rPr>
              <a:t>C</a:t>
            </a:r>
            <a:r>
              <a:rPr sz="3150" spc="-55" dirty="0">
                <a:latin typeface="Verdana"/>
                <a:cs typeface="Verdana"/>
              </a:rPr>
              <a:t>o</a:t>
            </a:r>
            <a:r>
              <a:rPr sz="3150" spc="-150" dirty="0">
                <a:latin typeface="Verdana"/>
                <a:cs typeface="Verdana"/>
              </a:rPr>
              <a:t>u</a:t>
            </a:r>
            <a:r>
              <a:rPr sz="3150" spc="-140" dirty="0">
                <a:latin typeface="Verdana"/>
                <a:cs typeface="Verdana"/>
              </a:rPr>
              <a:t>n</a:t>
            </a:r>
            <a:r>
              <a:rPr sz="3150" spc="40" dirty="0">
                <a:latin typeface="Verdana"/>
                <a:cs typeface="Verdana"/>
              </a:rPr>
              <a:t>t</a:t>
            </a:r>
            <a:r>
              <a:rPr sz="3150" spc="-114" dirty="0">
                <a:latin typeface="Verdana"/>
                <a:cs typeface="Verdana"/>
              </a:rPr>
              <a:t>r</a:t>
            </a:r>
            <a:r>
              <a:rPr sz="3150" spc="-130" dirty="0">
                <a:latin typeface="Verdana"/>
                <a:cs typeface="Verdana"/>
              </a:rPr>
              <a:t>y</a:t>
            </a:r>
            <a:r>
              <a:rPr sz="3150" spc="-335" dirty="0">
                <a:latin typeface="Verdana"/>
                <a:cs typeface="Verdana"/>
              </a:rPr>
              <a:t> </a:t>
            </a:r>
            <a:r>
              <a:rPr sz="3150" spc="-70" dirty="0">
                <a:latin typeface="Verdana"/>
                <a:cs typeface="Verdana"/>
              </a:rPr>
              <a:t>W</a:t>
            </a:r>
            <a:r>
              <a:rPr sz="3150" spc="-120" dirty="0">
                <a:latin typeface="Verdana"/>
                <a:cs typeface="Verdana"/>
              </a:rPr>
              <a:t>i</a:t>
            </a:r>
            <a:r>
              <a:rPr sz="3150" spc="-140" dirty="0">
                <a:latin typeface="Verdana"/>
                <a:cs typeface="Verdana"/>
              </a:rPr>
              <a:t>s</a:t>
            </a:r>
            <a:r>
              <a:rPr sz="3150" spc="-35" dirty="0">
                <a:latin typeface="Verdana"/>
                <a:cs typeface="Verdana"/>
              </a:rPr>
              <a:t>e</a:t>
            </a:r>
            <a:r>
              <a:rPr sz="3150" spc="-335" dirty="0">
                <a:latin typeface="Verdana"/>
                <a:cs typeface="Verdana"/>
              </a:rPr>
              <a:t> </a:t>
            </a:r>
            <a:r>
              <a:rPr sz="3150" spc="-140" dirty="0">
                <a:latin typeface="Verdana"/>
                <a:cs typeface="Verdana"/>
              </a:rPr>
              <a:t>An</a:t>
            </a:r>
            <a:r>
              <a:rPr sz="3150" spc="-100" dirty="0">
                <a:latin typeface="Verdana"/>
                <a:cs typeface="Verdana"/>
              </a:rPr>
              <a:t>a</a:t>
            </a:r>
            <a:r>
              <a:rPr sz="3150" spc="-120" dirty="0">
                <a:latin typeface="Verdana"/>
                <a:cs typeface="Verdana"/>
              </a:rPr>
              <a:t>l</a:t>
            </a:r>
            <a:r>
              <a:rPr sz="3150" spc="-135" dirty="0">
                <a:latin typeface="Verdana"/>
                <a:cs typeface="Verdana"/>
              </a:rPr>
              <a:t>y</a:t>
            </a:r>
            <a:r>
              <a:rPr sz="3150" spc="-140" dirty="0">
                <a:latin typeface="Verdana"/>
                <a:cs typeface="Verdana"/>
              </a:rPr>
              <a:t>s</a:t>
            </a:r>
            <a:r>
              <a:rPr sz="3150" spc="-120" dirty="0">
                <a:latin typeface="Verdana"/>
                <a:cs typeface="Verdana"/>
              </a:rPr>
              <a:t>i</a:t>
            </a:r>
            <a:r>
              <a:rPr sz="3150" spc="-135" dirty="0">
                <a:latin typeface="Verdana"/>
                <a:cs typeface="Verdana"/>
              </a:rPr>
              <a:t>s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750"/>
              </a:spcBef>
            </a:pPr>
            <a:r>
              <a:rPr sz="2250" b="0" spc="5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250" b="0" spc="5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250" b="0" spc="9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250" b="0" spc="10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250" b="0" spc="3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250" b="0" spc="-5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25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250" b="0" spc="2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250" b="0" spc="-6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25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b="0" spc="105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22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250" b="0" spc="-110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225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250" b="0" spc="10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250" b="0" spc="155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225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b="0" spc="3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250" b="0" spc="105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2250" b="0" spc="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25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b="0" spc="105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225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250" b="0" spc="15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2250" b="0" spc="105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2250" b="0" spc="2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250" b="0" spc="-7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250" b="0" spc="3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25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250" b="0" spc="10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250" b="0" spc="13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25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250" b="0" spc="2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2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250" b="0" spc="-7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250" b="0" spc="30" dirty="0">
                <a:solidFill>
                  <a:srgbClr val="000000"/>
                </a:solidFill>
                <a:latin typeface="Verdana"/>
                <a:cs typeface="Verdana"/>
              </a:rPr>
              <a:t>t  </a:t>
            </a:r>
            <a:r>
              <a:rPr sz="2250" b="0" spc="-5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250" b="0" spc="2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250" b="0" spc="3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2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25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250" b="0" spc="-1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25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2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250" b="0" spc="30" dirty="0">
                <a:solidFill>
                  <a:srgbClr val="000000"/>
                </a:solidFill>
                <a:latin typeface="Verdana"/>
                <a:cs typeface="Verdana"/>
              </a:rPr>
              <a:t>te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0750" y="4278227"/>
            <a:ext cx="6243320" cy="128016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070"/>
              </a:spcBef>
            </a:pPr>
            <a:r>
              <a:rPr sz="3150" b="1" spc="-30" dirty="0">
                <a:solidFill>
                  <a:srgbClr val="494949"/>
                </a:solidFill>
                <a:latin typeface="Verdana"/>
                <a:cs typeface="Verdana"/>
              </a:rPr>
              <a:t>M</a:t>
            </a:r>
            <a:r>
              <a:rPr sz="3150" b="1" spc="-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n</a:t>
            </a:r>
            <a:r>
              <a:rPr sz="3150" b="1" spc="40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h</a:t>
            </a:r>
            <a:r>
              <a:rPr sz="3150" b="1" spc="-120" dirty="0">
                <a:solidFill>
                  <a:srgbClr val="494949"/>
                </a:solidFill>
                <a:latin typeface="Verdana"/>
                <a:cs typeface="Verdana"/>
              </a:rPr>
              <a:t>l</a:t>
            </a:r>
            <a:r>
              <a:rPr sz="3150" b="1" spc="-130" dirty="0">
                <a:solidFill>
                  <a:srgbClr val="494949"/>
                </a:solidFill>
                <a:latin typeface="Verdana"/>
                <a:cs typeface="Verdana"/>
              </a:rPr>
              <a:t>y</a:t>
            </a:r>
            <a:r>
              <a:rPr sz="3150" b="1" spc="-335" dirty="0">
                <a:solidFill>
                  <a:srgbClr val="494949"/>
                </a:solidFill>
                <a:latin typeface="Verdana"/>
                <a:cs typeface="Verdana"/>
              </a:rPr>
              <a:t> </a:t>
            </a:r>
            <a:r>
              <a:rPr sz="3150" b="1" spc="-100" dirty="0">
                <a:solidFill>
                  <a:srgbClr val="494949"/>
                </a:solidFill>
                <a:latin typeface="Verdana"/>
                <a:cs typeface="Verdana"/>
              </a:rPr>
              <a:t>a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n</a:t>
            </a:r>
            <a:r>
              <a:rPr sz="3150" b="1" spc="20" dirty="0">
                <a:solidFill>
                  <a:srgbClr val="494949"/>
                </a:solidFill>
                <a:latin typeface="Verdana"/>
                <a:cs typeface="Verdana"/>
              </a:rPr>
              <a:t>d</a:t>
            </a:r>
            <a:r>
              <a:rPr sz="3150" b="1" spc="-335" dirty="0">
                <a:solidFill>
                  <a:srgbClr val="494949"/>
                </a:solidFill>
                <a:latin typeface="Verdana"/>
                <a:cs typeface="Verdana"/>
              </a:rPr>
              <a:t> </a:t>
            </a:r>
            <a:r>
              <a:rPr sz="3150" b="1" spc="-70" dirty="0">
                <a:solidFill>
                  <a:srgbClr val="494949"/>
                </a:solidFill>
                <a:latin typeface="Verdana"/>
                <a:cs typeface="Verdana"/>
              </a:rPr>
              <a:t>W</a:t>
            </a:r>
            <a:r>
              <a:rPr sz="3150" b="1" spc="-40" dirty="0">
                <a:solidFill>
                  <a:srgbClr val="494949"/>
                </a:solidFill>
                <a:latin typeface="Verdana"/>
                <a:cs typeface="Verdana"/>
              </a:rPr>
              <a:t>ee</a:t>
            </a:r>
            <a:r>
              <a:rPr sz="3150" b="1" spc="-125" dirty="0">
                <a:solidFill>
                  <a:srgbClr val="494949"/>
                </a:solidFill>
                <a:latin typeface="Verdana"/>
                <a:cs typeface="Verdana"/>
              </a:rPr>
              <a:t>k</a:t>
            </a:r>
            <a:r>
              <a:rPr sz="3150" b="1" spc="-120" dirty="0">
                <a:solidFill>
                  <a:srgbClr val="494949"/>
                </a:solidFill>
                <a:latin typeface="Verdana"/>
                <a:cs typeface="Verdana"/>
              </a:rPr>
              <a:t>l</a:t>
            </a:r>
            <a:r>
              <a:rPr sz="3150" b="1" spc="-130" dirty="0">
                <a:solidFill>
                  <a:srgbClr val="494949"/>
                </a:solidFill>
                <a:latin typeface="Verdana"/>
                <a:cs typeface="Verdana"/>
              </a:rPr>
              <a:t>y</a:t>
            </a:r>
            <a:r>
              <a:rPr sz="3150" b="1" spc="-335" dirty="0">
                <a:solidFill>
                  <a:srgbClr val="494949"/>
                </a:solidFill>
                <a:latin typeface="Verdana"/>
                <a:cs typeface="Verdana"/>
              </a:rPr>
              <a:t> 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An</a:t>
            </a:r>
            <a:r>
              <a:rPr sz="3150" b="1" spc="-100" dirty="0">
                <a:solidFill>
                  <a:srgbClr val="494949"/>
                </a:solidFill>
                <a:latin typeface="Verdana"/>
                <a:cs typeface="Verdana"/>
              </a:rPr>
              <a:t>a</a:t>
            </a:r>
            <a:r>
              <a:rPr sz="3150" b="1" spc="-120" dirty="0">
                <a:solidFill>
                  <a:srgbClr val="494949"/>
                </a:solidFill>
                <a:latin typeface="Verdana"/>
                <a:cs typeface="Verdana"/>
              </a:rPr>
              <a:t>l</a:t>
            </a:r>
            <a:r>
              <a:rPr sz="3150" b="1" spc="-135" dirty="0">
                <a:solidFill>
                  <a:srgbClr val="494949"/>
                </a:solidFill>
                <a:latin typeface="Verdana"/>
                <a:cs typeface="Verdana"/>
              </a:rPr>
              <a:t>y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s</a:t>
            </a:r>
            <a:r>
              <a:rPr sz="3150" b="1" spc="-120" dirty="0">
                <a:solidFill>
                  <a:srgbClr val="494949"/>
                </a:solidFill>
                <a:latin typeface="Verdana"/>
                <a:cs typeface="Verdana"/>
              </a:rPr>
              <a:t>i</a:t>
            </a:r>
            <a:r>
              <a:rPr sz="3150" b="1" spc="-135" dirty="0">
                <a:solidFill>
                  <a:srgbClr val="494949"/>
                </a:solidFill>
                <a:latin typeface="Verdana"/>
                <a:cs typeface="Verdana"/>
              </a:rPr>
              <a:t>s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50" spc="265" dirty="0">
                <a:latin typeface="Verdana"/>
                <a:cs typeface="Verdana"/>
              </a:rPr>
              <a:t>P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30" dirty="0">
                <a:latin typeface="Verdana"/>
                <a:cs typeface="Verdana"/>
              </a:rPr>
              <a:t>tt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-65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1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l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1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-65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45" dirty="0">
                <a:latin typeface="Verdana"/>
                <a:cs typeface="Verdana"/>
              </a:rPr>
              <a:t>w</a:t>
            </a:r>
            <a:r>
              <a:rPr sz="2250" spc="25" dirty="0">
                <a:latin typeface="Verdana"/>
                <a:cs typeface="Verdana"/>
              </a:rPr>
              <a:t>eek</a:t>
            </a:r>
            <a:r>
              <a:rPr sz="2250" spc="-65" dirty="0">
                <a:latin typeface="Verdana"/>
                <a:cs typeface="Verdana"/>
              </a:rPr>
              <a:t>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0750" y="6943085"/>
            <a:ext cx="5986780" cy="128016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070"/>
              </a:spcBef>
            </a:pPr>
            <a:r>
              <a:rPr sz="3150" b="1" spc="270" dirty="0">
                <a:solidFill>
                  <a:srgbClr val="494949"/>
                </a:solidFill>
                <a:latin typeface="Verdana"/>
                <a:cs typeface="Verdana"/>
              </a:rPr>
              <a:t>C</a:t>
            </a:r>
            <a:r>
              <a:rPr sz="3150" b="1" spc="-150" dirty="0">
                <a:solidFill>
                  <a:srgbClr val="494949"/>
                </a:solidFill>
                <a:latin typeface="Verdana"/>
                <a:cs typeface="Verdana"/>
              </a:rPr>
              <a:t>u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s</a:t>
            </a:r>
            <a:r>
              <a:rPr sz="3150" b="1" spc="40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3150" b="1" spc="-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r>
              <a:rPr sz="3150" b="1" spc="-125" dirty="0">
                <a:solidFill>
                  <a:srgbClr val="494949"/>
                </a:solidFill>
                <a:latin typeface="Verdana"/>
                <a:cs typeface="Verdana"/>
              </a:rPr>
              <a:t>m</a:t>
            </a:r>
            <a:r>
              <a:rPr sz="3150" b="1" spc="-40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3150" b="1" spc="-110" dirty="0">
                <a:solidFill>
                  <a:srgbClr val="494949"/>
                </a:solidFill>
                <a:latin typeface="Verdana"/>
                <a:cs typeface="Verdana"/>
              </a:rPr>
              <a:t>r</a:t>
            </a:r>
            <a:r>
              <a:rPr sz="3150" b="1" spc="-335" dirty="0">
                <a:solidFill>
                  <a:srgbClr val="494949"/>
                </a:solidFill>
                <a:latin typeface="Verdana"/>
                <a:cs typeface="Verdana"/>
              </a:rPr>
              <a:t> 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An</a:t>
            </a:r>
            <a:r>
              <a:rPr sz="3150" b="1" spc="-100" dirty="0">
                <a:solidFill>
                  <a:srgbClr val="494949"/>
                </a:solidFill>
                <a:latin typeface="Verdana"/>
                <a:cs typeface="Verdana"/>
              </a:rPr>
              <a:t>a</a:t>
            </a:r>
            <a:r>
              <a:rPr sz="3150" b="1" spc="-120" dirty="0">
                <a:solidFill>
                  <a:srgbClr val="494949"/>
                </a:solidFill>
                <a:latin typeface="Verdana"/>
                <a:cs typeface="Verdana"/>
              </a:rPr>
              <a:t>l</a:t>
            </a:r>
            <a:r>
              <a:rPr sz="3150" b="1" spc="-135" dirty="0">
                <a:solidFill>
                  <a:srgbClr val="494949"/>
                </a:solidFill>
                <a:latin typeface="Verdana"/>
                <a:cs typeface="Verdana"/>
              </a:rPr>
              <a:t>y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s</a:t>
            </a:r>
            <a:r>
              <a:rPr sz="3150" b="1" spc="-120" dirty="0">
                <a:solidFill>
                  <a:srgbClr val="494949"/>
                </a:solidFill>
                <a:latin typeface="Verdana"/>
                <a:cs typeface="Verdana"/>
              </a:rPr>
              <a:t>i</a:t>
            </a:r>
            <a:r>
              <a:rPr sz="3150" b="1" spc="-135" dirty="0">
                <a:solidFill>
                  <a:srgbClr val="494949"/>
                </a:solidFill>
                <a:latin typeface="Verdana"/>
                <a:cs typeface="Verdana"/>
              </a:rPr>
              <a:t>s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50" spc="135" dirty="0">
                <a:latin typeface="Verdana"/>
                <a:cs typeface="Verdana"/>
              </a:rPr>
              <a:t>F</a:t>
            </a:r>
            <a:r>
              <a:rPr sz="2250" spc="-15" dirty="0">
                <a:latin typeface="Verdana"/>
                <a:cs typeface="Verdana"/>
              </a:rPr>
              <a:t>il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3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3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10" dirty="0">
                <a:latin typeface="Verdana"/>
                <a:cs typeface="Verdana"/>
              </a:rPr>
              <a:t>v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30" dirty="0">
                <a:latin typeface="Verdana"/>
                <a:cs typeface="Verdana"/>
              </a:rPr>
              <a:t>b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65" dirty="0">
                <a:latin typeface="Verdana"/>
                <a:cs typeface="Verdana"/>
              </a:rPr>
              <a:t>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93676" y="1307299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93676" y="3937017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93676" y="6601875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31"/>
            <a:ext cx="5362575" cy="8229600"/>
          </a:xfrm>
          <a:custGeom>
            <a:avLst/>
            <a:gdLst/>
            <a:ahLst/>
            <a:cxnLst/>
            <a:rect l="l" t="t" r="r" b="b"/>
            <a:pathLst>
              <a:path w="5362575" h="8229600">
                <a:moveTo>
                  <a:pt x="5362574" y="8229537"/>
                </a:moveTo>
                <a:lnTo>
                  <a:pt x="0" y="8229537"/>
                </a:lnTo>
                <a:lnTo>
                  <a:pt x="0" y="0"/>
                </a:lnTo>
                <a:lnTo>
                  <a:pt x="5362574" y="0"/>
                </a:lnTo>
                <a:lnTo>
                  <a:pt x="5362574" y="8229537"/>
                </a:lnTo>
                <a:close/>
              </a:path>
            </a:pathLst>
          </a:custGeom>
          <a:solidFill>
            <a:srgbClr val="E3A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5972" y="1140820"/>
            <a:ext cx="10791825" cy="79829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2495" y="1638444"/>
            <a:ext cx="4504690" cy="123507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4720"/>
              </a:lnSpc>
              <a:spcBef>
                <a:spcPts val="284"/>
              </a:spcBef>
            </a:pPr>
            <a:r>
              <a:rPr sz="4000" spc="360" dirty="0">
                <a:solidFill>
                  <a:srgbClr val="000000"/>
                </a:solidFill>
                <a:latin typeface="Arial"/>
                <a:cs typeface="Arial"/>
              </a:rPr>
              <a:t>COUNTRY </a:t>
            </a:r>
            <a:r>
              <a:rPr sz="4000" spc="290" dirty="0">
                <a:solidFill>
                  <a:srgbClr val="000000"/>
                </a:solidFill>
                <a:latin typeface="Arial"/>
                <a:cs typeface="Arial"/>
              </a:rPr>
              <a:t>WISE </a:t>
            </a:r>
            <a:r>
              <a:rPr sz="4000" spc="-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335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3251" y="3445064"/>
            <a:ext cx="4525645" cy="362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069">
              <a:lnSpc>
                <a:spcPct val="116700"/>
              </a:lnSpc>
              <a:spcBef>
                <a:spcPts val="95"/>
              </a:spcBef>
            </a:pPr>
            <a:r>
              <a:rPr sz="2250" spc="275" dirty="0">
                <a:latin typeface="Verdana"/>
                <a:cs typeface="Verdana"/>
              </a:rPr>
              <a:t>W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0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5" dirty="0">
                <a:latin typeface="Verdana"/>
                <a:cs typeface="Verdana"/>
              </a:rPr>
              <a:t>U</a:t>
            </a:r>
            <a:r>
              <a:rPr sz="2250" spc="45" dirty="0">
                <a:latin typeface="Verdana"/>
                <a:cs typeface="Verdana"/>
              </a:rPr>
              <a:t>K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i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  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-110" dirty="0">
                <a:latin typeface="Verdana"/>
                <a:cs typeface="Verdana"/>
              </a:rPr>
              <a:t>y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5" dirty="0">
                <a:latin typeface="Verdana"/>
                <a:cs typeface="Verdana"/>
              </a:rPr>
              <a:t>w</a:t>
            </a:r>
            <a:r>
              <a:rPr sz="2250" spc="-20" dirty="0">
                <a:latin typeface="Verdana"/>
                <a:cs typeface="Verdana"/>
              </a:rPr>
              <a:t>i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100" dirty="0">
                <a:latin typeface="Verdana"/>
                <a:cs typeface="Verdana"/>
              </a:rPr>
              <a:t>h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00" dirty="0">
                <a:latin typeface="Verdana"/>
                <a:cs typeface="Verdana"/>
              </a:rPr>
              <a:t>m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200" dirty="0">
                <a:latin typeface="Verdana"/>
                <a:cs typeface="Verdana"/>
              </a:rPr>
              <a:t>m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50" dirty="0">
                <a:latin typeface="Verdana"/>
                <a:cs typeface="Verdana"/>
              </a:rPr>
              <a:t>r  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" dirty="0">
                <a:latin typeface="Verdana"/>
                <a:cs typeface="Verdana"/>
              </a:rPr>
              <a:t>i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0" dirty="0">
                <a:latin typeface="Verdana"/>
                <a:cs typeface="Verdana"/>
              </a:rPr>
              <a:t>te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110" dirty="0">
                <a:latin typeface="Verdana"/>
                <a:cs typeface="Verdana"/>
              </a:rPr>
              <a:t>y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q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20" dirty="0">
                <a:latin typeface="Verdana"/>
                <a:cs typeface="Verdana"/>
              </a:rPr>
              <a:t>i</a:t>
            </a:r>
            <a:r>
              <a:rPr sz="2250" spc="20" dirty="0">
                <a:latin typeface="Verdana"/>
                <a:cs typeface="Verdana"/>
              </a:rPr>
              <a:t>te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15" dirty="0">
                <a:latin typeface="Verdana"/>
                <a:cs typeface="Verdana"/>
              </a:rPr>
              <a:t>e  </a:t>
            </a:r>
            <a:r>
              <a:rPr sz="2250" spc="55" dirty="0">
                <a:latin typeface="Verdana"/>
                <a:cs typeface="Verdana"/>
              </a:rPr>
              <a:t>margin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</a:pPr>
            <a:r>
              <a:rPr sz="2250" spc="-275" dirty="0">
                <a:latin typeface="Verdana"/>
                <a:cs typeface="Verdana"/>
              </a:rPr>
              <a:t>I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5" dirty="0">
                <a:latin typeface="Verdana"/>
                <a:cs typeface="Verdana"/>
              </a:rPr>
              <a:t>w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" dirty="0">
                <a:latin typeface="Verdana"/>
                <a:cs typeface="Verdana"/>
              </a:rPr>
              <a:t>l</a:t>
            </a:r>
            <a:r>
              <a:rPr sz="2250" spc="25" dirty="0">
                <a:latin typeface="Verdana"/>
                <a:cs typeface="Verdana"/>
              </a:rPr>
              <a:t>k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-20" dirty="0">
                <a:latin typeface="Verdana"/>
                <a:cs typeface="Verdana"/>
              </a:rPr>
              <a:t>i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50" dirty="0">
                <a:latin typeface="Verdana"/>
                <a:cs typeface="Verdana"/>
              </a:rPr>
              <a:t>r  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0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5" dirty="0">
                <a:latin typeface="Verdana"/>
                <a:cs typeface="Verdana"/>
              </a:rPr>
              <a:t>U</a:t>
            </a:r>
            <a:r>
              <a:rPr sz="2250" spc="40" dirty="0">
                <a:latin typeface="Verdana"/>
                <a:cs typeface="Verdana"/>
              </a:rPr>
              <a:t>K</a:t>
            </a:r>
            <a:r>
              <a:rPr sz="2250" spc="-340" dirty="0">
                <a:latin typeface="Verdana"/>
                <a:cs typeface="Verdana"/>
              </a:rPr>
              <a:t>,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5" dirty="0">
                <a:latin typeface="Verdana"/>
                <a:cs typeface="Verdana"/>
              </a:rPr>
              <a:t>w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0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  </a:t>
            </a:r>
            <a:r>
              <a:rPr sz="2250" spc="130" dirty="0">
                <a:latin typeface="Verdana"/>
                <a:cs typeface="Verdana"/>
              </a:rPr>
              <a:t>F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340" dirty="0">
                <a:latin typeface="Verdana"/>
                <a:cs typeface="Verdana"/>
              </a:rPr>
              <a:t>,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G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200" dirty="0">
                <a:latin typeface="Verdana"/>
                <a:cs typeface="Verdana"/>
              </a:rPr>
              <a:t>m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110" dirty="0">
                <a:latin typeface="Verdana"/>
                <a:cs typeface="Verdana"/>
              </a:rPr>
              <a:t>y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25" dirty="0">
                <a:latin typeface="Verdana"/>
                <a:cs typeface="Verdana"/>
              </a:rPr>
              <a:t>&amp;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E</a:t>
            </a:r>
            <a:r>
              <a:rPr sz="2250" spc="-275" dirty="0">
                <a:latin typeface="Verdana"/>
                <a:cs typeface="Verdana"/>
              </a:rPr>
              <a:t>I</a:t>
            </a:r>
            <a:r>
              <a:rPr sz="2250" spc="60" dirty="0">
                <a:latin typeface="Verdana"/>
                <a:cs typeface="Verdana"/>
              </a:rPr>
              <a:t>R</a:t>
            </a:r>
            <a:r>
              <a:rPr sz="2250" spc="85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  </a:t>
            </a:r>
            <a:r>
              <a:rPr sz="2250" spc="2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00" dirty="0">
                <a:latin typeface="Verdana"/>
                <a:cs typeface="Verdana"/>
              </a:rPr>
              <a:t>m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i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20" dirty="0">
                <a:latin typeface="Verdana"/>
                <a:cs typeface="Verdana"/>
              </a:rPr>
              <a:t>l</a:t>
            </a:r>
            <a:r>
              <a:rPr sz="2250" spc="2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40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0" dirty="0">
                <a:latin typeface="Verdana"/>
                <a:cs typeface="Verdana"/>
              </a:rPr>
              <a:t>s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087" y="1"/>
            <a:ext cx="17726025" cy="4791075"/>
          </a:xfrm>
          <a:custGeom>
            <a:avLst/>
            <a:gdLst/>
            <a:ahLst/>
            <a:cxnLst/>
            <a:rect l="l" t="t" r="r" b="b"/>
            <a:pathLst>
              <a:path w="17726025" h="4791075">
                <a:moveTo>
                  <a:pt x="17725899" y="4791075"/>
                </a:moveTo>
                <a:lnTo>
                  <a:pt x="0" y="4791075"/>
                </a:lnTo>
                <a:lnTo>
                  <a:pt x="0" y="0"/>
                </a:lnTo>
                <a:lnTo>
                  <a:pt x="17725899" y="0"/>
                </a:lnTo>
                <a:lnTo>
                  <a:pt x="17725899" y="4791075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5278854"/>
            <a:ext cx="18087974" cy="4819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0343" y="458427"/>
            <a:ext cx="9961880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220" dirty="0">
                <a:solidFill>
                  <a:srgbClr val="000000"/>
                </a:solidFill>
                <a:latin typeface="Arial"/>
                <a:cs typeface="Arial"/>
              </a:rPr>
              <a:t>MONTHLY</a:t>
            </a:r>
            <a:r>
              <a:rPr sz="43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300" spc="254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4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300" spc="60" dirty="0">
                <a:solidFill>
                  <a:srgbClr val="000000"/>
                </a:solidFill>
                <a:latin typeface="Arial"/>
                <a:cs typeface="Arial"/>
              </a:rPr>
              <a:t>WEEKLY</a:t>
            </a:r>
            <a:r>
              <a:rPr sz="43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300" spc="150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4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9218" y="1404246"/>
            <a:ext cx="14206219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9185">
              <a:lnSpc>
                <a:spcPct val="132500"/>
              </a:lnSpc>
              <a:spcBef>
                <a:spcPts val="100"/>
              </a:spcBef>
            </a:pPr>
            <a:r>
              <a:rPr sz="2500" spc="190" dirty="0">
                <a:latin typeface="Verdana"/>
                <a:cs typeface="Verdana"/>
              </a:rPr>
              <a:t>We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75" dirty="0">
                <a:latin typeface="Verdana"/>
                <a:cs typeface="Verdana"/>
              </a:rPr>
              <a:t>can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5" dirty="0">
                <a:latin typeface="Verdana"/>
                <a:cs typeface="Verdana"/>
              </a:rPr>
              <a:t>see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that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65" dirty="0">
                <a:latin typeface="Verdana"/>
                <a:cs typeface="Verdana"/>
              </a:rPr>
              <a:t>the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sales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are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65" dirty="0">
                <a:latin typeface="Verdana"/>
                <a:cs typeface="Verdana"/>
              </a:rPr>
              <a:t>quite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100" dirty="0">
                <a:latin typeface="Verdana"/>
                <a:cs typeface="Verdana"/>
              </a:rPr>
              <a:t>high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85" dirty="0">
                <a:latin typeface="Verdana"/>
                <a:cs typeface="Verdana"/>
              </a:rPr>
              <a:t>between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80" dirty="0">
                <a:latin typeface="Verdana"/>
                <a:cs typeface="Verdana"/>
              </a:rPr>
              <a:t>August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15" dirty="0">
                <a:latin typeface="Verdana"/>
                <a:cs typeface="Verdana"/>
              </a:rPr>
              <a:t>till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85" dirty="0">
                <a:latin typeface="Verdana"/>
                <a:cs typeface="Verdana"/>
              </a:rPr>
              <a:t>December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85" dirty="0">
                <a:latin typeface="Verdana"/>
                <a:cs typeface="Verdana"/>
              </a:rPr>
              <a:t>and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80" dirty="0">
                <a:latin typeface="Verdana"/>
                <a:cs typeface="Verdana"/>
              </a:rPr>
              <a:t>then </a:t>
            </a:r>
            <a:r>
              <a:rPr sz="2500" spc="-860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decreases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significantly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60" dirty="0">
                <a:latin typeface="Verdana"/>
                <a:cs typeface="Verdana"/>
              </a:rPr>
              <a:t>in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January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85" dirty="0">
                <a:latin typeface="Verdana"/>
                <a:cs typeface="Verdana"/>
              </a:rPr>
              <a:t>and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remains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65" dirty="0">
                <a:latin typeface="Verdana"/>
                <a:cs typeface="Verdana"/>
              </a:rPr>
              <a:t>quite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25" dirty="0">
                <a:latin typeface="Verdana"/>
                <a:cs typeface="Verdana"/>
              </a:rPr>
              <a:t>stable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15" dirty="0">
                <a:latin typeface="Verdana"/>
                <a:cs typeface="Verdana"/>
              </a:rPr>
              <a:t>till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80" dirty="0">
                <a:latin typeface="Verdana"/>
                <a:cs typeface="Verdana"/>
              </a:rPr>
              <a:t>August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500" spc="-5" dirty="0">
                <a:latin typeface="Verdana"/>
                <a:cs typeface="Verdana"/>
              </a:rPr>
              <a:t>This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75" dirty="0">
                <a:latin typeface="Verdana"/>
                <a:cs typeface="Verdana"/>
              </a:rPr>
              <a:t>can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90" dirty="0">
                <a:latin typeface="Verdana"/>
                <a:cs typeface="Verdana"/>
              </a:rPr>
              <a:t>be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95" dirty="0">
                <a:latin typeface="Verdana"/>
                <a:cs typeface="Verdana"/>
              </a:rPr>
              <a:t>due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to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10" dirty="0">
                <a:latin typeface="Verdana"/>
                <a:cs typeface="Verdana"/>
              </a:rPr>
              <a:t>seasonal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products,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holidays,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sales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100" dirty="0">
                <a:latin typeface="Verdana"/>
                <a:cs typeface="Verdana"/>
              </a:rPr>
              <a:t>&amp;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discounts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Verdana"/>
              <a:cs typeface="Verdana"/>
            </a:endParaRPr>
          </a:p>
          <a:p>
            <a:pPr marL="12700" marR="5080">
              <a:lnSpc>
                <a:spcPct val="132500"/>
              </a:lnSpc>
              <a:spcBef>
                <a:spcPts val="5"/>
              </a:spcBef>
            </a:pPr>
            <a:r>
              <a:rPr sz="2500" spc="190" dirty="0">
                <a:latin typeface="Verdana"/>
                <a:cs typeface="Verdana"/>
              </a:rPr>
              <a:t>We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75" dirty="0">
                <a:latin typeface="Verdana"/>
                <a:cs typeface="Verdana"/>
              </a:rPr>
              <a:t>can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also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15" dirty="0">
                <a:latin typeface="Verdana"/>
                <a:cs typeface="Verdana"/>
              </a:rPr>
              <a:t>observe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that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65" dirty="0">
                <a:latin typeface="Verdana"/>
                <a:cs typeface="Verdana"/>
              </a:rPr>
              <a:t>the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sales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are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comparatively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100" dirty="0">
                <a:latin typeface="Verdana"/>
                <a:cs typeface="Verdana"/>
              </a:rPr>
              <a:t>high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80" dirty="0">
                <a:latin typeface="Verdana"/>
                <a:cs typeface="Verdana"/>
              </a:rPr>
              <a:t>during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40" dirty="0">
                <a:latin typeface="Verdana"/>
                <a:cs typeface="Verdana"/>
              </a:rPr>
              <a:t>weekdays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15" dirty="0">
                <a:latin typeface="Verdana"/>
                <a:cs typeface="Verdana"/>
              </a:rPr>
              <a:t>rather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80" dirty="0">
                <a:latin typeface="Verdana"/>
                <a:cs typeface="Verdana"/>
              </a:rPr>
              <a:t>then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90" dirty="0">
                <a:latin typeface="Verdana"/>
                <a:cs typeface="Verdana"/>
              </a:rPr>
              <a:t>weekend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8286730" cy="10287000"/>
            <a:chOff x="0" y="12"/>
            <a:chExt cx="18286730" cy="10287000"/>
          </a:xfrm>
        </p:grpSpPr>
        <p:sp>
          <p:nvSpPr>
            <p:cNvPr id="3" name="object 3"/>
            <p:cNvSpPr/>
            <p:nvPr/>
          </p:nvSpPr>
          <p:spPr>
            <a:xfrm>
              <a:off x="7742205" y="64"/>
              <a:ext cx="10544175" cy="10287000"/>
            </a:xfrm>
            <a:custGeom>
              <a:avLst/>
              <a:gdLst/>
              <a:ahLst/>
              <a:cxnLst/>
              <a:rect l="l" t="t" r="r" b="b"/>
              <a:pathLst>
                <a:path w="10544175" h="10287000">
                  <a:moveTo>
                    <a:pt x="10544174" y="10286871"/>
                  </a:moveTo>
                  <a:lnTo>
                    <a:pt x="0" y="10286871"/>
                  </a:lnTo>
                  <a:lnTo>
                    <a:pt x="0" y="0"/>
                  </a:lnTo>
                  <a:lnTo>
                    <a:pt x="10544174" y="0"/>
                  </a:lnTo>
                  <a:lnTo>
                    <a:pt x="10544174" y="10286871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7743825" cy="10287000"/>
            </a:xfrm>
            <a:custGeom>
              <a:avLst/>
              <a:gdLst/>
              <a:ahLst/>
              <a:cxnLst/>
              <a:rect l="l" t="t" r="r" b="b"/>
              <a:pathLst>
                <a:path w="7743825" h="10287000">
                  <a:moveTo>
                    <a:pt x="7743824" y="10286976"/>
                  </a:moveTo>
                  <a:lnTo>
                    <a:pt x="0" y="10286976"/>
                  </a:lnTo>
                  <a:lnTo>
                    <a:pt x="0" y="0"/>
                  </a:lnTo>
                  <a:lnTo>
                    <a:pt x="7743824" y="0"/>
                  </a:lnTo>
                  <a:lnTo>
                    <a:pt x="7743824" y="10286976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925" y="1043428"/>
              <a:ext cx="1562100" cy="419100"/>
            </a:xfrm>
            <a:custGeom>
              <a:avLst/>
              <a:gdLst/>
              <a:ahLst/>
              <a:cxnLst/>
              <a:rect l="l" t="t" r="r" b="b"/>
              <a:pathLst>
                <a:path w="1562099" h="419100">
                  <a:moveTo>
                    <a:pt x="156164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1561649" y="0"/>
                  </a:lnTo>
                  <a:lnTo>
                    <a:pt x="1561649" y="419099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657" y="104620"/>
              <a:ext cx="9829799" cy="5143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797" y="5296861"/>
              <a:ext cx="9829799" cy="49053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253491"/>
            <a:ext cx="5869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5" dirty="0">
                <a:solidFill>
                  <a:srgbClr val="000000"/>
                </a:solidFill>
                <a:latin typeface="Arial"/>
                <a:cs typeface="Arial"/>
              </a:rPr>
              <a:t>CUSTOMER</a:t>
            </a:r>
            <a:r>
              <a:rPr sz="40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140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3137270"/>
            <a:ext cx="5954395" cy="658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6530">
              <a:lnSpc>
                <a:spcPct val="133600"/>
              </a:lnSpc>
              <a:spcBef>
                <a:spcPts val="95"/>
              </a:spcBef>
            </a:pPr>
            <a:r>
              <a:rPr sz="2300" spc="-275" dirty="0">
                <a:latin typeface="Verdana"/>
                <a:cs typeface="Verdana"/>
              </a:rPr>
              <a:t>I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f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g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350" dirty="0">
                <a:latin typeface="Verdana"/>
                <a:cs typeface="Verdana"/>
              </a:rPr>
              <a:t>,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35" dirty="0">
                <a:latin typeface="Verdana"/>
                <a:cs typeface="Verdana"/>
              </a:rPr>
              <a:t>p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35" dirty="0">
                <a:latin typeface="Verdana"/>
                <a:cs typeface="Verdana"/>
              </a:rPr>
              <a:t>1</a:t>
            </a:r>
            <a:r>
              <a:rPr sz="2300" spc="45" dirty="0">
                <a:latin typeface="Verdana"/>
                <a:cs typeface="Verdana"/>
              </a:rPr>
              <a:t>0  </a:t>
            </a:r>
            <a:r>
              <a:rPr sz="2300" spc="95" dirty="0">
                <a:latin typeface="Verdana"/>
                <a:cs typeface="Verdana"/>
              </a:rPr>
              <a:t>cu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14" dirty="0">
                <a:latin typeface="Verdana"/>
                <a:cs typeface="Verdana"/>
              </a:rPr>
              <a:t>v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30" dirty="0">
                <a:latin typeface="Verdana"/>
                <a:cs typeface="Verdana"/>
              </a:rPr>
              <a:t>d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t 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f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215" dirty="0">
                <a:latin typeface="Verdana"/>
                <a:cs typeface="Verdana"/>
              </a:rPr>
              <a:t>m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-55" dirty="0">
                <a:latin typeface="Verdana"/>
                <a:cs typeface="Verdana"/>
              </a:rPr>
              <a:t>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il  </a:t>
            </a:r>
            <a:r>
              <a:rPr sz="2300" spc="-10" dirty="0">
                <a:latin typeface="Verdana"/>
                <a:cs typeface="Verdana"/>
              </a:rPr>
              <a:t>store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33600"/>
              </a:lnSpc>
            </a:pPr>
            <a:r>
              <a:rPr sz="2300" spc="290" dirty="0">
                <a:latin typeface="Verdana"/>
                <a:cs typeface="Verdana"/>
              </a:rPr>
              <a:t>W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15" dirty="0">
                <a:latin typeface="Verdana"/>
                <a:cs typeface="Verdana"/>
              </a:rPr>
              <a:t>il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g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350" dirty="0">
                <a:latin typeface="Verdana"/>
                <a:cs typeface="Verdana"/>
              </a:rPr>
              <a:t>,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5" dirty="0">
                <a:latin typeface="Verdana"/>
                <a:cs typeface="Verdana"/>
              </a:rPr>
              <a:t>e 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cu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14" dirty="0">
                <a:latin typeface="Verdana"/>
                <a:cs typeface="Verdana"/>
              </a:rPr>
              <a:t>v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t 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110" dirty="0">
                <a:latin typeface="Verdana"/>
                <a:cs typeface="Verdana"/>
              </a:rPr>
              <a:t>y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Verdana"/>
              <a:cs typeface="Verdana"/>
            </a:endParaRPr>
          </a:p>
          <a:p>
            <a:pPr marL="12700" marR="139065">
              <a:lnSpc>
                <a:spcPct val="133600"/>
              </a:lnSpc>
            </a:pPr>
            <a:r>
              <a:rPr sz="2300" spc="80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50" dirty="0">
                <a:latin typeface="Verdana"/>
                <a:cs typeface="Verdana"/>
              </a:rPr>
              <a:t>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45" dirty="0">
                <a:latin typeface="Verdana"/>
                <a:cs typeface="Verdana"/>
              </a:rPr>
              <a:t>g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f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215" dirty="0">
                <a:latin typeface="Verdana"/>
                <a:cs typeface="Verdana"/>
              </a:rPr>
              <a:t>m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35" dirty="0">
                <a:latin typeface="Verdana"/>
                <a:cs typeface="Verdana"/>
              </a:rPr>
              <a:t>o  </a:t>
            </a:r>
            <a:r>
              <a:rPr sz="2300" spc="145" dirty="0">
                <a:latin typeface="Verdana"/>
                <a:cs typeface="Verdana"/>
              </a:rPr>
              <a:t>g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cu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55" dirty="0">
                <a:latin typeface="Verdana"/>
                <a:cs typeface="Verdana"/>
              </a:rPr>
              <a:t>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10" dirty="0">
                <a:latin typeface="Verdana"/>
                <a:cs typeface="Verdana"/>
              </a:rPr>
              <a:t>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t  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55" dirty="0">
                <a:latin typeface="Verdana"/>
                <a:cs typeface="Verdana"/>
              </a:rPr>
              <a:t>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114" dirty="0">
                <a:latin typeface="Verdana"/>
                <a:cs typeface="Verdana"/>
              </a:rPr>
              <a:t>v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15" dirty="0">
                <a:latin typeface="Verdana"/>
                <a:cs typeface="Verdana"/>
              </a:rPr>
              <a:t>e  </a:t>
            </a:r>
            <a:r>
              <a:rPr sz="2300" spc="-20" dirty="0">
                <a:latin typeface="Verdana"/>
                <a:cs typeface="Verdana"/>
              </a:rPr>
              <a:t>list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of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70" dirty="0">
                <a:latin typeface="Verdana"/>
                <a:cs typeface="Verdana"/>
              </a:rPr>
              <a:t>top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85" dirty="0">
                <a:latin typeface="Verdana"/>
                <a:cs typeface="Verdana"/>
              </a:rPr>
              <a:t>10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30" dirty="0">
                <a:latin typeface="Verdana"/>
                <a:cs typeface="Verdana"/>
              </a:rPr>
              <a:t>customers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0" dirty="0">
                <a:latin typeface="Verdana"/>
                <a:cs typeface="Verdana"/>
              </a:rPr>
              <a:t>who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have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0" dirty="0">
                <a:latin typeface="Verdana"/>
                <a:cs typeface="Verdana"/>
              </a:rPr>
              <a:t>spent </a:t>
            </a:r>
            <a:r>
              <a:rPr sz="2300" spc="-795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110" dirty="0">
                <a:latin typeface="Verdana"/>
                <a:cs typeface="Verdana"/>
              </a:rPr>
              <a:t>y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Tahoma</vt:lpstr>
      <vt:lpstr>Trebuchet MS</vt:lpstr>
      <vt:lpstr>Verdana</vt:lpstr>
      <vt:lpstr>Office Theme</vt:lpstr>
      <vt:lpstr>GLOBAL CERT NUS  ENTERPRISE</vt:lpstr>
      <vt:lpstr>LIST OF CONTENTS</vt:lpstr>
      <vt:lpstr>INTRODUCTION</vt:lpstr>
      <vt:lpstr>PROBLEM  STATEMENT</vt:lpstr>
      <vt:lpstr>EXPLORATORY DATA ANALYSIS</vt:lpstr>
      <vt:lpstr>Country Wise Analysis Countries having the highest and least  retail rate</vt:lpstr>
      <vt:lpstr>COUNTRY WISE  ANALYSIS</vt:lpstr>
      <vt:lpstr>MONTHLY AND WEEKLY ANALYSIS</vt:lpstr>
      <vt:lpstr>CUSTOMER ANALYSIS</vt:lpstr>
      <vt:lpstr>38,000 UK Sales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Cert nsu enterprise</dc:title>
  <dc:creator>Shahmeer Sethi</dc:creator>
  <cp:keywords>DAFL6SYvO4A,BAFL6WVGBks</cp:keywords>
  <cp:lastModifiedBy>aspirex99</cp:lastModifiedBy>
  <cp:revision>1</cp:revision>
  <dcterms:created xsi:type="dcterms:W3CDTF">2022-10-12T20:56:48Z</dcterms:created>
  <dcterms:modified xsi:type="dcterms:W3CDTF">2022-10-12T21:00:07Z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2022-09-11T00:00:00Z</vt:filetime>
  </property>
</Properties>
</file>