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9" r:id="rId3"/>
    <p:sldId id="260" r:id="rId4"/>
    <p:sldId id="294" r:id="rId5"/>
    <p:sldId id="295" r:id="rId6"/>
    <p:sldId id="296" r:id="rId7"/>
    <p:sldId id="297" r:id="rId8"/>
    <p:sldId id="270" r:id="rId9"/>
    <p:sldId id="298" r:id="rId10"/>
    <p:sldId id="299" r:id="rId11"/>
    <p:sldId id="300" r:id="rId12"/>
    <p:sldId id="317" r:id="rId13"/>
    <p:sldId id="301" r:id="rId14"/>
    <p:sldId id="302" r:id="rId15"/>
    <p:sldId id="303" r:id="rId16"/>
    <p:sldId id="318" r:id="rId17"/>
    <p:sldId id="304" r:id="rId18"/>
    <p:sldId id="306" r:id="rId19"/>
    <p:sldId id="307" r:id="rId20"/>
    <p:sldId id="310" r:id="rId21"/>
    <p:sldId id="309" r:id="rId22"/>
    <p:sldId id="319" r:id="rId23"/>
    <p:sldId id="320" r:id="rId24"/>
    <p:sldId id="316" r:id="rId25"/>
    <p:sldId id="321" r:id="rId26"/>
    <p:sldId id="287"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Ebrima" panose="02000000000000000000" pitchFamily="2" charset="0"/>
      <p:regular r:id="rId33"/>
      <p:bold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C8CFF"/>
    <a:srgbClr val="FFFF00"/>
    <a:srgbClr val="FF0000"/>
    <a:srgbClr val="7AC47E"/>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93156" autoAdjust="0"/>
  </p:normalViewPr>
  <p:slideViewPr>
    <p:cSldViewPr snapToGrid="0">
      <p:cViewPr varScale="1">
        <p:scale>
          <a:sx n="105" d="100"/>
          <a:sy n="105" d="100"/>
        </p:scale>
        <p:origin x="917" y="67"/>
      </p:cViewPr>
      <p:guideLst>
        <p:guide orient="horz" pos="1620"/>
        <p:guide pos="2880"/>
      </p:guideLst>
    </p:cSldViewPr>
  </p:slideViewPr>
  <p:outlineViewPr>
    <p:cViewPr>
      <p:scale>
        <a:sx n="33" d="100"/>
        <a:sy n="33" d="100"/>
      </p:scale>
      <p:origin x="48" y="381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2AC61-0D22-42A4-A567-4736989E0B65}"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D47F797F-AB86-459F-BC09-A93B8BAFF241}">
      <dgm:prSet custT="1"/>
      <dgm:spPr/>
      <dgm:t>
        <a:bodyPr/>
        <a:lstStyle/>
        <a:p>
          <a:r>
            <a:rPr lang="en-IN" sz="1800" b="1" dirty="0">
              <a:latin typeface="Times New Roman" panose="02020603050405020304" pitchFamily="18" charset="0"/>
              <a:cs typeface="Times New Roman" panose="02020603050405020304" pitchFamily="18" charset="0"/>
            </a:rPr>
            <a:t>Introduction and Problem Statement</a:t>
          </a:r>
        </a:p>
      </dgm:t>
    </dgm:pt>
    <dgm:pt modelId="{144BBDCA-8ABC-4B50-81C4-FFF813977EEA}" type="parTrans" cxnId="{90964C8B-DBDC-478E-8193-9700EE057E4D}">
      <dgm:prSet/>
      <dgm:spPr/>
      <dgm:t>
        <a:bodyPr/>
        <a:lstStyle/>
        <a:p>
          <a:endParaRPr lang="en-IN"/>
        </a:p>
      </dgm:t>
    </dgm:pt>
    <dgm:pt modelId="{CAA3FB84-5983-44E0-8E1C-9AC183E6F13E}" type="sibTrans" cxnId="{90964C8B-DBDC-478E-8193-9700EE057E4D}">
      <dgm:prSet/>
      <dgm:spPr/>
      <dgm:t>
        <a:bodyPr/>
        <a:lstStyle/>
        <a:p>
          <a:endParaRPr lang="en-IN"/>
        </a:p>
      </dgm:t>
    </dgm:pt>
    <dgm:pt modelId="{121A923A-9E0B-44E3-BF1E-747B08D67BE7}">
      <dgm:prSet custT="1"/>
      <dgm:spPr/>
      <dgm:t>
        <a:bodyPr/>
        <a:lstStyle/>
        <a:p>
          <a:r>
            <a:rPr lang="en-IN" sz="1800" b="1" dirty="0">
              <a:latin typeface="Times New Roman" panose="02020603050405020304" pitchFamily="18" charset="0"/>
              <a:cs typeface="Times New Roman" panose="02020603050405020304" pitchFamily="18" charset="0"/>
            </a:rPr>
            <a:t>Data Exploration</a:t>
          </a:r>
        </a:p>
      </dgm:t>
    </dgm:pt>
    <dgm:pt modelId="{701C55B2-BA29-4C0F-98E8-9F197047297B}" type="parTrans" cxnId="{0F7622B1-F3C7-444B-8CB8-276A9E8D422A}">
      <dgm:prSet/>
      <dgm:spPr/>
      <dgm:t>
        <a:bodyPr/>
        <a:lstStyle/>
        <a:p>
          <a:endParaRPr lang="en-IN"/>
        </a:p>
      </dgm:t>
    </dgm:pt>
    <dgm:pt modelId="{A4FDB072-D9CE-42F3-97DC-FFB60A89985E}" type="sibTrans" cxnId="{0F7622B1-F3C7-444B-8CB8-276A9E8D422A}">
      <dgm:prSet/>
      <dgm:spPr/>
      <dgm:t>
        <a:bodyPr/>
        <a:lstStyle/>
        <a:p>
          <a:endParaRPr lang="en-IN"/>
        </a:p>
      </dgm:t>
    </dgm:pt>
    <dgm:pt modelId="{480086F5-A65E-4226-AC32-E3C0DB06C284}">
      <dgm:prSet custT="1"/>
      <dgm:spPr/>
      <dgm:t>
        <a:bodyPr/>
        <a:lstStyle/>
        <a:p>
          <a:r>
            <a:rPr lang="en-IN" sz="1800" b="1" dirty="0">
              <a:latin typeface="Times New Roman" panose="02020603050405020304" pitchFamily="18" charset="0"/>
              <a:cs typeface="Times New Roman" panose="02020603050405020304" pitchFamily="18" charset="0"/>
            </a:rPr>
            <a:t>Analysis Methodology</a:t>
          </a:r>
        </a:p>
      </dgm:t>
    </dgm:pt>
    <dgm:pt modelId="{0DF29C19-AB57-4400-A43A-1181947CC60D}" type="parTrans" cxnId="{E3B76C39-E755-46A6-9BCC-C3AF5CBA3EB7}">
      <dgm:prSet/>
      <dgm:spPr/>
      <dgm:t>
        <a:bodyPr/>
        <a:lstStyle/>
        <a:p>
          <a:endParaRPr lang="en-IN"/>
        </a:p>
      </dgm:t>
    </dgm:pt>
    <dgm:pt modelId="{8DFBC081-3FDD-400E-A12A-5871C260B367}" type="sibTrans" cxnId="{E3B76C39-E755-46A6-9BCC-C3AF5CBA3EB7}">
      <dgm:prSet/>
      <dgm:spPr/>
      <dgm:t>
        <a:bodyPr/>
        <a:lstStyle/>
        <a:p>
          <a:endParaRPr lang="en-IN"/>
        </a:p>
      </dgm:t>
    </dgm:pt>
    <dgm:pt modelId="{6E8E0298-2A1E-4E34-8E0B-5E2765AD9EAE}">
      <dgm:prSet custT="1"/>
      <dgm:spPr/>
      <dgm:t>
        <a:bodyPr/>
        <a:lstStyle/>
        <a:p>
          <a:endParaRPr lang="en-IN" sz="3200" b="1">
            <a:solidFill>
              <a:schemeClr val="bg2"/>
            </a:solidFill>
            <a:latin typeface="Times New Roman" panose="02020603050405020304" pitchFamily="18" charset="0"/>
            <a:cs typeface="Times New Roman" panose="02020603050405020304" pitchFamily="18" charset="0"/>
          </a:endParaRPr>
        </a:p>
      </dgm:t>
    </dgm:pt>
    <dgm:pt modelId="{F77CB8A6-B111-4373-9282-3BB234DEDD3A}" type="parTrans" cxnId="{414D2629-72C0-4C78-8875-ED1348D968C1}">
      <dgm:prSet/>
      <dgm:spPr/>
      <dgm:t>
        <a:bodyPr/>
        <a:lstStyle/>
        <a:p>
          <a:endParaRPr lang="en-IN"/>
        </a:p>
      </dgm:t>
    </dgm:pt>
    <dgm:pt modelId="{A597612E-ECE3-4F1E-8D2E-322023DC25AA}" type="sibTrans" cxnId="{414D2629-72C0-4C78-8875-ED1348D968C1}">
      <dgm:prSet/>
      <dgm:spPr/>
      <dgm:t>
        <a:bodyPr/>
        <a:lstStyle/>
        <a:p>
          <a:endParaRPr lang="en-IN"/>
        </a:p>
      </dgm:t>
    </dgm:pt>
    <dgm:pt modelId="{A968CDF3-2265-4285-825E-0BD1A627138D}">
      <dgm:prSet custT="1"/>
      <dgm:spPr/>
      <dgm:t>
        <a:bodyPr/>
        <a:lstStyle/>
        <a:p>
          <a:r>
            <a:rPr lang="en-IN" sz="1800" b="1" dirty="0">
              <a:latin typeface="Times New Roman" panose="02020603050405020304" pitchFamily="18" charset="0"/>
              <a:cs typeface="Times New Roman" panose="02020603050405020304" pitchFamily="18" charset="0"/>
            </a:rPr>
            <a:t>Data Processing and Exploratory Data Analysis</a:t>
          </a:r>
          <a:r>
            <a:rPr lang="en-IN" sz="1800" b="1">
              <a:latin typeface="Times New Roman" panose="02020603050405020304" pitchFamily="18" charset="0"/>
              <a:cs typeface="Times New Roman" panose="02020603050405020304" pitchFamily="18" charset="0"/>
            </a:rPr>
            <a:t>(EDA)</a:t>
          </a:r>
          <a:endParaRPr lang="en-IN" sz="1800" b="1" dirty="0">
            <a:latin typeface="Times New Roman" panose="02020603050405020304" pitchFamily="18" charset="0"/>
            <a:cs typeface="Times New Roman" panose="02020603050405020304" pitchFamily="18" charset="0"/>
          </a:endParaRPr>
        </a:p>
      </dgm:t>
    </dgm:pt>
    <dgm:pt modelId="{8553ACD6-A11E-417E-BF59-63AA651586CC}" type="parTrans" cxnId="{118E9D94-4EE6-4DB4-A2E1-11B9B05150A2}">
      <dgm:prSet/>
      <dgm:spPr/>
      <dgm:t>
        <a:bodyPr/>
        <a:lstStyle/>
        <a:p>
          <a:endParaRPr lang="en-IN"/>
        </a:p>
      </dgm:t>
    </dgm:pt>
    <dgm:pt modelId="{A2BF951F-0E1F-43D7-8BC8-F4C9906D7B09}" type="sibTrans" cxnId="{118E9D94-4EE6-4DB4-A2E1-11B9B05150A2}">
      <dgm:prSet/>
      <dgm:spPr/>
      <dgm:t>
        <a:bodyPr/>
        <a:lstStyle/>
        <a:p>
          <a:endParaRPr lang="en-IN"/>
        </a:p>
      </dgm:t>
    </dgm:pt>
    <dgm:pt modelId="{A141C34F-5A14-4DAB-A44A-27BDBC674C85}">
      <dgm:prSet custT="1"/>
      <dgm:spPr/>
      <dgm:t>
        <a:bodyPr/>
        <a:lstStyle/>
        <a:p>
          <a:r>
            <a:rPr lang="en-IN" sz="1800" b="1" dirty="0" err="1">
              <a:solidFill>
                <a:schemeClr val="bg2"/>
              </a:solidFill>
              <a:latin typeface="Times New Roman" panose="02020603050405020304" pitchFamily="18" charset="0"/>
              <a:cs typeface="Times New Roman" panose="02020603050405020304" pitchFamily="18" charset="0"/>
            </a:rPr>
            <a:t>Modeling</a:t>
          </a:r>
          <a:endParaRPr lang="en-IN" sz="1800" b="1" dirty="0">
            <a:solidFill>
              <a:schemeClr val="bg2"/>
            </a:solidFill>
            <a:latin typeface="Times New Roman" panose="02020603050405020304" pitchFamily="18" charset="0"/>
            <a:cs typeface="Times New Roman" panose="02020603050405020304" pitchFamily="18" charset="0"/>
          </a:endParaRPr>
        </a:p>
      </dgm:t>
    </dgm:pt>
    <dgm:pt modelId="{B8BFFF48-54BF-432D-847F-A818E63D5B17}" type="parTrans" cxnId="{764DAA4A-1193-4589-B212-145F9FE69A67}">
      <dgm:prSet/>
      <dgm:spPr/>
      <dgm:t>
        <a:bodyPr/>
        <a:lstStyle/>
        <a:p>
          <a:endParaRPr lang="en-IN"/>
        </a:p>
      </dgm:t>
    </dgm:pt>
    <dgm:pt modelId="{7783250C-3901-4D58-8FF1-500E82AB7229}" type="sibTrans" cxnId="{764DAA4A-1193-4589-B212-145F9FE69A67}">
      <dgm:prSet/>
      <dgm:spPr/>
      <dgm:t>
        <a:bodyPr/>
        <a:lstStyle/>
        <a:p>
          <a:endParaRPr lang="en-IN"/>
        </a:p>
      </dgm:t>
    </dgm:pt>
    <dgm:pt modelId="{FF1799B5-83E9-4ADB-B260-D73196DC38AA}">
      <dgm:prSet custT="1"/>
      <dgm:spPr/>
      <dgm:t>
        <a:bodyPr/>
        <a:lstStyle/>
        <a:p>
          <a:r>
            <a:rPr lang="en-IN" sz="1800" b="1" i="0" dirty="0">
              <a:latin typeface="Times New Roman" panose="02020603050405020304" pitchFamily="18" charset="0"/>
              <a:cs typeface="Times New Roman" panose="02020603050405020304" pitchFamily="18" charset="0"/>
            </a:rPr>
            <a:t>Final </a:t>
          </a:r>
          <a:r>
            <a:rPr lang="en-IN" sz="1800" b="1" i="0" dirty="0" err="1">
              <a:latin typeface="Times New Roman" panose="02020603050405020304" pitchFamily="18" charset="0"/>
              <a:cs typeface="Times New Roman" panose="02020603050405020304" pitchFamily="18" charset="0"/>
            </a:rPr>
            <a:t>Modeling</a:t>
          </a:r>
          <a:r>
            <a:rPr lang="en-IN" sz="1800" b="1" i="0" dirty="0">
              <a:latin typeface="Times New Roman" panose="02020603050405020304" pitchFamily="18" charset="0"/>
              <a:cs typeface="Times New Roman" panose="02020603050405020304" pitchFamily="18" charset="0"/>
            </a:rPr>
            <a:t> and Results</a:t>
          </a:r>
          <a:endParaRPr lang="en-IN" sz="1800" b="1" dirty="0">
            <a:latin typeface="Times New Roman" panose="02020603050405020304" pitchFamily="18" charset="0"/>
            <a:cs typeface="Times New Roman" panose="02020603050405020304" pitchFamily="18" charset="0"/>
          </a:endParaRPr>
        </a:p>
      </dgm:t>
    </dgm:pt>
    <dgm:pt modelId="{96A69342-BDFE-41EE-BE13-6FE0BA650642}" type="parTrans" cxnId="{EE129FF5-D95D-42D3-BAAE-CF2E3648CF97}">
      <dgm:prSet/>
      <dgm:spPr/>
      <dgm:t>
        <a:bodyPr/>
        <a:lstStyle/>
        <a:p>
          <a:endParaRPr lang="en-IN"/>
        </a:p>
      </dgm:t>
    </dgm:pt>
    <dgm:pt modelId="{B3E526CF-92AB-4D8F-BBEF-5177A393AC2D}" type="sibTrans" cxnId="{EE129FF5-D95D-42D3-BAAE-CF2E3648CF97}">
      <dgm:prSet/>
      <dgm:spPr/>
      <dgm:t>
        <a:bodyPr/>
        <a:lstStyle/>
        <a:p>
          <a:endParaRPr lang="en-IN"/>
        </a:p>
      </dgm:t>
    </dgm:pt>
    <dgm:pt modelId="{021268BA-845E-49AB-84A9-9E9D57D9E362}">
      <dgm:prSet custT="1"/>
      <dgm:spPr/>
      <dgm:t>
        <a:bodyPr/>
        <a:lstStyle/>
        <a:p>
          <a:r>
            <a:rPr lang="en-IN" sz="1800" b="1" i="0" dirty="0">
              <a:latin typeface="Times New Roman" panose="02020603050405020304" pitchFamily="18" charset="0"/>
              <a:cs typeface="Times New Roman" panose="02020603050405020304" pitchFamily="18" charset="0"/>
            </a:rPr>
            <a:t>Conclusions and Summary</a:t>
          </a:r>
          <a:endParaRPr lang="en-IN" sz="1800" b="1" dirty="0">
            <a:latin typeface="Times New Roman" panose="02020603050405020304" pitchFamily="18" charset="0"/>
            <a:cs typeface="Times New Roman" panose="02020603050405020304" pitchFamily="18" charset="0"/>
          </a:endParaRPr>
        </a:p>
      </dgm:t>
    </dgm:pt>
    <dgm:pt modelId="{378E8850-F547-432E-83E4-DDD313DCE380}" type="parTrans" cxnId="{8E8F2521-7E42-4452-97DB-C5BEFF688EC0}">
      <dgm:prSet/>
      <dgm:spPr/>
      <dgm:t>
        <a:bodyPr/>
        <a:lstStyle/>
        <a:p>
          <a:endParaRPr lang="en-IN"/>
        </a:p>
      </dgm:t>
    </dgm:pt>
    <dgm:pt modelId="{AA26F362-939B-4AE5-9A74-9C9509E13CEF}" type="sibTrans" cxnId="{8E8F2521-7E42-4452-97DB-C5BEFF688EC0}">
      <dgm:prSet/>
      <dgm:spPr/>
      <dgm:t>
        <a:bodyPr/>
        <a:lstStyle/>
        <a:p>
          <a:endParaRPr lang="en-IN"/>
        </a:p>
      </dgm:t>
    </dgm:pt>
    <dgm:pt modelId="{D5FED00D-6653-4C04-AFFD-F09B1A8DCF63}">
      <dgm:prSet custT="1"/>
      <dgm:spPr/>
      <dgm:t>
        <a:bodyPr/>
        <a:lstStyle/>
        <a:p>
          <a:r>
            <a:rPr lang="en-IN" sz="1800" b="1" dirty="0">
              <a:solidFill>
                <a:schemeClr val="bg2"/>
              </a:solidFill>
              <a:latin typeface="Times New Roman" panose="02020603050405020304" pitchFamily="18" charset="0"/>
              <a:cs typeface="Times New Roman" panose="02020603050405020304" pitchFamily="18" charset="0"/>
            </a:rPr>
            <a:t>Hyper Parameter Tuning</a:t>
          </a:r>
        </a:p>
      </dgm:t>
    </dgm:pt>
    <dgm:pt modelId="{F19E930C-CE36-469B-A470-7D93CF645D20}" type="parTrans" cxnId="{2506DD3D-14E3-499B-8574-9F37B0E560EE}">
      <dgm:prSet/>
      <dgm:spPr/>
      <dgm:t>
        <a:bodyPr/>
        <a:lstStyle/>
        <a:p>
          <a:endParaRPr lang="en-IN"/>
        </a:p>
      </dgm:t>
    </dgm:pt>
    <dgm:pt modelId="{0FEB0B8D-50AB-4B53-A0FF-FF8569C3B2E3}" type="sibTrans" cxnId="{2506DD3D-14E3-499B-8574-9F37B0E560EE}">
      <dgm:prSet/>
      <dgm:spPr/>
      <dgm:t>
        <a:bodyPr/>
        <a:lstStyle/>
        <a:p>
          <a:endParaRPr lang="en-IN"/>
        </a:p>
      </dgm:t>
    </dgm:pt>
    <dgm:pt modelId="{86F4AB83-0926-4F32-A456-F6998189CDD6}" type="pres">
      <dgm:prSet presAssocID="{BFA2AC61-0D22-42A4-A567-4736989E0B65}" presName="linear" presStyleCnt="0">
        <dgm:presLayoutVars>
          <dgm:dir/>
          <dgm:animLvl val="lvl"/>
          <dgm:resizeHandles val="exact"/>
        </dgm:presLayoutVars>
      </dgm:prSet>
      <dgm:spPr/>
    </dgm:pt>
    <dgm:pt modelId="{4A49C4BF-4469-44A0-AA21-30163072F39D}" type="pres">
      <dgm:prSet presAssocID="{D47F797F-AB86-459F-BC09-A93B8BAFF241}" presName="parentLin" presStyleCnt="0"/>
      <dgm:spPr/>
    </dgm:pt>
    <dgm:pt modelId="{8052B31E-32AA-4E01-9C7C-190344BC3B85}" type="pres">
      <dgm:prSet presAssocID="{D47F797F-AB86-459F-BC09-A93B8BAFF241}" presName="parentLeftMargin" presStyleLbl="node1" presStyleIdx="0" presStyleCnt="8"/>
      <dgm:spPr/>
    </dgm:pt>
    <dgm:pt modelId="{8A895E4E-1C5C-45C0-8873-F05384796362}" type="pres">
      <dgm:prSet presAssocID="{D47F797F-AB86-459F-BC09-A93B8BAFF241}" presName="parentText" presStyleLbl="node1" presStyleIdx="0" presStyleCnt="8">
        <dgm:presLayoutVars>
          <dgm:chMax val="0"/>
          <dgm:bulletEnabled val="1"/>
        </dgm:presLayoutVars>
      </dgm:prSet>
      <dgm:spPr/>
    </dgm:pt>
    <dgm:pt modelId="{F0BF43C0-9303-482C-A0D7-86A1647E743D}" type="pres">
      <dgm:prSet presAssocID="{D47F797F-AB86-459F-BC09-A93B8BAFF241}" presName="negativeSpace" presStyleCnt="0"/>
      <dgm:spPr/>
    </dgm:pt>
    <dgm:pt modelId="{F28AC385-C090-49EB-A4CF-DBC5CCFE78FB}" type="pres">
      <dgm:prSet presAssocID="{D47F797F-AB86-459F-BC09-A93B8BAFF241}" presName="childText" presStyleLbl="conFgAcc1" presStyleIdx="0" presStyleCnt="8">
        <dgm:presLayoutVars>
          <dgm:bulletEnabled val="1"/>
        </dgm:presLayoutVars>
      </dgm:prSet>
      <dgm:spPr/>
    </dgm:pt>
    <dgm:pt modelId="{35DCA79B-55A4-4E47-BB65-A7113F584E41}" type="pres">
      <dgm:prSet presAssocID="{CAA3FB84-5983-44E0-8E1C-9AC183E6F13E}" presName="spaceBetweenRectangles" presStyleCnt="0"/>
      <dgm:spPr/>
    </dgm:pt>
    <dgm:pt modelId="{07AEFCF6-830E-4BEC-B689-178246DF41C5}" type="pres">
      <dgm:prSet presAssocID="{121A923A-9E0B-44E3-BF1E-747B08D67BE7}" presName="parentLin" presStyleCnt="0"/>
      <dgm:spPr/>
    </dgm:pt>
    <dgm:pt modelId="{26DB343C-C2FA-438F-A6BF-D14816416D0B}" type="pres">
      <dgm:prSet presAssocID="{121A923A-9E0B-44E3-BF1E-747B08D67BE7}" presName="parentLeftMargin" presStyleLbl="node1" presStyleIdx="0" presStyleCnt="8"/>
      <dgm:spPr/>
    </dgm:pt>
    <dgm:pt modelId="{6940926F-864D-43E6-962D-992DDAC86EB1}" type="pres">
      <dgm:prSet presAssocID="{121A923A-9E0B-44E3-BF1E-747B08D67BE7}" presName="parentText" presStyleLbl="node1" presStyleIdx="1" presStyleCnt="8">
        <dgm:presLayoutVars>
          <dgm:chMax val="0"/>
          <dgm:bulletEnabled val="1"/>
        </dgm:presLayoutVars>
      </dgm:prSet>
      <dgm:spPr/>
    </dgm:pt>
    <dgm:pt modelId="{E0A2B1F9-A0D0-40BC-9497-479EE5205285}" type="pres">
      <dgm:prSet presAssocID="{121A923A-9E0B-44E3-BF1E-747B08D67BE7}" presName="negativeSpace" presStyleCnt="0"/>
      <dgm:spPr/>
    </dgm:pt>
    <dgm:pt modelId="{E89A5ED7-8FA6-4BA3-86AB-E3382E89D3A5}" type="pres">
      <dgm:prSet presAssocID="{121A923A-9E0B-44E3-BF1E-747B08D67BE7}" presName="childText" presStyleLbl="conFgAcc1" presStyleIdx="1" presStyleCnt="8">
        <dgm:presLayoutVars>
          <dgm:bulletEnabled val="1"/>
        </dgm:presLayoutVars>
      </dgm:prSet>
      <dgm:spPr/>
    </dgm:pt>
    <dgm:pt modelId="{E551A287-AEED-4052-9631-792968771E7C}" type="pres">
      <dgm:prSet presAssocID="{A4FDB072-D9CE-42F3-97DC-FFB60A89985E}" presName="spaceBetweenRectangles" presStyleCnt="0"/>
      <dgm:spPr/>
    </dgm:pt>
    <dgm:pt modelId="{62693764-B205-4481-B525-FF6E5B03C266}" type="pres">
      <dgm:prSet presAssocID="{480086F5-A65E-4226-AC32-E3C0DB06C284}" presName="parentLin" presStyleCnt="0"/>
      <dgm:spPr/>
    </dgm:pt>
    <dgm:pt modelId="{91B9C2A6-976D-498F-8918-FCBE47BD342C}" type="pres">
      <dgm:prSet presAssocID="{480086F5-A65E-4226-AC32-E3C0DB06C284}" presName="parentLeftMargin" presStyleLbl="node1" presStyleIdx="1" presStyleCnt="8"/>
      <dgm:spPr/>
    </dgm:pt>
    <dgm:pt modelId="{A2D89E88-5040-4D28-B12F-449AC31F7404}" type="pres">
      <dgm:prSet presAssocID="{480086F5-A65E-4226-AC32-E3C0DB06C284}" presName="parentText" presStyleLbl="node1" presStyleIdx="2" presStyleCnt="8">
        <dgm:presLayoutVars>
          <dgm:chMax val="0"/>
          <dgm:bulletEnabled val="1"/>
        </dgm:presLayoutVars>
      </dgm:prSet>
      <dgm:spPr/>
    </dgm:pt>
    <dgm:pt modelId="{B458B29B-4013-4537-AB0C-D82C0C42D019}" type="pres">
      <dgm:prSet presAssocID="{480086F5-A65E-4226-AC32-E3C0DB06C284}" presName="negativeSpace" presStyleCnt="0"/>
      <dgm:spPr/>
    </dgm:pt>
    <dgm:pt modelId="{349663AD-F4F6-45B9-8625-A12B81FE887E}" type="pres">
      <dgm:prSet presAssocID="{480086F5-A65E-4226-AC32-E3C0DB06C284}" presName="childText" presStyleLbl="conFgAcc1" presStyleIdx="2" presStyleCnt="8">
        <dgm:presLayoutVars>
          <dgm:bulletEnabled val="1"/>
        </dgm:presLayoutVars>
      </dgm:prSet>
      <dgm:spPr/>
    </dgm:pt>
    <dgm:pt modelId="{7BFE1EC0-B548-4D52-9E40-EB57A5189576}" type="pres">
      <dgm:prSet presAssocID="{8DFBC081-3FDD-400E-A12A-5871C260B367}" presName="spaceBetweenRectangles" presStyleCnt="0"/>
      <dgm:spPr/>
    </dgm:pt>
    <dgm:pt modelId="{A54E4364-3E58-4C76-B1A2-481588F4C699}" type="pres">
      <dgm:prSet presAssocID="{A968CDF3-2265-4285-825E-0BD1A627138D}" presName="parentLin" presStyleCnt="0"/>
      <dgm:spPr/>
    </dgm:pt>
    <dgm:pt modelId="{EF2ACB68-BA86-41DD-9E6E-682D1521C288}" type="pres">
      <dgm:prSet presAssocID="{A968CDF3-2265-4285-825E-0BD1A627138D}" presName="parentLeftMargin" presStyleLbl="node1" presStyleIdx="2" presStyleCnt="8"/>
      <dgm:spPr/>
    </dgm:pt>
    <dgm:pt modelId="{6CF22B0D-AB9A-40ED-AAD0-43D8343D420C}" type="pres">
      <dgm:prSet presAssocID="{A968CDF3-2265-4285-825E-0BD1A627138D}" presName="parentText" presStyleLbl="node1" presStyleIdx="3" presStyleCnt="8">
        <dgm:presLayoutVars>
          <dgm:chMax val="0"/>
          <dgm:bulletEnabled val="1"/>
        </dgm:presLayoutVars>
      </dgm:prSet>
      <dgm:spPr/>
    </dgm:pt>
    <dgm:pt modelId="{1746BB26-864E-4017-A524-F766A2331E09}" type="pres">
      <dgm:prSet presAssocID="{A968CDF3-2265-4285-825E-0BD1A627138D}" presName="negativeSpace" presStyleCnt="0"/>
      <dgm:spPr/>
    </dgm:pt>
    <dgm:pt modelId="{03A5E66E-0951-4010-9A4C-46E07D616BAF}" type="pres">
      <dgm:prSet presAssocID="{A968CDF3-2265-4285-825E-0BD1A627138D}" presName="childText" presStyleLbl="conFgAcc1" presStyleIdx="3" presStyleCnt="8">
        <dgm:presLayoutVars>
          <dgm:bulletEnabled val="1"/>
        </dgm:presLayoutVars>
      </dgm:prSet>
      <dgm:spPr/>
    </dgm:pt>
    <dgm:pt modelId="{1DFA09A5-9848-4B5F-928F-7FB16EDBB2DF}" type="pres">
      <dgm:prSet presAssocID="{A2BF951F-0E1F-43D7-8BC8-F4C9906D7B09}" presName="spaceBetweenRectangles" presStyleCnt="0"/>
      <dgm:spPr/>
    </dgm:pt>
    <dgm:pt modelId="{3325C436-652B-45DE-8505-422164EC58F3}" type="pres">
      <dgm:prSet presAssocID="{A141C34F-5A14-4DAB-A44A-27BDBC674C85}" presName="parentLin" presStyleCnt="0"/>
      <dgm:spPr/>
    </dgm:pt>
    <dgm:pt modelId="{910F5F05-9563-4593-96D9-DFE2E7D1DA65}" type="pres">
      <dgm:prSet presAssocID="{A141C34F-5A14-4DAB-A44A-27BDBC674C85}" presName="parentLeftMargin" presStyleLbl="node1" presStyleIdx="3" presStyleCnt="8"/>
      <dgm:spPr/>
    </dgm:pt>
    <dgm:pt modelId="{F54CB7A4-E215-40C9-A18B-0076EC4903DC}" type="pres">
      <dgm:prSet presAssocID="{A141C34F-5A14-4DAB-A44A-27BDBC674C85}" presName="parentText" presStyleLbl="node1" presStyleIdx="4" presStyleCnt="8">
        <dgm:presLayoutVars>
          <dgm:chMax val="0"/>
          <dgm:bulletEnabled val="1"/>
        </dgm:presLayoutVars>
      </dgm:prSet>
      <dgm:spPr/>
    </dgm:pt>
    <dgm:pt modelId="{523043FE-229C-432F-A994-4A34B7084419}" type="pres">
      <dgm:prSet presAssocID="{A141C34F-5A14-4DAB-A44A-27BDBC674C85}" presName="negativeSpace" presStyleCnt="0"/>
      <dgm:spPr/>
    </dgm:pt>
    <dgm:pt modelId="{F35B8676-DB97-4E52-A2CB-BEA3FC4FC6FF}" type="pres">
      <dgm:prSet presAssocID="{A141C34F-5A14-4DAB-A44A-27BDBC674C85}" presName="childText" presStyleLbl="conFgAcc1" presStyleIdx="4" presStyleCnt="8">
        <dgm:presLayoutVars>
          <dgm:bulletEnabled val="1"/>
        </dgm:presLayoutVars>
      </dgm:prSet>
      <dgm:spPr/>
    </dgm:pt>
    <dgm:pt modelId="{B09D761C-F4AF-4220-B342-06EFB4C7F0DF}" type="pres">
      <dgm:prSet presAssocID="{7783250C-3901-4D58-8FF1-500E82AB7229}" presName="spaceBetweenRectangles" presStyleCnt="0"/>
      <dgm:spPr/>
    </dgm:pt>
    <dgm:pt modelId="{0BFD3B42-0AEB-4AEC-92EE-103EE87AD5B4}" type="pres">
      <dgm:prSet presAssocID="{D5FED00D-6653-4C04-AFFD-F09B1A8DCF63}" presName="parentLin" presStyleCnt="0"/>
      <dgm:spPr/>
    </dgm:pt>
    <dgm:pt modelId="{D2E6690C-7818-4BC8-95B9-2F343F932A9F}" type="pres">
      <dgm:prSet presAssocID="{D5FED00D-6653-4C04-AFFD-F09B1A8DCF63}" presName="parentLeftMargin" presStyleLbl="node1" presStyleIdx="4" presStyleCnt="8"/>
      <dgm:spPr/>
    </dgm:pt>
    <dgm:pt modelId="{2E7D7613-30BE-49DC-A460-70F10C88F254}" type="pres">
      <dgm:prSet presAssocID="{D5FED00D-6653-4C04-AFFD-F09B1A8DCF63}" presName="parentText" presStyleLbl="node1" presStyleIdx="5" presStyleCnt="8">
        <dgm:presLayoutVars>
          <dgm:chMax val="0"/>
          <dgm:bulletEnabled val="1"/>
        </dgm:presLayoutVars>
      </dgm:prSet>
      <dgm:spPr/>
    </dgm:pt>
    <dgm:pt modelId="{53BBC7DC-2D90-402D-926F-895363496C37}" type="pres">
      <dgm:prSet presAssocID="{D5FED00D-6653-4C04-AFFD-F09B1A8DCF63}" presName="negativeSpace" presStyleCnt="0"/>
      <dgm:spPr/>
    </dgm:pt>
    <dgm:pt modelId="{78D8E42C-BFB5-4F92-BCD0-C2FABA96C56E}" type="pres">
      <dgm:prSet presAssocID="{D5FED00D-6653-4C04-AFFD-F09B1A8DCF63}" presName="childText" presStyleLbl="conFgAcc1" presStyleIdx="5" presStyleCnt="8">
        <dgm:presLayoutVars>
          <dgm:bulletEnabled val="1"/>
        </dgm:presLayoutVars>
      </dgm:prSet>
      <dgm:spPr/>
    </dgm:pt>
    <dgm:pt modelId="{500E5DA1-5EB9-49F2-A6A6-C36BB7B95A7B}" type="pres">
      <dgm:prSet presAssocID="{0FEB0B8D-50AB-4B53-A0FF-FF8569C3B2E3}" presName="spaceBetweenRectangles" presStyleCnt="0"/>
      <dgm:spPr/>
    </dgm:pt>
    <dgm:pt modelId="{50605079-F672-4BAE-A184-EC652F2F9709}" type="pres">
      <dgm:prSet presAssocID="{FF1799B5-83E9-4ADB-B260-D73196DC38AA}" presName="parentLin" presStyleCnt="0"/>
      <dgm:spPr/>
    </dgm:pt>
    <dgm:pt modelId="{688DDCEC-AB15-4EB7-ACF0-F3CBB7E30940}" type="pres">
      <dgm:prSet presAssocID="{FF1799B5-83E9-4ADB-B260-D73196DC38AA}" presName="parentLeftMargin" presStyleLbl="node1" presStyleIdx="5" presStyleCnt="8"/>
      <dgm:spPr/>
    </dgm:pt>
    <dgm:pt modelId="{544B2907-BA49-421A-A1F3-27FDBA358B74}" type="pres">
      <dgm:prSet presAssocID="{FF1799B5-83E9-4ADB-B260-D73196DC38AA}" presName="parentText" presStyleLbl="node1" presStyleIdx="6" presStyleCnt="8">
        <dgm:presLayoutVars>
          <dgm:chMax val="0"/>
          <dgm:bulletEnabled val="1"/>
        </dgm:presLayoutVars>
      </dgm:prSet>
      <dgm:spPr/>
    </dgm:pt>
    <dgm:pt modelId="{C3C4C23E-B3E5-4FB3-8DDB-D26A8D93B0F4}" type="pres">
      <dgm:prSet presAssocID="{FF1799B5-83E9-4ADB-B260-D73196DC38AA}" presName="negativeSpace" presStyleCnt="0"/>
      <dgm:spPr/>
    </dgm:pt>
    <dgm:pt modelId="{031076BE-3C09-479B-8B4E-6A4B38576F72}" type="pres">
      <dgm:prSet presAssocID="{FF1799B5-83E9-4ADB-B260-D73196DC38AA}" presName="childText" presStyleLbl="conFgAcc1" presStyleIdx="6" presStyleCnt="8">
        <dgm:presLayoutVars>
          <dgm:bulletEnabled val="1"/>
        </dgm:presLayoutVars>
      </dgm:prSet>
      <dgm:spPr/>
    </dgm:pt>
    <dgm:pt modelId="{D6E3202B-7274-4453-AC2C-52CD47A39DBB}" type="pres">
      <dgm:prSet presAssocID="{B3E526CF-92AB-4D8F-BBEF-5177A393AC2D}" presName="spaceBetweenRectangles" presStyleCnt="0"/>
      <dgm:spPr/>
    </dgm:pt>
    <dgm:pt modelId="{1D073C46-9A0E-4A11-B156-51C0DFB0048A}" type="pres">
      <dgm:prSet presAssocID="{021268BA-845E-49AB-84A9-9E9D57D9E362}" presName="parentLin" presStyleCnt="0"/>
      <dgm:spPr/>
    </dgm:pt>
    <dgm:pt modelId="{9676241B-CA18-468D-966B-04ECB7752746}" type="pres">
      <dgm:prSet presAssocID="{021268BA-845E-49AB-84A9-9E9D57D9E362}" presName="parentLeftMargin" presStyleLbl="node1" presStyleIdx="6" presStyleCnt="8"/>
      <dgm:spPr/>
    </dgm:pt>
    <dgm:pt modelId="{4CD40A0C-EF94-46A6-A385-02E3D92E24D9}" type="pres">
      <dgm:prSet presAssocID="{021268BA-845E-49AB-84A9-9E9D57D9E362}" presName="parentText" presStyleLbl="node1" presStyleIdx="7" presStyleCnt="8">
        <dgm:presLayoutVars>
          <dgm:chMax val="0"/>
          <dgm:bulletEnabled val="1"/>
        </dgm:presLayoutVars>
      </dgm:prSet>
      <dgm:spPr/>
    </dgm:pt>
    <dgm:pt modelId="{2F009C64-2B76-48BE-9020-97A1C90C7746}" type="pres">
      <dgm:prSet presAssocID="{021268BA-845E-49AB-84A9-9E9D57D9E362}" presName="negativeSpace" presStyleCnt="0"/>
      <dgm:spPr/>
    </dgm:pt>
    <dgm:pt modelId="{D35A5E21-A59E-4256-B1A8-4F9EE54B479B}" type="pres">
      <dgm:prSet presAssocID="{021268BA-845E-49AB-84A9-9E9D57D9E362}" presName="childText" presStyleLbl="conFgAcc1" presStyleIdx="7" presStyleCnt="8">
        <dgm:presLayoutVars>
          <dgm:bulletEnabled val="1"/>
        </dgm:presLayoutVars>
      </dgm:prSet>
      <dgm:spPr/>
    </dgm:pt>
  </dgm:ptLst>
  <dgm:cxnLst>
    <dgm:cxn modelId="{F51EF610-F297-4F8A-9F9D-143F398259EC}" type="presOf" srcId="{121A923A-9E0B-44E3-BF1E-747B08D67BE7}" destId="{26DB343C-C2FA-438F-A6BF-D14816416D0B}" srcOrd="0" destOrd="0" presId="urn:microsoft.com/office/officeart/2005/8/layout/list1"/>
    <dgm:cxn modelId="{8E8F2521-7E42-4452-97DB-C5BEFF688EC0}" srcId="{BFA2AC61-0D22-42A4-A567-4736989E0B65}" destId="{021268BA-845E-49AB-84A9-9E9D57D9E362}" srcOrd="7" destOrd="0" parTransId="{378E8850-F547-432E-83E4-DDD313DCE380}" sibTransId="{AA26F362-939B-4AE5-9A74-9C9509E13CEF}"/>
    <dgm:cxn modelId="{414D2629-72C0-4C78-8875-ED1348D968C1}" srcId="{480086F5-A65E-4226-AC32-E3C0DB06C284}" destId="{6E8E0298-2A1E-4E34-8E0B-5E2765AD9EAE}" srcOrd="0" destOrd="0" parTransId="{F77CB8A6-B111-4373-9282-3BB234DEDD3A}" sibTransId="{A597612E-ECE3-4F1E-8D2E-322023DC25AA}"/>
    <dgm:cxn modelId="{B8279629-35CD-425D-8F7E-21EF14730411}" type="presOf" srcId="{FF1799B5-83E9-4ADB-B260-D73196DC38AA}" destId="{688DDCEC-AB15-4EB7-ACF0-F3CBB7E30940}" srcOrd="0" destOrd="0" presId="urn:microsoft.com/office/officeart/2005/8/layout/list1"/>
    <dgm:cxn modelId="{F585782C-0D3C-4306-B1B0-271B18218ADB}" type="presOf" srcId="{121A923A-9E0B-44E3-BF1E-747B08D67BE7}" destId="{6940926F-864D-43E6-962D-992DDAC86EB1}" srcOrd="1" destOrd="0" presId="urn:microsoft.com/office/officeart/2005/8/layout/list1"/>
    <dgm:cxn modelId="{E3B76C39-E755-46A6-9BCC-C3AF5CBA3EB7}" srcId="{BFA2AC61-0D22-42A4-A567-4736989E0B65}" destId="{480086F5-A65E-4226-AC32-E3C0DB06C284}" srcOrd="2" destOrd="0" parTransId="{0DF29C19-AB57-4400-A43A-1181947CC60D}" sibTransId="{8DFBC081-3FDD-400E-A12A-5871C260B367}"/>
    <dgm:cxn modelId="{22BB1F3C-68D7-411C-A25D-F6AAE8DAC0DF}" type="presOf" srcId="{BFA2AC61-0D22-42A4-A567-4736989E0B65}" destId="{86F4AB83-0926-4F32-A456-F6998189CDD6}" srcOrd="0" destOrd="0" presId="urn:microsoft.com/office/officeart/2005/8/layout/list1"/>
    <dgm:cxn modelId="{2506DD3D-14E3-499B-8574-9F37B0E560EE}" srcId="{BFA2AC61-0D22-42A4-A567-4736989E0B65}" destId="{D5FED00D-6653-4C04-AFFD-F09B1A8DCF63}" srcOrd="5" destOrd="0" parTransId="{F19E930C-CE36-469B-A470-7D93CF645D20}" sibTransId="{0FEB0B8D-50AB-4B53-A0FF-FF8569C3B2E3}"/>
    <dgm:cxn modelId="{014FC761-D890-43DC-8056-0B70BE662080}" type="presOf" srcId="{FF1799B5-83E9-4ADB-B260-D73196DC38AA}" destId="{544B2907-BA49-421A-A1F3-27FDBA358B74}" srcOrd="1" destOrd="0" presId="urn:microsoft.com/office/officeart/2005/8/layout/list1"/>
    <dgm:cxn modelId="{764DAA4A-1193-4589-B212-145F9FE69A67}" srcId="{BFA2AC61-0D22-42A4-A567-4736989E0B65}" destId="{A141C34F-5A14-4DAB-A44A-27BDBC674C85}" srcOrd="4" destOrd="0" parTransId="{B8BFFF48-54BF-432D-847F-A818E63D5B17}" sibTransId="{7783250C-3901-4D58-8FF1-500E82AB7229}"/>
    <dgm:cxn modelId="{07802056-624F-4290-988B-B9E0F5E71D9C}" type="presOf" srcId="{021268BA-845E-49AB-84A9-9E9D57D9E362}" destId="{4CD40A0C-EF94-46A6-A385-02E3D92E24D9}" srcOrd="1" destOrd="0" presId="urn:microsoft.com/office/officeart/2005/8/layout/list1"/>
    <dgm:cxn modelId="{60EDAB88-CEFD-4DE4-9EC3-5271E254C31F}" type="presOf" srcId="{021268BA-845E-49AB-84A9-9E9D57D9E362}" destId="{9676241B-CA18-468D-966B-04ECB7752746}" srcOrd="0" destOrd="0" presId="urn:microsoft.com/office/officeart/2005/8/layout/list1"/>
    <dgm:cxn modelId="{90964C8B-DBDC-478E-8193-9700EE057E4D}" srcId="{BFA2AC61-0D22-42A4-A567-4736989E0B65}" destId="{D47F797F-AB86-459F-BC09-A93B8BAFF241}" srcOrd="0" destOrd="0" parTransId="{144BBDCA-8ABC-4B50-81C4-FFF813977EEA}" sibTransId="{CAA3FB84-5983-44E0-8E1C-9AC183E6F13E}"/>
    <dgm:cxn modelId="{118E9D94-4EE6-4DB4-A2E1-11B9B05150A2}" srcId="{BFA2AC61-0D22-42A4-A567-4736989E0B65}" destId="{A968CDF3-2265-4285-825E-0BD1A627138D}" srcOrd="3" destOrd="0" parTransId="{8553ACD6-A11E-417E-BF59-63AA651586CC}" sibTransId="{A2BF951F-0E1F-43D7-8BC8-F4C9906D7B09}"/>
    <dgm:cxn modelId="{3F60E196-E793-40F1-8C1E-4BF238B912C4}" type="presOf" srcId="{A968CDF3-2265-4285-825E-0BD1A627138D}" destId="{6CF22B0D-AB9A-40ED-AAD0-43D8343D420C}" srcOrd="1" destOrd="0" presId="urn:microsoft.com/office/officeart/2005/8/layout/list1"/>
    <dgm:cxn modelId="{0D1BCC99-8B17-41B0-A120-A85694793069}" type="presOf" srcId="{A141C34F-5A14-4DAB-A44A-27BDBC674C85}" destId="{F54CB7A4-E215-40C9-A18B-0076EC4903DC}" srcOrd="1" destOrd="0" presId="urn:microsoft.com/office/officeart/2005/8/layout/list1"/>
    <dgm:cxn modelId="{5B849BA8-ED4E-4913-BC6D-995DB427C5FE}" type="presOf" srcId="{A141C34F-5A14-4DAB-A44A-27BDBC674C85}" destId="{910F5F05-9563-4593-96D9-DFE2E7D1DA65}" srcOrd="0" destOrd="0" presId="urn:microsoft.com/office/officeart/2005/8/layout/list1"/>
    <dgm:cxn modelId="{0F7622B1-F3C7-444B-8CB8-276A9E8D422A}" srcId="{BFA2AC61-0D22-42A4-A567-4736989E0B65}" destId="{121A923A-9E0B-44E3-BF1E-747B08D67BE7}" srcOrd="1" destOrd="0" parTransId="{701C55B2-BA29-4C0F-98E8-9F197047297B}" sibTransId="{A4FDB072-D9CE-42F3-97DC-FFB60A89985E}"/>
    <dgm:cxn modelId="{1F7D96BC-2DE1-4423-A507-165D8E4B2829}" type="presOf" srcId="{A968CDF3-2265-4285-825E-0BD1A627138D}" destId="{EF2ACB68-BA86-41DD-9E6E-682D1521C288}" srcOrd="0" destOrd="0" presId="urn:microsoft.com/office/officeart/2005/8/layout/list1"/>
    <dgm:cxn modelId="{DA5D1BC3-9ED8-4F68-817D-23AE31EB9F4C}" type="presOf" srcId="{480086F5-A65E-4226-AC32-E3C0DB06C284}" destId="{91B9C2A6-976D-498F-8918-FCBE47BD342C}" srcOrd="0" destOrd="0" presId="urn:microsoft.com/office/officeart/2005/8/layout/list1"/>
    <dgm:cxn modelId="{65646AC4-0FAB-49CD-8CB0-BE1FEF06C4CA}" type="presOf" srcId="{D5FED00D-6653-4C04-AFFD-F09B1A8DCF63}" destId="{D2E6690C-7818-4BC8-95B9-2F343F932A9F}" srcOrd="0" destOrd="0" presId="urn:microsoft.com/office/officeart/2005/8/layout/list1"/>
    <dgm:cxn modelId="{7B1374D4-FD45-430A-9FFB-76F97EDF25A8}" type="presOf" srcId="{6E8E0298-2A1E-4E34-8E0B-5E2765AD9EAE}" destId="{349663AD-F4F6-45B9-8625-A12B81FE887E}" srcOrd="0" destOrd="0" presId="urn:microsoft.com/office/officeart/2005/8/layout/list1"/>
    <dgm:cxn modelId="{CEE979D5-A1C8-47F7-893F-1C76B39F5169}" type="presOf" srcId="{D5FED00D-6653-4C04-AFFD-F09B1A8DCF63}" destId="{2E7D7613-30BE-49DC-A460-70F10C88F254}" srcOrd="1" destOrd="0" presId="urn:microsoft.com/office/officeart/2005/8/layout/list1"/>
    <dgm:cxn modelId="{C58640DA-4A04-41F6-A1D2-10C5B106DA58}" type="presOf" srcId="{D47F797F-AB86-459F-BC09-A93B8BAFF241}" destId="{8A895E4E-1C5C-45C0-8873-F05384796362}" srcOrd="1" destOrd="0" presId="urn:microsoft.com/office/officeart/2005/8/layout/list1"/>
    <dgm:cxn modelId="{663A31E0-537F-4D8C-B4B1-88623A42B453}" type="presOf" srcId="{D47F797F-AB86-459F-BC09-A93B8BAFF241}" destId="{8052B31E-32AA-4E01-9C7C-190344BC3B85}" srcOrd="0" destOrd="0" presId="urn:microsoft.com/office/officeart/2005/8/layout/list1"/>
    <dgm:cxn modelId="{013600E3-18BE-4586-BA96-835E46DD0A3A}" type="presOf" srcId="{480086F5-A65E-4226-AC32-E3C0DB06C284}" destId="{A2D89E88-5040-4D28-B12F-449AC31F7404}" srcOrd="1" destOrd="0" presId="urn:microsoft.com/office/officeart/2005/8/layout/list1"/>
    <dgm:cxn modelId="{EE129FF5-D95D-42D3-BAAE-CF2E3648CF97}" srcId="{BFA2AC61-0D22-42A4-A567-4736989E0B65}" destId="{FF1799B5-83E9-4ADB-B260-D73196DC38AA}" srcOrd="6" destOrd="0" parTransId="{96A69342-BDFE-41EE-BE13-6FE0BA650642}" sibTransId="{B3E526CF-92AB-4D8F-BBEF-5177A393AC2D}"/>
    <dgm:cxn modelId="{36C13A1E-6120-427C-8298-F605E6478CCF}" type="presParOf" srcId="{86F4AB83-0926-4F32-A456-F6998189CDD6}" destId="{4A49C4BF-4469-44A0-AA21-30163072F39D}" srcOrd="0" destOrd="0" presId="urn:microsoft.com/office/officeart/2005/8/layout/list1"/>
    <dgm:cxn modelId="{405C0A6D-8DC7-4BDC-BD2F-5DA127AAA01A}" type="presParOf" srcId="{4A49C4BF-4469-44A0-AA21-30163072F39D}" destId="{8052B31E-32AA-4E01-9C7C-190344BC3B85}" srcOrd="0" destOrd="0" presId="urn:microsoft.com/office/officeart/2005/8/layout/list1"/>
    <dgm:cxn modelId="{DD197B85-64B2-4262-8D6B-25C3E172D820}" type="presParOf" srcId="{4A49C4BF-4469-44A0-AA21-30163072F39D}" destId="{8A895E4E-1C5C-45C0-8873-F05384796362}" srcOrd="1" destOrd="0" presId="urn:microsoft.com/office/officeart/2005/8/layout/list1"/>
    <dgm:cxn modelId="{C3CE2A8B-A4D8-4512-B897-B6D3CF556588}" type="presParOf" srcId="{86F4AB83-0926-4F32-A456-F6998189CDD6}" destId="{F0BF43C0-9303-482C-A0D7-86A1647E743D}" srcOrd="1" destOrd="0" presId="urn:microsoft.com/office/officeart/2005/8/layout/list1"/>
    <dgm:cxn modelId="{3F7C8724-0436-41AC-B521-8F7B85D15C74}" type="presParOf" srcId="{86F4AB83-0926-4F32-A456-F6998189CDD6}" destId="{F28AC385-C090-49EB-A4CF-DBC5CCFE78FB}" srcOrd="2" destOrd="0" presId="urn:microsoft.com/office/officeart/2005/8/layout/list1"/>
    <dgm:cxn modelId="{280193D3-D8A8-4ACE-B815-02F166D43485}" type="presParOf" srcId="{86F4AB83-0926-4F32-A456-F6998189CDD6}" destId="{35DCA79B-55A4-4E47-BB65-A7113F584E41}" srcOrd="3" destOrd="0" presId="urn:microsoft.com/office/officeart/2005/8/layout/list1"/>
    <dgm:cxn modelId="{4F674252-BF35-4766-8507-C59A082CE3C3}" type="presParOf" srcId="{86F4AB83-0926-4F32-A456-F6998189CDD6}" destId="{07AEFCF6-830E-4BEC-B689-178246DF41C5}" srcOrd="4" destOrd="0" presId="urn:microsoft.com/office/officeart/2005/8/layout/list1"/>
    <dgm:cxn modelId="{2C2D2444-EA76-415E-8E45-C582AB98D53D}" type="presParOf" srcId="{07AEFCF6-830E-4BEC-B689-178246DF41C5}" destId="{26DB343C-C2FA-438F-A6BF-D14816416D0B}" srcOrd="0" destOrd="0" presId="urn:microsoft.com/office/officeart/2005/8/layout/list1"/>
    <dgm:cxn modelId="{9BB292AE-1DAC-44BC-B0A9-274C0A9AEB53}" type="presParOf" srcId="{07AEFCF6-830E-4BEC-B689-178246DF41C5}" destId="{6940926F-864D-43E6-962D-992DDAC86EB1}" srcOrd="1" destOrd="0" presId="urn:microsoft.com/office/officeart/2005/8/layout/list1"/>
    <dgm:cxn modelId="{9052BF48-DC14-4D60-8AE3-15A3DC521A1E}" type="presParOf" srcId="{86F4AB83-0926-4F32-A456-F6998189CDD6}" destId="{E0A2B1F9-A0D0-40BC-9497-479EE5205285}" srcOrd="5" destOrd="0" presId="urn:microsoft.com/office/officeart/2005/8/layout/list1"/>
    <dgm:cxn modelId="{344DFADA-DD29-45F8-89CB-CB4ED9E0394A}" type="presParOf" srcId="{86F4AB83-0926-4F32-A456-F6998189CDD6}" destId="{E89A5ED7-8FA6-4BA3-86AB-E3382E89D3A5}" srcOrd="6" destOrd="0" presId="urn:microsoft.com/office/officeart/2005/8/layout/list1"/>
    <dgm:cxn modelId="{ED40AD63-6AFB-4A21-BEC5-B4826864ED03}" type="presParOf" srcId="{86F4AB83-0926-4F32-A456-F6998189CDD6}" destId="{E551A287-AEED-4052-9631-792968771E7C}" srcOrd="7" destOrd="0" presId="urn:microsoft.com/office/officeart/2005/8/layout/list1"/>
    <dgm:cxn modelId="{63FABCE7-6213-4253-BC20-707C83538A78}" type="presParOf" srcId="{86F4AB83-0926-4F32-A456-F6998189CDD6}" destId="{62693764-B205-4481-B525-FF6E5B03C266}" srcOrd="8" destOrd="0" presId="urn:microsoft.com/office/officeart/2005/8/layout/list1"/>
    <dgm:cxn modelId="{7D4A4870-9929-4976-B207-6EA2244E66B9}" type="presParOf" srcId="{62693764-B205-4481-B525-FF6E5B03C266}" destId="{91B9C2A6-976D-498F-8918-FCBE47BD342C}" srcOrd="0" destOrd="0" presId="urn:microsoft.com/office/officeart/2005/8/layout/list1"/>
    <dgm:cxn modelId="{3E4C335F-D4E7-4812-9B02-2FE0769F8A75}" type="presParOf" srcId="{62693764-B205-4481-B525-FF6E5B03C266}" destId="{A2D89E88-5040-4D28-B12F-449AC31F7404}" srcOrd="1" destOrd="0" presId="urn:microsoft.com/office/officeart/2005/8/layout/list1"/>
    <dgm:cxn modelId="{89326F2C-ACEB-46C3-9B31-6E86D641CB6C}" type="presParOf" srcId="{86F4AB83-0926-4F32-A456-F6998189CDD6}" destId="{B458B29B-4013-4537-AB0C-D82C0C42D019}" srcOrd="9" destOrd="0" presId="urn:microsoft.com/office/officeart/2005/8/layout/list1"/>
    <dgm:cxn modelId="{2302F294-B1F4-4771-9C44-8F253725492A}" type="presParOf" srcId="{86F4AB83-0926-4F32-A456-F6998189CDD6}" destId="{349663AD-F4F6-45B9-8625-A12B81FE887E}" srcOrd="10" destOrd="0" presId="urn:microsoft.com/office/officeart/2005/8/layout/list1"/>
    <dgm:cxn modelId="{655BBB17-87CA-41BB-BB82-C1DDFAAC7597}" type="presParOf" srcId="{86F4AB83-0926-4F32-A456-F6998189CDD6}" destId="{7BFE1EC0-B548-4D52-9E40-EB57A5189576}" srcOrd="11" destOrd="0" presId="urn:microsoft.com/office/officeart/2005/8/layout/list1"/>
    <dgm:cxn modelId="{A02BA95A-3F5F-43ED-B553-4DFC7DFA059A}" type="presParOf" srcId="{86F4AB83-0926-4F32-A456-F6998189CDD6}" destId="{A54E4364-3E58-4C76-B1A2-481588F4C699}" srcOrd="12" destOrd="0" presId="urn:microsoft.com/office/officeart/2005/8/layout/list1"/>
    <dgm:cxn modelId="{F5FE4D8C-1FC2-4550-8094-7504D45F9E19}" type="presParOf" srcId="{A54E4364-3E58-4C76-B1A2-481588F4C699}" destId="{EF2ACB68-BA86-41DD-9E6E-682D1521C288}" srcOrd="0" destOrd="0" presId="urn:microsoft.com/office/officeart/2005/8/layout/list1"/>
    <dgm:cxn modelId="{2EB2D542-3DDD-428E-87B7-9D27A4FE234D}" type="presParOf" srcId="{A54E4364-3E58-4C76-B1A2-481588F4C699}" destId="{6CF22B0D-AB9A-40ED-AAD0-43D8343D420C}" srcOrd="1" destOrd="0" presId="urn:microsoft.com/office/officeart/2005/8/layout/list1"/>
    <dgm:cxn modelId="{824DE424-1B65-4325-8E44-71B423AECDFB}" type="presParOf" srcId="{86F4AB83-0926-4F32-A456-F6998189CDD6}" destId="{1746BB26-864E-4017-A524-F766A2331E09}" srcOrd="13" destOrd="0" presId="urn:microsoft.com/office/officeart/2005/8/layout/list1"/>
    <dgm:cxn modelId="{ECEEFEFE-CDC9-4ECD-95C3-274BC2645767}" type="presParOf" srcId="{86F4AB83-0926-4F32-A456-F6998189CDD6}" destId="{03A5E66E-0951-4010-9A4C-46E07D616BAF}" srcOrd="14" destOrd="0" presId="urn:microsoft.com/office/officeart/2005/8/layout/list1"/>
    <dgm:cxn modelId="{C34014AC-FE79-42C1-9FE2-7A54B1474547}" type="presParOf" srcId="{86F4AB83-0926-4F32-A456-F6998189CDD6}" destId="{1DFA09A5-9848-4B5F-928F-7FB16EDBB2DF}" srcOrd="15" destOrd="0" presId="urn:microsoft.com/office/officeart/2005/8/layout/list1"/>
    <dgm:cxn modelId="{207ECD54-91C5-488F-A0E4-40B9F97C8F4E}" type="presParOf" srcId="{86F4AB83-0926-4F32-A456-F6998189CDD6}" destId="{3325C436-652B-45DE-8505-422164EC58F3}" srcOrd="16" destOrd="0" presId="urn:microsoft.com/office/officeart/2005/8/layout/list1"/>
    <dgm:cxn modelId="{C06E19C3-EFE0-4036-AAC6-3DCF1F02E2E6}" type="presParOf" srcId="{3325C436-652B-45DE-8505-422164EC58F3}" destId="{910F5F05-9563-4593-96D9-DFE2E7D1DA65}" srcOrd="0" destOrd="0" presId="urn:microsoft.com/office/officeart/2005/8/layout/list1"/>
    <dgm:cxn modelId="{0F7AC9BC-DE86-4B97-A954-CA2C335608C9}" type="presParOf" srcId="{3325C436-652B-45DE-8505-422164EC58F3}" destId="{F54CB7A4-E215-40C9-A18B-0076EC4903DC}" srcOrd="1" destOrd="0" presId="urn:microsoft.com/office/officeart/2005/8/layout/list1"/>
    <dgm:cxn modelId="{F5AD0621-5336-4582-A41E-EA9D19CF9F02}" type="presParOf" srcId="{86F4AB83-0926-4F32-A456-F6998189CDD6}" destId="{523043FE-229C-432F-A994-4A34B7084419}" srcOrd="17" destOrd="0" presId="urn:microsoft.com/office/officeart/2005/8/layout/list1"/>
    <dgm:cxn modelId="{8624E77F-3BC9-4BD6-9D5E-C0F5C36A9E5C}" type="presParOf" srcId="{86F4AB83-0926-4F32-A456-F6998189CDD6}" destId="{F35B8676-DB97-4E52-A2CB-BEA3FC4FC6FF}" srcOrd="18" destOrd="0" presId="urn:microsoft.com/office/officeart/2005/8/layout/list1"/>
    <dgm:cxn modelId="{87F04A4B-1D69-4CDE-95BF-6A55F3439F1D}" type="presParOf" srcId="{86F4AB83-0926-4F32-A456-F6998189CDD6}" destId="{B09D761C-F4AF-4220-B342-06EFB4C7F0DF}" srcOrd="19" destOrd="0" presId="urn:microsoft.com/office/officeart/2005/8/layout/list1"/>
    <dgm:cxn modelId="{47021A50-F080-47A6-AF85-FE1830AE9896}" type="presParOf" srcId="{86F4AB83-0926-4F32-A456-F6998189CDD6}" destId="{0BFD3B42-0AEB-4AEC-92EE-103EE87AD5B4}" srcOrd="20" destOrd="0" presId="urn:microsoft.com/office/officeart/2005/8/layout/list1"/>
    <dgm:cxn modelId="{6D818E43-10F3-44EE-9A31-1CB0E600F230}" type="presParOf" srcId="{0BFD3B42-0AEB-4AEC-92EE-103EE87AD5B4}" destId="{D2E6690C-7818-4BC8-95B9-2F343F932A9F}" srcOrd="0" destOrd="0" presId="urn:microsoft.com/office/officeart/2005/8/layout/list1"/>
    <dgm:cxn modelId="{BD8B57CB-91BC-4085-89DD-956B00CB21D6}" type="presParOf" srcId="{0BFD3B42-0AEB-4AEC-92EE-103EE87AD5B4}" destId="{2E7D7613-30BE-49DC-A460-70F10C88F254}" srcOrd="1" destOrd="0" presId="urn:microsoft.com/office/officeart/2005/8/layout/list1"/>
    <dgm:cxn modelId="{F59632BC-A2EB-421D-BE78-76DF751F2820}" type="presParOf" srcId="{86F4AB83-0926-4F32-A456-F6998189CDD6}" destId="{53BBC7DC-2D90-402D-926F-895363496C37}" srcOrd="21" destOrd="0" presId="urn:microsoft.com/office/officeart/2005/8/layout/list1"/>
    <dgm:cxn modelId="{829E0CCA-F239-463D-9B58-B1C8C0BBF573}" type="presParOf" srcId="{86F4AB83-0926-4F32-A456-F6998189CDD6}" destId="{78D8E42C-BFB5-4F92-BCD0-C2FABA96C56E}" srcOrd="22" destOrd="0" presId="urn:microsoft.com/office/officeart/2005/8/layout/list1"/>
    <dgm:cxn modelId="{1FDDCF94-FC79-4552-8A91-8F9DD209A51C}" type="presParOf" srcId="{86F4AB83-0926-4F32-A456-F6998189CDD6}" destId="{500E5DA1-5EB9-49F2-A6A6-C36BB7B95A7B}" srcOrd="23" destOrd="0" presId="urn:microsoft.com/office/officeart/2005/8/layout/list1"/>
    <dgm:cxn modelId="{B1CD065E-A5F4-4C3C-9CBC-E78C4632B68F}" type="presParOf" srcId="{86F4AB83-0926-4F32-A456-F6998189CDD6}" destId="{50605079-F672-4BAE-A184-EC652F2F9709}" srcOrd="24" destOrd="0" presId="urn:microsoft.com/office/officeart/2005/8/layout/list1"/>
    <dgm:cxn modelId="{7BD97CB9-41D8-4584-9AF9-01109E58279D}" type="presParOf" srcId="{50605079-F672-4BAE-A184-EC652F2F9709}" destId="{688DDCEC-AB15-4EB7-ACF0-F3CBB7E30940}" srcOrd="0" destOrd="0" presId="urn:microsoft.com/office/officeart/2005/8/layout/list1"/>
    <dgm:cxn modelId="{A6A1EABD-E0E5-4913-BB41-1EEC5F58438D}" type="presParOf" srcId="{50605079-F672-4BAE-A184-EC652F2F9709}" destId="{544B2907-BA49-421A-A1F3-27FDBA358B74}" srcOrd="1" destOrd="0" presId="urn:microsoft.com/office/officeart/2005/8/layout/list1"/>
    <dgm:cxn modelId="{EE1C424E-3623-4B3B-8856-DD3A8201C4E9}" type="presParOf" srcId="{86F4AB83-0926-4F32-A456-F6998189CDD6}" destId="{C3C4C23E-B3E5-4FB3-8DDB-D26A8D93B0F4}" srcOrd="25" destOrd="0" presId="urn:microsoft.com/office/officeart/2005/8/layout/list1"/>
    <dgm:cxn modelId="{B5AAD550-9A84-4CC3-B0B5-56F8DE52D639}" type="presParOf" srcId="{86F4AB83-0926-4F32-A456-F6998189CDD6}" destId="{031076BE-3C09-479B-8B4E-6A4B38576F72}" srcOrd="26" destOrd="0" presId="urn:microsoft.com/office/officeart/2005/8/layout/list1"/>
    <dgm:cxn modelId="{326DB0B3-27D1-4A84-B536-BA86A0A7D0A2}" type="presParOf" srcId="{86F4AB83-0926-4F32-A456-F6998189CDD6}" destId="{D6E3202B-7274-4453-AC2C-52CD47A39DBB}" srcOrd="27" destOrd="0" presId="urn:microsoft.com/office/officeart/2005/8/layout/list1"/>
    <dgm:cxn modelId="{08F36108-C695-4FC2-9323-78C31ACF6C18}" type="presParOf" srcId="{86F4AB83-0926-4F32-A456-F6998189CDD6}" destId="{1D073C46-9A0E-4A11-B156-51C0DFB0048A}" srcOrd="28" destOrd="0" presId="urn:microsoft.com/office/officeart/2005/8/layout/list1"/>
    <dgm:cxn modelId="{CE194B40-D8EB-4A20-96B8-2792BB7C9122}" type="presParOf" srcId="{1D073C46-9A0E-4A11-B156-51C0DFB0048A}" destId="{9676241B-CA18-468D-966B-04ECB7752746}" srcOrd="0" destOrd="0" presId="urn:microsoft.com/office/officeart/2005/8/layout/list1"/>
    <dgm:cxn modelId="{AEF27C76-9DCE-432D-AF21-AE8A09A0BE65}" type="presParOf" srcId="{1D073C46-9A0E-4A11-B156-51C0DFB0048A}" destId="{4CD40A0C-EF94-46A6-A385-02E3D92E24D9}" srcOrd="1" destOrd="0" presId="urn:microsoft.com/office/officeart/2005/8/layout/list1"/>
    <dgm:cxn modelId="{0C53F28A-218C-4328-BF6C-CE97AD8699D4}" type="presParOf" srcId="{86F4AB83-0926-4F32-A456-F6998189CDD6}" destId="{2F009C64-2B76-48BE-9020-97A1C90C7746}" srcOrd="29" destOrd="0" presId="urn:microsoft.com/office/officeart/2005/8/layout/list1"/>
    <dgm:cxn modelId="{2DF683BC-3DE3-4671-9357-D7A2CA00D8FD}" type="presParOf" srcId="{86F4AB83-0926-4F32-A456-F6998189CDD6}" destId="{D35A5E21-A59E-4256-B1A8-4F9EE54B479B}"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C3983-BA7C-4EC0-A536-D56F828A4161}"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8A05A5FF-311F-4D63-9A1A-45BF3A9A9B01}">
      <dgm:prSet phldrT="[Text]"/>
      <dgm:spPr/>
      <dgm:t>
        <a:bodyPr/>
        <a:lstStyle/>
        <a:p>
          <a:pPr>
            <a:buFont typeface="+mj-lt"/>
            <a:buAutoNum type="arabicPeriod"/>
          </a:pPr>
          <a:r>
            <a:rPr lang="en-IN" b="1" dirty="0">
              <a:latin typeface="Times New Roman" panose="02020603050405020304" pitchFamily="18" charset="0"/>
              <a:cs typeface="Times New Roman" panose="02020603050405020304" pitchFamily="18" charset="0"/>
            </a:rPr>
            <a:t>Data Processing</a:t>
          </a:r>
          <a:endParaRPr lang="en-IN" dirty="0"/>
        </a:p>
      </dgm:t>
    </dgm:pt>
    <dgm:pt modelId="{601B545E-A710-44D0-B3AE-A8CEF005ADB6}" type="parTrans" cxnId="{872EEE6B-AED4-41D5-A927-6E478D09086B}">
      <dgm:prSet/>
      <dgm:spPr/>
      <dgm:t>
        <a:bodyPr/>
        <a:lstStyle/>
        <a:p>
          <a:endParaRPr lang="en-IN"/>
        </a:p>
      </dgm:t>
    </dgm:pt>
    <dgm:pt modelId="{F0A3122F-D12E-4177-AC91-FFCBADBD65F8}" type="sibTrans" cxnId="{872EEE6B-AED4-41D5-A927-6E478D09086B}">
      <dgm:prSet/>
      <dgm:spPr/>
      <dgm:t>
        <a:bodyPr/>
        <a:lstStyle/>
        <a:p>
          <a:endParaRPr lang="en-IN"/>
        </a:p>
      </dgm:t>
    </dgm:pt>
    <dgm:pt modelId="{88C14B1A-858C-4C49-9F7B-5AD2804341C6}">
      <dgm:prSet phldrT="[Text]" custT="1"/>
      <dgm:spPr/>
      <dgm:t>
        <a:bodyPr/>
        <a:lstStyle/>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Exploratory Data Analysis (EDA)</a:t>
          </a:r>
        </a:p>
      </dgm:t>
    </dgm:pt>
    <dgm:pt modelId="{E73FF90C-AE17-4BD9-ABA6-CDA091A48312}" type="parTrans" cxnId="{C8A21957-BFCD-4A0E-994A-9873E0F26376}">
      <dgm:prSet/>
      <dgm:spPr/>
      <dgm:t>
        <a:bodyPr/>
        <a:lstStyle/>
        <a:p>
          <a:endParaRPr lang="en-IN"/>
        </a:p>
      </dgm:t>
    </dgm:pt>
    <dgm:pt modelId="{0FE49156-A4BF-494D-9F7A-EEC184D89EA2}" type="sibTrans" cxnId="{C8A21957-BFCD-4A0E-994A-9873E0F26376}">
      <dgm:prSet/>
      <dgm:spPr/>
      <dgm:t>
        <a:bodyPr/>
        <a:lstStyle/>
        <a:p>
          <a:endParaRPr lang="en-IN"/>
        </a:p>
      </dgm:t>
    </dgm:pt>
    <dgm:pt modelId="{F32F2485-AB44-4BD3-BFD1-4BD88CC19D4C}">
      <dgm:prSet phldrT="[Text]" custT="1"/>
      <dgm:spPr/>
      <dgm:t>
        <a:bodyPr/>
        <a:lstStyle/>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Correlation Analysis</a:t>
          </a:r>
          <a:endParaRPr lang="en-IN" sz="1800" dirty="0">
            <a:latin typeface="Times New Roman" panose="02020603050405020304" pitchFamily="18" charset="0"/>
            <a:cs typeface="Times New Roman" panose="02020603050405020304" pitchFamily="18" charset="0"/>
          </a:endParaRPr>
        </a:p>
      </dgm:t>
    </dgm:pt>
    <dgm:pt modelId="{88E56F11-49B8-4977-A58F-69005473AC99}" type="parTrans" cxnId="{C96FB1CF-9C2C-4AD0-8CEB-28C670A3E94E}">
      <dgm:prSet/>
      <dgm:spPr/>
      <dgm:t>
        <a:bodyPr/>
        <a:lstStyle/>
        <a:p>
          <a:endParaRPr lang="en-IN"/>
        </a:p>
      </dgm:t>
    </dgm:pt>
    <dgm:pt modelId="{9A83AE38-177D-4FAA-9C2E-F852DF1FF49B}" type="sibTrans" cxnId="{C96FB1CF-9C2C-4AD0-8CEB-28C670A3E94E}">
      <dgm:prSet/>
      <dgm:spPr/>
      <dgm:t>
        <a:bodyPr/>
        <a:lstStyle/>
        <a:p>
          <a:endParaRPr lang="en-IN"/>
        </a:p>
      </dgm:t>
    </dgm:pt>
    <dgm:pt modelId="{5DF5C715-7205-4729-A4A7-F86841663DEF}">
      <dgm:prSet phldrT="[Text]"/>
      <dgm:spPr/>
      <dgm:t>
        <a:bodyPr/>
        <a:lstStyle/>
        <a:p>
          <a:pPr>
            <a:buFont typeface="+mj-lt"/>
            <a:buAutoNum type="arabicPeriod"/>
          </a:pPr>
          <a:r>
            <a:rPr lang="en-IN" b="1" dirty="0">
              <a:latin typeface="Times New Roman" panose="02020603050405020304" pitchFamily="18" charset="0"/>
              <a:cs typeface="Times New Roman" panose="02020603050405020304" pitchFamily="18" charset="0"/>
            </a:rPr>
            <a:t>Feature Transformation</a:t>
          </a:r>
          <a:endParaRPr lang="en-IN" dirty="0"/>
        </a:p>
      </dgm:t>
    </dgm:pt>
    <dgm:pt modelId="{AD4AA646-4FB2-46B9-A1AD-F8D83E466297}" type="parTrans" cxnId="{8653DF63-BD6C-4B16-A5FC-4DFBB21B7BF6}">
      <dgm:prSet/>
      <dgm:spPr/>
      <dgm:t>
        <a:bodyPr/>
        <a:lstStyle/>
        <a:p>
          <a:endParaRPr lang="en-IN"/>
        </a:p>
      </dgm:t>
    </dgm:pt>
    <dgm:pt modelId="{3A93D9D9-9071-4056-9908-4DF8F9EF3C70}" type="sibTrans" cxnId="{8653DF63-BD6C-4B16-A5FC-4DFBB21B7BF6}">
      <dgm:prSet/>
      <dgm:spPr/>
      <dgm:t>
        <a:bodyPr/>
        <a:lstStyle/>
        <a:p>
          <a:endParaRPr lang="en-IN"/>
        </a:p>
      </dgm:t>
    </dgm:pt>
    <dgm:pt modelId="{EB498473-AF53-4DB4-80A9-175BACE8AED1}">
      <dgm:prSet phldrT="[Text]" custT="1"/>
      <dgm:spPr/>
      <dgm:t>
        <a:bodyPr/>
        <a:lstStyle/>
        <a:p>
          <a:r>
            <a:rPr lang="en-IN" sz="1800" b="1" dirty="0">
              <a:latin typeface="Times New Roman" panose="02020603050405020304" pitchFamily="18" charset="0"/>
              <a:cs typeface="Times New Roman" panose="02020603050405020304" pitchFamily="18" charset="0"/>
            </a:rPr>
            <a:t>Label Encoding</a:t>
          </a:r>
        </a:p>
      </dgm:t>
    </dgm:pt>
    <dgm:pt modelId="{1DD7805F-9B62-47EB-A6D9-91E7C7E8DF71}" type="parTrans" cxnId="{DDAB0F11-8A1D-4201-9C1B-624B5B229149}">
      <dgm:prSet/>
      <dgm:spPr/>
      <dgm:t>
        <a:bodyPr/>
        <a:lstStyle/>
        <a:p>
          <a:endParaRPr lang="en-IN"/>
        </a:p>
      </dgm:t>
    </dgm:pt>
    <dgm:pt modelId="{368D1089-9E31-4821-A2AE-86AFBA7B407F}" type="sibTrans" cxnId="{DDAB0F11-8A1D-4201-9C1B-624B5B229149}">
      <dgm:prSet/>
      <dgm:spPr/>
      <dgm:t>
        <a:bodyPr/>
        <a:lstStyle/>
        <a:p>
          <a:endParaRPr lang="en-IN"/>
        </a:p>
      </dgm:t>
    </dgm:pt>
    <dgm:pt modelId="{5C9AB2FF-4A5F-4FC3-97CD-92B756B6DB2A}">
      <dgm:prSet phldrT="[Text]"/>
      <dgm:spPr/>
      <dgm:t>
        <a:bodyPr/>
        <a:lstStyle/>
        <a:p>
          <a:r>
            <a:rPr lang="en-IN" b="1" dirty="0" err="1">
              <a:latin typeface="Times New Roman" panose="02020603050405020304" pitchFamily="18" charset="0"/>
              <a:cs typeface="Times New Roman" panose="02020603050405020304" pitchFamily="18" charset="0"/>
            </a:rPr>
            <a:t>Modeling</a:t>
          </a:r>
          <a:endParaRPr lang="en-IN" dirty="0"/>
        </a:p>
      </dgm:t>
    </dgm:pt>
    <dgm:pt modelId="{76E87F8E-356F-4C0A-990D-CCACBCF11312}" type="parTrans" cxnId="{A5BE042E-4F99-4B64-8BFF-565DF1D89765}">
      <dgm:prSet/>
      <dgm:spPr/>
      <dgm:t>
        <a:bodyPr/>
        <a:lstStyle/>
        <a:p>
          <a:endParaRPr lang="en-IN"/>
        </a:p>
      </dgm:t>
    </dgm:pt>
    <dgm:pt modelId="{DB67F154-5404-44F7-B32E-0EABF00D2E69}" type="sibTrans" cxnId="{A5BE042E-4F99-4B64-8BFF-565DF1D89765}">
      <dgm:prSet/>
      <dgm:spPr/>
      <dgm:t>
        <a:bodyPr/>
        <a:lstStyle/>
        <a:p>
          <a:endParaRPr lang="en-IN"/>
        </a:p>
      </dgm:t>
    </dgm:pt>
    <dgm:pt modelId="{1C6DA8C3-9CF7-4EE0-B2C7-C51C40248D64}">
      <dgm:prSet phldrT="[Text]" custT="1"/>
      <dgm:spPr/>
      <dgm:t>
        <a:bodyPr/>
        <a:lstStyle/>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Hyperparameter Tuning</a:t>
          </a:r>
          <a:endParaRPr lang="en-IN" sz="1800" dirty="0"/>
        </a:p>
      </dgm:t>
    </dgm:pt>
    <dgm:pt modelId="{80D3EF39-7B9D-479F-B83E-7957143AC83A}" type="parTrans" cxnId="{A24E3D0D-088B-443B-AFFC-E34CC5B4DC15}">
      <dgm:prSet/>
      <dgm:spPr/>
      <dgm:t>
        <a:bodyPr/>
        <a:lstStyle/>
        <a:p>
          <a:endParaRPr lang="en-IN"/>
        </a:p>
      </dgm:t>
    </dgm:pt>
    <dgm:pt modelId="{6C12FDD3-CAED-411A-AD4C-C7559ECA7A42}" type="sibTrans" cxnId="{A24E3D0D-088B-443B-AFFC-E34CC5B4DC15}">
      <dgm:prSet/>
      <dgm:spPr/>
      <dgm:t>
        <a:bodyPr/>
        <a:lstStyle/>
        <a:p>
          <a:endParaRPr lang="en-IN"/>
        </a:p>
      </dgm:t>
    </dgm:pt>
    <dgm:pt modelId="{B239E016-E4F9-48ED-8D99-6E738ACF4C79}">
      <dgm:prSet phldrT="[Text]" custT="1"/>
      <dgm:spPr/>
      <dgm:t>
        <a:bodyPr/>
        <a:lstStyle/>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Final </a:t>
          </a:r>
          <a:r>
            <a:rPr lang="en-IN" sz="1800" b="1" dirty="0" err="1">
              <a:latin typeface="Times New Roman" panose="02020603050405020304" pitchFamily="18" charset="0"/>
              <a:cs typeface="Times New Roman" panose="02020603050405020304" pitchFamily="18" charset="0"/>
            </a:rPr>
            <a:t>Modeling</a:t>
          </a:r>
          <a:endParaRPr lang="en-IN" sz="1800" dirty="0"/>
        </a:p>
      </dgm:t>
    </dgm:pt>
    <dgm:pt modelId="{E9808DFD-B2AA-419F-9031-14F72174E3D5}" type="parTrans" cxnId="{E0FCF51E-E04B-49C7-AF99-BA5E632BC1B6}">
      <dgm:prSet/>
      <dgm:spPr/>
      <dgm:t>
        <a:bodyPr/>
        <a:lstStyle/>
        <a:p>
          <a:endParaRPr lang="en-IN"/>
        </a:p>
      </dgm:t>
    </dgm:pt>
    <dgm:pt modelId="{4BED4BDB-4B45-47CB-BAD2-80BCA25DE327}" type="sibTrans" cxnId="{E0FCF51E-E04B-49C7-AF99-BA5E632BC1B6}">
      <dgm:prSet/>
      <dgm:spPr/>
      <dgm:t>
        <a:bodyPr/>
        <a:lstStyle/>
        <a:p>
          <a:endParaRPr lang="en-IN"/>
        </a:p>
      </dgm:t>
    </dgm:pt>
    <dgm:pt modelId="{92B44A9C-3CA2-4A59-905C-82C381B7F346}">
      <dgm:prSet phldrT="[Text]" custT="1"/>
      <dgm:spPr/>
      <dgm:t>
        <a:bodyPr/>
        <a:lstStyle/>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Outlier Analysis</a:t>
          </a:r>
        </a:p>
      </dgm:t>
    </dgm:pt>
    <dgm:pt modelId="{9610294C-1755-4CBE-9B3D-AE7CC6D1200C}" type="parTrans" cxnId="{6BA53FC8-7F6C-4923-B987-1A78536B48C3}">
      <dgm:prSet/>
      <dgm:spPr/>
      <dgm:t>
        <a:bodyPr/>
        <a:lstStyle/>
        <a:p>
          <a:endParaRPr lang="en-IN"/>
        </a:p>
      </dgm:t>
    </dgm:pt>
    <dgm:pt modelId="{5979EB5D-5EA4-470C-82BD-A62B7F98363D}" type="sibTrans" cxnId="{6BA53FC8-7F6C-4923-B987-1A78536B48C3}">
      <dgm:prSet/>
      <dgm:spPr/>
      <dgm:t>
        <a:bodyPr/>
        <a:lstStyle/>
        <a:p>
          <a:endParaRPr lang="en-IN"/>
        </a:p>
      </dgm:t>
    </dgm:pt>
    <dgm:pt modelId="{627C1DA1-A07F-49E5-88B1-4B1FCE8334FC}">
      <dgm:prSet phldrT="[Text]" custT="1"/>
      <dgm:spPr/>
      <dgm:t>
        <a:bodyPr/>
        <a:lstStyle/>
        <a:p>
          <a:r>
            <a:rPr lang="en-IN" sz="1800" b="1" dirty="0">
              <a:solidFill>
                <a:schemeClr val="bg2"/>
              </a:solidFill>
              <a:latin typeface="Times New Roman" panose="02020603050405020304" pitchFamily="18" charset="0"/>
              <a:cs typeface="Times New Roman" panose="02020603050405020304" pitchFamily="18" charset="0"/>
            </a:rPr>
            <a:t>Standardizing Features</a:t>
          </a:r>
        </a:p>
      </dgm:t>
    </dgm:pt>
    <dgm:pt modelId="{2AC70ECA-805B-4916-BF7D-C31907FA7446}" type="sibTrans" cxnId="{E2B62EF0-E778-49FB-862D-CF83587376B1}">
      <dgm:prSet/>
      <dgm:spPr/>
      <dgm:t>
        <a:bodyPr/>
        <a:lstStyle/>
        <a:p>
          <a:endParaRPr lang="en-IN"/>
        </a:p>
      </dgm:t>
    </dgm:pt>
    <dgm:pt modelId="{EADAC166-AB84-4559-A5F3-EC1C25B27063}" type="parTrans" cxnId="{E2B62EF0-E778-49FB-862D-CF83587376B1}">
      <dgm:prSet/>
      <dgm:spPr/>
      <dgm:t>
        <a:bodyPr/>
        <a:lstStyle/>
        <a:p>
          <a:endParaRPr lang="en-IN"/>
        </a:p>
      </dgm:t>
    </dgm:pt>
    <dgm:pt modelId="{1088C6C7-95B6-473D-B95C-DE3C05228F71}" type="pres">
      <dgm:prSet presAssocID="{1AAC3983-BA7C-4EC0-A536-D56F828A4161}" presName="Name0" presStyleCnt="0">
        <dgm:presLayoutVars>
          <dgm:dir/>
          <dgm:animOne val="branch"/>
          <dgm:animLvl val="lvl"/>
        </dgm:presLayoutVars>
      </dgm:prSet>
      <dgm:spPr/>
    </dgm:pt>
    <dgm:pt modelId="{0254194A-D271-41EA-92D2-A4C93C646EEA}" type="pres">
      <dgm:prSet presAssocID="{8A05A5FF-311F-4D63-9A1A-45BF3A9A9B01}" presName="chaos" presStyleCnt="0"/>
      <dgm:spPr/>
    </dgm:pt>
    <dgm:pt modelId="{8F39468E-5047-48E8-8726-F919885AF5DB}" type="pres">
      <dgm:prSet presAssocID="{8A05A5FF-311F-4D63-9A1A-45BF3A9A9B01}" presName="parTx1" presStyleLbl="revTx" presStyleIdx="0" presStyleCnt="5"/>
      <dgm:spPr/>
    </dgm:pt>
    <dgm:pt modelId="{CBADE20E-2FA8-4F85-9C9C-910238454DF1}" type="pres">
      <dgm:prSet presAssocID="{8A05A5FF-311F-4D63-9A1A-45BF3A9A9B01}" presName="desTx1" presStyleLbl="revTx" presStyleIdx="1" presStyleCnt="5">
        <dgm:presLayoutVars>
          <dgm:bulletEnabled val="1"/>
        </dgm:presLayoutVars>
      </dgm:prSet>
      <dgm:spPr/>
    </dgm:pt>
    <dgm:pt modelId="{BA41B46A-644E-4059-9F0A-EACA2685BEF1}" type="pres">
      <dgm:prSet presAssocID="{8A05A5FF-311F-4D63-9A1A-45BF3A9A9B01}" presName="c1" presStyleLbl="node1" presStyleIdx="0" presStyleCnt="19"/>
      <dgm:spPr/>
    </dgm:pt>
    <dgm:pt modelId="{A220B0B8-03AD-4A9D-A16D-30B52A0A1898}" type="pres">
      <dgm:prSet presAssocID="{8A05A5FF-311F-4D63-9A1A-45BF3A9A9B01}" presName="c2" presStyleLbl="node1" presStyleIdx="1" presStyleCnt="19"/>
      <dgm:spPr/>
    </dgm:pt>
    <dgm:pt modelId="{7C41DB3F-2FD2-458A-9E92-67B48C2994EF}" type="pres">
      <dgm:prSet presAssocID="{8A05A5FF-311F-4D63-9A1A-45BF3A9A9B01}" presName="c3" presStyleLbl="node1" presStyleIdx="2" presStyleCnt="19"/>
      <dgm:spPr/>
    </dgm:pt>
    <dgm:pt modelId="{72C16448-4E26-47FB-BA7D-0164DA1BDD62}" type="pres">
      <dgm:prSet presAssocID="{8A05A5FF-311F-4D63-9A1A-45BF3A9A9B01}" presName="c4" presStyleLbl="node1" presStyleIdx="3" presStyleCnt="19"/>
      <dgm:spPr/>
    </dgm:pt>
    <dgm:pt modelId="{63851BEF-1B71-46FB-BDB6-1BA9795F859C}" type="pres">
      <dgm:prSet presAssocID="{8A05A5FF-311F-4D63-9A1A-45BF3A9A9B01}" presName="c5" presStyleLbl="node1" presStyleIdx="4" presStyleCnt="19"/>
      <dgm:spPr/>
    </dgm:pt>
    <dgm:pt modelId="{AE837237-9706-473B-80CB-368236038576}" type="pres">
      <dgm:prSet presAssocID="{8A05A5FF-311F-4D63-9A1A-45BF3A9A9B01}" presName="c6" presStyleLbl="node1" presStyleIdx="5" presStyleCnt="19"/>
      <dgm:spPr/>
    </dgm:pt>
    <dgm:pt modelId="{B0554C70-F242-4E92-85FD-4B4842941A8A}" type="pres">
      <dgm:prSet presAssocID="{8A05A5FF-311F-4D63-9A1A-45BF3A9A9B01}" presName="c7" presStyleLbl="node1" presStyleIdx="6" presStyleCnt="19"/>
      <dgm:spPr/>
    </dgm:pt>
    <dgm:pt modelId="{A326DC91-BAAA-437C-9EC0-A9F81BC37A18}" type="pres">
      <dgm:prSet presAssocID="{8A05A5FF-311F-4D63-9A1A-45BF3A9A9B01}" presName="c8" presStyleLbl="node1" presStyleIdx="7" presStyleCnt="19"/>
      <dgm:spPr/>
    </dgm:pt>
    <dgm:pt modelId="{E4CCE1C1-BB22-4D7D-B443-89B25FF864FF}" type="pres">
      <dgm:prSet presAssocID="{8A05A5FF-311F-4D63-9A1A-45BF3A9A9B01}" presName="c9" presStyleLbl="node1" presStyleIdx="8" presStyleCnt="19"/>
      <dgm:spPr/>
    </dgm:pt>
    <dgm:pt modelId="{83130F19-FA73-40EE-84CA-1F51CAEA0A0F}" type="pres">
      <dgm:prSet presAssocID="{8A05A5FF-311F-4D63-9A1A-45BF3A9A9B01}" presName="c10" presStyleLbl="node1" presStyleIdx="9" presStyleCnt="19"/>
      <dgm:spPr/>
    </dgm:pt>
    <dgm:pt modelId="{94A80F07-F21B-421F-B6AD-35EBD1812CA7}" type="pres">
      <dgm:prSet presAssocID="{8A05A5FF-311F-4D63-9A1A-45BF3A9A9B01}" presName="c11" presStyleLbl="node1" presStyleIdx="10" presStyleCnt="19"/>
      <dgm:spPr/>
    </dgm:pt>
    <dgm:pt modelId="{1B9F7543-B4D8-4417-A3FB-2073B584DB1A}" type="pres">
      <dgm:prSet presAssocID="{8A05A5FF-311F-4D63-9A1A-45BF3A9A9B01}" presName="c12" presStyleLbl="node1" presStyleIdx="11" presStyleCnt="19"/>
      <dgm:spPr/>
    </dgm:pt>
    <dgm:pt modelId="{F9E59032-41FD-4BC4-B241-56635CBD8146}" type="pres">
      <dgm:prSet presAssocID="{8A05A5FF-311F-4D63-9A1A-45BF3A9A9B01}" presName="c13" presStyleLbl="node1" presStyleIdx="12" presStyleCnt="19"/>
      <dgm:spPr/>
    </dgm:pt>
    <dgm:pt modelId="{7D13534A-7860-41C2-B503-AAB1A4468BA0}" type="pres">
      <dgm:prSet presAssocID="{8A05A5FF-311F-4D63-9A1A-45BF3A9A9B01}" presName="c14" presStyleLbl="node1" presStyleIdx="13" presStyleCnt="19"/>
      <dgm:spPr/>
    </dgm:pt>
    <dgm:pt modelId="{91833AD8-E9D5-4A3F-85FB-1D336C1279E9}" type="pres">
      <dgm:prSet presAssocID="{8A05A5FF-311F-4D63-9A1A-45BF3A9A9B01}" presName="c15" presStyleLbl="node1" presStyleIdx="14" presStyleCnt="19"/>
      <dgm:spPr/>
    </dgm:pt>
    <dgm:pt modelId="{623B11E4-BE6F-4FAC-8B22-06A4809E1BF6}" type="pres">
      <dgm:prSet presAssocID="{8A05A5FF-311F-4D63-9A1A-45BF3A9A9B01}" presName="c16" presStyleLbl="node1" presStyleIdx="15" presStyleCnt="19"/>
      <dgm:spPr/>
    </dgm:pt>
    <dgm:pt modelId="{FA51E051-267A-4A74-AB22-7C520BE4225C}" type="pres">
      <dgm:prSet presAssocID="{8A05A5FF-311F-4D63-9A1A-45BF3A9A9B01}" presName="c17" presStyleLbl="node1" presStyleIdx="16" presStyleCnt="19"/>
      <dgm:spPr/>
    </dgm:pt>
    <dgm:pt modelId="{20E31F6B-E2A0-404B-88EA-BAF02554B0C8}" type="pres">
      <dgm:prSet presAssocID="{8A05A5FF-311F-4D63-9A1A-45BF3A9A9B01}" presName="c18" presStyleLbl="node1" presStyleIdx="17" presStyleCnt="19"/>
      <dgm:spPr/>
    </dgm:pt>
    <dgm:pt modelId="{1B0ADA0E-4137-4E2C-9775-ECE6396B26A5}" type="pres">
      <dgm:prSet presAssocID="{F0A3122F-D12E-4177-AC91-FFCBADBD65F8}" presName="chevronComposite1" presStyleCnt="0"/>
      <dgm:spPr/>
    </dgm:pt>
    <dgm:pt modelId="{6DD6AA3C-B92E-4C4A-92DA-5F8B0F8C692A}" type="pres">
      <dgm:prSet presAssocID="{F0A3122F-D12E-4177-AC91-FFCBADBD65F8}" presName="chevron1" presStyleLbl="sibTrans2D1" presStyleIdx="0" presStyleCnt="2"/>
      <dgm:spPr/>
    </dgm:pt>
    <dgm:pt modelId="{5526A887-F37C-4A95-B4D4-C8915CEB565D}" type="pres">
      <dgm:prSet presAssocID="{F0A3122F-D12E-4177-AC91-FFCBADBD65F8}" presName="spChevron1" presStyleCnt="0"/>
      <dgm:spPr/>
    </dgm:pt>
    <dgm:pt modelId="{5D8B1DC7-15A9-4935-9C5B-C6E87AC8E62F}" type="pres">
      <dgm:prSet presAssocID="{5DF5C715-7205-4729-A4A7-F86841663DEF}" presName="middle" presStyleCnt="0"/>
      <dgm:spPr/>
    </dgm:pt>
    <dgm:pt modelId="{BA8A3BF2-17B0-465D-9B78-77374F0E5F47}" type="pres">
      <dgm:prSet presAssocID="{5DF5C715-7205-4729-A4A7-F86841663DEF}" presName="parTxMid" presStyleLbl="revTx" presStyleIdx="2" presStyleCnt="5"/>
      <dgm:spPr/>
    </dgm:pt>
    <dgm:pt modelId="{911FAAFE-81CA-48EC-9AFF-11D2FAC8DFBD}" type="pres">
      <dgm:prSet presAssocID="{5DF5C715-7205-4729-A4A7-F86841663DEF}" presName="desTxMid" presStyleLbl="revTx" presStyleIdx="3" presStyleCnt="5">
        <dgm:presLayoutVars>
          <dgm:bulletEnabled val="1"/>
        </dgm:presLayoutVars>
      </dgm:prSet>
      <dgm:spPr/>
    </dgm:pt>
    <dgm:pt modelId="{83253909-F881-48DA-BE82-FA028653DF00}" type="pres">
      <dgm:prSet presAssocID="{5DF5C715-7205-4729-A4A7-F86841663DEF}" presName="spMid" presStyleCnt="0"/>
      <dgm:spPr/>
    </dgm:pt>
    <dgm:pt modelId="{4F356D26-3EDB-422E-B6E4-ACCBDE1515BF}" type="pres">
      <dgm:prSet presAssocID="{3A93D9D9-9071-4056-9908-4DF8F9EF3C70}" presName="chevronComposite1" presStyleCnt="0"/>
      <dgm:spPr/>
    </dgm:pt>
    <dgm:pt modelId="{2140CDD9-B2F7-48E2-A88A-19688B1FB57B}" type="pres">
      <dgm:prSet presAssocID="{3A93D9D9-9071-4056-9908-4DF8F9EF3C70}" presName="chevron1" presStyleLbl="sibTrans2D1" presStyleIdx="1" presStyleCnt="2"/>
      <dgm:spPr/>
    </dgm:pt>
    <dgm:pt modelId="{52B0416B-CEDB-4301-A074-9F9A41F18BB8}" type="pres">
      <dgm:prSet presAssocID="{3A93D9D9-9071-4056-9908-4DF8F9EF3C70}" presName="spChevron1" presStyleCnt="0"/>
      <dgm:spPr/>
    </dgm:pt>
    <dgm:pt modelId="{6505694E-DB4E-4D4D-B6A3-A23969E36FA8}" type="pres">
      <dgm:prSet presAssocID="{5C9AB2FF-4A5F-4FC3-97CD-92B756B6DB2A}" presName="last" presStyleCnt="0"/>
      <dgm:spPr/>
    </dgm:pt>
    <dgm:pt modelId="{B080AED6-AEB4-4632-B1F8-A3EA0CAF5272}" type="pres">
      <dgm:prSet presAssocID="{5C9AB2FF-4A5F-4FC3-97CD-92B756B6DB2A}" presName="circleTx" presStyleLbl="node1" presStyleIdx="18" presStyleCnt="19"/>
      <dgm:spPr/>
    </dgm:pt>
    <dgm:pt modelId="{CBBC55D2-31B5-4E68-BCB5-E811BC6A8AC9}" type="pres">
      <dgm:prSet presAssocID="{5C9AB2FF-4A5F-4FC3-97CD-92B756B6DB2A}" presName="desTxN" presStyleLbl="revTx" presStyleIdx="4" presStyleCnt="5">
        <dgm:presLayoutVars>
          <dgm:bulletEnabled val="1"/>
        </dgm:presLayoutVars>
      </dgm:prSet>
      <dgm:spPr/>
    </dgm:pt>
    <dgm:pt modelId="{260C26EB-7D93-46DC-83E3-1905F50476EE}" type="pres">
      <dgm:prSet presAssocID="{5C9AB2FF-4A5F-4FC3-97CD-92B756B6DB2A}" presName="spN" presStyleCnt="0"/>
      <dgm:spPr/>
    </dgm:pt>
  </dgm:ptLst>
  <dgm:cxnLst>
    <dgm:cxn modelId="{10356908-D11B-488A-97F7-AD840AAD8229}" type="presOf" srcId="{8A05A5FF-311F-4D63-9A1A-45BF3A9A9B01}" destId="{8F39468E-5047-48E8-8726-F919885AF5DB}" srcOrd="0" destOrd="0" presId="urn:microsoft.com/office/officeart/2009/3/layout/RandomtoResultProcess"/>
    <dgm:cxn modelId="{A24E3D0D-088B-443B-AFFC-E34CC5B4DC15}" srcId="{5C9AB2FF-4A5F-4FC3-97CD-92B756B6DB2A}" destId="{1C6DA8C3-9CF7-4EE0-B2C7-C51C40248D64}" srcOrd="0" destOrd="0" parTransId="{80D3EF39-7B9D-479F-B83E-7957143AC83A}" sibTransId="{6C12FDD3-CAED-411A-AD4C-C7559ECA7A42}"/>
    <dgm:cxn modelId="{DDAB0F11-8A1D-4201-9C1B-624B5B229149}" srcId="{5DF5C715-7205-4729-A4A7-F86841663DEF}" destId="{EB498473-AF53-4DB4-80A9-175BACE8AED1}" srcOrd="0" destOrd="0" parTransId="{1DD7805F-9B62-47EB-A6D9-91E7C7E8DF71}" sibTransId="{368D1089-9E31-4821-A2AE-86AFBA7B407F}"/>
    <dgm:cxn modelId="{52864D1C-E467-4BB0-A76E-BC63792B555B}" type="presOf" srcId="{EB498473-AF53-4DB4-80A9-175BACE8AED1}" destId="{911FAAFE-81CA-48EC-9AFF-11D2FAC8DFBD}" srcOrd="0" destOrd="0" presId="urn:microsoft.com/office/officeart/2009/3/layout/RandomtoResultProcess"/>
    <dgm:cxn modelId="{006C131D-09B8-4FE8-9FD1-CEC2D322A8DF}" type="presOf" srcId="{1C6DA8C3-9CF7-4EE0-B2C7-C51C40248D64}" destId="{CBBC55D2-31B5-4E68-BCB5-E811BC6A8AC9}" srcOrd="0" destOrd="0" presId="urn:microsoft.com/office/officeart/2009/3/layout/RandomtoResultProcess"/>
    <dgm:cxn modelId="{E0FCF51E-E04B-49C7-AF99-BA5E632BC1B6}" srcId="{5C9AB2FF-4A5F-4FC3-97CD-92B756B6DB2A}" destId="{B239E016-E4F9-48ED-8D99-6E738ACF4C79}" srcOrd="1" destOrd="0" parTransId="{E9808DFD-B2AA-419F-9031-14F72174E3D5}" sibTransId="{4BED4BDB-4B45-47CB-BAD2-80BCA25DE327}"/>
    <dgm:cxn modelId="{4AA34927-C4F0-434C-B704-A27874BC7EC9}" type="presOf" srcId="{5C9AB2FF-4A5F-4FC3-97CD-92B756B6DB2A}" destId="{B080AED6-AEB4-4632-B1F8-A3EA0CAF5272}" srcOrd="0" destOrd="0" presId="urn:microsoft.com/office/officeart/2009/3/layout/RandomtoResultProcess"/>
    <dgm:cxn modelId="{A5BE042E-4F99-4B64-8BFF-565DF1D89765}" srcId="{1AAC3983-BA7C-4EC0-A536-D56F828A4161}" destId="{5C9AB2FF-4A5F-4FC3-97CD-92B756B6DB2A}" srcOrd="2" destOrd="0" parTransId="{76E87F8E-356F-4C0A-990D-CCACBCF11312}" sibTransId="{DB67F154-5404-44F7-B32E-0EABF00D2E69}"/>
    <dgm:cxn modelId="{9B821642-0460-4A1C-99BD-E1051DBA1ED2}" type="presOf" srcId="{B239E016-E4F9-48ED-8D99-6E738ACF4C79}" destId="{CBBC55D2-31B5-4E68-BCB5-E811BC6A8AC9}" srcOrd="0" destOrd="1" presId="urn:microsoft.com/office/officeart/2009/3/layout/RandomtoResultProcess"/>
    <dgm:cxn modelId="{8653DF63-BD6C-4B16-A5FC-4DFBB21B7BF6}" srcId="{1AAC3983-BA7C-4EC0-A536-D56F828A4161}" destId="{5DF5C715-7205-4729-A4A7-F86841663DEF}" srcOrd="1" destOrd="0" parTransId="{AD4AA646-4FB2-46B9-A1AD-F8D83E466297}" sibTransId="{3A93D9D9-9071-4056-9908-4DF8F9EF3C70}"/>
    <dgm:cxn modelId="{872EEE6B-AED4-41D5-A927-6E478D09086B}" srcId="{1AAC3983-BA7C-4EC0-A536-D56F828A4161}" destId="{8A05A5FF-311F-4D63-9A1A-45BF3A9A9B01}" srcOrd="0" destOrd="0" parTransId="{601B545E-A710-44D0-B3AE-A8CEF005ADB6}" sibTransId="{F0A3122F-D12E-4177-AC91-FFCBADBD65F8}"/>
    <dgm:cxn modelId="{C8A21957-BFCD-4A0E-994A-9873E0F26376}" srcId="{8A05A5FF-311F-4D63-9A1A-45BF3A9A9B01}" destId="{88C14B1A-858C-4C49-9F7B-5AD2804341C6}" srcOrd="0" destOrd="0" parTransId="{E73FF90C-AE17-4BD9-ABA6-CDA091A48312}" sibTransId="{0FE49156-A4BF-494D-9F7A-EEC184D89EA2}"/>
    <dgm:cxn modelId="{0AC0D879-5979-49CA-A299-0C2E4D884DD7}" type="presOf" srcId="{92B44A9C-3CA2-4A59-905C-82C381B7F346}" destId="{CBADE20E-2FA8-4F85-9C9C-910238454DF1}" srcOrd="0" destOrd="1" presId="urn:microsoft.com/office/officeart/2009/3/layout/RandomtoResultProcess"/>
    <dgm:cxn modelId="{5ADC9D94-0C8B-4EBE-B3E5-AE88B60AD7DA}" type="presOf" srcId="{88C14B1A-858C-4C49-9F7B-5AD2804341C6}" destId="{CBADE20E-2FA8-4F85-9C9C-910238454DF1}" srcOrd="0" destOrd="0" presId="urn:microsoft.com/office/officeart/2009/3/layout/RandomtoResultProcess"/>
    <dgm:cxn modelId="{C4D39F95-D8AC-41C5-B5BF-2A50C2EDDA30}" type="presOf" srcId="{F32F2485-AB44-4BD3-BFD1-4BD88CC19D4C}" destId="{CBADE20E-2FA8-4F85-9C9C-910238454DF1}" srcOrd="0" destOrd="2" presId="urn:microsoft.com/office/officeart/2009/3/layout/RandomtoResultProcess"/>
    <dgm:cxn modelId="{CB7FD4BC-8B94-4445-A25B-CF48DE047C8D}" type="presOf" srcId="{627C1DA1-A07F-49E5-88B1-4B1FCE8334FC}" destId="{911FAAFE-81CA-48EC-9AFF-11D2FAC8DFBD}" srcOrd="0" destOrd="1" presId="urn:microsoft.com/office/officeart/2009/3/layout/RandomtoResultProcess"/>
    <dgm:cxn modelId="{BBF2CEC0-63E6-4818-8308-91F671B0D0D0}" type="presOf" srcId="{1AAC3983-BA7C-4EC0-A536-D56F828A4161}" destId="{1088C6C7-95B6-473D-B95C-DE3C05228F71}" srcOrd="0" destOrd="0" presId="urn:microsoft.com/office/officeart/2009/3/layout/RandomtoResultProcess"/>
    <dgm:cxn modelId="{6BA53FC8-7F6C-4923-B987-1A78536B48C3}" srcId="{8A05A5FF-311F-4D63-9A1A-45BF3A9A9B01}" destId="{92B44A9C-3CA2-4A59-905C-82C381B7F346}" srcOrd="1" destOrd="0" parTransId="{9610294C-1755-4CBE-9B3D-AE7CC6D1200C}" sibTransId="{5979EB5D-5EA4-470C-82BD-A62B7F98363D}"/>
    <dgm:cxn modelId="{C96FB1CF-9C2C-4AD0-8CEB-28C670A3E94E}" srcId="{8A05A5FF-311F-4D63-9A1A-45BF3A9A9B01}" destId="{F32F2485-AB44-4BD3-BFD1-4BD88CC19D4C}" srcOrd="2" destOrd="0" parTransId="{88E56F11-49B8-4977-A58F-69005473AC99}" sibTransId="{9A83AE38-177D-4FAA-9C2E-F852DF1FF49B}"/>
    <dgm:cxn modelId="{E2B62EF0-E778-49FB-862D-CF83587376B1}" srcId="{5DF5C715-7205-4729-A4A7-F86841663DEF}" destId="{627C1DA1-A07F-49E5-88B1-4B1FCE8334FC}" srcOrd="1" destOrd="0" parTransId="{EADAC166-AB84-4559-A5F3-EC1C25B27063}" sibTransId="{2AC70ECA-805B-4916-BF7D-C31907FA7446}"/>
    <dgm:cxn modelId="{134996FD-4339-4D3E-9439-669B7FC9AF21}" type="presOf" srcId="{5DF5C715-7205-4729-A4A7-F86841663DEF}" destId="{BA8A3BF2-17B0-465D-9B78-77374F0E5F47}" srcOrd="0" destOrd="0" presId="urn:microsoft.com/office/officeart/2009/3/layout/RandomtoResultProcess"/>
    <dgm:cxn modelId="{1F5FCDDF-CD3A-41BC-9BCB-24BF25E6650E}" type="presParOf" srcId="{1088C6C7-95B6-473D-B95C-DE3C05228F71}" destId="{0254194A-D271-41EA-92D2-A4C93C646EEA}" srcOrd="0" destOrd="0" presId="urn:microsoft.com/office/officeart/2009/3/layout/RandomtoResultProcess"/>
    <dgm:cxn modelId="{5B35F171-F53A-4567-99A9-CD0E48EC76D8}" type="presParOf" srcId="{0254194A-D271-41EA-92D2-A4C93C646EEA}" destId="{8F39468E-5047-48E8-8726-F919885AF5DB}" srcOrd="0" destOrd="0" presId="urn:microsoft.com/office/officeart/2009/3/layout/RandomtoResultProcess"/>
    <dgm:cxn modelId="{F1F9A65D-CEDF-4F0A-9A79-6BB09D88B332}" type="presParOf" srcId="{0254194A-D271-41EA-92D2-A4C93C646EEA}" destId="{CBADE20E-2FA8-4F85-9C9C-910238454DF1}" srcOrd="1" destOrd="0" presId="urn:microsoft.com/office/officeart/2009/3/layout/RandomtoResultProcess"/>
    <dgm:cxn modelId="{8B597E47-4CA9-478A-B628-31E3E59830EB}" type="presParOf" srcId="{0254194A-D271-41EA-92D2-A4C93C646EEA}" destId="{BA41B46A-644E-4059-9F0A-EACA2685BEF1}" srcOrd="2" destOrd="0" presId="urn:microsoft.com/office/officeart/2009/3/layout/RandomtoResultProcess"/>
    <dgm:cxn modelId="{725C9AA4-1A6C-44EC-9D20-041ED6631A29}" type="presParOf" srcId="{0254194A-D271-41EA-92D2-A4C93C646EEA}" destId="{A220B0B8-03AD-4A9D-A16D-30B52A0A1898}" srcOrd="3" destOrd="0" presId="urn:microsoft.com/office/officeart/2009/3/layout/RandomtoResultProcess"/>
    <dgm:cxn modelId="{959A8E01-0B3F-4D48-9CD4-05BF10E0CEB4}" type="presParOf" srcId="{0254194A-D271-41EA-92D2-A4C93C646EEA}" destId="{7C41DB3F-2FD2-458A-9E92-67B48C2994EF}" srcOrd="4" destOrd="0" presId="urn:microsoft.com/office/officeart/2009/3/layout/RandomtoResultProcess"/>
    <dgm:cxn modelId="{C35438F2-C911-43B5-BE54-F18C4CD8C797}" type="presParOf" srcId="{0254194A-D271-41EA-92D2-A4C93C646EEA}" destId="{72C16448-4E26-47FB-BA7D-0164DA1BDD62}" srcOrd="5" destOrd="0" presId="urn:microsoft.com/office/officeart/2009/3/layout/RandomtoResultProcess"/>
    <dgm:cxn modelId="{1BA1A405-99D8-4FD0-A1E6-A2CC04CF3DEA}" type="presParOf" srcId="{0254194A-D271-41EA-92D2-A4C93C646EEA}" destId="{63851BEF-1B71-46FB-BDB6-1BA9795F859C}" srcOrd="6" destOrd="0" presId="urn:microsoft.com/office/officeart/2009/3/layout/RandomtoResultProcess"/>
    <dgm:cxn modelId="{8F6C3742-B359-4C03-8D60-F93BF600DBBF}" type="presParOf" srcId="{0254194A-D271-41EA-92D2-A4C93C646EEA}" destId="{AE837237-9706-473B-80CB-368236038576}" srcOrd="7" destOrd="0" presId="urn:microsoft.com/office/officeart/2009/3/layout/RandomtoResultProcess"/>
    <dgm:cxn modelId="{E3659810-CCA6-4779-B168-1CC850F8A73C}" type="presParOf" srcId="{0254194A-D271-41EA-92D2-A4C93C646EEA}" destId="{B0554C70-F242-4E92-85FD-4B4842941A8A}" srcOrd="8" destOrd="0" presId="urn:microsoft.com/office/officeart/2009/3/layout/RandomtoResultProcess"/>
    <dgm:cxn modelId="{760C4F32-3EFE-4561-BADA-EE6639613F4C}" type="presParOf" srcId="{0254194A-D271-41EA-92D2-A4C93C646EEA}" destId="{A326DC91-BAAA-437C-9EC0-A9F81BC37A18}" srcOrd="9" destOrd="0" presId="urn:microsoft.com/office/officeart/2009/3/layout/RandomtoResultProcess"/>
    <dgm:cxn modelId="{2C06D452-1B5E-44E4-8F9A-A7E2FF0C3999}" type="presParOf" srcId="{0254194A-D271-41EA-92D2-A4C93C646EEA}" destId="{E4CCE1C1-BB22-4D7D-B443-89B25FF864FF}" srcOrd="10" destOrd="0" presId="urn:microsoft.com/office/officeart/2009/3/layout/RandomtoResultProcess"/>
    <dgm:cxn modelId="{B2865E56-E6E3-419A-A548-CA741FD7A49D}" type="presParOf" srcId="{0254194A-D271-41EA-92D2-A4C93C646EEA}" destId="{83130F19-FA73-40EE-84CA-1F51CAEA0A0F}" srcOrd="11" destOrd="0" presId="urn:microsoft.com/office/officeart/2009/3/layout/RandomtoResultProcess"/>
    <dgm:cxn modelId="{124BAD6D-D80C-421C-9F19-D7E3316DA5A8}" type="presParOf" srcId="{0254194A-D271-41EA-92D2-A4C93C646EEA}" destId="{94A80F07-F21B-421F-B6AD-35EBD1812CA7}" srcOrd="12" destOrd="0" presId="urn:microsoft.com/office/officeart/2009/3/layout/RandomtoResultProcess"/>
    <dgm:cxn modelId="{B23505A8-C4A0-4128-8B13-F747F470D814}" type="presParOf" srcId="{0254194A-D271-41EA-92D2-A4C93C646EEA}" destId="{1B9F7543-B4D8-4417-A3FB-2073B584DB1A}" srcOrd="13" destOrd="0" presId="urn:microsoft.com/office/officeart/2009/3/layout/RandomtoResultProcess"/>
    <dgm:cxn modelId="{97CBD746-1215-493B-911A-6110DF9DC1D2}" type="presParOf" srcId="{0254194A-D271-41EA-92D2-A4C93C646EEA}" destId="{F9E59032-41FD-4BC4-B241-56635CBD8146}" srcOrd="14" destOrd="0" presId="urn:microsoft.com/office/officeart/2009/3/layout/RandomtoResultProcess"/>
    <dgm:cxn modelId="{8D18DA07-9117-4114-B8F7-2A2D7F10DEF3}" type="presParOf" srcId="{0254194A-D271-41EA-92D2-A4C93C646EEA}" destId="{7D13534A-7860-41C2-B503-AAB1A4468BA0}" srcOrd="15" destOrd="0" presId="urn:microsoft.com/office/officeart/2009/3/layout/RandomtoResultProcess"/>
    <dgm:cxn modelId="{E3F08360-2577-49B4-9F6B-25A240D34C8A}" type="presParOf" srcId="{0254194A-D271-41EA-92D2-A4C93C646EEA}" destId="{91833AD8-E9D5-4A3F-85FB-1D336C1279E9}" srcOrd="16" destOrd="0" presId="urn:microsoft.com/office/officeart/2009/3/layout/RandomtoResultProcess"/>
    <dgm:cxn modelId="{9692034C-5593-4B02-BF24-1982AC618342}" type="presParOf" srcId="{0254194A-D271-41EA-92D2-A4C93C646EEA}" destId="{623B11E4-BE6F-4FAC-8B22-06A4809E1BF6}" srcOrd="17" destOrd="0" presId="urn:microsoft.com/office/officeart/2009/3/layout/RandomtoResultProcess"/>
    <dgm:cxn modelId="{7CC9DC23-417D-4186-96B5-02A9542346A3}" type="presParOf" srcId="{0254194A-D271-41EA-92D2-A4C93C646EEA}" destId="{FA51E051-267A-4A74-AB22-7C520BE4225C}" srcOrd="18" destOrd="0" presId="urn:microsoft.com/office/officeart/2009/3/layout/RandomtoResultProcess"/>
    <dgm:cxn modelId="{A3DDBEE2-FA32-4CC5-B25A-AE709BC4079B}" type="presParOf" srcId="{0254194A-D271-41EA-92D2-A4C93C646EEA}" destId="{20E31F6B-E2A0-404B-88EA-BAF02554B0C8}" srcOrd="19" destOrd="0" presId="urn:microsoft.com/office/officeart/2009/3/layout/RandomtoResultProcess"/>
    <dgm:cxn modelId="{CC46DBD0-4393-436B-8ECB-AF658A7D29A9}" type="presParOf" srcId="{1088C6C7-95B6-473D-B95C-DE3C05228F71}" destId="{1B0ADA0E-4137-4E2C-9775-ECE6396B26A5}" srcOrd="1" destOrd="0" presId="urn:microsoft.com/office/officeart/2009/3/layout/RandomtoResultProcess"/>
    <dgm:cxn modelId="{4F1ECBD2-ADE3-4F73-8D68-2F2796B0D68B}" type="presParOf" srcId="{1B0ADA0E-4137-4E2C-9775-ECE6396B26A5}" destId="{6DD6AA3C-B92E-4C4A-92DA-5F8B0F8C692A}" srcOrd="0" destOrd="0" presId="urn:microsoft.com/office/officeart/2009/3/layout/RandomtoResultProcess"/>
    <dgm:cxn modelId="{577B70E0-68CC-413F-BDA5-C52A59B3F54F}" type="presParOf" srcId="{1B0ADA0E-4137-4E2C-9775-ECE6396B26A5}" destId="{5526A887-F37C-4A95-B4D4-C8915CEB565D}" srcOrd="1" destOrd="0" presId="urn:microsoft.com/office/officeart/2009/3/layout/RandomtoResultProcess"/>
    <dgm:cxn modelId="{EBF8797F-D257-496D-82A8-4184F5F0666F}" type="presParOf" srcId="{1088C6C7-95B6-473D-B95C-DE3C05228F71}" destId="{5D8B1DC7-15A9-4935-9C5B-C6E87AC8E62F}" srcOrd="2" destOrd="0" presId="urn:microsoft.com/office/officeart/2009/3/layout/RandomtoResultProcess"/>
    <dgm:cxn modelId="{F6F8E3FD-35A2-4C1D-AE82-13E685855353}" type="presParOf" srcId="{5D8B1DC7-15A9-4935-9C5B-C6E87AC8E62F}" destId="{BA8A3BF2-17B0-465D-9B78-77374F0E5F47}" srcOrd="0" destOrd="0" presId="urn:microsoft.com/office/officeart/2009/3/layout/RandomtoResultProcess"/>
    <dgm:cxn modelId="{EC31C14F-6235-416C-971E-6EF18750E6C3}" type="presParOf" srcId="{5D8B1DC7-15A9-4935-9C5B-C6E87AC8E62F}" destId="{911FAAFE-81CA-48EC-9AFF-11D2FAC8DFBD}" srcOrd="1" destOrd="0" presId="urn:microsoft.com/office/officeart/2009/3/layout/RandomtoResultProcess"/>
    <dgm:cxn modelId="{B6065F88-3B5E-4DBD-A465-5C66DE1BAD01}" type="presParOf" srcId="{5D8B1DC7-15A9-4935-9C5B-C6E87AC8E62F}" destId="{83253909-F881-48DA-BE82-FA028653DF00}" srcOrd="2" destOrd="0" presId="urn:microsoft.com/office/officeart/2009/3/layout/RandomtoResultProcess"/>
    <dgm:cxn modelId="{0EE2F7A7-E72D-42C2-83D8-74E50AB5EFC5}" type="presParOf" srcId="{1088C6C7-95B6-473D-B95C-DE3C05228F71}" destId="{4F356D26-3EDB-422E-B6E4-ACCBDE1515BF}" srcOrd="3" destOrd="0" presId="urn:microsoft.com/office/officeart/2009/3/layout/RandomtoResultProcess"/>
    <dgm:cxn modelId="{035F6C93-37C6-49DD-8517-7D3C066503EB}" type="presParOf" srcId="{4F356D26-3EDB-422E-B6E4-ACCBDE1515BF}" destId="{2140CDD9-B2F7-48E2-A88A-19688B1FB57B}" srcOrd="0" destOrd="0" presId="urn:microsoft.com/office/officeart/2009/3/layout/RandomtoResultProcess"/>
    <dgm:cxn modelId="{98B9205B-1188-41AA-9655-5328F4D7A48A}" type="presParOf" srcId="{4F356D26-3EDB-422E-B6E4-ACCBDE1515BF}" destId="{52B0416B-CEDB-4301-A074-9F9A41F18BB8}" srcOrd="1" destOrd="0" presId="urn:microsoft.com/office/officeart/2009/3/layout/RandomtoResultProcess"/>
    <dgm:cxn modelId="{0548766B-7FD9-4205-9AFC-45838F26841F}" type="presParOf" srcId="{1088C6C7-95B6-473D-B95C-DE3C05228F71}" destId="{6505694E-DB4E-4D4D-B6A3-A23969E36FA8}" srcOrd="4" destOrd="0" presId="urn:microsoft.com/office/officeart/2009/3/layout/RandomtoResultProcess"/>
    <dgm:cxn modelId="{6186AA28-6923-44E2-9D79-D7F4CEECA90F}" type="presParOf" srcId="{6505694E-DB4E-4D4D-B6A3-A23969E36FA8}" destId="{B080AED6-AEB4-4632-B1F8-A3EA0CAF5272}" srcOrd="0" destOrd="0" presId="urn:microsoft.com/office/officeart/2009/3/layout/RandomtoResultProcess"/>
    <dgm:cxn modelId="{E8C23A58-0BFC-4650-8900-6EC3BFB89003}" type="presParOf" srcId="{6505694E-DB4E-4D4D-B6A3-A23969E36FA8}" destId="{CBBC55D2-31B5-4E68-BCB5-E811BC6A8AC9}" srcOrd="1" destOrd="0" presId="urn:microsoft.com/office/officeart/2009/3/layout/RandomtoResultProcess"/>
    <dgm:cxn modelId="{697F78A5-628B-492D-97EE-443A7A0E710C}" type="presParOf" srcId="{6505694E-DB4E-4D4D-B6A3-A23969E36FA8}" destId="{260C26EB-7D93-46DC-83E3-1905F50476EE}"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AC385-C090-49EB-A4CF-DBC5CCFE78FB}">
      <dsp:nvSpPr>
        <dsp:cNvPr id="0" name=""/>
        <dsp:cNvSpPr/>
      </dsp:nvSpPr>
      <dsp:spPr>
        <a:xfrm>
          <a:off x="0" y="2722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95E4E-1C5C-45C0-8873-F05384796362}">
      <dsp:nvSpPr>
        <dsp:cNvPr id="0" name=""/>
        <dsp:cNvSpPr/>
      </dsp:nvSpPr>
      <dsp:spPr>
        <a:xfrm>
          <a:off x="411480" y="1246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Introduction and Problem Statement</a:t>
          </a:r>
        </a:p>
      </dsp:txBody>
      <dsp:txXfrm>
        <a:off x="425890" y="139064"/>
        <a:ext cx="5731900" cy="266380"/>
      </dsp:txXfrm>
    </dsp:sp>
    <dsp:sp modelId="{E89A5ED7-8FA6-4BA3-86AB-E3382E89D3A5}">
      <dsp:nvSpPr>
        <dsp:cNvPr id="0" name=""/>
        <dsp:cNvSpPr/>
      </dsp:nvSpPr>
      <dsp:spPr>
        <a:xfrm>
          <a:off x="0" y="7258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40926F-864D-43E6-962D-992DDAC86EB1}">
      <dsp:nvSpPr>
        <dsp:cNvPr id="0" name=""/>
        <dsp:cNvSpPr/>
      </dsp:nvSpPr>
      <dsp:spPr>
        <a:xfrm>
          <a:off x="411480" y="5782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Data Exploration</a:t>
          </a:r>
        </a:p>
      </dsp:txBody>
      <dsp:txXfrm>
        <a:off x="425890" y="592664"/>
        <a:ext cx="5731900" cy="266380"/>
      </dsp:txXfrm>
    </dsp:sp>
    <dsp:sp modelId="{349663AD-F4F6-45B9-8625-A12B81FE887E}">
      <dsp:nvSpPr>
        <dsp:cNvPr id="0" name=""/>
        <dsp:cNvSpPr/>
      </dsp:nvSpPr>
      <dsp:spPr>
        <a:xfrm>
          <a:off x="0" y="11794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08280" rIns="638708" bIns="227584" numCol="1" spcCol="1270" anchor="t" anchorCtr="0">
          <a:noAutofit/>
        </a:bodyPr>
        <a:lstStyle/>
        <a:p>
          <a:pPr marL="285750" lvl="1" indent="-285750" algn="l" defTabSz="1422400">
            <a:lnSpc>
              <a:spcPct val="90000"/>
            </a:lnSpc>
            <a:spcBef>
              <a:spcPct val="0"/>
            </a:spcBef>
            <a:spcAft>
              <a:spcPct val="15000"/>
            </a:spcAft>
            <a:buChar char="•"/>
          </a:pPr>
          <a:endParaRPr lang="en-IN" sz="3200" b="1" kern="1200">
            <a:solidFill>
              <a:schemeClr val="bg2"/>
            </a:solidFill>
            <a:latin typeface="Times New Roman" panose="02020603050405020304" pitchFamily="18" charset="0"/>
            <a:cs typeface="Times New Roman" panose="02020603050405020304" pitchFamily="18" charset="0"/>
          </a:endParaRPr>
        </a:p>
      </dsp:txBody>
      <dsp:txXfrm>
        <a:off x="0" y="1179454"/>
        <a:ext cx="8229600" cy="252000"/>
      </dsp:txXfrm>
    </dsp:sp>
    <dsp:sp modelId="{A2D89E88-5040-4D28-B12F-449AC31F7404}">
      <dsp:nvSpPr>
        <dsp:cNvPr id="0" name=""/>
        <dsp:cNvSpPr/>
      </dsp:nvSpPr>
      <dsp:spPr>
        <a:xfrm>
          <a:off x="411480" y="10318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Analysis Methodology</a:t>
          </a:r>
        </a:p>
      </dsp:txBody>
      <dsp:txXfrm>
        <a:off x="425890" y="1046264"/>
        <a:ext cx="5731900" cy="266380"/>
      </dsp:txXfrm>
    </dsp:sp>
    <dsp:sp modelId="{03A5E66E-0951-4010-9A4C-46E07D616BAF}">
      <dsp:nvSpPr>
        <dsp:cNvPr id="0" name=""/>
        <dsp:cNvSpPr/>
      </dsp:nvSpPr>
      <dsp:spPr>
        <a:xfrm>
          <a:off x="0" y="16330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F22B0D-AB9A-40ED-AAD0-43D8343D420C}">
      <dsp:nvSpPr>
        <dsp:cNvPr id="0" name=""/>
        <dsp:cNvSpPr/>
      </dsp:nvSpPr>
      <dsp:spPr>
        <a:xfrm>
          <a:off x="411480" y="14854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Data Processing and Exploratory Data Analysis</a:t>
          </a:r>
          <a:r>
            <a:rPr lang="en-IN" sz="1800" b="1" kern="1200">
              <a:latin typeface="Times New Roman" panose="02020603050405020304" pitchFamily="18" charset="0"/>
              <a:cs typeface="Times New Roman" panose="02020603050405020304" pitchFamily="18" charset="0"/>
            </a:rPr>
            <a:t>(EDA)</a:t>
          </a:r>
          <a:endParaRPr lang="en-IN" sz="1800" b="1" kern="1200" dirty="0">
            <a:latin typeface="Times New Roman" panose="02020603050405020304" pitchFamily="18" charset="0"/>
            <a:cs typeface="Times New Roman" panose="02020603050405020304" pitchFamily="18" charset="0"/>
          </a:endParaRPr>
        </a:p>
      </dsp:txBody>
      <dsp:txXfrm>
        <a:off x="425890" y="1499864"/>
        <a:ext cx="5731900" cy="266380"/>
      </dsp:txXfrm>
    </dsp:sp>
    <dsp:sp modelId="{F35B8676-DB97-4E52-A2CB-BEA3FC4FC6FF}">
      <dsp:nvSpPr>
        <dsp:cNvPr id="0" name=""/>
        <dsp:cNvSpPr/>
      </dsp:nvSpPr>
      <dsp:spPr>
        <a:xfrm>
          <a:off x="0" y="20866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4CB7A4-E215-40C9-A18B-0076EC4903DC}">
      <dsp:nvSpPr>
        <dsp:cNvPr id="0" name=""/>
        <dsp:cNvSpPr/>
      </dsp:nvSpPr>
      <dsp:spPr>
        <a:xfrm>
          <a:off x="411480" y="19390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err="1">
              <a:solidFill>
                <a:schemeClr val="bg2"/>
              </a:solidFill>
              <a:latin typeface="Times New Roman" panose="02020603050405020304" pitchFamily="18" charset="0"/>
              <a:cs typeface="Times New Roman" panose="02020603050405020304" pitchFamily="18" charset="0"/>
            </a:rPr>
            <a:t>Modeling</a:t>
          </a:r>
          <a:endParaRPr lang="en-IN" sz="1800" b="1" kern="1200" dirty="0">
            <a:solidFill>
              <a:schemeClr val="bg2"/>
            </a:solidFill>
            <a:latin typeface="Times New Roman" panose="02020603050405020304" pitchFamily="18" charset="0"/>
            <a:cs typeface="Times New Roman" panose="02020603050405020304" pitchFamily="18" charset="0"/>
          </a:endParaRPr>
        </a:p>
      </dsp:txBody>
      <dsp:txXfrm>
        <a:off x="425890" y="1953464"/>
        <a:ext cx="5731900" cy="266380"/>
      </dsp:txXfrm>
    </dsp:sp>
    <dsp:sp modelId="{78D8E42C-BFB5-4F92-BCD0-C2FABA96C56E}">
      <dsp:nvSpPr>
        <dsp:cNvPr id="0" name=""/>
        <dsp:cNvSpPr/>
      </dsp:nvSpPr>
      <dsp:spPr>
        <a:xfrm>
          <a:off x="0" y="25402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7D7613-30BE-49DC-A460-70F10C88F254}">
      <dsp:nvSpPr>
        <dsp:cNvPr id="0" name=""/>
        <dsp:cNvSpPr/>
      </dsp:nvSpPr>
      <dsp:spPr>
        <a:xfrm>
          <a:off x="411480" y="23926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bg2"/>
              </a:solidFill>
              <a:latin typeface="Times New Roman" panose="02020603050405020304" pitchFamily="18" charset="0"/>
              <a:cs typeface="Times New Roman" panose="02020603050405020304" pitchFamily="18" charset="0"/>
            </a:rPr>
            <a:t>Hyper Parameter Tuning</a:t>
          </a:r>
        </a:p>
      </dsp:txBody>
      <dsp:txXfrm>
        <a:off x="425890" y="2407064"/>
        <a:ext cx="5731900" cy="266380"/>
      </dsp:txXfrm>
    </dsp:sp>
    <dsp:sp modelId="{031076BE-3C09-479B-8B4E-6A4B38576F72}">
      <dsp:nvSpPr>
        <dsp:cNvPr id="0" name=""/>
        <dsp:cNvSpPr/>
      </dsp:nvSpPr>
      <dsp:spPr>
        <a:xfrm>
          <a:off x="0" y="29938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4B2907-BA49-421A-A1F3-27FDBA358B74}">
      <dsp:nvSpPr>
        <dsp:cNvPr id="0" name=""/>
        <dsp:cNvSpPr/>
      </dsp:nvSpPr>
      <dsp:spPr>
        <a:xfrm>
          <a:off x="411480" y="28462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Final </a:t>
          </a:r>
          <a:r>
            <a:rPr lang="en-IN" sz="1800" b="1" i="0" kern="1200" dirty="0" err="1">
              <a:latin typeface="Times New Roman" panose="02020603050405020304" pitchFamily="18" charset="0"/>
              <a:cs typeface="Times New Roman" panose="02020603050405020304" pitchFamily="18" charset="0"/>
            </a:rPr>
            <a:t>Modeling</a:t>
          </a:r>
          <a:r>
            <a:rPr lang="en-IN" sz="1800" b="1" i="0" kern="1200" dirty="0">
              <a:latin typeface="Times New Roman" panose="02020603050405020304" pitchFamily="18" charset="0"/>
              <a:cs typeface="Times New Roman" panose="02020603050405020304" pitchFamily="18" charset="0"/>
            </a:rPr>
            <a:t> and Results</a:t>
          </a:r>
          <a:endParaRPr lang="en-IN" sz="1800" b="1" kern="1200" dirty="0">
            <a:latin typeface="Times New Roman" panose="02020603050405020304" pitchFamily="18" charset="0"/>
            <a:cs typeface="Times New Roman" panose="02020603050405020304" pitchFamily="18" charset="0"/>
          </a:endParaRPr>
        </a:p>
      </dsp:txBody>
      <dsp:txXfrm>
        <a:off x="425890" y="2860664"/>
        <a:ext cx="5731900" cy="266380"/>
      </dsp:txXfrm>
    </dsp:sp>
    <dsp:sp modelId="{D35A5E21-A59E-4256-B1A8-4F9EE54B479B}">
      <dsp:nvSpPr>
        <dsp:cNvPr id="0" name=""/>
        <dsp:cNvSpPr/>
      </dsp:nvSpPr>
      <dsp:spPr>
        <a:xfrm>
          <a:off x="0" y="34474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D40A0C-EF94-46A6-A385-02E3D92E24D9}">
      <dsp:nvSpPr>
        <dsp:cNvPr id="0" name=""/>
        <dsp:cNvSpPr/>
      </dsp:nvSpPr>
      <dsp:spPr>
        <a:xfrm>
          <a:off x="411480" y="32998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Conclusions and Summary</a:t>
          </a:r>
          <a:endParaRPr lang="en-IN" sz="1800" b="1" kern="1200" dirty="0">
            <a:latin typeface="Times New Roman" panose="02020603050405020304" pitchFamily="18" charset="0"/>
            <a:cs typeface="Times New Roman" panose="02020603050405020304" pitchFamily="18" charset="0"/>
          </a:endParaRPr>
        </a:p>
      </dsp:txBody>
      <dsp:txXfrm>
        <a:off x="425890" y="3314264"/>
        <a:ext cx="5731900"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9468E-5047-48E8-8726-F919885AF5DB}">
      <dsp:nvSpPr>
        <dsp:cNvPr id="0" name=""/>
        <dsp:cNvSpPr/>
      </dsp:nvSpPr>
      <dsp:spPr>
        <a:xfrm>
          <a:off x="150290" y="1119813"/>
          <a:ext cx="2236603" cy="73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Font typeface="+mj-lt"/>
            <a:buNone/>
          </a:pPr>
          <a:r>
            <a:rPr lang="en-IN" sz="2500" b="1" kern="1200" dirty="0">
              <a:latin typeface="Times New Roman" panose="02020603050405020304" pitchFamily="18" charset="0"/>
              <a:cs typeface="Times New Roman" panose="02020603050405020304" pitchFamily="18" charset="0"/>
            </a:rPr>
            <a:t>Data Processing</a:t>
          </a:r>
          <a:endParaRPr lang="en-IN" sz="2500" kern="1200" dirty="0"/>
        </a:p>
      </dsp:txBody>
      <dsp:txXfrm>
        <a:off x="150290" y="1119813"/>
        <a:ext cx="2236603" cy="737062"/>
      </dsp:txXfrm>
    </dsp:sp>
    <dsp:sp modelId="{CBADE20E-2FA8-4F85-9C9C-910238454DF1}">
      <dsp:nvSpPr>
        <dsp:cNvPr id="0" name=""/>
        <dsp:cNvSpPr/>
      </dsp:nvSpPr>
      <dsp:spPr>
        <a:xfrm>
          <a:off x="150290" y="2674024"/>
          <a:ext cx="2236603" cy="138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Times New Roman" panose="02020603050405020304" pitchFamily="18" charset="0"/>
              <a:cs typeface="Times New Roman" panose="02020603050405020304" pitchFamily="18" charset="0"/>
            </a:rPr>
            <a:t>Exploratory Data Analysis (EDA)</a:t>
          </a:r>
        </a:p>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Times New Roman" panose="02020603050405020304" pitchFamily="18" charset="0"/>
              <a:cs typeface="Times New Roman" panose="02020603050405020304" pitchFamily="18" charset="0"/>
            </a:rPr>
            <a:t>Outlier Analysis</a:t>
          </a:r>
        </a:p>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Times New Roman" panose="02020603050405020304" pitchFamily="18" charset="0"/>
              <a:cs typeface="Times New Roman" panose="02020603050405020304" pitchFamily="18" charset="0"/>
            </a:rPr>
            <a:t>Correlation Analysis</a:t>
          </a:r>
          <a:endParaRPr lang="en-IN" sz="1800" kern="1200" dirty="0">
            <a:latin typeface="Times New Roman" panose="02020603050405020304" pitchFamily="18" charset="0"/>
            <a:cs typeface="Times New Roman" panose="02020603050405020304" pitchFamily="18" charset="0"/>
          </a:endParaRPr>
        </a:p>
      </dsp:txBody>
      <dsp:txXfrm>
        <a:off x="150290" y="2674024"/>
        <a:ext cx="2236603" cy="1380896"/>
      </dsp:txXfrm>
    </dsp:sp>
    <dsp:sp modelId="{BA41B46A-644E-4059-9F0A-EACA2685BEF1}">
      <dsp:nvSpPr>
        <dsp:cNvPr id="0" name=""/>
        <dsp:cNvSpPr/>
      </dsp:nvSpPr>
      <dsp:spPr>
        <a:xfrm>
          <a:off x="147748" y="895644"/>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20B0B8-03AD-4A9D-A16D-30B52A0A1898}">
      <dsp:nvSpPr>
        <dsp:cNvPr id="0" name=""/>
        <dsp:cNvSpPr/>
      </dsp:nvSpPr>
      <dsp:spPr>
        <a:xfrm>
          <a:off x="272287" y="646568"/>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41DB3F-2FD2-458A-9E92-67B48C2994EF}">
      <dsp:nvSpPr>
        <dsp:cNvPr id="0" name=""/>
        <dsp:cNvSpPr/>
      </dsp:nvSpPr>
      <dsp:spPr>
        <a:xfrm>
          <a:off x="571178" y="696383"/>
          <a:ext cx="279575" cy="2795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16448-4E26-47FB-BA7D-0164DA1BDD62}">
      <dsp:nvSpPr>
        <dsp:cNvPr id="0" name=""/>
        <dsp:cNvSpPr/>
      </dsp:nvSpPr>
      <dsp:spPr>
        <a:xfrm>
          <a:off x="820255" y="422399"/>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51BEF-1B71-46FB-BDB6-1BA9795F859C}">
      <dsp:nvSpPr>
        <dsp:cNvPr id="0" name=""/>
        <dsp:cNvSpPr/>
      </dsp:nvSpPr>
      <dsp:spPr>
        <a:xfrm>
          <a:off x="1144054" y="322769"/>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37237-9706-473B-80CB-368236038576}">
      <dsp:nvSpPr>
        <dsp:cNvPr id="0" name=""/>
        <dsp:cNvSpPr/>
      </dsp:nvSpPr>
      <dsp:spPr>
        <a:xfrm>
          <a:off x="1542576" y="497122"/>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54C70-F242-4E92-85FD-4B4842941A8A}">
      <dsp:nvSpPr>
        <dsp:cNvPr id="0" name=""/>
        <dsp:cNvSpPr/>
      </dsp:nvSpPr>
      <dsp:spPr>
        <a:xfrm>
          <a:off x="1791652" y="621660"/>
          <a:ext cx="279575" cy="2795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26DC91-BAAA-437C-9EC0-A9F81BC37A18}">
      <dsp:nvSpPr>
        <dsp:cNvPr id="0" name=""/>
        <dsp:cNvSpPr/>
      </dsp:nvSpPr>
      <dsp:spPr>
        <a:xfrm>
          <a:off x="2140359" y="895644"/>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CE1C1-BB22-4D7D-B443-89B25FF864FF}">
      <dsp:nvSpPr>
        <dsp:cNvPr id="0" name=""/>
        <dsp:cNvSpPr/>
      </dsp:nvSpPr>
      <dsp:spPr>
        <a:xfrm>
          <a:off x="2289805" y="1169628"/>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30F19-FA73-40EE-84CA-1F51CAEA0A0F}">
      <dsp:nvSpPr>
        <dsp:cNvPr id="0" name=""/>
        <dsp:cNvSpPr/>
      </dsp:nvSpPr>
      <dsp:spPr>
        <a:xfrm>
          <a:off x="994608" y="646568"/>
          <a:ext cx="457487" cy="4574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80F07-F21B-421F-B6AD-35EBD1812CA7}">
      <dsp:nvSpPr>
        <dsp:cNvPr id="0" name=""/>
        <dsp:cNvSpPr/>
      </dsp:nvSpPr>
      <dsp:spPr>
        <a:xfrm>
          <a:off x="23210" y="1593058"/>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F7543-B4D8-4417-A3FB-2073B584DB1A}">
      <dsp:nvSpPr>
        <dsp:cNvPr id="0" name=""/>
        <dsp:cNvSpPr/>
      </dsp:nvSpPr>
      <dsp:spPr>
        <a:xfrm>
          <a:off x="172656" y="1817227"/>
          <a:ext cx="279575" cy="2795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59032-41FD-4BC4-B241-56635CBD8146}">
      <dsp:nvSpPr>
        <dsp:cNvPr id="0" name=""/>
        <dsp:cNvSpPr/>
      </dsp:nvSpPr>
      <dsp:spPr>
        <a:xfrm>
          <a:off x="546271" y="2016488"/>
          <a:ext cx="406655" cy="4066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3534A-7860-41C2-B503-AAB1A4468BA0}">
      <dsp:nvSpPr>
        <dsp:cNvPr id="0" name=""/>
        <dsp:cNvSpPr/>
      </dsp:nvSpPr>
      <dsp:spPr>
        <a:xfrm>
          <a:off x="1069331" y="2340287"/>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33AD8-E9D5-4A3F-85FB-1D336C1279E9}">
      <dsp:nvSpPr>
        <dsp:cNvPr id="0" name=""/>
        <dsp:cNvSpPr/>
      </dsp:nvSpPr>
      <dsp:spPr>
        <a:xfrm>
          <a:off x="1168961" y="2016488"/>
          <a:ext cx="279575" cy="2795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B11E4-BE6F-4FAC-8B22-06A4809E1BF6}">
      <dsp:nvSpPr>
        <dsp:cNvPr id="0" name=""/>
        <dsp:cNvSpPr/>
      </dsp:nvSpPr>
      <dsp:spPr>
        <a:xfrm>
          <a:off x="1418038" y="2365195"/>
          <a:ext cx="177911" cy="1779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51E051-267A-4A74-AB22-7C520BE4225C}">
      <dsp:nvSpPr>
        <dsp:cNvPr id="0" name=""/>
        <dsp:cNvSpPr/>
      </dsp:nvSpPr>
      <dsp:spPr>
        <a:xfrm>
          <a:off x="1642206" y="1966672"/>
          <a:ext cx="406655" cy="4066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31F6B-E2A0-404B-88EA-BAF02554B0C8}">
      <dsp:nvSpPr>
        <dsp:cNvPr id="0" name=""/>
        <dsp:cNvSpPr/>
      </dsp:nvSpPr>
      <dsp:spPr>
        <a:xfrm>
          <a:off x="2190174" y="1867042"/>
          <a:ext cx="279575" cy="2795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6AA3C-B92E-4C4A-92DA-5F8B0F8C692A}">
      <dsp:nvSpPr>
        <dsp:cNvPr id="0" name=""/>
        <dsp:cNvSpPr/>
      </dsp:nvSpPr>
      <dsp:spPr>
        <a:xfrm>
          <a:off x="2469750" y="695969"/>
          <a:ext cx="821073" cy="156751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8A3BF2-17B0-465D-9B78-77374F0E5F47}">
      <dsp:nvSpPr>
        <dsp:cNvPr id="0" name=""/>
        <dsp:cNvSpPr/>
      </dsp:nvSpPr>
      <dsp:spPr>
        <a:xfrm>
          <a:off x="3290823" y="696730"/>
          <a:ext cx="2239291" cy="15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Font typeface="+mj-lt"/>
            <a:buNone/>
          </a:pPr>
          <a:r>
            <a:rPr lang="en-IN" sz="2500" b="1" kern="1200" dirty="0">
              <a:latin typeface="Times New Roman" panose="02020603050405020304" pitchFamily="18" charset="0"/>
              <a:cs typeface="Times New Roman" panose="02020603050405020304" pitchFamily="18" charset="0"/>
            </a:rPr>
            <a:t>Feature Transformation</a:t>
          </a:r>
          <a:endParaRPr lang="en-IN" sz="2500" kern="1200" dirty="0"/>
        </a:p>
      </dsp:txBody>
      <dsp:txXfrm>
        <a:off x="3290823" y="696730"/>
        <a:ext cx="2239291" cy="1567503"/>
      </dsp:txXfrm>
    </dsp:sp>
    <dsp:sp modelId="{911FAAFE-81CA-48EC-9AFF-11D2FAC8DFBD}">
      <dsp:nvSpPr>
        <dsp:cNvPr id="0" name=""/>
        <dsp:cNvSpPr/>
      </dsp:nvSpPr>
      <dsp:spPr>
        <a:xfrm>
          <a:off x="3290823" y="2674024"/>
          <a:ext cx="2239291" cy="138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latin typeface="Times New Roman" panose="02020603050405020304" pitchFamily="18" charset="0"/>
              <a:cs typeface="Times New Roman" panose="02020603050405020304" pitchFamily="18" charset="0"/>
            </a:rPr>
            <a:t>Label Encoding</a:t>
          </a:r>
        </a:p>
        <a:p>
          <a:pPr marL="171450" lvl="1" indent="-171450" algn="l" defTabSz="800100">
            <a:lnSpc>
              <a:spcPct val="90000"/>
            </a:lnSpc>
            <a:spcBef>
              <a:spcPct val="0"/>
            </a:spcBef>
            <a:spcAft>
              <a:spcPct val="15000"/>
            </a:spcAft>
            <a:buChar char="•"/>
          </a:pPr>
          <a:r>
            <a:rPr lang="en-IN" sz="1800" b="1" kern="1200" dirty="0">
              <a:solidFill>
                <a:schemeClr val="bg2"/>
              </a:solidFill>
              <a:latin typeface="Times New Roman" panose="02020603050405020304" pitchFamily="18" charset="0"/>
              <a:cs typeface="Times New Roman" panose="02020603050405020304" pitchFamily="18" charset="0"/>
            </a:rPr>
            <a:t>Standardizing Features</a:t>
          </a:r>
        </a:p>
      </dsp:txBody>
      <dsp:txXfrm>
        <a:off x="3290823" y="2674024"/>
        <a:ext cx="2239291" cy="1380896"/>
      </dsp:txXfrm>
    </dsp:sp>
    <dsp:sp modelId="{2140CDD9-B2F7-48E2-A88A-19688B1FB57B}">
      <dsp:nvSpPr>
        <dsp:cNvPr id="0" name=""/>
        <dsp:cNvSpPr/>
      </dsp:nvSpPr>
      <dsp:spPr>
        <a:xfrm>
          <a:off x="5530114" y="695969"/>
          <a:ext cx="821073" cy="156751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80AED6-AEB4-4632-B1F8-A3EA0CAF5272}">
      <dsp:nvSpPr>
        <dsp:cNvPr id="0" name=""/>
        <dsp:cNvSpPr/>
      </dsp:nvSpPr>
      <dsp:spPr>
        <a:xfrm>
          <a:off x="6519135" y="584766"/>
          <a:ext cx="1903397" cy="1903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IN" sz="2500" b="1" kern="1200" dirty="0" err="1">
              <a:latin typeface="Times New Roman" panose="02020603050405020304" pitchFamily="18" charset="0"/>
              <a:cs typeface="Times New Roman" panose="02020603050405020304" pitchFamily="18" charset="0"/>
            </a:rPr>
            <a:t>Modeling</a:t>
          </a:r>
          <a:endParaRPr lang="en-IN" sz="2500" kern="1200" dirty="0"/>
        </a:p>
      </dsp:txBody>
      <dsp:txXfrm>
        <a:off x="6797881" y="863512"/>
        <a:ext cx="1345905" cy="1345905"/>
      </dsp:txXfrm>
    </dsp:sp>
    <dsp:sp modelId="{CBBC55D2-31B5-4E68-BCB5-E811BC6A8AC9}">
      <dsp:nvSpPr>
        <dsp:cNvPr id="0" name=""/>
        <dsp:cNvSpPr/>
      </dsp:nvSpPr>
      <dsp:spPr>
        <a:xfrm>
          <a:off x="6351188" y="2674024"/>
          <a:ext cx="2239291" cy="138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Times New Roman" panose="02020603050405020304" pitchFamily="18" charset="0"/>
              <a:cs typeface="Times New Roman" panose="02020603050405020304" pitchFamily="18" charset="0"/>
            </a:rPr>
            <a:t>Hyperparameter Tuning</a:t>
          </a:r>
          <a:endParaRPr lang="en-IN"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Times New Roman" panose="02020603050405020304" pitchFamily="18" charset="0"/>
              <a:cs typeface="Times New Roman" panose="02020603050405020304" pitchFamily="18" charset="0"/>
            </a:rPr>
            <a:t>Final </a:t>
          </a:r>
          <a:r>
            <a:rPr lang="en-IN" sz="1800" b="1" kern="1200" dirty="0" err="1">
              <a:latin typeface="Times New Roman" panose="02020603050405020304" pitchFamily="18" charset="0"/>
              <a:cs typeface="Times New Roman" panose="02020603050405020304" pitchFamily="18" charset="0"/>
            </a:rPr>
            <a:t>Modeling</a:t>
          </a:r>
          <a:endParaRPr lang="en-IN" sz="1800" kern="1200" dirty="0"/>
        </a:p>
      </dsp:txBody>
      <dsp:txXfrm>
        <a:off x="6351188" y="2674024"/>
        <a:ext cx="2239291" cy="13808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0636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792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9">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18434" name="Picture 2" descr="How to choose the best health insurance policy for your family? | Mint">
            <a:extLst>
              <a:ext uri="{FF2B5EF4-FFF2-40B4-BE49-F238E27FC236}">
                <a16:creationId xmlns:a16="http://schemas.microsoft.com/office/drawing/2014/main" id="{99CD36B3-5314-F25E-EE65-9767376EE8B0}"/>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57046" y="929298"/>
            <a:ext cx="5064978" cy="2845533"/>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55" name="Google Shape;55;p13"/>
          <p:cNvSpPr txBox="1">
            <a:spLocks noGrp="1"/>
          </p:cNvSpPr>
          <p:nvPr>
            <p:ph type="ctrTitle"/>
          </p:nvPr>
        </p:nvSpPr>
        <p:spPr>
          <a:xfrm>
            <a:off x="0" y="417909"/>
            <a:ext cx="9144000" cy="4307681"/>
          </a:xfrm>
          <a:prstGeom prst="rect">
            <a:avLst/>
          </a:prstGeom>
          <a:noFill/>
          <a:ln>
            <a:noFill/>
          </a:ln>
        </p:spPr>
        <p:txBody>
          <a:bodyPr spcFirstLastPara="1" wrap="square" lIns="91425" tIns="91425" rIns="91425" bIns="91425" anchor="b" anchorCtr="0">
            <a:noAutofit/>
          </a:bodyPr>
          <a:lstStyle/>
          <a:p>
            <a:pPr lvl="0"/>
            <a:r>
              <a:rPr lang="en-GB" sz="4400" b="1" dirty="0">
                <a:solidFill>
                  <a:srgbClr val="C00000"/>
                </a:solidFill>
                <a:latin typeface="Times New Roman" panose="02020603050405020304" pitchFamily="18" charset="0"/>
                <a:ea typeface="Ebrima" pitchFamily="2" charset="0"/>
                <a:cs typeface="Times New Roman" panose="02020603050405020304" pitchFamily="18" charset="0"/>
                <a:sym typeface="Montserrat"/>
              </a:rPr>
              <a:t>Capstone Project</a:t>
            </a:r>
            <a:br>
              <a:rPr lang="en-GB" sz="4400" b="1" dirty="0">
                <a:solidFill>
                  <a:srgbClr val="C00000"/>
                </a:solidFill>
                <a:latin typeface="Times New Roman" panose="02020603050405020304" pitchFamily="18" charset="0"/>
                <a:ea typeface="Ebrima" pitchFamily="2" charset="0"/>
                <a:cs typeface="Times New Roman" panose="02020603050405020304" pitchFamily="18" charset="0"/>
                <a:sym typeface="Montserrat"/>
              </a:rPr>
            </a:br>
            <a:r>
              <a:rPr lang="en-GB" sz="4400" b="1" dirty="0">
                <a:solidFill>
                  <a:srgbClr val="C00000"/>
                </a:solidFill>
                <a:latin typeface="Times New Roman" panose="02020603050405020304" pitchFamily="18" charset="0"/>
                <a:ea typeface="Ebrima" pitchFamily="2" charset="0"/>
                <a:cs typeface="Times New Roman" panose="02020603050405020304" pitchFamily="18" charset="0"/>
                <a:sym typeface="Montserrat"/>
              </a:rPr>
              <a:t>Supervised ML - Classification</a:t>
            </a:r>
            <a:br>
              <a:rPr lang="en-GB" sz="4400" b="1" dirty="0">
                <a:solidFill>
                  <a:srgbClr val="C00000"/>
                </a:solidFill>
                <a:latin typeface="Times New Roman" panose="02020603050405020304" pitchFamily="18" charset="0"/>
                <a:ea typeface="Ebrima" pitchFamily="2" charset="0"/>
                <a:cs typeface="Times New Roman" panose="02020603050405020304" pitchFamily="18" charset="0"/>
                <a:sym typeface="Montserrat"/>
              </a:rPr>
            </a:br>
            <a:r>
              <a:rPr lang="en-GB" sz="4400" b="1" dirty="0">
                <a:solidFill>
                  <a:srgbClr val="C00000"/>
                </a:solidFill>
                <a:latin typeface="Times New Roman" panose="02020603050405020304" pitchFamily="18" charset="0"/>
                <a:ea typeface="Ebrima" pitchFamily="2" charset="0"/>
                <a:cs typeface="Times New Roman" panose="02020603050405020304" pitchFamily="18" charset="0"/>
                <a:sym typeface="Montserrat"/>
              </a:rPr>
              <a:t>Health Insurance Cross Sell Prediction </a:t>
            </a:r>
            <a:br>
              <a:rPr lang="en-GB" sz="3600" b="1" dirty="0">
                <a:solidFill>
                  <a:schemeClr val="tx2">
                    <a:lumMod val="50000"/>
                  </a:schemeClr>
                </a:solidFill>
                <a:latin typeface="Ebrima" pitchFamily="2" charset="0"/>
                <a:ea typeface="Ebrima" pitchFamily="2" charset="0"/>
                <a:cs typeface="Ebrima" pitchFamily="2" charset="0"/>
                <a:sym typeface="Montserrat"/>
              </a:rPr>
            </a:br>
            <a:br>
              <a:rPr lang="en-GB" sz="2800" b="1" dirty="0">
                <a:solidFill>
                  <a:schemeClr val="accent5">
                    <a:lumMod val="50000"/>
                  </a:schemeClr>
                </a:solidFill>
                <a:latin typeface="Ebrima" pitchFamily="2" charset="0"/>
                <a:ea typeface="Ebrima" pitchFamily="2" charset="0"/>
                <a:cs typeface="Ebrima" pitchFamily="2" charset="0"/>
                <a:sym typeface="Montserrat"/>
              </a:rPr>
            </a:br>
            <a:r>
              <a:rPr lang="en-GB" sz="2800" b="1" dirty="0">
                <a:solidFill>
                  <a:schemeClr val="bg2">
                    <a:lumMod val="25000"/>
                  </a:schemeClr>
                </a:solidFill>
                <a:latin typeface="Ebrima" pitchFamily="2" charset="0"/>
                <a:ea typeface="Ebrima" pitchFamily="2" charset="0"/>
                <a:cs typeface="Ebrima" pitchFamily="2" charset="0"/>
                <a:sym typeface="Montserrat"/>
              </a:rPr>
              <a:t>Completed By :</a:t>
            </a:r>
            <a:br>
              <a:rPr lang="en-GB" sz="2800" b="1" dirty="0">
                <a:solidFill>
                  <a:schemeClr val="bg2">
                    <a:lumMod val="25000"/>
                  </a:schemeClr>
                </a:solidFill>
                <a:latin typeface="Ebrima" pitchFamily="2" charset="0"/>
                <a:ea typeface="Ebrima" pitchFamily="2" charset="0"/>
                <a:cs typeface="Ebrima" pitchFamily="2" charset="0"/>
                <a:sym typeface="Montserrat"/>
              </a:rPr>
            </a:br>
            <a:r>
              <a:rPr lang="en-GB" sz="2400" b="1" dirty="0">
                <a:solidFill>
                  <a:schemeClr val="bg2">
                    <a:lumMod val="25000"/>
                  </a:schemeClr>
                </a:solidFill>
                <a:latin typeface="Ebrima" pitchFamily="2" charset="0"/>
                <a:ea typeface="Ebrima" pitchFamily="2" charset="0"/>
                <a:cs typeface="Ebrima" pitchFamily="2" charset="0"/>
                <a:sym typeface="Montserrat"/>
              </a:rPr>
              <a:t>Ankush Kumar</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522C60-6BD2-E8F9-2FC3-80F3B1D653D3}"/>
              </a:ext>
            </a:extLst>
          </p:cNvPr>
          <p:cNvSpPr>
            <a:spLocks noGrp="1"/>
          </p:cNvSpPr>
          <p:nvPr>
            <p:ph type="body" idx="1"/>
          </p:nvPr>
        </p:nvSpPr>
        <p:spPr>
          <a:xfrm>
            <a:off x="399088" y="3261360"/>
            <a:ext cx="4172911" cy="998220"/>
          </a:xfrm>
        </p:spPr>
        <p:txBody>
          <a:bodyPr/>
          <a:lstStyle/>
          <a:p>
            <a:pPr marL="114300" indent="0" algn="l">
              <a:buNone/>
            </a:pPr>
            <a:r>
              <a:rPr lang="en-US" sz="1400" b="1" dirty="0">
                <a:solidFill>
                  <a:schemeClr val="bg2">
                    <a:lumMod val="10000"/>
                  </a:schemeClr>
                </a:solidFill>
                <a:latin typeface="Times New Roman" panose="02020603050405020304" pitchFamily="18" charset="0"/>
                <a:cs typeface="Times New Roman" panose="02020603050405020304" pitchFamily="18" charset="0"/>
              </a:rPr>
              <a:t>T</a:t>
            </a: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here is almost no effect on insurance buy if a person is already having a </a:t>
            </a:r>
            <a:r>
              <a:rPr lang="en-US" sz="1400" b="1" i="0" dirty="0" err="1">
                <a:solidFill>
                  <a:schemeClr val="bg2">
                    <a:lumMod val="10000"/>
                  </a:schemeClr>
                </a:solidFill>
                <a:effectLst/>
                <a:latin typeface="Times New Roman" panose="02020603050405020304" pitchFamily="18" charset="0"/>
                <a:cs typeface="Times New Roman" panose="02020603050405020304" pitchFamily="18" charset="0"/>
              </a:rPr>
              <a:t>insuarance</a:t>
            </a: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 or not</a:t>
            </a:r>
          </a:p>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But if we consider more about it then the person who doesn't have any </a:t>
            </a:r>
            <a:r>
              <a:rPr lang="en-US" sz="1400" b="1" i="0" dirty="0" err="1">
                <a:solidFill>
                  <a:schemeClr val="bg2">
                    <a:lumMod val="10000"/>
                  </a:schemeClr>
                </a:solidFill>
                <a:effectLst/>
                <a:latin typeface="Times New Roman" panose="02020603050405020304" pitchFamily="18" charset="0"/>
                <a:cs typeface="Times New Roman" panose="02020603050405020304" pitchFamily="18" charset="0"/>
              </a:rPr>
              <a:t>insaurance</a:t>
            </a: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 previously than the person will more like to get an </a:t>
            </a:r>
            <a:r>
              <a:rPr lang="en-US" sz="1400" b="1" i="0" dirty="0" err="1">
                <a:solidFill>
                  <a:schemeClr val="bg2">
                    <a:lumMod val="10000"/>
                  </a:schemeClr>
                </a:solidFill>
                <a:effectLst/>
                <a:latin typeface="Times New Roman" panose="02020603050405020304" pitchFamily="18" charset="0"/>
                <a:cs typeface="Times New Roman" panose="02020603050405020304" pitchFamily="18" charset="0"/>
              </a:rPr>
              <a:t>insaurance</a:t>
            </a:r>
            <a:endParaRPr lang="en-US" sz="1400" b="1" i="0" dirty="0">
              <a:solidFill>
                <a:schemeClr val="bg2">
                  <a:lumMod val="10000"/>
                </a:schemeClr>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E9F974-C725-924A-EB9D-A9B54C2B2AA6}"/>
              </a:ext>
            </a:extLst>
          </p:cNvPr>
          <p:cNvSpPr txBox="1"/>
          <p:nvPr/>
        </p:nvSpPr>
        <p:spPr>
          <a:xfrm>
            <a:off x="200544" y="292788"/>
            <a:ext cx="4975860" cy="307777"/>
          </a:xfrm>
          <a:prstGeom prst="rect">
            <a:avLst/>
          </a:prstGeom>
          <a:noFill/>
        </p:spPr>
        <p:txBody>
          <a:bodyPr wrap="square">
            <a:spAutoFit/>
          </a:bodyPr>
          <a:lstStyle/>
          <a:p>
            <a:r>
              <a:rPr lang="en-US" b="1" i="0" dirty="0">
                <a:solidFill>
                  <a:schemeClr val="bg2">
                    <a:lumMod val="10000"/>
                  </a:schemeClr>
                </a:solidFill>
                <a:effectLst/>
                <a:latin typeface="Times New Roman" panose="02020603050405020304" pitchFamily="18" charset="0"/>
                <a:cs typeface="Times New Roman" panose="02020603050405020304" pitchFamily="18" charset="0"/>
              </a:rPr>
              <a:t>Analyzing Previously Insured</a:t>
            </a:r>
            <a:endParaRPr lang="en-IN"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D2CE40-57E9-408C-9629-4C7581DD6D51}"/>
              </a:ext>
            </a:extLst>
          </p:cNvPr>
          <p:cNvSpPr txBox="1"/>
          <p:nvPr/>
        </p:nvSpPr>
        <p:spPr>
          <a:xfrm>
            <a:off x="4838700" y="542877"/>
            <a:ext cx="4034790" cy="307777"/>
          </a:xfrm>
          <a:prstGeom prst="rect">
            <a:avLst/>
          </a:prstGeom>
          <a:noFill/>
        </p:spPr>
        <p:txBody>
          <a:bodyPr wrap="square">
            <a:spAutoFit/>
          </a:bodyPr>
          <a:lstStyle/>
          <a:p>
            <a:pPr algn="l"/>
            <a:r>
              <a:rPr lang="en-US" b="1" i="0" dirty="0">
                <a:effectLst/>
                <a:latin typeface="-apple-system"/>
              </a:rPr>
              <a:t>Analyzing Vehicle Age </a:t>
            </a:r>
            <a:endParaRPr lang="en-US" b="0" i="0" dirty="0">
              <a:effectLst/>
              <a:latin typeface="-apple-system"/>
            </a:endParaRPr>
          </a:p>
        </p:txBody>
      </p:sp>
      <p:sp>
        <p:nvSpPr>
          <p:cNvPr id="10" name="TextBox 9">
            <a:extLst>
              <a:ext uri="{FF2B5EF4-FFF2-40B4-BE49-F238E27FC236}">
                <a16:creationId xmlns:a16="http://schemas.microsoft.com/office/drawing/2014/main" id="{B8467D88-0F16-D187-656E-B7F6D81AD586}"/>
              </a:ext>
            </a:extLst>
          </p:cNvPr>
          <p:cNvSpPr txBox="1"/>
          <p:nvPr/>
        </p:nvSpPr>
        <p:spPr>
          <a:xfrm>
            <a:off x="5140011" y="3390900"/>
            <a:ext cx="3521078" cy="954107"/>
          </a:xfrm>
          <a:prstGeom prst="rect">
            <a:avLst/>
          </a:prstGeom>
          <a:noFill/>
        </p:spPr>
        <p:txBody>
          <a:bodyPr wrap="square">
            <a:spAutoFit/>
          </a:bodyPr>
          <a:lstStyle/>
          <a:p>
            <a:pPr algn="l"/>
            <a:r>
              <a:rPr lang="en-US" b="1" i="0" dirty="0">
                <a:solidFill>
                  <a:schemeClr val="bg2">
                    <a:lumMod val="10000"/>
                  </a:schemeClr>
                </a:solidFill>
                <a:effectLst/>
                <a:latin typeface="Times New Roman" panose="02020603050405020304" pitchFamily="18" charset="0"/>
                <a:cs typeface="Times New Roman" panose="02020603050405020304" pitchFamily="18" charset="0"/>
              </a:rPr>
              <a:t>We can see that </a:t>
            </a:r>
            <a:r>
              <a:rPr lang="en-US" b="1" i="0" dirty="0" err="1">
                <a:solidFill>
                  <a:schemeClr val="bg2">
                    <a:lumMod val="10000"/>
                  </a:schemeClr>
                </a:solidFill>
                <a:effectLst/>
                <a:latin typeface="Times New Roman" panose="02020603050405020304" pitchFamily="18" charset="0"/>
                <a:cs typeface="Times New Roman" panose="02020603050405020304" pitchFamily="18" charset="0"/>
              </a:rPr>
              <a:t>vechel</a:t>
            </a:r>
            <a:r>
              <a:rPr lang="en-US" b="1" i="0" dirty="0">
                <a:solidFill>
                  <a:schemeClr val="bg2">
                    <a:lumMod val="10000"/>
                  </a:schemeClr>
                </a:solidFill>
                <a:effectLst/>
                <a:latin typeface="Times New Roman" panose="02020603050405020304" pitchFamily="18" charset="0"/>
                <a:cs typeface="Times New Roman" panose="02020603050405020304" pitchFamily="18" charset="0"/>
              </a:rPr>
              <a:t> age between 1-2 years have the most number of counts and </a:t>
            </a:r>
            <a:r>
              <a:rPr lang="en-US" b="1" i="0" dirty="0" err="1">
                <a:solidFill>
                  <a:schemeClr val="bg2">
                    <a:lumMod val="10000"/>
                  </a:schemeClr>
                </a:solidFill>
                <a:effectLst/>
                <a:latin typeface="Times New Roman" panose="02020603050405020304" pitchFamily="18" charset="0"/>
                <a:cs typeface="Times New Roman" panose="02020603050405020304" pitchFamily="18" charset="0"/>
              </a:rPr>
              <a:t>vechile</a:t>
            </a:r>
            <a:r>
              <a:rPr lang="en-US" b="1" i="0" dirty="0">
                <a:solidFill>
                  <a:schemeClr val="bg2">
                    <a:lumMod val="10000"/>
                  </a:schemeClr>
                </a:solidFill>
                <a:effectLst/>
                <a:latin typeface="Times New Roman" panose="02020603050405020304" pitchFamily="18" charset="0"/>
                <a:cs typeface="Times New Roman" panose="02020603050405020304" pitchFamily="18" charset="0"/>
              </a:rPr>
              <a:t> age less than 2 years has the least count.</a:t>
            </a:r>
          </a:p>
        </p:txBody>
      </p:sp>
      <p:pic>
        <p:nvPicPr>
          <p:cNvPr id="4098" name="Picture 2">
            <a:extLst>
              <a:ext uri="{FF2B5EF4-FFF2-40B4-BE49-F238E27FC236}">
                <a16:creationId xmlns:a16="http://schemas.microsoft.com/office/drawing/2014/main" id="{E4603C22-54E3-640A-14DC-B1C247C3E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44" y="751241"/>
            <a:ext cx="4104757" cy="22036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204E9C0-91E1-8B50-A605-7E57E416D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906996"/>
            <a:ext cx="4269717" cy="229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3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522C60-6BD2-E8F9-2FC3-80F3B1D653D3}"/>
              </a:ext>
            </a:extLst>
          </p:cNvPr>
          <p:cNvSpPr>
            <a:spLocks noGrp="1"/>
          </p:cNvSpPr>
          <p:nvPr>
            <p:ph type="body" idx="1"/>
          </p:nvPr>
        </p:nvSpPr>
        <p:spPr>
          <a:xfrm>
            <a:off x="399088" y="3261360"/>
            <a:ext cx="4172911" cy="998220"/>
          </a:xfrm>
        </p:spPr>
        <p:txBody>
          <a:bodyPr/>
          <a:lstStyle/>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Here this count plot is shoeing that there is almost equal count for both the Vehicle property based on damage.</a:t>
            </a:r>
          </a:p>
        </p:txBody>
      </p:sp>
      <p:sp>
        <p:nvSpPr>
          <p:cNvPr id="4" name="TextBox 3">
            <a:extLst>
              <a:ext uri="{FF2B5EF4-FFF2-40B4-BE49-F238E27FC236}">
                <a16:creationId xmlns:a16="http://schemas.microsoft.com/office/drawing/2014/main" id="{AFE9F974-C725-924A-EB9D-A9B54C2B2AA6}"/>
              </a:ext>
            </a:extLst>
          </p:cNvPr>
          <p:cNvSpPr txBox="1"/>
          <p:nvPr/>
        </p:nvSpPr>
        <p:spPr>
          <a:xfrm>
            <a:off x="399088" y="321749"/>
            <a:ext cx="4975860" cy="307777"/>
          </a:xfrm>
          <a:prstGeom prst="rect">
            <a:avLst/>
          </a:prstGeom>
          <a:noFill/>
        </p:spPr>
        <p:txBody>
          <a:bodyPr wrap="square">
            <a:spAutoFit/>
          </a:bodyPr>
          <a:lstStyle/>
          <a:p>
            <a:pPr algn="l"/>
            <a:r>
              <a:rPr lang="en-US" b="1" i="0" dirty="0">
                <a:effectLst/>
                <a:latin typeface="-apple-system"/>
              </a:rPr>
              <a:t>Analyzing Vehicle Column</a:t>
            </a:r>
            <a:endParaRPr lang="en-US" b="0" i="0" dirty="0">
              <a:effectLst/>
              <a:latin typeface="-apple-system"/>
            </a:endParaRPr>
          </a:p>
        </p:txBody>
      </p:sp>
      <p:sp>
        <p:nvSpPr>
          <p:cNvPr id="7" name="TextBox 6">
            <a:extLst>
              <a:ext uri="{FF2B5EF4-FFF2-40B4-BE49-F238E27FC236}">
                <a16:creationId xmlns:a16="http://schemas.microsoft.com/office/drawing/2014/main" id="{A8D2CE40-57E9-408C-9629-4C7581DD6D51}"/>
              </a:ext>
            </a:extLst>
          </p:cNvPr>
          <p:cNvSpPr txBox="1"/>
          <p:nvPr/>
        </p:nvSpPr>
        <p:spPr>
          <a:xfrm>
            <a:off x="4838700" y="542877"/>
            <a:ext cx="4034790" cy="307777"/>
          </a:xfrm>
          <a:prstGeom prst="rect">
            <a:avLst/>
          </a:prstGeom>
          <a:noFill/>
        </p:spPr>
        <p:txBody>
          <a:bodyPr wrap="square">
            <a:spAutoFit/>
          </a:bodyPr>
          <a:lstStyle/>
          <a:p>
            <a:pPr algn="l"/>
            <a:r>
              <a:rPr lang="en-US" b="1" i="0" dirty="0">
                <a:effectLst/>
                <a:latin typeface="-apple-system"/>
              </a:rPr>
              <a:t>Analyzing Policy Sales Channel Column</a:t>
            </a:r>
            <a:endParaRPr lang="en-US" b="0" i="0" dirty="0">
              <a:effectLst/>
              <a:latin typeface="-apple-system"/>
            </a:endParaRPr>
          </a:p>
        </p:txBody>
      </p:sp>
      <p:sp>
        <p:nvSpPr>
          <p:cNvPr id="10" name="TextBox 9">
            <a:extLst>
              <a:ext uri="{FF2B5EF4-FFF2-40B4-BE49-F238E27FC236}">
                <a16:creationId xmlns:a16="http://schemas.microsoft.com/office/drawing/2014/main" id="{B8467D88-0F16-D187-656E-B7F6D81AD586}"/>
              </a:ext>
            </a:extLst>
          </p:cNvPr>
          <p:cNvSpPr txBox="1"/>
          <p:nvPr/>
        </p:nvSpPr>
        <p:spPr>
          <a:xfrm>
            <a:off x="5140011" y="3390900"/>
            <a:ext cx="3521078" cy="738664"/>
          </a:xfrm>
          <a:prstGeom prst="rect">
            <a:avLst/>
          </a:prstGeom>
          <a:noFill/>
        </p:spPr>
        <p:txBody>
          <a:bodyPr wrap="square">
            <a:spAutoFit/>
          </a:bodyPr>
          <a:lstStyle/>
          <a:p>
            <a:pPr algn="just"/>
            <a:r>
              <a:rPr lang="en-US" b="1" i="0" dirty="0">
                <a:solidFill>
                  <a:schemeClr val="bg2">
                    <a:lumMod val="10000"/>
                  </a:schemeClr>
                </a:solidFill>
                <a:effectLst/>
                <a:latin typeface="Times New Roman" panose="02020603050405020304" pitchFamily="18" charset="0"/>
                <a:cs typeface="Times New Roman" panose="02020603050405020304" pitchFamily="18" charset="0"/>
              </a:rPr>
              <a:t>Two channel clusters make up the majority of the policy sales channel. At 80, they are primarily divided</a:t>
            </a:r>
          </a:p>
        </p:txBody>
      </p:sp>
      <p:pic>
        <p:nvPicPr>
          <p:cNvPr id="5122" name="Picture 2">
            <a:extLst>
              <a:ext uri="{FF2B5EF4-FFF2-40B4-BE49-F238E27FC236}">
                <a16:creationId xmlns:a16="http://schemas.microsoft.com/office/drawing/2014/main" id="{0806F9CE-17FC-E7E7-0E4D-287C4A43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88" y="927836"/>
            <a:ext cx="3716698" cy="199535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0BFDAFC-F99D-942B-FE1F-27C49D6F3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076535"/>
            <a:ext cx="4034790" cy="218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67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522C60-6BD2-E8F9-2FC3-80F3B1D653D3}"/>
              </a:ext>
            </a:extLst>
          </p:cNvPr>
          <p:cNvSpPr>
            <a:spLocks noGrp="1"/>
          </p:cNvSpPr>
          <p:nvPr>
            <p:ph type="body" idx="1"/>
          </p:nvPr>
        </p:nvSpPr>
        <p:spPr>
          <a:xfrm>
            <a:off x="399088" y="3261360"/>
            <a:ext cx="8025009" cy="1161962"/>
          </a:xfrm>
        </p:spPr>
        <p:txBody>
          <a:bodyPr/>
          <a:lstStyle/>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Only 12% are interested in purchasing vehicle insurance.</a:t>
            </a:r>
          </a:p>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This is also showing the data imbalance as our response as yes is very less i.e. 12% which will lead our model to a biased model.</a:t>
            </a:r>
          </a:p>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We will use Resampling technique to over come this data imbalance.</a:t>
            </a:r>
          </a:p>
        </p:txBody>
      </p:sp>
      <p:sp>
        <p:nvSpPr>
          <p:cNvPr id="4" name="TextBox 3">
            <a:extLst>
              <a:ext uri="{FF2B5EF4-FFF2-40B4-BE49-F238E27FC236}">
                <a16:creationId xmlns:a16="http://schemas.microsoft.com/office/drawing/2014/main" id="{AFE9F974-C725-924A-EB9D-A9B54C2B2AA6}"/>
              </a:ext>
            </a:extLst>
          </p:cNvPr>
          <p:cNvSpPr txBox="1"/>
          <p:nvPr/>
        </p:nvSpPr>
        <p:spPr>
          <a:xfrm>
            <a:off x="2222266" y="259448"/>
            <a:ext cx="5397733" cy="307777"/>
          </a:xfrm>
          <a:prstGeom prst="rect">
            <a:avLst/>
          </a:prstGeom>
          <a:noFill/>
        </p:spPr>
        <p:txBody>
          <a:bodyPr wrap="square">
            <a:spAutoFit/>
          </a:bodyPr>
          <a:lstStyle/>
          <a:p>
            <a:pPr algn="l"/>
            <a:r>
              <a:rPr lang="en-US" b="1" i="0" dirty="0">
                <a:effectLst/>
                <a:latin typeface="-apple-system"/>
              </a:rPr>
              <a:t>Analyzing Target Variable Response Code</a:t>
            </a:r>
            <a:endParaRPr lang="en-US" b="0" i="0" dirty="0">
              <a:effectLst/>
              <a:latin typeface="-apple-system"/>
            </a:endParaRPr>
          </a:p>
        </p:txBody>
      </p:sp>
      <p:pic>
        <p:nvPicPr>
          <p:cNvPr id="6146" name="Picture 2">
            <a:extLst>
              <a:ext uri="{FF2B5EF4-FFF2-40B4-BE49-F238E27FC236}">
                <a16:creationId xmlns:a16="http://schemas.microsoft.com/office/drawing/2014/main" id="{53223285-FFED-0394-E6EA-998F97A8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88" y="883920"/>
            <a:ext cx="4069621" cy="21848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95E2ED-0E01-8DB1-C2FE-5BC3A4029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248" y="720178"/>
            <a:ext cx="3715849" cy="267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2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477" y="3511671"/>
            <a:ext cx="3665415" cy="1177559"/>
          </a:xfrm>
        </p:spPr>
        <p:txBody>
          <a:bodyPr/>
          <a:lstStyle/>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Compared to women, men are more likely to be interested in car insurance.</a:t>
            </a:r>
          </a:p>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Male respondents make up 61% of the respondents who expressed interest.</a:t>
            </a:r>
          </a:p>
        </p:txBody>
      </p:sp>
      <p:sp>
        <p:nvSpPr>
          <p:cNvPr id="6" name="TextBox 5">
            <a:extLst>
              <a:ext uri="{FF2B5EF4-FFF2-40B4-BE49-F238E27FC236}">
                <a16:creationId xmlns:a16="http://schemas.microsoft.com/office/drawing/2014/main" id="{15FDFE5C-F744-F0F8-0FF9-1AE4D594EF2F}"/>
              </a:ext>
            </a:extLst>
          </p:cNvPr>
          <p:cNvSpPr txBox="1"/>
          <p:nvPr/>
        </p:nvSpPr>
        <p:spPr>
          <a:xfrm>
            <a:off x="178477" y="121675"/>
            <a:ext cx="4644390" cy="400110"/>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Bivariate and Multivariate Analysis</a:t>
            </a:r>
            <a:endParaRPr lang="en-IN" sz="2000" b="1" dirty="0">
              <a:solidFill>
                <a:srgbClr val="C00000"/>
              </a:solidFill>
            </a:endParaRPr>
          </a:p>
        </p:txBody>
      </p:sp>
      <p:sp>
        <p:nvSpPr>
          <p:cNvPr id="8" name="TextBox 7">
            <a:extLst>
              <a:ext uri="{FF2B5EF4-FFF2-40B4-BE49-F238E27FC236}">
                <a16:creationId xmlns:a16="http://schemas.microsoft.com/office/drawing/2014/main" id="{EA7592DA-6FAD-6EE6-8D64-E7A15374F7FD}"/>
              </a:ext>
            </a:extLst>
          </p:cNvPr>
          <p:cNvSpPr txBox="1"/>
          <p:nvPr/>
        </p:nvSpPr>
        <p:spPr>
          <a:xfrm>
            <a:off x="273740" y="616870"/>
            <a:ext cx="4716780" cy="30777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Comparing Gender and Response Column.</a:t>
            </a:r>
            <a:endParaRPr lang="en-US" b="0" i="0" dirty="0">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0BDB55-AC5E-0A4C-969D-FA27484737DD}"/>
              </a:ext>
            </a:extLst>
          </p:cNvPr>
          <p:cNvSpPr txBox="1"/>
          <p:nvPr/>
        </p:nvSpPr>
        <p:spPr>
          <a:xfrm>
            <a:off x="4572000" y="677226"/>
            <a:ext cx="3880593" cy="307777"/>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Comparing Age and Response Column.</a:t>
            </a:r>
            <a:endParaRPr lang="en-US" b="0" i="0" dirty="0">
              <a:effectLst/>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C318DE94-C50A-13E2-2738-03AA59B5FD2F}"/>
              </a:ext>
            </a:extLst>
          </p:cNvPr>
          <p:cNvSpPr txBox="1">
            <a:spLocks/>
          </p:cNvSpPr>
          <p:nvPr/>
        </p:nvSpPr>
        <p:spPr>
          <a:xfrm>
            <a:off x="3850430" y="3458758"/>
            <a:ext cx="4878077" cy="1441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None/>
            </a:pPr>
            <a:r>
              <a:rPr lang="en-US" sz="1400" b="1" dirty="0">
                <a:solidFill>
                  <a:schemeClr val="bg2">
                    <a:lumMod val="10000"/>
                  </a:schemeClr>
                </a:solidFill>
                <a:effectLst/>
                <a:latin typeface="Times New Roman" panose="02020603050405020304" pitchFamily="18" charset="0"/>
                <a:cs typeface="Times New Roman" panose="02020603050405020304" pitchFamily="18" charset="0"/>
              </a:rPr>
              <a:t>The average age of customers who are interested in vehicle insurance is 43 years old, while customers who are not interested are 38 years old.</a:t>
            </a:r>
          </a:p>
          <a:p>
            <a:pPr marL="114300" indent="0" algn="just">
              <a:buNone/>
            </a:pPr>
            <a:r>
              <a:rPr lang="en-US" sz="1400" b="1" dirty="0">
                <a:solidFill>
                  <a:schemeClr val="bg2">
                    <a:lumMod val="10000"/>
                  </a:schemeClr>
                </a:solidFill>
                <a:effectLst/>
                <a:latin typeface="Times New Roman" panose="02020603050405020304" pitchFamily="18" charset="0"/>
                <a:cs typeface="Times New Roman" panose="02020603050405020304" pitchFamily="18" charset="0"/>
              </a:rPr>
              <a:t>Indicating that younger customers are not interested in vehicle insurance.</a:t>
            </a:r>
          </a:p>
          <a:p>
            <a:pPr marL="114300" indent="0" algn="just">
              <a:buNone/>
            </a:pPr>
            <a:b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br>
            <a:endParaRPr lang="en-US" sz="1400"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A2A5B587-1FE2-C3DC-6938-61BB04575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93" y="1250140"/>
            <a:ext cx="3512199" cy="18214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7106A56-9881-7AFC-E623-62FE069C4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867" y="1133496"/>
            <a:ext cx="3257431" cy="237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51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4" y="3093291"/>
            <a:ext cx="3665415" cy="523526"/>
          </a:xfrm>
        </p:spPr>
        <p:txBody>
          <a:bodyPr/>
          <a:lstStyle/>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The average age of customers with auto insurance is 34.5 while the average age of customers without auto insurance is 42.4.</a:t>
            </a:r>
          </a:p>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It is indicating that younger customers are more likely to have auto insurance than older ones.</a:t>
            </a:r>
          </a:p>
        </p:txBody>
      </p:sp>
      <p:sp>
        <p:nvSpPr>
          <p:cNvPr id="8" name="TextBox 7">
            <a:extLst>
              <a:ext uri="{FF2B5EF4-FFF2-40B4-BE49-F238E27FC236}">
                <a16:creationId xmlns:a16="http://schemas.microsoft.com/office/drawing/2014/main" id="{EA7592DA-6FAD-6EE6-8D64-E7A15374F7FD}"/>
              </a:ext>
            </a:extLst>
          </p:cNvPr>
          <p:cNvSpPr txBox="1"/>
          <p:nvPr/>
        </p:nvSpPr>
        <p:spPr>
          <a:xfrm>
            <a:off x="78104" y="353363"/>
            <a:ext cx="4716780" cy="307777"/>
          </a:xfrm>
          <a:prstGeom prst="rect">
            <a:avLst/>
          </a:prstGeom>
          <a:noFill/>
        </p:spPr>
        <p:txBody>
          <a:bodyPr wrap="square">
            <a:spAutoFit/>
          </a:bodyPr>
          <a:lstStyle/>
          <a:p>
            <a:pPr algn="l"/>
            <a:r>
              <a:rPr lang="en-US" b="1" i="0" dirty="0">
                <a:solidFill>
                  <a:schemeClr val="bg2">
                    <a:lumMod val="10000"/>
                  </a:schemeClr>
                </a:solidFill>
                <a:effectLst/>
                <a:latin typeface="Times New Roman" panose="02020603050405020304" pitchFamily="18" charset="0"/>
                <a:cs typeface="Times New Roman" panose="02020603050405020304" pitchFamily="18" charset="0"/>
              </a:rPr>
              <a:t>Comparing Age and Previously Insured Column.</a:t>
            </a:r>
            <a:endParaRPr lang="en-US" b="0" i="0" dirty="0">
              <a:solidFill>
                <a:schemeClr val="bg2">
                  <a:lumMod val="10000"/>
                </a:schemeClr>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0BDB55-AC5E-0A4C-969D-FA27484737DD}"/>
              </a:ext>
            </a:extLst>
          </p:cNvPr>
          <p:cNvSpPr txBox="1"/>
          <p:nvPr/>
        </p:nvSpPr>
        <p:spPr>
          <a:xfrm>
            <a:off x="4349116" y="537408"/>
            <a:ext cx="4716780" cy="307777"/>
          </a:xfrm>
          <a:prstGeom prst="rect">
            <a:avLst/>
          </a:prstGeom>
          <a:noFill/>
        </p:spPr>
        <p:txBody>
          <a:bodyPr wrap="square">
            <a:spAutoFit/>
          </a:bodyPr>
          <a:lstStyle/>
          <a:p>
            <a:pPr algn="l"/>
            <a:r>
              <a:rPr lang="en-US" b="1" i="0" dirty="0">
                <a:solidFill>
                  <a:schemeClr val="bg2">
                    <a:lumMod val="10000"/>
                  </a:schemeClr>
                </a:solidFill>
                <a:effectLst/>
                <a:latin typeface="Times New Roman" panose="02020603050405020304" pitchFamily="18" charset="0"/>
                <a:cs typeface="Times New Roman" panose="02020603050405020304" pitchFamily="18" charset="0"/>
              </a:rPr>
              <a:t>Comparing Response and Previously Insured Column.</a:t>
            </a:r>
            <a:endParaRPr lang="en-US" b="0" i="0" dirty="0">
              <a:solidFill>
                <a:schemeClr val="bg2">
                  <a:lumMod val="10000"/>
                </a:schemeClr>
              </a:solidFill>
              <a:effectLst/>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C318DE94-C50A-13E2-2738-03AA59B5FD2F}"/>
              </a:ext>
            </a:extLst>
          </p:cNvPr>
          <p:cNvSpPr txBox="1">
            <a:spLocks/>
          </p:cNvSpPr>
          <p:nvPr/>
        </p:nvSpPr>
        <p:spPr>
          <a:xfrm>
            <a:off x="3843892" y="3422021"/>
            <a:ext cx="4587038" cy="1368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Almost all customers who currently have a car insurance are not interested in getting another one, compared to all customers who do not.</a:t>
            </a:r>
          </a:p>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And roughly 25% of them are interested in buying car insurance.</a:t>
            </a:r>
          </a:p>
        </p:txBody>
      </p:sp>
      <p:pic>
        <p:nvPicPr>
          <p:cNvPr id="8194" name="Picture 2">
            <a:extLst>
              <a:ext uri="{FF2B5EF4-FFF2-40B4-BE49-F238E27FC236}">
                <a16:creationId xmlns:a16="http://schemas.microsoft.com/office/drawing/2014/main" id="{C84B95E2-EBC7-8BDB-9B88-63E2FDA3F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70" y="1233927"/>
            <a:ext cx="3168996" cy="16761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2CA6037-0844-4A4F-3BCA-D5FA96E6D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892" y="1025274"/>
            <a:ext cx="4587038" cy="237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63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4" y="3199793"/>
            <a:ext cx="3665415" cy="523526"/>
          </a:xfrm>
        </p:spPr>
        <p:txBody>
          <a:bodyPr/>
          <a:lstStyle/>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Age range of vehicles Customers with newer cars are less likely to be interested in purchasing auto insurance.</a:t>
            </a:r>
          </a:p>
          <a:p>
            <a:pPr marL="114300" indent="0" algn="just">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Customers with vehicles older than two years are more likely to be interested in purchasing auto insurance.</a:t>
            </a:r>
          </a:p>
        </p:txBody>
      </p:sp>
      <p:sp>
        <p:nvSpPr>
          <p:cNvPr id="8" name="TextBox 7">
            <a:extLst>
              <a:ext uri="{FF2B5EF4-FFF2-40B4-BE49-F238E27FC236}">
                <a16:creationId xmlns:a16="http://schemas.microsoft.com/office/drawing/2014/main" id="{EA7592DA-6FAD-6EE6-8D64-E7A15374F7FD}"/>
              </a:ext>
            </a:extLst>
          </p:cNvPr>
          <p:cNvSpPr txBox="1"/>
          <p:nvPr/>
        </p:nvSpPr>
        <p:spPr>
          <a:xfrm>
            <a:off x="78104" y="353363"/>
            <a:ext cx="4716780" cy="30777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Comparing Response and Vehicle Age Column.</a:t>
            </a:r>
            <a:endParaRPr lang="en-US" b="0" i="0" dirty="0">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0BDB55-AC5E-0A4C-969D-FA27484737DD}"/>
              </a:ext>
            </a:extLst>
          </p:cNvPr>
          <p:cNvSpPr txBox="1"/>
          <p:nvPr/>
        </p:nvSpPr>
        <p:spPr>
          <a:xfrm>
            <a:off x="4572000" y="619768"/>
            <a:ext cx="4716780" cy="30777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Comparing Response and Vehicle Damage Column.</a:t>
            </a:r>
            <a:endParaRPr lang="en-US" b="0" i="0" dirty="0">
              <a:effectLst/>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C318DE94-C50A-13E2-2738-03AA59B5FD2F}"/>
              </a:ext>
            </a:extLst>
          </p:cNvPr>
          <p:cNvSpPr txBox="1">
            <a:spLocks/>
          </p:cNvSpPr>
          <p:nvPr/>
        </p:nvSpPr>
        <p:spPr>
          <a:xfrm>
            <a:off x="4122953" y="3616817"/>
            <a:ext cx="4983565" cy="1173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Customers who own a newer car are more likely to get their vehicle insured, this could indicate that insurance companies should collaborate with dealerships to offer a vehicle and insurance bundle.</a:t>
            </a:r>
          </a:p>
        </p:txBody>
      </p:sp>
      <p:pic>
        <p:nvPicPr>
          <p:cNvPr id="9218" name="Picture 2">
            <a:extLst>
              <a:ext uri="{FF2B5EF4-FFF2-40B4-BE49-F238E27FC236}">
                <a16:creationId xmlns:a16="http://schemas.microsoft.com/office/drawing/2014/main" id="{0762346D-E0F9-6345-5C99-8C0CE2571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 y="852559"/>
            <a:ext cx="3962007" cy="205476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2528444-9CCA-8680-5184-B01E40DDB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015" y="1055302"/>
            <a:ext cx="4425442" cy="229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53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80BDB55-AC5E-0A4C-969D-FA27484737DD}"/>
              </a:ext>
            </a:extLst>
          </p:cNvPr>
          <p:cNvSpPr txBox="1"/>
          <p:nvPr/>
        </p:nvSpPr>
        <p:spPr>
          <a:xfrm>
            <a:off x="1897955" y="222474"/>
            <a:ext cx="4716780" cy="523220"/>
          </a:xfrm>
          <a:prstGeom prst="rect">
            <a:avLst/>
          </a:prstGeom>
          <a:noFill/>
        </p:spPr>
        <p:txBody>
          <a:bodyPr wrap="square">
            <a:spAutoFit/>
          </a:bodyPr>
          <a:lstStyle/>
          <a:p>
            <a:pPr algn="ctr"/>
            <a:r>
              <a:rPr lang="en-US" b="1" i="0" dirty="0">
                <a:effectLst/>
                <a:latin typeface="Times New Roman" panose="02020603050405020304" pitchFamily="18" charset="0"/>
                <a:cs typeface="Times New Roman" panose="02020603050405020304" pitchFamily="18" charset="0"/>
              </a:rPr>
              <a:t>Comparing </a:t>
            </a:r>
            <a:r>
              <a:rPr lang="en-US" b="1" i="0" dirty="0" err="1">
                <a:effectLst/>
                <a:latin typeface="Times New Roman" panose="02020603050405020304" pitchFamily="18" charset="0"/>
                <a:cs typeface="Times New Roman" panose="02020603050405020304" pitchFamily="18" charset="0"/>
              </a:rPr>
              <a:t>Annual_Premium</a:t>
            </a:r>
            <a:r>
              <a:rPr lang="en-US" b="1" i="0" dirty="0">
                <a:effectLst/>
                <a:latin typeface="Times New Roman" panose="02020603050405020304" pitchFamily="18" charset="0"/>
                <a:cs typeface="Times New Roman" panose="02020603050405020304" pitchFamily="18" charset="0"/>
              </a:rPr>
              <a:t> with different columns and extract the relationship between them</a:t>
            </a:r>
            <a:endParaRPr lang="en-US" b="0" i="0" dirty="0">
              <a:effectLst/>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C318DE94-C50A-13E2-2738-03AA59B5FD2F}"/>
              </a:ext>
            </a:extLst>
          </p:cNvPr>
          <p:cNvSpPr txBox="1">
            <a:spLocks/>
          </p:cNvSpPr>
          <p:nvPr/>
        </p:nvSpPr>
        <p:spPr>
          <a:xfrm>
            <a:off x="0" y="3862694"/>
            <a:ext cx="9143999" cy="12808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l">
              <a:buNone/>
            </a:pPr>
            <a:r>
              <a:rPr lang="en-US" sz="1200" b="1" i="0" dirty="0">
                <a:solidFill>
                  <a:schemeClr val="bg2">
                    <a:lumMod val="10000"/>
                  </a:schemeClr>
                </a:solidFill>
                <a:effectLst/>
                <a:latin typeface="Times New Roman" panose="02020603050405020304" pitchFamily="18" charset="0"/>
                <a:cs typeface="Times New Roman" panose="02020603050405020304" pitchFamily="18" charset="0"/>
              </a:rPr>
              <a:t>we can see that there is almost same annual premium which is below 200000 in all age group but the premiums of higher values are done by the age group of 40 -60.</a:t>
            </a:r>
          </a:p>
          <a:p>
            <a:pPr marL="114300" indent="0" algn="l">
              <a:buNone/>
            </a:pPr>
            <a:r>
              <a:rPr lang="en-US" sz="1200" b="1" i="0" dirty="0">
                <a:solidFill>
                  <a:schemeClr val="bg2">
                    <a:lumMod val="10000"/>
                  </a:schemeClr>
                </a:solidFill>
                <a:effectLst/>
                <a:latin typeface="Times New Roman" panose="02020603050405020304" pitchFamily="18" charset="0"/>
                <a:cs typeface="Times New Roman" panose="02020603050405020304" pitchFamily="18" charset="0"/>
              </a:rPr>
              <a:t>And there is not that much of difference in vintage almost every age group has customers of same rate.</a:t>
            </a:r>
          </a:p>
          <a:p>
            <a:pPr marL="114300" indent="0" algn="l">
              <a:buNone/>
            </a:pPr>
            <a:r>
              <a:rPr lang="en-US" sz="1200" b="1" i="0" dirty="0">
                <a:solidFill>
                  <a:schemeClr val="bg2">
                    <a:lumMod val="10000"/>
                  </a:schemeClr>
                </a:solidFill>
                <a:effectLst/>
                <a:latin typeface="Times New Roman" panose="02020603050405020304" pitchFamily="18" charset="0"/>
                <a:cs typeface="Times New Roman" panose="02020603050405020304" pitchFamily="18" charset="0"/>
              </a:rPr>
              <a:t>Policy channel 26, 124, 152, 156, 160 has the most number of annual premium collections.</a:t>
            </a:r>
          </a:p>
          <a:p>
            <a:pPr marL="114300" indent="0" algn="l">
              <a:buNone/>
            </a:pPr>
            <a:r>
              <a:rPr lang="en-US" sz="1200" b="1" i="0" dirty="0">
                <a:solidFill>
                  <a:schemeClr val="bg2">
                    <a:lumMod val="10000"/>
                  </a:schemeClr>
                </a:solidFill>
                <a:effectLst/>
                <a:latin typeface="Times New Roman" panose="02020603050405020304" pitchFamily="18" charset="0"/>
                <a:cs typeface="Times New Roman" panose="02020603050405020304" pitchFamily="18" charset="0"/>
              </a:rPr>
              <a:t>Region code 8, 28, 46 has the customers for the premium collections.</a:t>
            </a:r>
          </a:p>
        </p:txBody>
      </p:sp>
      <p:pic>
        <p:nvPicPr>
          <p:cNvPr id="10244" name="Picture 4">
            <a:extLst>
              <a:ext uri="{FF2B5EF4-FFF2-40B4-BE49-F238E27FC236}">
                <a16:creationId xmlns:a16="http://schemas.microsoft.com/office/drawing/2014/main" id="{9B8E5E13-0A03-2075-66EC-2E3503F35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47" y="745694"/>
            <a:ext cx="6148566" cy="302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7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EC6A-BACF-069C-1077-7B79CAC8442A}"/>
              </a:ext>
            </a:extLst>
          </p:cNvPr>
          <p:cNvSpPr>
            <a:spLocks noGrp="1"/>
          </p:cNvSpPr>
          <p:nvPr>
            <p:ph type="title"/>
          </p:nvPr>
        </p:nvSpPr>
        <p:spPr>
          <a:xfrm>
            <a:off x="311700" y="224045"/>
            <a:ext cx="8520600" cy="572700"/>
          </a:xfrm>
        </p:spPr>
        <p:txBody>
          <a:bodyPr/>
          <a:lstStyle/>
          <a:p>
            <a:r>
              <a:rPr lang="en-IN" b="1" dirty="0">
                <a:latin typeface="Times New Roman" panose="02020603050405020304" pitchFamily="18" charset="0"/>
                <a:cs typeface="Times New Roman" panose="02020603050405020304" pitchFamily="18" charset="0"/>
              </a:rPr>
              <a:t>Outlier Analysis</a:t>
            </a:r>
          </a:p>
        </p:txBody>
      </p:sp>
      <p:sp>
        <p:nvSpPr>
          <p:cNvPr id="3" name="Text Placeholder 2">
            <a:extLst>
              <a:ext uri="{FF2B5EF4-FFF2-40B4-BE49-F238E27FC236}">
                <a16:creationId xmlns:a16="http://schemas.microsoft.com/office/drawing/2014/main" id="{1835A0E9-31D6-4401-8A1B-CB603BA0C653}"/>
              </a:ext>
            </a:extLst>
          </p:cNvPr>
          <p:cNvSpPr>
            <a:spLocks noGrp="1"/>
          </p:cNvSpPr>
          <p:nvPr>
            <p:ph type="body" idx="1"/>
          </p:nvPr>
        </p:nvSpPr>
        <p:spPr>
          <a:xfrm>
            <a:off x="2215662" y="3658281"/>
            <a:ext cx="6616638" cy="1485219"/>
          </a:xfrm>
        </p:spPr>
        <p:txBody>
          <a:bodyPr/>
          <a:lstStyle/>
          <a:p>
            <a:pPr algn="l">
              <a:buFont typeface="Arial" panose="020B0604020202020204" pitchFamily="34" charset="0"/>
              <a:buChar char="•"/>
            </a:pPr>
            <a:r>
              <a:rPr lang="en-US" b="1" i="0" dirty="0">
                <a:solidFill>
                  <a:schemeClr val="bg2">
                    <a:lumMod val="10000"/>
                  </a:schemeClr>
                </a:solidFill>
                <a:effectLst/>
                <a:latin typeface="Times New Roman" panose="02020603050405020304" pitchFamily="18" charset="0"/>
                <a:cs typeface="Times New Roman" panose="02020603050405020304" pitchFamily="18" charset="0"/>
              </a:rPr>
              <a:t>There are some outliers in the age columns, but we won't deal with them because they won't have an impact on the outcome.</a:t>
            </a:r>
          </a:p>
        </p:txBody>
      </p:sp>
      <p:pic>
        <p:nvPicPr>
          <p:cNvPr id="11266" name="Picture 2">
            <a:extLst>
              <a:ext uri="{FF2B5EF4-FFF2-40B4-BE49-F238E27FC236}">
                <a16:creationId xmlns:a16="http://schemas.microsoft.com/office/drawing/2014/main" id="{07B33B6D-953F-9EBB-19ED-FA35170BB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337" y="970828"/>
            <a:ext cx="6824786" cy="394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7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F04C-A6E9-6021-1F52-62166A42E841}"/>
              </a:ext>
            </a:extLst>
          </p:cNvPr>
          <p:cNvSpPr>
            <a:spLocks noGrp="1"/>
          </p:cNvSpPr>
          <p:nvPr>
            <p:ph type="title"/>
          </p:nvPr>
        </p:nvSpPr>
        <p:spPr>
          <a:xfrm>
            <a:off x="373380" y="36900"/>
            <a:ext cx="6172200" cy="572700"/>
          </a:xfrm>
        </p:spPr>
        <p:txBody>
          <a:bodyPr/>
          <a:lstStyle/>
          <a:p>
            <a:r>
              <a:rPr lang="en-IN" sz="2800" b="1" dirty="0">
                <a:latin typeface="Times New Roman" panose="02020603050405020304" pitchFamily="18" charset="0"/>
                <a:cs typeface="Times New Roman" panose="02020603050405020304" pitchFamily="18" charset="0"/>
              </a:rPr>
              <a:t>Correlation Analysis – Using Heatmap</a:t>
            </a:r>
            <a:br>
              <a:rPr lang="en-IN" dirty="0"/>
            </a:br>
            <a:endParaRPr lang="en-IN" dirty="0"/>
          </a:p>
        </p:txBody>
      </p:sp>
      <p:sp>
        <p:nvSpPr>
          <p:cNvPr id="6" name="TextBox 5">
            <a:extLst>
              <a:ext uri="{FF2B5EF4-FFF2-40B4-BE49-F238E27FC236}">
                <a16:creationId xmlns:a16="http://schemas.microsoft.com/office/drawing/2014/main" id="{E7B47B3D-7F8B-67EF-E395-84C8B320945E}"/>
              </a:ext>
            </a:extLst>
          </p:cNvPr>
          <p:cNvSpPr txBox="1"/>
          <p:nvPr/>
        </p:nvSpPr>
        <p:spPr>
          <a:xfrm>
            <a:off x="6668476" y="2110085"/>
            <a:ext cx="2209801" cy="92333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sz="1800" b="1" i="0" dirty="0">
                <a:solidFill>
                  <a:schemeClr val="bg2">
                    <a:lumMod val="10000"/>
                  </a:schemeClr>
                </a:solidFill>
                <a:effectLst/>
                <a:latin typeface="Times New Roman" panose="02020603050405020304" pitchFamily="18" charset="0"/>
                <a:cs typeface="Times New Roman" panose="02020603050405020304" pitchFamily="18" charset="0"/>
              </a:rPr>
              <a:t>As we can see that there is no correlated features</a:t>
            </a:r>
          </a:p>
        </p:txBody>
      </p:sp>
      <p:pic>
        <p:nvPicPr>
          <p:cNvPr id="12290" name="Picture 2">
            <a:extLst>
              <a:ext uri="{FF2B5EF4-FFF2-40B4-BE49-F238E27FC236}">
                <a16:creationId xmlns:a16="http://schemas.microsoft.com/office/drawing/2014/main" id="{BABA597B-D951-6C59-472E-B48C48456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2677"/>
            <a:ext cx="6573203"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4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FF48-ACB2-4A6B-B077-AC43F474F3DD}"/>
              </a:ext>
            </a:extLst>
          </p:cNvPr>
          <p:cNvSpPr>
            <a:spLocks noGrp="1"/>
          </p:cNvSpPr>
          <p:nvPr>
            <p:ph type="title"/>
          </p:nvPr>
        </p:nvSpPr>
        <p:spPr>
          <a:xfrm>
            <a:off x="311700" y="18450"/>
            <a:ext cx="4328160" cy="572700"/>
          </a:xfrm>
        </p:spPr>
        <p:txBody>
          <a:bodyPr/>
          <a:lstStyle/>
          <a:p>
            <a:r>
              <a:rPr lang="en-IN" b="1" dirty="0">
                <a:latin typeface="Times New Roman" panose="02020603050405020304" pitchFamily="18" charset="0"/>
                <a:cs typeface="Times New Roman" panose="02020603050405020304" pitchFamily="18" charset="0"/>
              </a:rPr>
              <a:t>Feature Transformation</a:t>
            </a:r>
          </a:p>
        </p:txBody>
      </p:sp>
      <p:sp>
        <p:nvSpPr>
          <p:cNvPr id="3" name="Text Placeholder 2">
            <a:extLst>
              <a:ext uri="{FF2B5EF4-FFF2-40B4-BE49-F238E27FC236}">
                <a16:creationId xmlns:a16="http://schemas.microsoft.com/office/drawing/2014/main" id="{7EC1AB4D-CC79-A3E0-126D-404C411487D8}"/>
              </a:ext>
            </a:extLst>
          </p:cNvPr>
          <p:cNvSpPr>
            <a:spLocks noGrp="1"/>
          </p:cNvSpPr>
          <p:nvPr>
            <p:ph type="body" idx="1"/>
          </p:nvPr>
        </p:nvSpPr>
        <p:spPr>
          <a:xfrm>
            <a:off x="311700" y="695275"/>
            <a:ext cx="8520600" cy="2040305"/>
          </a:xfrm>
        </p:spPr>
        <p:style>
          <a:lnRef idx="1">
            <a:schemeClr val="accent5"/>
          </a:lnRef>
          <a:fillRef idx="2">
            <a:schemeClr val="accent5"/>
          </a:fillRef>
          <a:effectRef idx="1">
            <a:schemeClr val="accent5"/>
          </a:effectRef>
          <a:fontRef idx="minor">
            <a:schemeClr val="dk1"/>
          </a:fontRef>
        </p:style>
        <p:txBody>
          <a:bodyPr/>
          <a:lstStyle/>
          <a:p>
            <a:pPr marL="0" lvl="0" indent="0">
              <a:lnSpc>
                <a:spcPct val="115000"/>
              </a:lnSpc>
              <a:spcAft>
                <a:spcPts val="1000"/>
              </a:spcAft>
              <a:buNone/>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many features that have some categorical values in them like ‘</a:t>
            </a: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Gender</a:t>
            </a:r>
            <a:r>
              <a:rPr lang="en-US" sz="12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Vehicle_Age</a:t>
            </a:r>
            <a:r>
              <a:rPr lang="en-US" sz="12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b="1"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Vehicle_Damage</a:t>
            </a:r>
            <a:r>
              <a:rPr lang="en-US" sz="12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b="1"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1000"/>
              </a:spcAft>
              <a:buNone/>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applied </a:t>
            </a: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LabelEncoder</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Scikit Learn and transformed these features to numeric format.</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IN"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LabelEncoder</a:t>
            </a: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Sklearn</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very efficient tool for encoding categorical feature levels into numeric values. </a:t>
            </a: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LabelEncoder</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encodes labels with values ranging from 0 to n classes-1, where n denotes the number of distinct labels.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200" dirty="0"/>
          </a:p>
        </p:txBody>
      </p:sp>
      <p:sp>
        <p:nvSpPr>
          <p:cNvPr id="4" name="Text Placeholder 2">
            <a:extLst>
              <a:ext uri="{FF2B5EF4-FFF2-40B4-BE49-F238E27FC236}">
                <a16:creationId xmlns:a16="http://schemas.microsoft.com/office/drawing/2014/main" id="{36F76A8B-CC99-B7B1-46B3-EAE2419B30CE}"/>
              </a:ext>
            </a:extLst>
          </p:cNvPr>
          <p:cNvSpPr txBox="1">
            <a:spLocks/>
          </p:cNvSpPr>
          <p:nvPr/>
        </p:nvSpPr>
        <p:spPr>
          <a:xfrm>
            <a:off x="311700" y="2798395"/>
            <a:ext cx="8520600" cy="2040305"/>
          </a:xfrm>
          <a:prstGeom prst="rect">
            <a:avLst/>
          </a:prstGeom>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000"/>
              </a:spcAft>
              <a:buNone/>
            </a:pPr>
            <a:r>
              <a:rPr lang="en-IN" sz="12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We have used</a:t>
            </a:r>
            <a:r>
              <a:rPr lang="en-IN" sz="12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0" dirty="0">
                <a:solidFill>
                  <a:schemeClr val="bg2">
                    <a:lumMod val="10000"/>
                  </a:schemeClr>
                </a:solidFill>
                <a:effectLst/>
                <a:latin typeface="Times New Roman" panose="02020603050405020304" pitchFamily="18" charset="0"/>
                <a:cs typeface="Times New Roman" panose="02020603050405020304" pitchFamily="18" charset="0"/>
              </a:rPr>
              <a:t>Synthetic Minority Oversampling Technique (SMOTE)</a:t>
            </a:r>
            <a:r>
              <a:rPr lang="en-IN" sz="12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from </a:t>
            </a:r>
            <a:r>
              <a:rPr kumimoji="0" lang="en-US" altLang="en-US" sz="1200" b="0" i="0" u="none" strike="noStrike" cap="none" normalizeH="0" baseline="0" dirty="0" err="1">
                <a:ln>
                  <a:noFill/>
                </a:ln>
                <a:solidFill>
                  <a:schemeClr val="bg2">
                    <a:lumMod val="10000"/>
                  </a:schemeClr>
                </a:solidFill>
                <a:effectLst/>
                <a:latin typeface="Times New Roman" panose="02020603050405020304" pitchFamily="18" charset="0"/>
                <a:cs typeface="Times New Roman" panose="02020603050405020304" pitchFamily="18" charset="0"/>
              </a:rPr>
              <a:t>imblearn</a:t>
            </a:r>
            <a:r>
              <a:rPr kumimoji="0" lang="en-US" altLang="en-US" sz="1200" b="0"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rPr>
              <a:t> and Balanced our imbalanced class data to save our </a:t>
            </a:r>
            <a:r>
              <a:rPr kumimoji="0" lang="en-US" altLang="en-US" sz="1200" b="0" i="0" u="none" strike="noStrike" cap="none" normalizeH="0" baseline="0" dirty="0" err="1">
                <a:ln>
                  <a:noFill/>
                </a:ln>
                <a:solidFill>
                  <a:schemeClr val="bg2">
                    <a:lumMod val="10000"/>
                  </a:schemeClr>
                </a:solidFill>
                <a:effectLst/>
                <a:latin typeface="Times New Roman" panose="02020603050405020304" pitchFamily="18" charset="0"/>
                <a:cs typeface="Times New Roman" panose="02020603050405020304" pitchFamily="18" charset="0"/>
              </a:rPr>
              <a:t>modelig</a:t>
            </a:r>
            <a:r>
              <a:rPr kumimoji="0" lang="en-US" altLang="en-US" sz="1200" b="0"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rPr>
              <a:t> to be biased</a:t>
            </a:r>
          </a:p>
          <a:p>
            <a:pPr marL="0" indent="0">
              <a:spcAft>
                <a:spcPts val="1000"/>
              </a:spcAft>
              <a:buNone/>
            </a:pPr>
            <a:r>
              <a:rPr lang="en-US" sz="1600" b="1" i="0" dirty="0">
                <a:solidFill>
                  <a:schemeClr val="bg2">
                    <a:lumMod val="10000"/>
                  </a:schemeClr>
                </a:solidFill>
                <a:effectLst/>
                <a:latin typeface="Times New Roman" panose="02020603050405020304" pitchFamily="18" charset="0"/>
                <a:cs typeface="Times New Roman" panose="02020603050405020304" pitchFamily="18" charset="0"/>
              </a:rPr>
              <a:t>Synthetic Minority Oversampling Technique (SMOTE)</a:t>
            </a:r>
            <a:r>
              <a:rPr lang="en-IN"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l">
              <a:buNone/>
            </a:pPr>
            <a:r>
              <a:rPr lang="en-US" sz="1200" b="0" i="0" dirty="0">
                <a:solidFill>
                  <a:schemeClr val="bg2">
                    <a:lumMod val="10000"/>
                  </a:schemeClr>
                </a:solidFill>
                <a:effectLst/>
                <a:latin typeface="Times New Roman" panose="02020603050405020304" pitchFamily="18" charset="0"/>
                <a:cs typeface="Times New Roman" panose="02020603050405020304" pitchFamily="18" charset="0"/>
              </a:rPr>
              <a:t>A statistical method for expanding the number of cases in our dataset in a balanced manner. The component creates new instances from existing minority cases that you provide as input.</a:t>
            </a:r>
          </a:p>
          <a:p>
            <a:pPr marL="114300" indent="0">
              <a:buNone/>
            </a:pPr>
            <a:endParaRPr lang="en-IN" sz="12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3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1FF81B2-0EFB-C1EA-3ADC-3916091AA66B}"/>
              </a:ext>
            </a:extLst>
          </p:cNvPr>
          <p:cNvGraphicFramePr/>
          <p:nvPr>
            <p:extLst>
              <p:ext uri="{D42A27DB-BD31-4B8C-83A1-F6EECF244321}">
                <p14:modId xmlns:p14="http://schemas.microsoft.com/office/powerpoint/2010/main" val="982106026"/>
              </p:ext>
            </p:extLst>
          </p:nvPr>
        </p:nvGraphicFramePr>
        <p:xfrm>
          <a:off x="525780" y="1026736"/>
          <a:ext cx="8229600" cy="3824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D28E19E-750E-D59B-EB2B-6AF7C108FE91}"/>
              </a:ext>
            </a:extLst>
          </p:cNvPr>
          <p:cNvSpPr txBox="1"/>
          <p:nvPr/>
        </p:nvSpPr>
        <p:spPr>
          <a:xfrm>
            <a:off x="525780" y="292655"/>
            <a:ext cx="3268980" cy="584775"/>
          </a:xfrm>
          <a:prstGeom prst="rect">
            <a:avLst/>
          </a:prstGeom>
          <a:solidFill>
            <a:schemeClr val="tx1"/>
          </a:solidFill>
        </p:spPr>
        <p:txBody>
          <a:bodyPr wrap="square">
            <a:spAutoFit/>
          </a:bodyPr>
          <a:lstStyle/>
          <a:p>
            <a:r>
              <a:rPr lang="en-IN" sz="3200" b="1" dirty="0">
                <a:solidFill>
                  <a:srgbClr val="FFFFFF"/>
                </a:solidFill>
                <a:latin typeface="Times New Roman" panose="02020603050405020304" pitchFamily="18" charset="0"/>
                <a:cs typeface="Times New Roman" panose="02020603050405020304" pitchFamily="18" charset="0"/>
              </a:rPr>
              <a:t>Points to Discuss: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FA3-268F-ACBB-9979-526D71749FE5}"/>
              </a:ext>
            </a:extLst>
          </p:cNvPr>
          <p:cNvSpPr>
            <a:spLocks noGrp="1"/>
          </p:cNvSpPr>
          <p:nvPr>
            <p:ph type="title"/>
          </p:nvPr>
        </p:nvSpPr>
        <p:spPr>
          <a:xfrm>
            <a:off x="394799" y="8471"/>
            <a:ext cx="8520600" cy="572700"/>
          </a:xfrm>
        </p:spPr>
        <p:txBody>
          <a:bodyPr/>
          <a:lstStyle/>
          <a:p>
            <a:r>
              <a:rPr lang="en-IN" b="1" dirty="0" err="1">
                <a:latin typeface="Times New Roman" panose="02020603050405020304" pitchFamily="18" charset="0"/>
                <a:cs typeface="Times New Roman" panose="02020603050405020304" pitchFamily="18" charset="0"/>
              </a:rPr>
              <a:t>Modeling</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0BE3E44-CB54-0482-036B-5E9EE528F24F}"/>
              </a:ext>
            </a:extLst>
          </p:cNvPr>
          <p:cNvSpPr>
            <a:spLocks noGrp="1"/>
          </p:cNvSpPr>
          <p:nvPr>
            <p:ph type="body" idx="1"/>
          </p:nvPr>
        </p:nvSpPr>
        <p:spPr>
          <a:xfrm>
            <a:off x="228600" y="525731"/>
            <a:ext cx="1834661" cy="455002"/>
          </a:xfrm>
        </p:spPr>
        <p:txBody>
          <a:bodyPr/>
          <a:lstStyle/>
          <a:p>
            <a:pPr marL="114300" indent="0">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Logistic Regression</a:t>
            </a:r>
          </a:p>
        </p:txBody>
      </p:sp>
      <p:sp>
        <p:nvSpPr>
          <p:cNvPr id="25" name="Text Placeholder 2">
            <a:extLst>
              <a:ext uri="{FF2B5EF4-FFF2-40B4-BE49-F238E27FC236}">
                <a16:creationId xmlns:a16="http://schemas.microsoft.com/office/drawing/2014/main" id="{86A834D5-BFF9-FB83-333B-F724DEC9FB66}"/>
              </a:ext>
            </a:extLst>
          </p:cNvPr>
          <p:cNvSpPr txBox="1">
            <a:spLocks/>
          </p:cNvSpPr>
          <p:nvPr/>
        </p:nvSpPr>
        <p:spPr>
          <a:xfrm>
            <a:off x="240032" y="2813415"/>
            <a:ext cx="1699260" cy="455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KNN Classifier</a:t>
            </a:r>
          </a:p>
        </p:txBody>
      </p:sp>
      <p:sp>
        <p:nvSpPr>
          <p:cNvPr id="27" name="TextBox 26">
            <a:extLst>
              <a:ext uri="{FF2B5EF4-FFF2-40B4-BE49-F238E27FC236}">
                <a16:creationId xmlns:a16="http://schemas.microsoft.com/office/drawing/2014/main" id="{34BA4F8B-CBB5-0B7A-354F-A54F755C96C6}"/>
              </a:ext>
            </a:extLst>
          </p:cNvPr>
          <p:cNvSpPr txBox="1"/>
          <p:nvPr/>
        </p:nvSpPr>
        <p:spPr>
          <a:xfrm>
            <a:off x="3719193" y="3040916"/>
            <a:ext cx="5196206" cy="738664"/>
          </a:xfrm>
          <a:prstGeom prst="rect">
            <a:avLst/>
          </a:prstGeom>
          <a:noFill/>
        </p:spPr>
        <p:txBody>
          <a:bodyPr wrap="square">
            <a:spAutoFit/>
          </a:bodyPr>
          <a:lstStyle/>
          <a:p>
            <a:pPr algn="l">
              <a:buFont typeface="Arial" panose="020B0604020202020204" pitchFamily="34" charset="0"/>
              <a:buChar char="•"/>
            </a:pPr>
            <a:r>
              <a:rPr lang="en-US" b="0" i="0" dirty="0">
                <a:effectLst/>
                <a:latin typeface="-apple-system"/>
              </a:rPr>
              <a:t>As we can see that </a:t>
            </a:r>
            <a:r>
              <a:rPr lang="en-US" b="1" i="0" dirty="0">
                <a:effectLst/>
                <a:latin typeface="-apple-system"/>
              </a:rPr>
              <a:t>recall rate of KNN is the highest among all the models</a:t>
            </a:r>
            <a:r>
              <a:rPr lang="en-US" b="0" i="0" dirty="0">
                <a:effectLst/>
                <a:latin typeface="-apple-system"/>
              </a:rPr>
              <a:t> which is </a:t>
            </a:r>
            <a:r>
              <a:rPr lang="en-US" b="1" i="0" dirty="0">
                <a:effectLst/>
                <a:latin typeface="-apple-system"/>
              </a:rPr>
              <a:t>more than 94%</a:t>
            </a:r>
            <a:r>
              <a:rPr lang="en-US" b="0" i="0" dirty="0">
                <a:effectLst/>
                <a:latin typeface="-apple-system"/>
              </a:rPr>
              <a:t>.</a:t>
            </a:r>
          </a:p>
          <a:p>
            <a:pPr algn="l">
              <a:buFont typeface="Arial" panose="020B0604020202020204" pitchFamily="34" charset="0"/>
              <a:buChar char="•"/>
            </a:pPr>
            <a:r>
              <a:rPr lang="en-US" b="0" i="0" dirty="0">
                <a:effectLst/>
                <a:latin typeface="-apple-system"/>
              </a:rPr>
              <a:t>Logistic regression is not performing up to the mark.</a:t>
            </a:r>
          </a:p>
        </p:txBody>
      </p:sp>
      <p:pic>
        <p:nvPicPr>
          <p:cNvPr id="14338" name="Picture 2">
            <a:extLst>
              <a:ext uri="{FF2B5EF4-FFF2-40B4-BE49-F238E27FC236}">
                <a16:creationId xmlns:a16="http://schemas.microsoft.com/office/drawing/2014/main" id="{AE6BFD89-989B-B4CE-9FBB-D1BEB183EB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22" b="51711"/>
          <a:stretch/>
        </p:blipFill>
        <p:spPr bwMode="auto">
          <a:xfrm>
            <a:off x="394799" y="980733"/>
            <a:ext cx="2997200" cy="151016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B1420DB-EE69-117D-DE2F-A56C896111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07" t="-875" r="32815" b="50001"/>
          <a:stretch/>
        </p:blipFill>
        <p:spPr bwMode="auto">
          <a:xfrm>
            <a:off x="394799" y="3138158"/>
            <a:ext cx="2997201" cy="15910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91F020-A8FA-4C19-1477-F8BAED41C5D5}"/>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284436" y="1015545"/>
            <a:ext cx="3695700" cy="1508760"/>
          </a:xfrm>
          <a:prstGeom prst="rect">
            <a:avLst/>
          </a:prstGeom>
        </p:spPr>
      </p:pic>
    </p:spTree>
    <p:extLst>
      <p:ext uri="{BB962C8B-B14F-4D97-AF65-F5344CB8AC3E}">
        <p14:creationId xmlns:p14="http://schemas.microsoft.com/office/powerpoint/2010/main" val="99477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FA3-268F-ACBB-9979-526D71749FE5}"/>
              </a:ext>
            </a:extLst>
          </p:cNvPr>
          <p:cNvSpPr>
            <a:spLocks noGrp="1"/>
          </p:cNvSpPr>
          <p:nvPr>
            <p:ph type="title"/>
          </p:nvPr>
        </p:nvSpPr>
        <p:spPr>
          <a:xfrm>
            <a:off x="394799" y="11528"/>
            <a:ext cx="8520600" cy="572700"/>
          </a:xfrm>
        </p:spPr>
        <p:txBody>
          <a:bodyPr/>
          <a:lstStyle/>
          <a:p>
            <a:r>
              <a:rPr lang="en-IN" b="1" dirty="0" err="1">
                <a:latin typeface="Times New Roman" panose="02020603050405020304" pitchFamily="18" charset="0"/>
                <a:cs typeface="Times New Roman" panose="02020603050405020304" pitchFamily="18" charset="0"/>
              </a:rPr>
              <a:t>Modeling</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0BE3E44-CB54-0482-036B-5E9EE528F24F}"/>
              </a:ext>
            </a:extLst>
          </p:cNvPr>
          <p:cNvSpPr>
            <a:spLocks noGrp="1"/>
          </p:cNvSpPr>
          <p:nvPr>
            <p:ph type="body" idx="1"/>
          </p:nvPr>
        </p:nvSpPr>
        <p:spPr>
          <a:xfrm>
            <a:off x="228601" y="525731"/>
            <a:ext cx="1699260" cy="455002"/>
          </a:xfrm>
        </p:spPr>
        <p:txBody>
          <a:bodyPr/>
          <a:lstStyle/>
          <a:p>
            <a:pPr marL="114300" indent="0">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Decision Tree</a:t>
            </a:r>
          </a:p>
        </p:txBody>
      </p:sp>
      <p:sp>
        <p:nvSpPr>
          <p:cNvPr id="25" name="Text Placeholder 2">
            <a:extLst>
              <a:ext uri="{FF2B5EF4-FFF2-40B4-BE49-F238E27FC236}">
                <a16:creationId xmlns:a16="http://schemas.microsoft.com/office/drawing/2014/main" id="{86A834D5-BFF9-FB83-333B-F724DEC9FB66}"/>
              </a:ext>
            </a:extLst>
          </p:cNvPr>
          <p:cNvSpPr txBox="1">
            <a:spLocks/>
          </p:cNvSpPr>
          <p:nvPr/>
        </p:nvSpPr>
        <p:spPr>
          <a:xfrm>
            <a:off x="346712" y="2744835"/>
            <a:ext cx="1699260" cy="455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XGBOOST</a:t>
            </a:r>
          </a:p>
        </p:txBody>
      </p:sp>
      <p:sp>
        <p:nvSpPr>
          <p:cNvPr id="27" name="TextBox 26">
            <a:extLst>
              <a:ext uri="{FF2B5EF4-FFF2-40B4-BE49-F238E27FC236}">
                <a16:creationId xmlns:a16="http://schemas.microsoft.com/office/drawing/2014/main" id="{34BA4F8B-CBB5-0B7A-354F-A54F755C96C6}"/>
              </a:ext>
            </a:extLst>
          </p:cNvPr>
          <p:cNvSpPr txBox="1"/>
          <p:nvPr/>
        </p:nvSpPr>
        <p:spPr>
          <a:xfrm>
            <a:off x="3719193" y="3331203"/>
            <a:ext cx="5196206" cy="954107"/>
          </a:xfrm>
          <a:prstGeom prst="rect">
            <a:avLst/>
          </a:prstGeom>
          <a:noFill/>
        </p:spPr>
        <p:txBody>
          <a:bodyPr wrap="square">
            <a:spAutoFit/>
          </a:bodyPr>
          <a:lstStyle/>
          <a:p>
            <a:pPr algn="l">
              <a:buFont typeface="Arial" panose="020B0604020202020204" pitchFamily="34" charset="0"/>
              <a:buChar char="•"/>
            </a:pPr>
            <a:r>
              <a:rPr lang="en-US" b="1" i="0" dirty="0">
                <a:effectLst/>
                <a:latin typeface="-apple-system"/>
              </a:rPr>
              <a:t>Random forest is doing a great job which is near to KNN in terms of Recall score.</a:t>
            </a:r>
            <a:endParaRPr lang="en-US" b="0" i="0" dirty="0">
              <a:effectLst/>
              <a:latin typeface="-apple-system"/>
            </a:endParaRPr>
          </a:p>
          <a:p>
            <a:pPr algn="l">
              <a:buFont typeface="Arial" panose="020B0604020202020204" pitchFamily="34" charset="0"/>
              <a:buChar char="•"/>
            </a:pPr>
            <a:r>
              <a:rPr lang="en-US" b="1" i="0" dirty="0">
                <a:effectLst/>
                <a:latin typeface="-apple-system"/>
              </a:rPr>
              <a:t>Decision Tree is also doing a descent job</a:t>
            </a:r>
            <a:r>
              <a:rPr lang="en-US" b="0" i="0" dirty="0">
                <a:effectLst/>
                <a:latin typeface="-apple-system"/>
              </a:rPr>
              <a:t> but still its </a:t>
            </a:r>
            <a:r>
              <a:rPr lang="en-US" b="1" i="0" dirty="0">
                <a:effectLst/>
                <a:latin typeface="-apple-system"/>
              </a:rPr>
              <a:t>recall value is less than 90%.</a:t>
            </a:r>
            <a:endParaRPr lang="en-US" b="0" i="0" dirty="0">
              <a:effectLst/>
              <a:latin typeface="-apple-system"/>
            </a:endParaRPr>
          </a:p>
        </p:txBody>
      </p:sp>
      <p:sp>
        <p:nvSpPr>
          <p:cNvPr id="9" name="Text Placeholder 2">
            <a:extLst>
              <a:ext uri="{FF2B5EF4-FFF2-40B4-BE49-F238E27FC236}">
                <a16:creationId xmlns:a16="http://schemas.microsoft.com/office/drawing/2014/main" id="{C2C5EF6F-D6A8-33EC-98AE-D768735D1DDB}"/>
              </a:ext>
            </a:extLst>
          </p:cNvPr>
          <p:cNvSpPr txBox="1">
            <a:spLocks/>
          </p:cNvSpPr>
          <p:nvPr/>
        </p:nvSpPr>
        <p:spPr>
          <a:xfrm>
            <a:off x="5145805" y="525731"/>
            <a:ext cx="1699260" cy="455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IN" sz="1400" b="1">
                <a:solidFill>
                  <a:schemeClr val="bg2">
                    <a:lumMod val="10000"/>
                  </a:schemeClr>
                </a:solidFill>
                <a:latin typeface="Times New Roman" panose="02020603050405020304" pitchFamily="18" charset="0"/>
                <a:cs typeface="Times New Roman" panose="02020603050405020304" pitchFamily="18" charset="0"/>
              </a:rPr>
              <a:t>Random Forest</a:t>
            </a:r>
            <a:endParaRPr lang="en-IN" sz="1400"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776305C5-2E58-EE4D-6013-2B5FBE4C9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143" b="48231"/>
          <a:stretch/>
        </p:blipFill>
        <p:spPr bwMode="auto">
          <a:xfrm>
            <a:off x="392875" y="980733"/>
            <a:ext cx="3004457" cy="161902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4D3B9913-908C-332C-92AE-FF7DAE115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231" r="67143"/>
          <a:stretch/>
        </p:blipFill>
        <p:spPr bwMode="auto">
          <a:xfrm>
            <a:off x="4572000" y="980733"/>
            <a:ext cx="3004457" cy="1619023"/>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93C7B76E-EE47-37B8-4E83-AB9E6B9C3B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3" t="48231" r="33174"/>
          <a:stretch/>
        </p:blipFill>
        <p:spPr bwMode="auto">
          <a:xfrm>
            <a:off x="363846" y="2998746"/>
            <a:ext cx="3062514" cy="161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7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FA3-268F-ACBB-9979-526D71749FE5}"/>
              </a:ext>
            </a:extLst>
          </p:cNvPr>
          <p:cNvSpPr>
            <a:spLocks noGrp="1"/>
          </p:cNvSpPr>
          <p:nvPr>
            <p:ph type="title"/>
          </p:nvPr>
        </p:nvSpPr>
        <p:spPr>
          <a:xfrm>
            <a:off x="394799" y="8471"/>
            <a:ext cx="8520600" cy="572700"/>
          </a:xfrm>
        </p:spPr>
        <p:txBody>
          <a:bodyPr/>
          <a:lstStyle/>
          <a:p>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 with Hyperparameter Tuning</a:t>
            </a:r>
          </a:p>
        </p:txBody>
      </p:sp>
      <p:sp>
        <p:nvSpPr>
          <p:cNvPr id="3" name="Text Placeholder 2">
            <a:extLst>
              <a:ext uri="{FF2B5EF4-FFF2-40B4-BE49-F238E27FC236}">
                <a16:creationId xmlns:a16="http://schemas.microsoft.com/office/drawing/2014/main" id="{70BE3E44-CB54-0482-036B-5E9EE528F24F}"/>
              </a:ext>
            </a:extLst>
          </p:cNvPr>
          <p:cNvSpPr>
            <a:spLocks noGrp="1"/>
          </p:cNvSpPr>
          <p:nvPr>
            <p:ph type="body" idx="1"/>
          </p:nvPr>
        </p:nvSpPr>
        <p:spPr>
          <a:xfrm>
            <a:off x="228600" y="525731"/>
            <a:ext cx="1834661" cy="455002"/>
          </a:xfrm>
        </p:spPr>
        <p:txBody>
          <a:bodyPr/>
          <a:lstStyle/>
          <a:p>
            <a:pPr marL="114300" indent="0">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Logistic Regression</a:t>
            </a:r>
          </a:p>
        </p:txBody>
      </p:sp>
      <p:sp>
        <p:nvSpPr>
          <p:cNvPr id="25" name="Text Placeholder 2">
            <a:extLst>
              <a:ext uri="{FF2B5EF4-FFF2-40B4-BE49-F238E27FC236}">
                <a16:creationId xmlns:a16="http://schemas.microsoft.com/office/drawing/2014/main" id="{86A834D5-BFF9-FB83-333B-F724DEC9FB66}"/>
              </a:ext>
            </a:extLst>
          </p:cNvPr>
          <p:cNvSpPr txBox="1">
            <a:spLocks/>
          </p:cNvSpPr>
          <p:nvPr/>
        </p:nvSpPr>
        <p:spPr>
          <a:xfrm>
            <a:off x="240032" y="2813415"/>
            <a:ext cx="1699260" cy="455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KNN Classifier</a:t>
            </a:r>
          </a:p>
        </p:txBody>
      </p:sp>
      <p:sp>
        <p:nvSpPr>
          <p:cNvPr id="27" name="TextBox 26">
            <a:extLst>
              <a:ext uri="{FF2B5EF4-FFF2-40B4-BE49-F238E27FC236}">
                <a16:creationId xmlns:a16="http://schemas.microsoft.com/office/drawing/2014/main" id="{34BA4F8B-CBB5-0B7A-354F-A54F755C96C6}"/>
              </a:ext>
            </a:extLst>
          </p:cNvPr>
          <p:cNvSpPr txBox="1"/>
          <p:nvPr/>
        </p:nvSpPr>
        <p:spPr>
          <a:xfrm>
            <a:off x="3719193" y="3040916"/>
            <a:ext cx="5196206" cy="1133195"/>
          </a:xfrm>
          <a:prstGeom prst="rect">
            <a:avLst/>
          </a:prstGeom>
          <a:noFill/>
        </p:spPr>
        <p:txBody>
          <a:bodyPr wrap="square">
            <a:spAutoFit/>
          </a:bodyPr>
          <a:lstStyle/>
          <a:p>
            <a:pPr lvl="0" algn="just">
              <a:lnSpc>
                <a:spcPct val="107000"/>
              </a:lnSpc>
              <a:spcAft>
                <a:spcPts val="800"/>
              </a:spcAft>
            </a:pPr>
            <a:r>
              <a:rPr lang="en-US" sz="1600" b="1"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KNN's recall rate is now slightly higher than before, but Decision Tree, after hyper parameter tuning, is doing an excellent job and gives us a recall score of 98 percent. And yet, logistic regression is still underperforming.</a:t>
            </a:r>
            <a:endParaRPr lang="en-IN" sz="16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410" name="Picture 2">
            <a:extLst>
              <a:ext uri="{FF2B5EF4-FFF2-40B4-BE49-F238E27FC236}">
                <a16:creationId xmlns:a16="http://schemas.microsoft.com/office/drawing/2014/main" id="{65BFFD9E-1E3B-6907-3629-02091ED87E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282" b="50000"/>
          <a:stretch/>
        </p:blipFill>
        <p:spPr bwMode="auto">
          <a:xfrm>
            <a:off x="228600" y="1029200"/>
            <a:ext cx="3083169" cy="156368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7C06AC6E-1B91-D679-246D-2C5FD5ADA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744" r="32949" b="48483"/>
          <a:stretch/>
        </p:blipFill>
        <p:spPr bwMode="auto">
          <a:xfrm>
            <a:off x="293076" y="3268417"/>
            <a:ext cx="2954215" cy="16111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04F11C9-DDAF-19CC-3C80-C1013139C0A4}"/>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130947" y="956310"/>
            <a:ext cx="3741420" cy="1615440"/>
          </a:xfrm>
          <a:prstGeom prst="rect">
            <a:avLst/>
          </a:prstGeom>
        </p:spPr>
      </p:pic>
    </p:spTree>
    <p:extLst>
      <p:ext uri="{BB962C8B-B14F-4D97-AF65-F5344CB8AC3E}">
        <p14:creationId xmlns:p14="http://schemas.microsoft.com/office/powerpoint/2010/main" val="335146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FA3-268F-ACBB-9979-526D71749FE5}"/>
              </a:ext>
            </a:extLst>
          </p:cNvPr>
          <p:cNvSpPr>
            <a:spLocks noGrp="1"/>
          </p:cNvSpPr>
          <p:nvPr>
            <p:ph type="title"/>
          </p:nvPr>
        </p:nvSpPr>
        <p:spPr>
          <a:xfrm>
            <a:off x="394799" y="11528"/>
            <a:ext cx="8520600" cy="572700"/>
          </a:xfrm>
        </p:spPr>
        <p:txBody>
          <a:bodyPr/>
          <a:lstStyle/>
          <a:p>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 with Hyperparameter Tuning</a:t>
            </a:r>
          </a:p>
        </p:txBody>
      </p:sp>
      <p:sp>
        <p:nvSpPr>
          <p:cNvPr id="3" name="Text Placeholder 2">
            <a:extLst>
              <a:ext uri="{FF2B5EF4-FFF2-40B4-BE49-F238E27FC236}">
                <a16:creationId xmlns:a16="http://schemas.microsoft.com/office/drawing/2014/main" id="{70BE3E44-CB54-0482-036B-5E9EE528F24F}"/>
              </a:ext>
            </a:extLst>
          </p:cNvPr>
          <p:cNvSpPr>
            <a:spLocks noGrp="1"/>
          </p:cNvSpPr>
          <p:nvPr>
            <p:ph type="body" idx="1"/>
          </p:nvPr>
        </p:nvSpPr>
        <p:spPr>
          <a:xfrm>
            <a:off x="228601" y="525731"/>
            <a:ext cx="1699260" cy="455002"/>
          </a:xfrm>
        </p:spPr>
        <p:txBody>
          <a:bodyPr/>
          <a:lstStyle/>
          <a:p>
            <a:pPr marL="114300" indent="0">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Decision Tree</a:t>
            </a:r>
          </a:p>
        </p:txBody>
      </p:sp>
      <p:sp>
        <p:nvSpPr>
          <p:cNvPr id="25" name="Text Placeholder 2">
            <a:extLst>
              <a:ext uri="{FF2B5EF4-FFF2-40B4-BE49-F238E27FC236}">
                <a16:creationId xmlns:a16="http://schemas.microsoft.com/office/drawing/2014/main" id="{86A834D5-BFF9-FB83-333B-F724DEC9FB66}"/>
              </a:ext>
            </a:extLst>
          </p:cNvPr>
          <p:cNvSpPr txBox="1">
            <a:spLocks/>
          </p:cNvSpPr>
          <p:nvPr/>
        </p:nvSpPr>
        <p:spPr>
          <a:xfrm>
            <a:off x="346712" y="2744835"/>
            <a:ext cx="1699260" cy="455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IN" sz="1400" b="1" dirty="0">
                <a:solidFill>
                  <a:schemeClr val="bg2">
                    <a:lumMod val="10000"/>
                  </a:schemeClr>
                </a:solidFill>
                <a:latin typeface="Times New Roman" panose="02020603050405020304" pitchFamily="18" charset="0"/>
                <a:cs typeface="Times New Roman" panose="02020603050405020304" pitchFamily="18" charset="0"/>
              </a:rPr>
              <a:t>XGBOOST</a:t>
            </a:r>
          </a:p>
        </p:txBody>
      </p:sp>
      <p:sp>
        <p:nvSpPr>
          <p:cNvPr id="27" name="TextBox 26">
            <a:extLst>
              <a:ext uri="{FF2B5EF4-FFF2-40B4-BE49-F238E27FC236}">
                <a16:creationId xmlns:a16="http://schemas.microsoft.com/office/drawing/2014/main" id="{34BA4F8B-CBB5-0B7A-354F-A54F755C96C6}"/>
              </a:ext>
            </a:extLst>
          </p:cNvPr>
          <p:cNvSpPr txBox="1"/>
          <p:nvPr/>
        </p:nvSpPr>
        <p:spPr>
          <a:xfrm>
            <a:off x="3719193" y="3331203"/>
            <a:ext cx="5196206" cy="1105624"/>
          </a:xfrm>
          <a:prstGeom prst="rect">
            <a:avLst/>
          </a:prstGeom>
          <a:noFill/>
        </p:spPr>
        <p:txBody>
          <a:bodyPr wrap="square">
            <a:spAutoFit/>
          </a:bodyPr>
          <a:lstStyle/>
          <a:p>
            <a:pPr lvl="0" algn="just">
              <a:lnSpc>
                <a:spcPct val="107000"/>
              </a:lnSpc>
              <a:spcAft>
                <a:spcPts val="800"/>
              </a:spcAft>
            </a:pPr>
            <a:r>
              <a:rPr lang="en-US" b="1"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After hyperparameter tuning, the recall rate of Random Forest drops from 93 percent to 90 percent.</a:t>
            </a:r>
            <a:endParaRPr lang="en-IN"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b="1"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When we compare KNN and XGBOOST classifiers, we can see that KNN still superior to XGBOOST.</a:t>
            </a:r>
            <a:endParaRPr lang="en-IN"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Placeholder 2">
            <a:extLst>
              <a:ext uri="{FF2B5EF4-FFF2-40B4-BE49-F238E27FC236}">
                <a16:creationId xmlns:a16="http://schemas.microsoft.com/office/drawing/2014/main" id="{C2C5EF6F-D6A8-33EC-98AE-D768735D1DDB}"/>
              </a:ext>
            </a:extLst>
          </p:cNvPr>
          <p:cNvSpPr txBox="1">
            <a:spLocks/>
          </p:cNvSpPr>
          <p:nvPr/>
        </p:nvSpPr>
        <p:spPr>
          <a:xfrm>
            <a:off x="5145805" y="525731"/>
            <a:ext cx="1699260" cy="455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IN" sz="1400" b="1">
                <a:solidFill>
                  <a:schemeClr val="bg2">
                    <a:lumMod val="10000"/>
                  </a:schemeClr>
                </a:solidFill>
                <a:latin typeface="Times New Roman" panose="02020603050405020304" pitchFamily="18" charset="0"/>
                <a:cs typeface="Times New Roman" panose="02020603050405020304" pitchFamily="18" charset="0"/>
              </a:rPr>
              <a:t>Random Forest</a:t>
            </a:r>
            <a:endParaRPr lang="en-IN" sz="1400"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D995D675-92E0-598A-4F40-FD3BC7DD87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795" b="50000"/>
          <a:stretch/>
        </p:blipFill>
        <p:spPr bwMode="auto">
          <a:xfrm>
            <a:off x="228601" y="1080940"/>
            <a:ext cx="3036277" cy="156368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BB877BC9-002A-B8A8-44DC-9387820B8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66795"/>
          <a:stretch/>
        </p:blipFill>
        <p:spPr bwMode="auto">
          <a:xfrm>
            <a:off x="4655099" y="1080939"/>
            <a:ext cx="3036277"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7B11672B-F7CB-AE97-93F2-30D6C6AFF2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77" t="50000" r="32564"/>
          <a:stretch/>
        </p:blipFill>
        <p:spPr bwMode="auto">
          <a:xfrm>
            <a:off x="228601" y="3086462"/>
            <a:ext cx="3141784" cy="156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13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59DA-5F74-08D4-D998-E26FEE27F732}"/>
              </a:ext>
            </a:extLst>
          </p:cNvPr>
          <p:cNvSpPr>
            <a:spLocks noGrp="1"/>
          </p:cNvSpPr>
          <p:nvPr>
            <p:ph type="title"/>
          </p:nvPr>
        </p:nvSpPr>
        <p:spPr>
          <a:xfrm>
            <a:off x="311700" y="288275"/>
            <a:ext cx="8520600" cy="572700"/>
          </a:xfrm>
        </p:spPr>
        <p:txBody>
          <a:bodyPr/>
          <a:lstStyle/>
          <a:p>
            <a:r>
              <a:rPr lang="en-IN" b="1" dirty="0">
                <a:latin typeface="Times New Roman" panose="02020603050405020304" pitchFamily="18" charset="0"/>
                <a:cs typeface="Times New Roman" panose="02020603050405020304" pitchFamily="18" charset="0"/>
              </a:rPr>
              <a:t>Conclusions</a:t>
            </a:r>
          </a:p>
        </p:txBody>
      </p:sp>
      <p:sp>
        <p:nvSpPr>
          <p:cNvPr id="3" name="Text Placeholder 2">
            <a:extLst>
              <a:ext uri="{FF2B5EF4-FFF2-40B4-BE49-F238E27FC236}">
                <a16:creationId xmlns:a16="http://schemas.microsoft.com/office/drawing/2014/main" id="{C2B7B180-B54B-6E2C-F555-80914B8A5460}"/>
              </a:ext>
            </a:extLst>
          </p:cNvPr>
          <p:cNvSpPr>
            <a:spLocks noGrp="1"/>
          </p:cNvSpPr>
          <p:nvPr>
            <p:ph type="body" idx="1"/>
          </p:nvPr>
        </p:nvSpPr>
        <p:spPr>
          <a:xfrm>
            <a:off x="311700" y="1000075"/>
            <a:ext cx="8520600" cy="3416400"/>
          </a:xfrm>
        </p:spPr>
        <p:txBody>
          <a:bodyPr/>
          <a:lstStyle/>
          <a:p>
            <a:pPr marL="342900" lvl="0" indent="-342900">
              <a:lnSpc>
                <a:spcPct val="115000"/>
              </a:lnSpc>
              <a:buClr>
                <a:schemeClr val="bg2">
                  <a:lumMod val="10000"/>
                </a:schemeClr>
              </a:buClr>
              <a:buSzPts val="1200"/>
              <a:buFont typeface="Wingdings" panose="05000000000000000000" pitchFamily="2" charset="2"/>
              <a:buChar char="Ø"/>
            </a:pPr>
            <a:r>
              <a:rPr lang="en-US" sz="1400" b="1" spc="25"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We can see that after hyper parameter tuning, the False Negative rate of Logistic Regression is 11970, which is the highest among all models, and the False Positive rate of Random Forest is 9184, which is also high.</a:t>
            </a:r>
            <a:endParaRPr lang="en-IN" sz="14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Clr>
                <a:schemeClr val="bg2">
                  <a:lumMod val="10000"/>
                </a:schemeClr>
              </a:buClr>
              <a:buSzPts val="1200"/>
              <a:buFont typeface="Wingdings" panose="05000000000000000000" pitchFamily="2" charset="2"/>
              <a:buChar char="Ø"/>
            </a:pPr>
            <a:r>
              <a:rPr lang="en-US" sz="1400" b="1" spc="25"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When we compare the false positive rates of KNN and XGBOOST, we get 3080 and 5001 respectively, which is lower than the Logistic and Random Forest models but higher than the Decision Tree Decision Tree Classifier, which has the lowest False Positive Rate of 1818 of all the models.</a:t>
            </a:r>
            <a:endParaRPr lang="en-IN" sz="14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Clr>
                <a:schemeClr val="bg2">
                  <a:lumMod val="10000"/>
                </a:schemeClr>
              </a:buClr>
              <a:buSzPts val="1200"/>
              <a:buFont typeface="Wingdings" panose="05000000000000000000" pitchFamily="2" charset="2"/>
              <a:buChar char="Ø"/>
            </a:pPr>
            <a:r>
              <a:rPr lang="en-IN" sz="1400" b="1"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However, if we consider good recall, accuracy, and a low false positive rate, KNN does a great job with (96 percent recall, 83 percent accuracy, and a 3080 false positive rate) if all parameters are considered, our final model should be KNN Classifier.</a:t>
            </a:r>
            <a:endParaRPr lang="en-IN" sz="14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Clr>
                <a:schemeClr val="bg2">
                  <a:lumMod val="10000"/>
                </a:schemeClr>
              </a:buClr>
              <a:buSzPts val="1200"/>
              <a:buFont typeface="Wingdings" panose="05000000000000000000" pitchFamily="2" charset="2"/>
              <a:buChar char="Ø"/>
            </a:pPr>
            <a:r>
              <a:rPr lang="en-IN" sz="1400" b="1"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However, if we are only concerned with Recall Rate, we should use Decision Tree Regressor.</a:t>
            </a:r>
            <a:endParaRPr lang="en-IN" sz="14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Clr>
                <a:schemeClr val="bg2">
                  <a:lumMod val="10000"/>
                </a:schemeClr>
              </a:buClr>
              <a:buSzPts val="1200"/>
              <a:buFont typeface="Wingdings" panose="05000000000000000000" pitchFamily="2" charset="2"/>
              <a:buChar char="Ø"/>
            </a:pPr>
            <a:r>
              <a:rPr lang="en-IN" sz="1400" b="1"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 we improve the KNN Classifier Model with more hyper parameter tuning, we will get more desired results that will be more useful.</a:t>
            </a:r>
            <a:endParaRPr lang="en-IN" sz="14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337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7420-39C2-9E1F-ED23-E765A0E20DF5}"/>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Conclusion Cont.</a:t>
            </a:r>
          </a:p>
        </p:txBody>
      </p:sp>
      <p:sp>
        <p:nvSpPr>
          <p:cNvPr id="3" name="Text Placeholder 2">
            <a:extLst>
              <a:ext uri="{FF2B5EF4-FFF2-40B4-BE49-F238E27FC236}">
                <a16:creationId xmlns:a16="http://schemas.microsoft.com/office/drawing/2014/main" id="{9185030C-613F-5183-389B-FCFA92ADA239}"/>
              </a:ext>
            </a:extLst>
          </p:cNvPr>
          <p:cNvSpPr>
            <a:spLocks noGrp="1"/>
          </p:cNvSpPr>
          <p:nvPr>
            <p:ph type="body" idx="1"/>
          </p:nvPr>
        </p:nvSpPr>
        <p:spPr/>
        <p:txBody>
          <a:bodyPr/>
          <a:lstStyle/>
          <a:p>
            <a:pPr marL="285750" indent="-285750" algn="just">
              <a:buClr>
                <a:schemeClr val="bg2">
                  <a:lumMod val="10000"/>
                </a:schemeClr>
              </a:buClr>
              <a:buSzPts val="1200"/>
              <a:buFont typeface="Wingdings" panose="05000000000000000000" pitchFamily="2" charset="2"/>
              <a:buChar char="Ø"/>
            </a:pPr>
            <a:r>
              <a:rPr lang="en-IN" sz="1800" b="1"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can conclude from our preliminary analysis of feature distribution, outlier detection, and overall, EDA analysis that: Customers who have never had a vehicle damaged are only 0.5 percent interested in vehicle insurance.</a:t>
            </a:r>
          </a:p>
          <a:p>
            <a:pPr marL="285750" indent="-285750" algn="just">
              <a:buClr>
                <a:schemeClr val="bg2">
                  <a:lumMod val="10000"/>
                </a:schemeClr>
              </a:buClr>
              <a:buSzPts val="1200"/>
              <a:buFont typeface="Wingdings" panose="05000000000000000000" pitchFamily="2" charset="2"/>
              <a:buChar char="Ø"/>
            </a:pPr>
            <a:endParaRPr lang="en-IN" sz="18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1000"/>
              </a:spcAft>
              <a:buClr>
                <a:schemeClr val="bg2">
                  <a:lumMod val="10000"/>
                </a:schemeClr>
              </a:buClr>
              <a:buSzPts val="1200"/>
              <a:buFont typeface="Wingdings" panose="05000000000000000000" pitchFamily="2" charset="2"/>
              <a:buChar char="Ø"/>
            </a:pPr>
            <a:r>
              <a:rPr lang="en-IN" sz="1800" b="1"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Vehicles less than a year old are more likely to have insurance, with 66 percent insured, while vehicles older than a year but less than two years old are insured in 33 percent.</a:t>
            </a:r>
            <a:endParaRPr lang="en-IN" sz="18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287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C1DBE6-56C7-4CB1-B2AD-D50F819F887D}"/>
              </a:ext>
            </a:extLst>
          </p:cNvPr>
          <p:cNvSpPr>
            <a:spLocks noGrp="1"/>
          </p:cNvSpPr>
          <p:nvPr>
            <p:ph type="subTitle" idx="1"/>
          </p:nvPr>
        </p:nvSpPr>
        <p:spPr>
          <a:xfrm>
            <a:off x="0" y="426720"/>
            <a:ext cx="9144000" cy="4716780"/>
          </a:xfrm>
          <a:solidFill>
            <a:srgbClr val="C00000"/>
          </a:solidFill>
        </p:spPr>
        <p:txBody>
          <a:bodyPr/>
          <a:lstStyle/>
          <a:p>
            <a:endParaRPr lang="en-IN" sz="6600" dirty="0">
              <a:solidFill>
                <a:schemeClr val="bg2"/>
              </a:solidFill>
            </a:endParaRPr>
          </a:p>
          <a:p>
            <a:r>
              <a:rPr lang="en-IN" sz="8000" dirty="0">
                <a:solidFill>
                  <a:schemeClr val="bg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4695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ealth Insurance - Econlib">
            <a:extLst>
              <a:ext uri="{FF2B5EF4-FFF2-40B4-BE49-F238E27FC236}">
                <a16:creationId xmlns:a16="http://schemas.microsoft.com/office/drawing/2014/main" id="{DA4F7E8C-03E5-6FBB-B5CB-8718423CECDC}"/>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515" y="1072213"/>
            <a:ext cx="4308970" cy="2873829"/>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9144000" cy="714703"/>
          </a:xfrm>
        </p:spPr>
        <p:txBody>
          <a:bodyPr/>
          <a:lstStyle/>
          <a:p>
            <a:pPr lvl="0"/>
            <a:r>
              <a:rPr lang="en-IN" sz="3600" b="1" dirty="0">
                <a:latin typeface="Times New Roman" panose="02020603050405020304" pitchFamily="18" charset="0"/>
                <a:cs typeface="Times New Roman" panose="02020603050405020304" pitchFamily="18" charset="0"/>
              </a:rPr>
              <a:t>Introduction and Problem Statement</a:t>
            </a:r>
          </a:p>
        </p:txBody>
      </p:sp>
      <p:sp>
        <p:nvSpPr>
          <p:cNvPr id="3" name="Text Placeholder 2"/>
          <p:cNvSpPr>
            <a:spLocks noGrp="1"/>
          </p:cNvSpPr>
          <p:nvPr>
            <p:ph type="body" idx="1"/>
          </p:nvPr>
        </p:nvSpPr>
        <p:spPr>
          <a:xfrm>
            <a:off x="0" y="2929261"/>
            <a:ext cx="8922545" cy="1568228"/>
          </a:xfrm>
        </p:spPr>
        <p:txBody>
          <a:bodyPr/>
          <a:lstStyle/>
          <a:p>
            <a:pPr marL="114300" indent="0" algn="just">
              <a:lnSpc>
                <a:spcPct val="115000"/>
              </a:lnSpc>
              <a:spcAft>
                <a:spcPts val="1000"/>
              </a:spcAft>
              <a:buNone/>
            </a:pPr>
            <a:r>
              <a:rPr lang="en-US" sz="14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Determining whether a person with an insurance policy would be interested in purchasing car insurance as well. The company can then plan its communication strategy to reach out to those customers and optimise its business model and revenue by building a model to predict whether a customer would be interested in Vehicle Insurance.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2">
            <a:extLst>
              <a:ext uri="{FF2B5EF4-FFF2-40B4-BE49-F238E27FC236}">
                <a16:creationId xmlns:a16="http://schemas.microsoft.com/office/drawing/2014/main" id="{E56AC282-489F-6BC1-94B7-49BA77CC7E99}"/>
              </a:ext>
            </a:extLst>
          </p:cNvPr>
          <p:cNvSpPr txBox="1">
            <a:spLocks/>
          </p:cNvSpPr>
          <p:nvPr/>
        </p:nvSpPr>
        <p:spPr>
          <a:xfrm>
            <a:off x="-1" y="788886"/>
            <a:ext cx="8922545" cy="1782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lnSpc>
                <a:spcPct val="115000"/>
              </a:lnSpc>
              <a:spcAft>
                <a:spcPts val="1000"/>
              </a:spcAft>
              <a:buNone/>
            </a:pPr>
            <a:r>
              <a:rPr lang="en-US" sz="14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US" sz="12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insurance policy is a contract whereby a business agrees to guarantee compensation in the event of a specific loss, damage, illness, or death in exchange for the payment of a predetermined premium.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amount of money that the customer must consistently pay to an insurance company in exchange for this guarantee is known as a premium. Vehicle</a:t>
            </a:r>
            <a:r>
              <a:rPr lang="en-IN" sz="1400" dirty="0">
                <a:solidFill>
                  <a:srgbClr val="000000"/>
                </a:solidFill>
                <a:effectLst/>
                <a:latin typeface="Times New Roman" panose="02020603050405020304" pitchFamily="18" charset="0"/>
                <a:ea typeface="Calibri" panose="020F0502020204030204" pitchFamily="34" charset="0"/>
              </a:rPr>
              <a:t> insurance works similarly to medical insurance in that customers must pay an annual premium to the insurance provider company in order for them to be compensated (referred to as "sum assured") in the event that their vehicle is responsible for an unfortunate accident</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898F-29FE-49AE-4596-E2B01F0EB184}"/>
              </a:ext>
            </a:extLst>
          </p:cNvPr>
          <p:cNvSpPr>
            <a:spLocks noGrp="1"/>
          </p:cNvSpPr>
          <p:nvPr>
            <p:ph type="title"/>
          </p:nvPr>
        </p:nvSpPr>
        <p:spPr>
          <a:xfrm>
            <a:off x="381129" y="0"/>
            <a:ext cx="2956304" cy="572700"/>
          </a:xfrm>
        </p:spPr>
        <p:txBody>
          <a:bodyPr/>
          <a:lstStyle/>
          <a:p>
            <a:r>
              <a:rPr lang="en-IN" sz="2800" b="1" u="sng" dirty="0">
                <a:solidFill>
                  <a:srgbClr val="C00000"/>
                </a:solidFill>
                <a:latin typeface="Times New Roman" panose="02020603050405020304" pitchFamily="18" charset="0"/>
                <a:cs typeface="Times New Roman" panose="02020603050405020304" pitchFamily="18" charset="0"/>
              </a:rPr>
              <a:t>Data Exploration</a:t>
            </a:r>
            <a:r>
              <a:rPr lang="en-US" sz="2800" b="1" dirty="0">
                <a:solidFill>
                  <a:srgbClr val="C00000"/>
                </a:solidFill>
                <a:latin typeface="Ebrima" pitchFamily="2" charset="0"/>
                <a:ea typeface="Ebrima" pitchFamily="2" charset="0"/>
                <a:cs typeface="Ebrima" pitchFamily="2" charset="0"/>
              </a:rPr>
              <a:t>:</a:t>
            </a:r>
            <a:br>
              <a:rPr lang="en-IN" sz="2800" b="1" dirty="0">
                <a:solidFill>
                  <a:srgbClr val="C00000"/>
                </a:solidFill>
                <a:latin typeface="Times New Roman" panose="02020603050405020304" pitchFamily="18" charset="0"/>
                <a:ea typeface="Ebrima" pitchFamily="2" charset="0"/>
                <a:cs typeface="Times New Roman" panose="02020603050405020304" pitchFamily="18" charset="0"/>
              </a:rPr>
            </a:br>
            <a:endParaRPr lang="en-IN" dirty="0">
              <a:solidFill>
                <a:srgbClr val="C00000"/>
              </a:solidFill>
            </a:endParaRPr>
          </a:p>
        </p:txBody>
      </p:sp>
      <p:sp>
        <p:nvSpPr>
          <p:cNvPr id="3" name="Text Placeholder 2">
            <a:extLst>
              <a:ext uri="{FF2B5EF4-FFF2-40B4-BE49-F238E27FC236}">
                <a16:creationId xmlns:a16="http://schemas.microsoft.com/office/drawing/2014/main" id="{253104F1-F1B4-3C2E-B565-42EFB4B2DDCB}"/>
              </a:ext>
            </a:extLst>
          </p:cNvPr>
          <p:cNvSpPr>
            <a:spLocks noGrp="1"/>
          </p:cNvSpPr>
          <p:nvPr>
            <p:ph type="body" idx="1"/>
          </p:nvPr>
        </p:nvSpPr>
        <p:spPr>
          <a:xfrm>
            <a:off x="60960" y="1146710"/>
            <a:ext cx="4382220" cy="3145205"/>
          </a:xfrm>
        </p:spPr>
        <p:style>
          <a:lnRef idx="1">
            <a:schemeClr val="accent5"/>
          </a:lnRef>
          <a:fillRef idx="2">
            <a:schemeClr val="accent5"/>
          </a:fillRef>
          <a:effectRef idx="1">
            <a:schemeClr val="accent5"/>
          </a:effectRef>
          <a:fontRef idx="minor">
            <a:schemeClr val="dk1"/>
          </a:fontRef>
        </p:style>
        <p:txBody>
          <a:bodyPr/>
          <a:lstStyle/>
          <a:p>
            <a:pPr marL="139700" indent="0">
              <a:buNone/>
            </a:pPr>
            <a:r>
              <a:rPr lang="en-IN" b="1" dirty="0">
                <a:solidFill>
                  <a:schemeClr val="accent2">
                    <a:lumMod val="90000"/>
                    <a:lumOff val="10000"/>
                  </a:schemeClr>
                </a:solidFill>
                <a:latin typeface="Times New Roman" panose="02020603050405020304" pitchFamily="18" charset="0"/>
                <a:cs typeface="Times New Roman" panose="02020603050405020304" pitchFamily="18" charset="0"/>
              </a:rPr>
              <a:t>Dataset fil format</a:t>
            </a:r>
            <a:r>
              <a:rPr lang="en-IN" dirty="0">
                <a:solidFill>
                  <a:schemeClr val="accent2">
                    <a:lumMod val="90000"/>
                    <a:lumOff val="10000"/>
                  </a:schemeClr>
                </a:solidFill>
                <a:latin typeface="Times New Roman" panose="02020603050405020304" pitchFamily="18" charset="0"/>
                <a:cs typeface="Times New Roman" panose="02020603050405020304" pitchFamily="18" charset="0"/>
              </a:rPr>
              <a:t>: CSV(Comma Separated) file is used</a:t>
            </a:r>
          </a:p>
          <a:p>
            <a:pPr marL="139700" indent="0">
              <a:buNone/>
            </a:pPr>
            <a:endParaRPr lang="en-IN" dirty="0">
              <a:solidFill>
                <a:schemeClr val="accent2">
                  <a:lumMod val="90000"/>
                  <a:lumOff val="10000"/>
                </a:schemeClr>
              </a:solidFill>
              <a:latin typeface="Times New Roman" panose="02020603050405020304" pitchFamily="18" charset="0"/>
              <a:cs typeface="Times New Roman" panose="02020603050405020304" pitchFamily="18" charset="0"/>
            </a:endParaRPr>
          </a:p>
          <a:p>
            <a:pPr marL="139700" indent="0">
              <a:buNone/>
            </a:pPr>
            <a:r>
              <a:rPr lang="en-IN" b="1" dirty="0">
                <a:solidFill>
                  <a:schemeClr val="accent2">
                    <a:lumMod val="90000"/>
                    <a:lumOff val="10000"/>
                  </a:schemeClr>
                </a:solidFill>
                <a:latin typeface="Times New Roman" panose="02020603050405020304" pitchFamily="18" charset="0"/>
                <a:cs typeface="Times New Roman" panose="02020603050405020304" pitchFamily="18" charset="0"/>
              </a:rPr>
              <a:t>Name of the data-source file </a:t>
            </a:r>
            <a:r>
              <a:rPr lang="en-IN" dirty="0">
                <a:solidFill>
                  <a:schemeClr val="accent2">
                    <a:lumMod val="90000"/>
                    <a:lumOff val="10000"/>
                  </a:schemeClr>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TRAIN-HEALTH INSURANCE CROSS SELL PREDICTION.csv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39700" indent="0">
              <a:buNone/>
            </a:pPr>
            <a:endParaRPr lang="en-US" dirty="0">
              <a:solidFill>
                <a:schemeClr val="accent2">
                  <a:lumMod val="90000"/>
                  <a:lumOff val="10000"/>
                </a:schemeClr>
              </a:solidFill>
              <a:latin typeface="Times New Roman" panose="02020603050405020304" pitchFamily="18" charset="0"/>
              <a:ea typeface="Ebrima" pitchFamily="2" charset="0"/>
              <a:cs typeface="Times New Roman" panose="02020603050405020304" pitchFamily="18" charset="0"/>
            </a:endParaRPr>
          </a:p>
          <a:p>
            <a:pPr marL="139700" indent="0">
              <a:buNone/>
            </a:pPr>
            <a:r>
              <a:rPr kumimoji="0" lang="en-US" altLang="en-US" sz="1400" b="1"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Number of columns </a:t>
            </a:r>
            <a:r>
              <a:rPr kumimoji="0" lang="en-US" altLang="en-US" sz="14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 </a:t>
            </a:r>
            <a:r>
              <a:rPr lang="en-US" altLang="en-US" dirty="0">
                <a:solidFill>
                  <a:schemeClr val="accent2">
                    <a:lumMod val="90000"/>
                    <a:lumOff val="10000"/>
                  </a:schemeClr>
                </a:solidFill>
                <a:latin typeface="Times New Roman" panose="02020603050405020304" pitchFamily="18" charset="0"/>
                <a:cs typeface="Times New Roman" panose="02020603050405020304" pitchFamily="18" charset="0"/>
              </a:rPr>
              <a:t>12</a:t>
            </a:r>
            <a:endParaRPr kumimoji="0" lang="en-US" altLang="en-US" sz="14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lang="en-US" altLang="en-US" dirty="0">
              <a:solidFill>
                <a:schemeClr val="accent2">
                  <a:lumMod val="90000"/>
                  <a:lumOff val="10000"/>
                </a:schemeClr>
              </a:solidFill>
              <a:latin typeface="Times New Roman" panose="02020603050405020304" pitchFamily="18" charset="0"/>
              <a:cs typeface="Times New Roman" panose="02020603050405020304" pitchFamily="18" charset="0"/>
            </a:endParaRPr>
          </a:p>
          <a:p>
            <a:pPr marL="139700" indent="0">
              <a:buNone/>
            </a:pPr>
            <a:r>
              <a:rPr lang="en-US" altLang="en-US" b="1" dirty="0">
                <a:solidFill>
                  <a:schemeClr val="accent2">
                    <a:lumMod val="90000"/>
                    <a:lumOff val="10000"/>
                  </a:schemeClr>
                </a:solidFill>
                <a:latin typeface="Times New Roman" panose="02020603050405020304" pitchFamily="18" charset="0"/>
                <a:cs typeface="Times New Roman" panose="02020603050405020304" pitchFamily="18" charset="0"/>
              </a:rPr>
              <a:t>N</a:t>
            </a:r>
            <a:r>
              <a:rPr kumimoji="0" lang="en-US" altLang="en-US" sz="1400" b="1"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umber of rows </a:t>
            </a:r>
            <a:r>
              <a:rPr kumimoji="0" lang="en-US" altLang="en-US" sz="14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 381109</a:t>
            </a:r>
            <a:endParaRPr kumimoji="0" lang="en-US" altLang="en-US" sz="8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kumimoji="0" lang="en-US" altLang="en-US" sz="8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lang="en-US" altLang="en-US" sz="800" dirty="0">
              <a:solidFill>
                <a:schemeClr val="accent2">
                  <a:lumMod val="90000"/>
                  <a:lumOff val="10000"/>
                </a:schemeClr>
              </a:solidFill>
              <a:latin typeface="Times New Roman" panose="02020603050405020304" pitchFamily="18" charset="0"/>
              <a:cs typeface="Times New Roman" panose="02020603050405020304" pitchFamily="18" charset="0"/>
            </a:endParaRPr>
          </a:p>
          <a:p>
            <a:pPr marL="139700" indent="0">
              <a:buNone/>
            </a:pPr>
            <a:r>
              <a:rPr lang="en-US" altLang="en-US" b="1" dirty="0">
                <a:solidFill>
                  <a:schemeClr val="accent2">
                    <a:lumMod val="90000"/>
                    <a:lumOff val="10000"/>
                  </a:schemeClr>
                </a:solidFill>
                <a:latin typeface="Times New Roman" panose="02020603050405020304" pitchFamily="18" charset="0"/>
                <a:cs typeface="Times New Roman" panose="02020603050405020304" pitchFamily="18" charset="0"/>
              </a:rPr>
              <a:t>N</a:t>
            </a:r>
            <a:r>
              <a:rPr kumimoji="0" lang="en-US" altLang="en-US" b="1"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umber of Numerical columns are: </a:t>
            </a:r>
            <a:r>
              <a:rPr lang="en-US" altLang="en-US" b="1" dirty="0">
                <a:solidFill>
                  <a:schemeClr val="accent2">
                    <a:lumMod val="90000"/>
                    <a:lumOff val="10000"/>
                  </a:schemeClr>
                </a:solidFill>
                <a:latin typeface="Times New Roman" panose="02020603050405020304" pitchFamily="18" charset="0"/>
                <a:cs typeface="Times New Roman" panose="02020603050405020304" pitchFamily="18" charset="0"/>
              </a:rPr>
              <a:t>9</a:t>
            </a:r>
            <a:endParaRPr kumimoji="0" lang="en-US" altLang="en-US"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lang="en-US" altLang="en-US" b="1" dirty="0">
              <a:solidFill>
                <a:schemeClr val="accent2">
                  <a:lumMod val="90000"/>
                  <a:lumOff val="10000"/>
                </a:schemeClr>
              </a:solidFill>
              <a:latin typeface="Times New Roman" panose="02020603050405020304" pitchFamily="18" charset="0"/>
              <a:cs typeface="Times New Roman" panose="02020603050405020304" pitchFamily="18" charset="0"/>
            </a:endParaRPr>
          </a:p>
          <a:p>
            <a:pPr marL="139700" indent="0">
              <a:buNone/>
            </a:pPr>
            <a:r>
              <a:rPr lang="en-US" altLang="en-US" b="1" dirty="0">
                <a:solidFill>
                  <a:schemeClr val="accent2">
                    <a:lumMod val="90000"/>
                    <a:lumOff val="10000"/>
                  </a:schemeClr>
                </a:solidFill>
                <a:latin typeface="Times New Roman" panose="02020603050405020304" pitchFamily="18" charset="0"/>
                <a:cs typeface="Times New Roman" panose="02020603050405020304" pitchFamily="18" charset="0"/>
              </a:rPr>
              <a:t>N</a:t>
            </a:r>
            <a:r>
              <a:rPr kumimoji="0" lang="en-US" altLang="en-US" b="1"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umber of Categorical columns are: </a:t>
            </a:r>
            <a:r>
              <a:rPr lang="en-US" altLang="en-US" b="1" dirty="0">
                <a:solidFill>
                  <a:schemeClr val="accent2">
                    <a:lumMod val="90000"/>
                    <a:lumOff val="10000"/>
                  </a:schemeClr>
                </a:solidFill>
                <a:latin typeface="Times New Roman" panose="02020603050405020304" pitchFamily="18" charset="0"/>
                <a:cs typeface="Times New Roman" panose="02020603050405020304" pitchFamily="18" charset="0"/>
              </a:rPr>
              <a:t>3</a:t>
            </a:r>
            <a:endParaRPr kumimoji="0" lang="en-US" altLang="en-US" b="1"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kumimoji="0" lang="en-US" altLang="en-US" sz="8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kumimoji="0" lang="en-US" altLang="en-US" sz="3200"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a:p>
            <a:pPr marL="139700" indent="0">
              <a:buNone/>
            </a:pPr>
            <a:endParaRPr lang="en-IN" dirty="0">
              <a:solidFill>
                <a:schemeClr val="accent2">
                  <a:lumMod val="90000"/>
                  <a:lumOff val="10000"/>
                </a:schemeClr>
              </a:solidFill>
              <a:latin typeface="Times New Roman" panose="02020603050405020304" pitchFamily="18" charset="0"/>
              <a:cs typeface="Times New Roman" panose="02020603050405020304" pitchFamily="18" charset="0"/>
            </a:endParaRPr>
          </a:p>
          <a:p>
            <a:endParaRPr lang="en-IN" dirty="0">
              <a:solidFill>
                <a:schemeClr val="accent2">
                  <a:lumMod val="90000"/>
                  <a:lumOff val="10000"/>
                </a:schemeClr>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4F313ED4-2629-9320-9632-10EB3CAD13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Placeholder 2">
            <a:extLst>
              <a:ext uri="{FF2B5EF4-FFF2-40B4-BE49-F238E27FC236}">
                <a16:creationId xmlns:a16="http://schemas.microsoft.com/office/drawing/2014/main" id="{A5870717-2D2E-45B7-B932-F86C9BAC26D9}"/>
              </a:ext>
            </a:extLst>
          </p:cNvPr>
          <p:cNvSpPr txBox="1">
            <a:spLocks/>
          </p:cNvSpPr>
          <p:nvPr/>
        </p:nvSpPr>
        <p:spPr>
          <a:xfrm>
            <a:off x="4443180" y="1146710"/>
            <a:ext cx="4639860" cy="3145205"/>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b="1"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rPr>
              <a:t>Missing Values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lang="en-US"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b="1" dirty="0">
                <a:solidFill>
                  <a:schemeClr val="accent2">
                    <a:lumMod val="90000"/>
                    <a:lumOff val="10000"/>
                  </a:schemeClr>
                </a:solidFill>
                <a:latin typeface="Times New Roman" panose="02020603050405020304" pitchFamily="18" charset="0"/>
                <a:cs typeface="Times New Roman" panose="02020603050405020304" pitchFamily="18" charset="0"/>
              </a:rPr>
              <a:t>N</a:t>
            </a:r>
            <a:r>
              <a:rPr lang="en-US" b="1" i="0" dirty="0">
                <a:solidFill>
                  <a:schemeClr val="accent2">
                    <a:lumMod val="90000"/>
                    <a:lumOff val="10000"/>
                  </a:schemeClr>
                </a:solidFill>
                <a:effectLst/>
                <a:latin typeface="Times New Roman" panose="02020603050405020304" pitchFamily="18" charset="0"/>
                <a:cs typeface="Times New Roman" panose="02020603050405020304" pitchFamily="18" charset="0"/>
              </a:rPr>
              <a:t>o missing value</a:t>
            </a:r>
            <a:r>
              <a:rPr lang="en-US" b="0" i="0" dirty="0">
                <a:solidFill>
                  <a:schemeClr val="accent2">
                    <a:lumMod val="90000"/>
                    <a:lumOff val="10000"/>
                  </a:schemeClr>
                </a:solidFill>
                <a:effectLst/>
                <a:latin typeface="Times New Roman" panose="02020603050405020304" pitchFamily="18" charset="0"/>
                <a:cs typeface="Times New Roman" panose="02020603050405020304" pitchFamily="18" charset="0"/>
              </a:rPr>
              <a:t> in any feature of our data.</a:t>
            </a:r>
            <a:endParaRPr kumimoji="0" lang="en-US" altLang="en-US" b="0" i="0" u="none" strike="noStrike" cap="none" normalizeH="0" baseline="0" dirty="0">
              <a:ln>
                <a:noFill/>
              </a:ln>
              <a:solidFill>
                <a:schemeClr val="accent2">
                  <a:lumMod val="90000"/>
                  <a:lumOff val="10000"/>
                </a:schemeClr>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F2948A-4F1D-ACB8-B4D2-9BB51F37662F}"/>
              </a:ext>
            </a:extLst>
          </p:cNvPr>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802990" y="1545832"/>
            <a:ext cx="1920240" cy="2346960"/>
          </a:xfrm>
          <a:prstGeom prst="rect">
            <a:avLst/>
          </a:prstGeom>
        </p:spPr>
      </p:pic>
    </p:spTree>
    <p:extLst>
      <p:ext uri="{BB962C8B-B14F-4D97-AF65-F5344CB8AC3E}">
        <p14:creationId xmlns:p14="http://schemas.microsoft.com/office/powerpoint/2010/main" val="76791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840E-CCBB-FCAD-3193-4DE0DA0E3638}"/>
              </a:ext>
            </a:extLst>
          </p:cNvPr>
          <p:cNvSpPr>
            <a:spLocks noGrp="1"/>
          </p:cNvSpPr>
          <p:nvPr>
            <p:ph type="ctrTitle"/>
          </p:nvPr>
        </p:nvSpPr>
        <p:spPr>
          <a:xfrm>
            <a:off x="0" y="0"/>
            <a:ext cx="5730960" cy="609600"/>
          </a:xfrm>
        </p:spPr>
        <p:txBody>
          <a:bodyPr/>
          <a:lstStyle/>
          <a:p>
            <a:pPr algn="l"/>
            <a:r>
              <a:rPr lang="en-IN" sz="3000" b="1" dirty="0">
                <a:latin typeface="Times New Roman" panose="02020603050405020304" pitchFamily="18" charset="0"/>
                <a:cs typeface="Times New Roman" panose="02020603050405020304" pitchFamily="18" charset="0"/>
              </a:rPr>
              <a:t>Dataset Summary</a:t>
            </a:r>
          </a:p>
        </p:txBody>
      </p:sp>
      <p:sp>
        <p:nvSpPr>
          <p:cNvPr id="4" name="Text Placeholder 3">
            <a:extLst>
              <a:ext uri="{FF2B5EF4-FFF2-40B4-BE49-F238E27FC236}">
                <a16:creationId xmlns:a16="http://schemas.microsoft.com/office/drawing/2014/main" id="{8236AA24-90CA-E241-9623-CF6627A4615D}"/>
              </a:ext>
            </a:extLst>
          </p:cNvPr>
          <p:cNvSpPr txBox="1">
            <a:spLocks/>
          </p:cNvSpPr>
          <p:nvPr/>
        </p:nvSpPr>
        <p:spPr>
          <a:xfrm>
            <a:off x="53340" y="732765"/>
            <a:ext cx="4518660" cy="4342155"/>
          </a:xfrm>
          <a:prstGeom prst="rect">
            <a:avLst/>
          </a:prstGeom>
        </p:spPr>
        <p:style>
          <a:lnRef idx="3">
            <a:schemeClr val="lt1"/>
          </a:lnRef>
          <a:fillRef idx="1">
            <a:schemeClr val="accent4"/>
          </a:fillRef>
          <a:effectRef idx="1">
            <a:schemeClr val="accent4"/>
          </a:effectRef>
          <a:fontRef idx="minor">
            <a:schemeClr val="lt1"/>
          </a:fontRef>
        </p:style>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1"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Feature Columns / Variables:</a:t>
            </a:r>
          </a:p>
          <a:p>
            <a:pPr algn="l">
              <a:buFont typeface="+mj-lt"/>
              <a:buAutoNum type="arabicPeriod"/>
            </a:pPr>
            <a:endParaRPr lang="en-IN" sz="1100" b="1" i="0" dirty="0">
              <a:solidFill>
                <a:schemeClr val="bg2">
                  <a:lumMod val="25000"/>
                </a:schemeClr>
              </a:solidFill>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id</a:t>
            </a:r>
            <a:r>
              <a:rPr lang="en-US" b="0" i="0" dirty="0">
                <a:effectLst/>
                <a:latin typeface="Times New Roman" panose="02020603050405020304" pitchFamily="18" charset="0"/>
                <a:cs typeface="Times New Roman" panose="02020603050405020304" pitchFamily="18" charset="0"/>
              </a:rPr>
              <a:t> : Unique ID for the customer</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Gender</a:t>
            </a:r>
            <a:r>
              <a:rPr lang="en-US" b="0" i="0" dirty="0">
                <a:effectLst/>
                <a:latin typeface="Times New Roman" panose="02020603050405020304" pitchFamily="18" charset="0"/>
                <a:cs typeface="Times New Roman" panose="02020603050405020304" pitchFamily="18" charset="0"/>
              </a:rPr>
              <a:t> : Gender of the customer</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Age : Age of the customer</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err="1">
                <a:effectLst/>
                <a:latin typeface="Times New Roman" panose="02020603050405020304" pitchFamily="18" charset="0"/>
                <a:cs typeface="Times New Roman" panose="02020603050405020304" pitchFamily="18" charset="0"/>
              </a:rPr>
              <a:t>Driving_License</a:t>
            </a:r>
            <a:r>
              <a:rPr lang="en-US" b="0" i="0" dirty="0">
                <a:effectLst/>
                <a:latin typeface="Times New Roman" panose="02020603050405020304" pitchFamily="18" charset="0"/>
                <a:cs typeface="Times New Roman" panose="02020603050405020304" pitchFamily="18" charset="0"/>
              </a:rPr>
              <a:t> 0 : Customer does not have DL, 1 : Customer already has DL</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err="1">
                <a:effectLst/>
                <a:latin typeface="Times New Roman" panose="02020603050405020304" pitchFamily="18" charset="0"/>
                <a:cs typeface="Times New Roman" panose="02020603050405020304" pitchFamily="18" charset="0"/>
              </a:rPr>
              <a:t>Region_Code</a:t>
            </a:r>
            <a:r>
              <a:rPr lang="en-US" b="0" i="0" dirty="0">
                <a:effectLst/>
                <a:latin typeface="Times New Roman" panose="02020603050405020304" pitchFamily="18" charset="0"/>
                <a:cs typeface="Times New Roman" panose="02020603050405020304" pitchFamily="18" charset="0"/>
              </a:rPr>
              <a:t> : Unique code for the region of the customer</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err="1">
                <a:effectLst/>
                <a:latin typeface="Times New Roman" panose="02020603050405020304" pitchFamily="18" charset="0"/>
                <a:cs typeface="Times New Roman" panose="02020603050405020304" pitchFamily="18" charset="0"/>
              </a:rPr>
              <a:t>Previously_Insured</a:t>
            </a:r>
            <a:r>
              <a:rPr lang="en-US" b="0" i="0" dirty="0">
                <a:effectLst/>
                <a:latin typeface="Times New Roman" panose="02020603050405020304" pitchFamily="18" charset="0"/>
                <a:cs typeface="Times New Roman" panose="02020603050405020304" pitchFamily="18" charset="0"/>
              </a:rPr>
              <a:t> : 1 : Customer already has Vehicle Insurance, 0 : Customer doesn't have Vehicle Insurance</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err="1">
                <a:effectLst/>
                <a:latin typeface="Times New Roman" panose="02020603050405020304" pitchFamily="18" charset="0"/>
                <a:cs typeface="Times New Roman" panose="02020603050405020304" pitchFamily="18" charset="0"/>
              </a:rPr>
              <a:t>Vehicle_Age</a:t>
            </a:r>
            <a:r>
              <a:rPr lang="en-US" b="0" i="0" dirty="0">
                <a:effectLst/>
                <a:latin typeface="Times New Roman" panose="02020603050405020304" pitchFamily="18" charset="0"/>
                <a:cs typeface="Times New Roman" panose="02020603050405020304" pitchFamily="18" charset="0"/>
              </a:rPr>
              <a:t> : Age of the Vehicle</a:t>
            </a:r>
          </a:p>
          <a:p>
            <a:pPr>
              <a:spcAft>
                <a:spcPts val="1000"/>
              </a:spcAft>
              <a:buSzPts val="1000"/>
              <a:tabLst>
                <a:tab pos="457200" algn="l"/>
              </a:tabLst>
            </a:pPr>
            <a:endParaRPr lang="en-IN" sz="11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 Placeholder 3">
            <a:extLst>
              <a:ext uri="{FF2B5EF4-FFF2-40B4-BE49-F238E27FC236}">
                <a16:creationId xmlns:a16="http://schemas.microsoft.com/office/drawing/2014/main" id="{FDCE9CAD-2577-8ACF-3CC5-F36C8F7B0AC5}"/>
              </a:ext>
            </a:extLst>
          </p:cNvPr>
          <p:cNvSpPr txBox="1">
            <a:spLocks/>
          </p:cNvSpPr>
          <p:nvPr/>
        </p:nvSpPr>
        <p:spPr>
          <a:xfrm>
            <a:off x="4572000" y="732764"/>
            <a:ext cx="4518660" cy="4342155"/>
          </a:xfrm>
          <a:prstGeom prst="rect">
            <a:avLst/>
          </a:prstGeom>
        </p:spPr>
        <p:style>
          <a:lnRef idx="3">
            <a:schemeClr val="lt1"/>
          </a:lnRef>
          <a:fillRef idx="1">
            <a:schemeClr val="accent6"/>
          </a:fillRef>
          <a:effectRef idx="1">
            <a:schemeClr val="accent6"/>
          </a:effectRef>
          <a:fontRef idx="minor">
            <a:schemeClr val="lt1"/>
          </a:fontRef>
        </p:style>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000"/>
              </a:spcAft>
              <a:buSzPts val="1000"/>
              <a:tabLst>
                <a:tab pos="457200" algn="l"/>
              </a:tabLst>
            </a:pPr>
            <a:r>
              <a:rPr lang="en-IN" sz="1600" b="1"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Feature Columns / Variables:</a:t>
            </a: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b="1" i="0" dirty="0" err="1">
                <a:effectLst/>
                <a:latin typeface="-apple-system"/>
              </a:rPr>
              <a:t>Vehicle_Damage</a:t>
            </a:r>
            <a:r>
              <a:rPr lang="en-US" b="1" i="0" dirty="0">
                <a:effectLst/>
                <a:latin typeface="-apple-system"/>
              </a:rPr>
              <a:t> </a:t>
            </a:r>
            <a:r>
              <a:rPr lang="en-US" b="0" i="0" dirty="0">
                <a:effectLst/>
                <a:latin typeface="-apple-system"/>
              </a:rPr>
              <a:t>:1 : Customer got his/her vehicle damaged in the past. 0 : Customer didn't get his/her vehicle damaged in the past.</a:t>
            </a:r>
          </a:p>
          <a:p>
            <a:pPr algn="l"/>
            <a:endParaRPr lang="en-US" b="0" i="0" dirty="0">
              <a:effectLst/>
              <a:latin typeface="-apple-system"/>
            </a:endParaRPr>
          </a:p>
          <a:p>
            <a:pPr algn="l"/>
            <a:r>
              <a:rPr lang="en-US" b="1" i="0" dirty="0" err="1">
                <a:effectLst/>
                <a:latin typeface="-apple-system"/>
              </a:rPr>
              <a:t>Annual_Premium</a:t>
            </a:r>
            <a:r>
              <a:rPr lang="en-US" b="1" i="0" dirty="0">
                <a:effectLst/>
                <a:latin typeface="-apple-system"/>
              </a:rPr>
              <a:t> </a:t>
            </a:r>
            <a:r>
              <a:rPr lang="en-US" b="0" i="0" dirty="0">
                <a:effectLst/>
                <a:latin typeface="-apple-system"/>
              </a:rPr>
              <a:t>: The amount customer needs to pay as premium in the year</a:t>
            </a:r>
          </a:p>
          <a:p>
            <a:pPr algn="l"/>
            <a:endParaRPr lang="en-US" b="0" i="0" dirty="0">
              <a:effectLst/>
              <a:latin typeface="-apple-system"/>
            </a:endParaRPr>
          </a:p>
          <a:p>
            <a:pPr algn="l"/>
            <a:r>
              <a:rPr lang="en-US" b="1" i="0" dirty="0" err="1">
                <a:effectLst/>
                <a:latin typeface="-apple-system"/>
              </a:rPr>
              <a:t>PolicySalesChannel</a:t>
            </a:r>
            <a:r>
              <a:rPr lang="en-US" b="1" i="0" dirty="0">
                <a:effectLst/>
                <a:latin typeface="-apple-system"/>
              </a:rPr>
              <a:t> </a:t>
            </a:r>
            <a:r>
              <a:rPr lang="en-US" b="0" i="0" dirty="0">
                <a:effectLst/>
                <a:latin typeface="-apple-system"/>
              </a:rPr>
              <a:t>: Anonymized Code for the channel of outreaching to the customer </a:t>
            </a:r>
            <a:r>
              <a:rPr lang="en-US" b="0" i="0" dirty="0" err="1">
                <a:effectLst/>
                <a:latin typeface="-apple-system"/>
              </a:rPr>
              <a:t>ie</a:t>
            </a:r>
            <a:r>
              <a:rPr lang="en-US" b="0" i="0" dirty="0">
                <a:effectLst/>
                <a:latin typeface="-apple-system"/>
              </a:rPr>
              <a:t>. Different Agents, Over Mail, Over Phone, In Person, etc.</a:t>
            </a:r>
          </a:p>
          <a:p>
            <a:pPr algn="l"/>
            <a:endParaRPr lang="en-US" b="0" i="0" dirty="0">
              <a:effectLst/>
              <a:latin typeface="-apple-system"/>
            </a:endParaRPr>
          </a:p>
          <a:p>
            <a:pPr algn="l"/>
            <a:r>
              <a:rPr lang="en-US" b="1" i="0" dirty="0">
                <a:effectLst/>
                <a:latin typeface="-apple-system"/>
              </a:rPr>
              <a:t>Vintage</a:t>
            </a:r>
            <a:r>
              <a:rPr lang="en-US" b="0" i="0" dirty="0">
                <a:effectLst/>
                <a:latin typeface="-apple-system"/>
              </a:rPr>
              <a:t> : Number of Days, Customer has been associated with the company</a:t>
            </a:r>
          </a:p>
          <a:p>
            <a:pPr algn="l"/>
            <a:endParaRPr lang="en-US" b="0" i="0" dirty="0">
              <a:effectLst/>
              <a:latin typeface="-apple-system"/>
            </a:endParaRPr>
          </a:p>
          <a:p>
            <a:pPr>
              <a:spcAft>
                <a:spcPts val="1000"/>
              </a:spcAft>
              <a:buSzPts val="1000"/>
              <a:tabLst>
                <a:tab pos="457200" algn="l"/>
              </a:tabLst>
            </a:pPr>
            <a:r>
              <a:rPr lang="en-IN" sz="1600" b="1"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Target Column/Variable:</a:t>
            </a:r>
            <a:endParaRPr lang="en-IN" sz="1600" b="1"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l"/>
            <a:r>
              <a:rPr lang="en-US" b="1" i="0" dirty="0">
                <a:effectLst/>
                <a:latin typeface="-apple-system"/>
              </a:rPr>
              <a:t>Response</a:t>
            </a:r>
            <a:r>
              <a:rPr lang="en-US" b="0" i="0" dirty="0">
                <a:effectLst/>
                <a:latin typeface="-apple-system"/>
              </a:rPr>
              <a:t> : 1 : Customer is interested, 0 : Customer is not interested.</a:t>
            </a:r>
          </a:p>
          <a:p>
            <a:endParaRPr lang="en-IN" dirty="0"/>
          </a:p>
        </p:txBody>
      </p:sp>
    </p:spTree>
    <p:extLst>
      <p:ext uri="{BB962C8B-B14F-4D97-AF65-F5344CB8AC3E}">
        <p14:creationId xmlns:p14="http://schemas.microsoft.com/office/powerpoint/2010/main" val="40847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0177-17F5-98E5-B495-9F32286BE034}"/>
              </a:ext>
            </a:extLst>
          </p:cNvPr>
          <p:cNvSpPr>
            <a:spLocks noGrp="1"/>
          </p:cNvSpPr>
          <p:nvPr>
            <p:ph type="title"/>
          </p:nvPr>
        </p:nvSpPr>
        <p:spPr>
          <a:xfrm>
            <a:off x="381000" y="38002"/>
            <a:ext cx="6851820" cy="572700"/>
          </a:xfrm>
        </p:spPr>
        <p:txBody>
          <a:bodyPr/>
          <a:lstStyle/>
          <a:p>
            <a:r>
              <a:rPr lang="en-IN" sz="2400" b="1" dirty="0">
                <a:latin typeface="Times New Roman" panose="02020603050405020304" pitchFamily="18" charset="0"/>
                <a:cs typeface="Times New Roman" panose="02020603050405020304" pitchFamily="18" charset="0"/>
              </a:rPr>
              <a:t>Unique Values and Five Point Statistical Summary</a:t>
            </a:r>
          </a:p>
        </p:txBody>
      </p:sp>
      <p:sp>
        <p:nvSpPr>
          <p:cNvPr id="3" name="Text Placeholder 2">
            <a:extLst>
              <a:ext uri="{FF2B5EF4-FFF2-40B4-BE49-F238E27FC236}">
                <a16:creationId xmlns:a16="http://schemas.microsoft.com/office/drawing/2014/main" id="{2899191C-57D1-D6B7-A404-B398FCE0CD09}"/>
              </a:ext>
            </a:extLst>
          </p:cNvPr>
          <p:cNvSpPr>
            <a:spLocks noGrp="1"/>
          </p:cNvSpPr>
          <p:nvPr>
            <p:ph type="body" idx="1"/>
          </p:nvPr>
        </p:nvSpPr>
        <p:spPr>
          <a:xfrm>
            <a:off x="60960" y="863550"/>
            <a:ext cx="9029700" cy="3388410"/>
          </a:xfrm>
        </p:spPr>
        <p:style>
          <a:lnRef idx="1">
            <a:schemeClr val="accent5"/>
          </a:lnRef>
          <a:fillRef idx="2">
            <a:schemeClr val="accent5"/>
          </a:fillRef>
          <a:effectRef idx="1">
            <a:schemeClr val="accent5"/>
          </a:effectRef>
          <a:fontRef idx="minor">
            <a:schemeClr val="dk1"/>
          </a:fontRef>
        </p:style>
        <p:txBody>
          <a:bodyPr/>
          <a:lstStyle/>
          <a:p>
            <a:endParaRPr lang="en-IN" dirty="0"/>
          </a:p>
        </p:txBody>
      </p:sp>
      <p:pic>
        <p:nvPicPr>
          <p:cNvPr id="6" name="Picture 5">
            <a:extLst>
              <a:ext uri="{FF2B5EF4-FFF2-40B4-BE49-F238E27FC236}">
                <a16:creationId xmlns:a16="http://schemas.microsoft.com/office/drawing/2014/main" id="{3639B120-609E-330C-C7A1-D4364214F09F}"/>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5300"/>
                    </a14:imgEffect>
                  </a14:imgLayer>
                </a14:imgProps>
              </a:ext>
            </a:extLst>
          </a:blip>
          <a:stretch>
            <a:fillRect/>
          </a:stretch>
        </p:blipFill>
        <p:spPr>
          <a:xfrm>
            <a:off x="179070" y="1019694"/>
            <a:ext cx="2674888" cy="3076121"/>
          </a:xfrm>
          <a:prstGeom prst="rect">
            <a:avLst/>
          </a:prstGeom>
        </p:spPr>
      </p:pic>
      <p:pic>
        <p:nvPicPr>
          <p:cNvPr id="9" name="Picture 8">
            <a:extLst>
              <a:ext uri="{FF2B5EF4-FFF2-40B4-BE49-F238E27FC236}">
                <a16:creationId xmlns:a16="http://schemas.microsoft.com/office/drawing/2014/main" id="{67002A4A-CEC3-2773-7568-7791C9C52481}"/>
              </a:ext>
            </a:extLst>
          </p:cNvPr>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084018" y="1238405"/>
            <a:ext cx="5880912" cy="2518347"/>
          </a:xfrm>
          <a:prstGeom prst="rect">
            <a:avLst/>
          </a:prstGeom>
        </p:spPr>
      </p:pic>
    </p:spTree>
    <p:extLst>
      <p:ext uri="{BB962C8B-B14F-4D97-AF65-F5344CB8AC3E}">
        <p14:creationId xmlns:p14="http://schemas.microsoft.com/office/powerpoint/2010/main" val="373997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15BF-0F5D-3D8B-B5A5-173BE384FD26}"/>
              </a:ext>
            </a:extLst>
          </p:cNvPr>
          <p:cNvSpPr>
            <a:spLocks noGrp="1"/>
          </p:cNvSpPr>
          <p:nvPr>
            <p:ph type="title"/>
          </p:nvPr>
        </p:nvSpPr>
        <p:spPr>
          <a:xfrm>
            <a:off x="265155" y="15240"/>
            <a:ext cx="4206240" cy="572700"/>
          </a:xfrm>
        </p:spPr>
        <p:txBody>
          <a:bodyPr/>
          <a:lstStyle/>
          <a:p>
            <a:r>
              <a:rPr lang="en-IN" sz="3200" b="1" dirty="0">
                <a:solidFill>
                  <a:srgbClr val="C00000"/>
                </a:solidFill>
                <a:latin typeface="Times New Roman" panose="02020603050405020304" pitchFamily="18" charset="0"/>
                <a:cs typeface="Times New Roman" panose="02020603050405020304" pitchFamily="18" charset="0"/>
              </a:rPr>
              <a:t>Analysis Methodology</a:t>
            </a:r>
            <a:br>
              <a:rPr lang="en-IN" sz="3200" b="1" dirty="0">
                <a:solidFill>
                  <a:srgbClr val="C00000"/>
                </a:solidFill>
                <a:latin typeface="Times New Roman" panose="02020603050405020304" pitchFamily="18" charset="0"/>
                <a:cs typeface="Times New Roman" panose="02020603050405020304" pitchFamily="18" charset="0"/>
              </a:rPr>
            </a:br>
            <a:endParaRPr lang="en-IN" sz="3200" dirty="0"/>
          </a:p>
        </p:txBody>
      </p:sp>
      <p:graphicFrame>
        <p:nvGraphicFramePr>
          <p:cNvPr id="10" name="Diagram 9">
            <a:extLst>
              <a:ext uri="{FF2B5EF4-FFF2-40B4-BE49-F238E27FC236}">
                <a16:creationId xmlns:a16="http://schemas.microsoft.com/office/drawing/2014/main" id="{5CA521A8-CD8B-3776-CC9D-354CDB70D963}"/>
              </a:ext>
            </a:extLst>
          </p:cNvPr>
          <p:cNvGraphicFramePr/>
          <p:nvPr>
            <p:extLst>
              <p:ext uri="{D42A27DB-BD31-4B8C-83A1-F6EECF244321}">
                <p14:modId xmlns:p14="http://schemas.microsoft.com/office/powerpoint/2010/main" val="149253245"/>
              </p:ext>
            </p:extLst>
          </p:nvPr>
        </p:nvGraphicFramePr>
        <p:xfrm>
          <a:off x="265155" y="763885"/>
          <a:ext cx="8613690" cy="4377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097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7620"/>
            <a:ext cx="5736550" cy="767255"/>
          </a:xfrm>
        </p:spPr>
        <p:txBody>
          <a:bodyPr/>
          <a:lstStyle/>
          <a:p>
            <a:pPr lvl="0"/>
            <a:r>
              <a:rPr lang="en-IN" sz="3000" b="1" dirty="0">
                <a:latin typeface="Times New Roman" panose="02020603050405020304" pitchFamily="18" charset="0"/>
                <a:cs typeface="Times New Roman" panose="02020603050405020304" pitchFamily="18" charset="0"/>
              </a:rPr>
              <a:t>Exploratory Data Analysis (EDA)</a:t>
            </a:r>
            <a:endParaRPr lang="en-IN" sz="3000" dirty="0"/>
          </a:p>
        </p:txBody>
      </p:sp>
      <p:sp>
        <p:nvSpPr>
          <p:cNvPr id="3" name="Text Placeholder 2"/>
          <p:cNvSpPr>
            <a:spLocks noGrp="1"/>
          </p:cNvSpPr>
          <p:nvPr>
            <p:ph type="body" idx="1"/>
          </p:nvPr>
        </p:nvSpPr>
        <p:spPr>
          <a:xfrm>
            <a:off x="213361" y="3776764"/>
            <a:ext cx="3770732" cy="599481"/>
          </a:xfrm>
        </p:spPr>
        <p:txBody>
          <a:bodyPr/>
          <a:lstStyle/>
          <a:p>
            <a:pPr algn="ctr"/>
            <a:r>
              <a:rPr lang="en-US" sz="1600" b="1" i="0" dirty="0">
                <a:solidFill>
                  <a:schemeClr val="bg2">
                    <a:lumMod val="10000"/>
                  </a:schemeClr>
                </a:solidFill>
                <a:effectLst/>
                <a:latin typeface="Times New Roman" panose="02020603050405020304" pitchFamily="18" charset="0"/>
                <a:cs typeface="Times New Roman" panose="02020603050405020304" pitchFamily="18" charset="0"/>
              </a:rPr>
              <a:t> Males are more interested in buying a insurance rather than females</a:t>
            </a:r>
            <a:endParaRPr lang="en-US" sz="16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FDFE5C-F744-F0F8-0FF9-1AE4D594EF2F}"/>
              </a:ext>
            </a:extLst>
          </p:cNvPr>
          <p:cNvSpPr txBox="1"/>
          <p:nvPr/>
        </p:nvSpPr>
        <p:spPr>
          <a:xfrm>
            <a:off x="150495" y="767254"/>
            <a:ext cx="4644390" cy="369332"/>
          </a:xfrm>
          <a:prstGeom prst="rect">
            <a:avLst/>
          </a:prstGeom>
          <a:noFill/>
        </p:spPr>
        <p:txBody>
          <a:bodyPr wrap="square">
            <a:spAutoFit/>
          </a:bodyPr>
          <a:lstStyle/>
          <a:p>
            <a:r>
              <a:rPr lang="en-IN" sz="1800" b="1" dirty="0">
                <a:solidFill>
                  <a:schemeClr val="bg2">
                    <a:lumMod val="10000"/>
                  </a:schemeClr>
                </a:solidFill>
                <a:latin typeface="Times New Roman" panose="02020603050405020304" pitchFamily="18" charset="0"/>
                <a:cs typeface="Times New Roman" panose="02020603050405020304" pitchFamily="18" charset="0"/>
              </a:rPr>
              <a:t>Univariate Analysis</a:t>
            </a:r>
            <a:endParaRPr lang="en-IN" sz="1800" b="1" dirty="0">
              <a:solidFill>
                <a:schemeClr val="bg2">
                  <a:lumMod val="10000"/>
                </a:schemeClr>
              </a:solidFill>
            </a:endParaRPr>
          </a:p>
        </p:txBody>
      </p:sp>
      <p:sp>
        <p:nvSpPr>
          <p:cNvPr id="8" name="TextBox 7">
            <a:extLst>
              <a:ext uri="{FF2B5EF4-FFF2-40B4-BE49-F238E27FC236}">
                <a16:creationId xmlns:a16="http://schemas.microsoft.com/office/drawing/2014/main" id="{EA7592DA-6FAD-6EE6-8D64-E7A15374F7FD}"/>
              </a:ext>
            </a:extLst>
          </p:cNvPr>
          <p:cNvSpPr txBox="1"/>
          <p:nvPr/>
        </p:nvSpPr>
        <p:spPr>
          <a:xfrm>
            <a:off x="2213610" y="1105147"/>
            <a:ext cx="4716780" cy="307777"/>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Checked </a:t>
            </a:r>
            <a:r>
              <a:rPr lang="en-IN" b="1" i="0" dirty="0">
                <a:effectLst/>
                <a:latin typeface="-apple-system"/>
              </a:rPr>
              <a:t>Gender Column</a:t>
            </a:r>
          </a:p>
        </p:txBody>
      </p:sp>
      <p:pic>
        <p:nvPicPr>
          <p:cNvPr id="2050" name="Picture 2">
            <a:extLst>
              <a:ext uri="{FF2B5EF4-FFF2-40B4-BE49-F238E27FC236}">
                <a16:creationId xmlns:a16="http://schemas.microsoft.com/office/drawing/2014/main" id="{76668F88-F2BF-2DA1-CC1C-CCDAFF24F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1499330"/>
            <a:ext cx="3770732" cy="20243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8A5B9F-F052-054B-7BBC-29B6A21016EE}"/>
              </a:ext>
            </a:extLst>
          </p:cNvPr>
          <p:cNvSpPr txBox="1"/>
          <p:nvPr/>
        </p:nvSpPr>
        <p:spPr>
          <a:xfrm>
            <a:off x="5486547" y="1105146"/>
            <a:ext cx="2367915" cy="307777"/>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Checked </a:t>
            </a:r>
            <a:r>
              <a:rPr lang="en-IN" b="1" i="0" dirty="0">
                <a:effectLst/>
                <a:latin typeface="Times New Roman" panose="02020603050405020304" pitchFamily="18" charset="0"/>
                <a:cs typeface="Times New Roman" panose="02020603050405020304" pitchFamily="18" charset="0"/>
              </a:rPr>
              <a:t>Gender</a:t>
            </a:r>
            <a:r>
              <a:rPr lang="en-IN" b="1" i="0" dirty="0">
                <a:effectLst/>
                <a:latin typeface="-apple-system"/>
              </a:rPr>
              <a:t> Column</a:t>
            </a:r>
          </a:p>
        </p:txBody>
      </p:sp>
      <p:pic>
        <p:nvPicPr>
          <p:cNvPr id="2052" name="Picture 4">
            <a:extLst>
              <a:ext uri="{FF2B5EF4-FFF2-40B4-BE49-F238E27FC236}">
                <a16:creationId xmlns:a16="http://schemas.microsoft.com/office/drawing/2014/main" id="{8FC66A16-8DBD-F553-D820-5CCE573EC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864" y="1346583"/>
            <a:ext cx="4192099" cy="23298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638E89D-F6B9-0CDE-DB34-B506180EB41F}"/>
              </a:ext>
            </a:extLst>
          </p:cNvPr>
          <p:cNvSpPr txBox="1"/>
          <p:nvPr/>
        </p:nvSpPr>
        <p:spPr>
          <a:xfrm>
            <a:off x="4526864" y="3776764"/>
            <a:ext cx="4572000" cy="738664"/>
          </a:xfrm>
          <a:prstGeom prst="rect">
            <a:avLst/>
          </a:prstGeom>
          <a:noFill/>
        </p:spPr>
        <p:txBody>
          <a:bodyPr wrap="square">
            <a:spAutoFit/>
          </a:bodyPr>
          <a:lstStyle/>
          <a:p>
            <a:r>
              <a:rPr lang="en-US" b="1" i="0" dirty="0">
                <a:solidFill>
                  <a:schemeClr val="bg2">
                    <a:lumMod val="10000"/>
                  </a:schemeClr>
                </a:solidFill>
                <a:effectLst/>
                <a:latin typeface="Times New Roman" panose="02020603050405020304" pitchFamily="18" charset="0"/>
                <a:cs typeface="Times New Roman" panose="02020603050405020304" pitchFamily="18" charset="0"/>
              </a:rPr>
              <a:t>Age column is not following proper uniform distribution as it is skewed to the right and also it indicates that the people of older age are more wiling to buy an insurance</a:t>
            </a:r>
            <a:endParaRPr lang="en-IN" b="1"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522C60-6BD2-E8F9-2FC3-80F3B1D653D3}"/>
              </a:ext>
            </a:extLst>
          </p:cNvPr>
          <p:cNvSpPr>
            <a:spLocks noGrp="1"/>
          </p:cNvSpPr>
          <p:nvPr>
            <p:ph type="body" idx="1"/>
          </p:nvPr>
        </p:nvSpPr>
        <p:spPr>
          <a:xfrm>
            <a:off x="399088" y="3261360"/>
            <a:ext cx="4172911" cy="1440180"/>
          </a:xfrm>
        </p:spPr>
        <p:txBody>
          <a:bodyPr/>
          <a:lstStyle/>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If there is a license holder than it will be more likely to buy an insurance.</a:t>
            </a:r>
          </a:p>
          <a:p>
            <a:pPr marL="114300" indent="0" algn="l">
              <a:buNone/>
            </a:pPr>
            <a:r>
              <a:rPr lang="en-US" sz="1400" b="1" i="0" dirty="0">
                <a:solidFill>
                  <a:schemeClr val="bg2">
                    <a:lumMod val="10000"/>
                  </a:schemeClr>
                </a:solidFill>
                <a:effectLst/>
                <a:latin typeface="Times New Roman" panose="02020603050405020304" pitchFamily="18" charset="0"/>
                <a:cs typeface="Times New Roman" panose="02020603050405020304" pitchFamily="18" charset="0"/>
              </a:rPr>
              <a:t>Also there is very less count of People who do not have driving license.</a:t>
            </a:r>
          </a:p>
        </p:txBody>
      </p:sp>
      <p:sp>
        <p:nvSpPr>
          <p:cNvPr id="4" name="TextBox 3">
            <a:extLst>
              <a:ext uri="{FF2B5EF4-FFF2-40B4-BE49-F238E27FC236}">
                <a16:creationId xmlns:a16="http://schemas.microsoft.com/office/drawing/2014/main" id="{AFE9F974-C725-924A-EB9D-A9B54C2B2AA6}"/>
              </a:ext>
            </a:extLst>
          </p:cNvPr>
          <p:cNvSpPr txBox="1"/>
          <p:nvPr/>
        </p:nvSpPr>
        <p:spPr>
          <a:xfrm>
            <a:off x="0" y="129787"/>
            <a:ext cx="4975860" cy="307777"/>
          </a:xfrm>
          <a:prstGeom prst="rect">
            <a:avLst/>
          </a:prstGeom>
          <a:noFill/>
        </p:spPr>
        <p:txBody>
          <a:bodyPr wrap="square">
            <a:spAutoFit/>
          </a:bodyPr>
          <a:lstStyle/>
          <a:p>
            <a:r>
              <a:rPr lang="en-US" b="1" i="0" dirty="0" err="1">
                <a:effectLst/>
                <a:latin typeface="Times New Roman" panose="02020603050405020304" pitchFamily="18" charset="0"/>
                <a:cs typeface="Times New Roman" panose="02020603050405020304" pitchFamily="18" charset="0"/>
              </a:rPr>
              <a:t>Analysing</a:t>
            </a:r>
            <a:r>
              <a:rPr lang="en-US" b="1"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Driving License Column</a:t>
            </a:r>
          </a:p>
        </p:txBody>
      </p:sp>
      <p:sp>
        <p:nvSpPr>
          <p:cNvPr id="7" name="TextBox 6">
            <a:extLst>
              <a:ext uri="{FF2B5EF4-FFF2-40B4-BE49-F238E27FC236}">
                <a16:creationId xmlns:a16="http://schemas.microsoft.com/office/drawing/2014/main" id="{A8D2CE40-57E9-408C-9629-4C7581DD6D51}"/>
              </a:ext>
            </a:extLst>
          </p:cNvPr>
          <p:cNvSpPr txBox="1"/>
          <p:nvPr/>
        </p:nvSpPr>
        <p:spPr>
          <a:xfrm>
            <a:off x="4838700" y="542877"/>
            <a:ext cx="4034790" cy="307777"/>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Analyzing </a:t>
            </a:r>
            <a:r>
              <a:rPr lang="en-IN" b="1" i="0" dirty="0">
                <a:effectLst/>
                <a:latin typeface="Times New Roman" panose="02020603050405020304" pitchFamily="18" charset="0"/>
                <a:cs typeface="Times New Roman" panose="02020603050405020304" pitchFamily="18" charset="0"/>
              </a:rPr>
              <a:t>Region Code Column</a:t>
            </a:r>
          </a:p>
        </p:txBody>
      </p:sp>
      <p:sp>
        <p:nvSpPr>
          <p:cNvPr id="10" name="TextBox 9">
            <a:extLst>
              <a:ext uri="{FF2B5EF4-FFF2-40B4-BE49-F238E27FC236}">
                <a16:creationId xmlns:a16="http://schemas.microsoft.com/office/drawing/2014/main" id="{B8467D88-0F16-D187-656E-B7F6D81AD586}"/>
              </a:ext>
            </a:extLst>
          </p:cNvPr>
          <p:cNvSpPr txBox="1"/>
          <p:nvPr/>
        </p:nvSpPr>
        <p:spPr>
          <a:xfrm>
            <a:off x="5140011" y="3367454"/>
            <a:ext cx="3521078" cy="1384995"/>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Area code 28 has the most health insurance clients and region code 51 has the fewest.</a:t>
            </a:r>
          </a:p>
          <a:p>
            <a:pPr algn="l"/>
            <a:r>
              <a:rPr lang="en-US" b="1" i="0" dirty="0">
                <a:effectLst/>
                <a:latin typeface="Times New Roman" panose="02020603050405020304" pitchFamily="18" charset="0"/>
                <a:cs typeface="Times New Roman" panose="02020603050405020304" pitchFamily="18" charset="0"/>
              </a:rPr>
              <a:t>As this </a:t>
            </a:r>
            <a:r>
              <a:rPr lang="en-US" b="1" i="0" dirty="0" err="1">
                <a:effectLst/>
                <a:latin typeface="Times New Roman" panose="02020603050405020304" pitchFamily="18" charset="0"/>
                <a:cs typeface="Times New Roman" panose="02020603050405020304" pitchFamily="18" charset="0"/>
              </a:rPr>
              <a:t>Region_Code</a:t>
            </a:r>
            <a:r>
              <a:rPr lang="en-US" b="1" i="0" dirty="0">
                <a:effectLst/>
                <a:latin typeface="Times New Roman" panose="02020603050405020304" pitchFamily="18" charset="0"/>
                <a:cs typeface="Times New Roman" panose="02020603050405020304" pitchFamily="18" charset="0"/>
              </a:rPr>
              <a:t> column seems like an categorical column as it has different types of region codes so we will treat it into </a:t>
            </a:r>
            <a:r>
              <a:rPr lang="en-US" b="1" i="0" dirty="0" err="1">
                <a:effectLst/>
                <a:latin typeface="Times New Roman" panose="02020603050405020304" pitchFamily="18" charset="0"/>
                <a:cs typeface="Times New Roman" panose="02020603050405020304" pitchFamily="18" charset="0"/>
              </a:rPr>
              <a:t>data_preprocessing</a:t>
            </a:r>
            <a:r>
              <a:rPr lang="en-US" b="1" i="0" dirty="0">
                <a:effectLst/>
                <a:latin typeface="Times New Roman" panose="02020603050405020304" pitchFamily="18" charset="0"/>
                <a:cs typeface="Times New Roman" panose="02020603050405020304" pitchFamily="18" charset="0"/>
              </a:rPr>
              <a:t> part.</a:t>
            </a:r>
          </a:p>
        </p:txBody>
      </p:sp>
      <p:pic>
        <p:nvPicPr>
          <p:cNvPr id="3074" name="Picture 2">
            <a:extLst>
              <a:ext uri="{FF2B5EF4-FFF2-40B4-BE49-F238E27FC236}">
                <a16:creationId xmlns:a16="http://schemas.microsoft.com/office/drawing/2014/main" id="{7F4ECFCA-4009-8D4A-1254-D3D74499A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8" y="766234"/>
            <a:ext cx="4157143" cy="22318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26EEB04-4AC8-98E0-9A79-748EED157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482" y="1072369"/>
            <a:ext cx="3968607" cy="214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675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2418</TotalTime>
  <Words>1847</Words>
  <Application>Microsoft Office PowerPoint</Application>
  <PresentationFormat>On-screen Show (16:9)</PresentationFormat>
  <Paragraphs>178</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Montserrat</vt:lpstr>
      <vt:lpstr>-apple-system</vt:lpstr>
      <vt:lpstr>Wingdings</vt:lpstr>
      <vt:lpstr>Ebrima</vt:lpstr>
      <vt:lpstr>Times New Roman</vt:lpstr>
      <vt:lpstr>Calibri</vt:lpstr>
      <vt:lpstr>Arial</vt:lpstr>
      <vt:lpstr>Simple Light</vt:lpstr>
      <vt:lpstr>Capstone Project Supervised ML - Classification Health Insurance Cross Sell Prediction   Completed By : Ankush Kumar </vt:lpstr>
      <vt:lpstr>PowerPoint Presentation</vt:lpstr>
      <vt:lpstr>Introduction and Problem Statement</vt:lpstr>
      <vt:lpstr>Data Exploration: </vt:lpstr>
      <vt:lpstr>Dataset Summary</vt:lpstr>
      <vt:lpstr>Unique Values and Five Point Statistical Summary</vt:lpstr>
      <vt:lpstr>Analysis Methodology </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 Analysis</vt:lpstr>
      <vt:lpstr>Correlation Analysis – Using Heatmap </vt:lpstr>
      <vt:lpstr>Feature Transformation</vt:lpstr>
      <vt:lpstr>Modeling</vt:lpstr>
      <vt:lpstr>Modeling</vt:lpstr>
      <vt:lpstr>Modeling with Hyperparameter Tuning</vt:lpstr>
      <vt:lpstr>Modeling with Hyperparameter Tuning</vt:lpstr>
      <vt:lpstr>Conclusions</vt:lpstr>
      <vt:lpstr>Conclusion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ML - Regression NYC Taxi Trip Time Prediction  Team Members - Avinash Yadav Deepika Yadav</dc:title>
  <dc:creator>aspirex99</dc:creator>
  <cp:lastModifiedBy>aspirex99</cp:lastModifiedBy>
  <cp:revision>101</cp:revision>
  <dcterms:modified xsi:type="dcterms:W3CDTF">2022-09-15T19:03:09Z</dcterms:modified>
</cp:coreProperties>
</file>