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220" dirty="0"/>
              <a:t>P</a:t>
            </a:r>
            <a:r>
              <a:rPr spc="-30" dirty="0"/>
              <a:t>a</a:t>
            </a:r>
            <a:r>
              <a:rPr spc="120" dirty="0"/>
              <a:t>g</a:t>
            </a:r>
            <a:r>
              <a:rPr spc="15" dirty="0"/>
              <a:t>e</a:t>
            </a:r>
            <a:r>
              <a:rPr spc="-180" dirty="0"/>
              <a:t> </a:t>
            </a:r>
            <a:fld id="{81D60167-4931-47E6-BA6A-407CBD079E47}" type="slidenum">
              <a:rPr spc="-550" dirty="0"/>
              <a:t>‹#›</a:t>
            </a:fld>
            <a:r>
              <a:rPr spc="-180" dirty="0"/>
              <a:t> </a:t>
            </a:r>
            <a:r>
              <a:rPr spc="35" dirty="0"/>
              <a:t>o</a:t>
            </a:r>
            <a:r>
              <a:rPr spc="-30" dirty="0"/>
              <a:t>f</a:t>
            </a:r>
            <a:r>
              <a:rPr spc="-180" dirty="0"/>
              <a:t> </a:t>
            </a:r>
            <a:r>
              <a:rPr spc="-555" dirty="0"/>
              <a:t>1</a:t>
            </a:r>
            <a:r>
              <a:rPr spc="-140" dirty="0"/>
              <a:t>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49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220" dirty="0"/>
              <a:t>P</a:t>
            </a:r>
            <a:r>
              <a:rPr spc="-30" dirty="0"/>
              <a:t>a</a:t>
            </a:r>
            <a:r>
              <a:rPr spc="120" dirty="0"/>
              <a:t>g</a:t>
            </a:r>
            <a:r>
              <a:rPr spc="15" dirty="0"/>
              <a:t>e</a:t>
            </a:r>
            <a:r>
              <a:rPr spc="-180" dirty="0"/>
              <a:t> </a:t>
            </a:r>
            <a:fld id="{81D60167-4931-47E6-BA6A-407CBD079E47}" type="slidenum">
              <a:rPr spc="-550" dirty="0"/>
              <a:t>‹#›</a:t>
            </a:fld>
            <a:r>
              <a:rPr spc="-180" dirty="0"/>
              <a:t> </a:t>
            </a:r>
            <a:r>
              <a:rPr spc="35" dirty="0"/>
              <a:t>o</a:t>
            </a:r>
            <a:r>
              <a:rPr spc="-30" dirty="0"/>
              <a:t>f</a:t>
            </a:r>
            <a:r>
              <a:rPr spc="-180" dirty="0"/>
              <a:t> </a:t>
            </a:r>
            <a:r>
              <a:rPr spc="-555" dirty="0"/>
              <a:t>1</a:t>
            </a:r>
            <a:r>
              <a:rPr spc="-140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89993" y="1"/>
            <a:ext cx="9372600" cy="10287000"/>
          </a:xfrm>
          <a:custGeom>
            <a:avLst/>
            <a:gdLst/>
            <a:ahLst/>
            <a:cxnLst/>
            <a:rect l="l" t="t" r="r" b="b"/>
            <a:pathLst>
              <a:path w="9372600" h="10287000">
                <a:moveTo>
                  <a:pt x="93725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372599" y="0"/>
                </a:lnTo>
                <a:lnTo>
                  <a:pt x="9372599" y="10286999"/>
                </a:lnTo>
                <a:close/>
              </a:path>
            </a:pathLst>
          </a:custGeom>
          <a:solidFill>
            <a:srgbClr val="DDDDDD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3539" y="7967053"/>
            <a:ext cx="123825" cy="1238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5205" y="94495"/>
            <a:ext cx="2076449" cy="18668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19286" y="6944149"/>
            <a:ext cx="1562100" cy="495300"/>
          </a:xfrm>
          <a:custGeom>
            <a:avLst/>
            <a:gdLst/>
            <a:ahLst/>
            <a:cxnLst/>
            <a:rect l="l" t="t" r="r" b="b"/>
            <a:pathLst>
              <a:path w="1562100" h="495300">
                <a:moveTo>
                  <a:pt x="1561826" y="495299"/>
                </a:moveTo>
                <a:lnTo>
                  <a:pt x="0" y="495299"/>
                </a:lnTo>
                <a:lnTo>
                  <a:pt x="0" y="0"/>
                </a:lnTo>
                <a:lnTo>
                  <a:pt x="1561826" y="0"/>
                </a:lnTo>
                <a:lnTo>
                  <a:pt x="1561826" y="4952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49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220" dirty="0"/>
              <a:t>P</a:t>
            </a:r>
            <a:r>
              <a:rPr spc="-30" dirty="0"/>
              <a:t>a</a:t>
            </a:r>
            <a:r>
              <a:rPr spc="120" dirty="0"/>
              <a:t>g</a:t>
            </a:r>
            <a:r>
              <a:rPr spc="15" dirty="0"/>
              <a:t>e</a:t>
            </a:r>
            <a:r>
              <a:rPr spc="-180" dirty="0"/>
              <a:t> </a:t>
            </a:r>
            <a:fld id="{81D60167-4931-47E6-BA6A-407CBD079E47}" type="slidenum">
              <a:rPr spc="-550" dirty="0"/>
              <a:t>‹#›</a:t>
            </a:fld>
            <a:r>
              <a:rPr spc="-180" dirty="0"/>
              <a:t> </a:t>
            </a:r>
            <a:r>
              <a:rPr spc="35" dirty="0"/>
              <a:t>o</a:t>
            </a:r>
            <a:r>
              <a:rPr spc="-30" dirty="0"/>
              <a:t>f</a:t>
            </a:r>
            <a:r>
              <a:rPr spc="-180" dirty="0"/>
              <a:t> </a:t>
            </a:r>
            <a:r>
              <a:rPr spc="-555" dirty="0"/>
              <a:t>1</a:t>
            </a:r>
            <a:r>
              <a:rPr spc="-140" dirty="0"/>
              <a:t>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49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220" dirty="0"/>
              <a:t>P</a:t>
            </a:r>
            <a:r>
              <a:rPr spc="-30" dirty="0"/>
              <a:t>a</a:t>
            </a:r>
            <a:r>
              <a:rPr spc="120" dirty="0"/>
              <a:t>g</a:t>
            </a:r>
            <a:r>
              <a:rPr spc="15" dirty="0"/>
              <a:t>e</a:t>
            </a:r>
            <a:r>
              <a:rPr spc="-180" dirty="0"/>
              <a:t> </a:t>
            </a:r>
            <a:fld id="{81D60167-4931-47E6-BA6A-407CBD079E47}" type="slidenum">
              <a:rPr spc="-550" dirty="0"/>
              <a:t>‹#›</a:t>
            </a:fld>
            <a:r>
              <a:rPr spc="-180" dirty="0"/>
              <a:t> </a:t>
            </a:r>
            <a:r>
              <a:rPr spc="35" dirty="0"/>
              <a:t>o</a:t>
            </a:r>
            <a:r>
              <a:rPr spc="-30" dirty="0"/>
              <a:t>f</a:t>
            </a:r>
            <a:r>
              <a:rPr spc="-180" dirty="0"/>
              <a:t> </a:t>
            </a:r>
            <a:r>
              <a:rPr spc="-555" dirty="0"/>
              <a:t>1</a:t>
            </a:r>
            <a:r>
              <a:rPr spc="-140" dirty="0"/>
              <a:t>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220" dirty="0"/>
              <a:t>P</a:t>
            </a:r>
            <a:r>
              <a:rPr spc="-30" dirty="0"/>
              <a:t>a</a:t>
            </a:r>
            <a:r>
              <a:rPr spc="120" dirty="0"/>
              <a:t>g</a:t>
            </a:r>
            <a:r>
              <a:rPr spc="15" dirty="0"/>
              <a:t>e</a:t>
            </a:r>
            <a:r>
              <a:rPr spc="-180" dirty="0"/>
              <a:t> </a:t>
            </a:r>
            <a:fld id="{81D60167-4931-47E6-BA6A-407CBD079E47}" type="slidenum">
              <a:rPr spc="-550" dirty="0"/>
              <a:t>‹#›</a:t>
            </a:fld>
            <a:r>
              <a:rPr spc="-180" dirty="0"/>
              <a:t> </a:t>
            </a:r>
            <a:r>
              <a:rPr spc="35" dirty="0"/>
              <a:t>o</a:t>
            </a:r>
            <a:r>
              <a:rPr spc="-30" dirty="0"/>
              <a:t>f</a:t>
            </a:r>
            <a:r>
              <a:rPr spc="-180" dirty="0"/>
              <a:t> </a:t>
            </a:r>
            <a:r>
              <a:rPr spc="-555" dirty="0"/>
              <a:t>1</a:t>
            </a:r>
            <a:r>
              <a:rPr spc="-140" dirty="0"/>
              <a:t>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0630" y="2768533"/>
            <a:ext cx="5267325" cy="144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1" i="0">
                <a:solidFill>
                  <a:srgbClr val="49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9377" y="4035559"/>
            <a:ext cx="13729244" cy="285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646542" y="8939464"/>
            <a:ext cx="1663700" cy="33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220" dirty="0"/>
              <a:t>P</a:t>
            </a:r>
            <a:r>
              <a:rPr spc="-30" dirty="0"/>
              <a:t>a</a:t>
            </a:r>
            <a:r>
              <a:rPr spc="120" dirty="0"/>
              <a:t>g</a:t>
            </a:r>
            <a:r>
              <a:rPr spc="15" dirty="0"/>
              <a:t>e</a:t>
            </a:r>
            <a:r>
              <a:rPr spc="-180" dirty="0"/>
              <a:t> </a:t>
            </a:r>
            <a:fld id="{81D60167-4931-47E6-BA6A-407CBD079E47}" type="slidenum">
              <a:rPr spc="-550" dirty="0"/>
              <a:t>‹#›</a:t>
            </a:fld>
            <a:r>
              <a:rPr spc="-180" dirty="0"/>
              <a:t> </a:t>
            </a:r>
            <a:r>
              <a:rPr spc="35" dirty="0"/>
              <a:t>o</a:t>
            </a:r>
            <a:r>
              <a:rPr spc="-30" dirty="0"/>
              <a:t>f</a:t>
            </a:r>
            <a:r>
              <a:rPr spc="-180" dirty="0"/>
              <a:t> </a:t>
            </a:r>
            <a:r>
              <a:rPr spc="-555" dirty="0"/>
              <a:t>1</a:t>
            </a:r>
            <a:r>
              <a:rPr spc="-140" dirty="0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15" y="1030890"/>
            <a:ext cx="1103715" cy="1291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15" y="7969157"/>
            <a:ext cx="1103715" cy="1291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8147" y="7969157"/>
            <a:ext cx="1099813" cy="12911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58147" y="1030890"/>
            <a:ext cx="1099813" cy="12911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2317" y="1355891"/>
            <a:ext cx="9282430" cy="225425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561465" marR="5080" indent="-1549400">
              <a:lnSpc>
                <a:spcPts val="7950"/>
              </a:lnSpc>
              <a:spcBef>
                <a:spcPts val="1740"/>
              </a:spcBef>
            </a:pPr>
            <a:r>
              <a:rPr sz="8000" spc="-70" dirty="0">
                <a:solidFill>
                  <a:srgbClr val="F9BF40"/>
                </a:solidFill>
                <a:latin typeface="Tahoma"/>
                <a:cs typeface="Tahoma"/>
              </a:rPr>
              <a:t>G</a:t>
            </a:r>
            <a:r>
              <a:rPr sz="8000" spc="245" dirty="0">
                <a:solidFill>
                  <a:srgbClr val="F9BF40"/>
                </a:solidFill>
                <a:latin typeface="Tahoma"/>
                <a:cs typeface="Tahoma"/>
              </a:rPr>
              <a:t>L</a:t>
            </a:r>
            <a:r>
              <a:rPr sz="8000" spc="-50" dirty="0">
                <a:solidFill>
                  <a:srgbClr val="F9BF40"/>
                </a:solidFill>
                <a:latin typeface="Tahoma"/>
                <a:cs typeface="Tahoma"/>
              </a:rPr>
              <a:t>O</a:t>
            </a:r>
            <a:r>
              <a:rPr sz="8000" spc="-240" dirty="0">
                <a:solidFill>
                  <a:srgbClr val="F9BF40"/>
                </a:solidFill>
                <a:latin typeface="Tahoma"/>
                <a:cs typeface="Tahoma"/>
              </a:rPr>
              <a:t>B</a:t>
            </a:r>
            <a:r>
              <a:rPr sz="8000" spc="-75" dirty="0">
                <a:solidFill>
                  <a:srgbClr val="F9BF40"/>
                </a:solidFill>
                <a:latin typeface="Tahoma"/>
                <a:cs typeface="Tahoma"/>
              </a:rPr>
              <a:t>A</a:t>
            </a:r>
            <a:r>
              <a:rPr sz="8000" spc="250" dirty="0">
                <a:solidFill>
                  <a:srgbClr val="F9BF40"/>
                </a:solidFill>
                <a:latin typeface="Tahoma"/>
                <a:cs typeface="Tahoma"/>
              </a:rPr>
              <a:t>L</a:t>
            </a:r>
            <a:r>
              <a:rPr sz="8000" spc="-795" dirty="0">
                <a:solidFill>
                  <a:srgbClr val="F9BF40"/>
                </a:solidFill>
                <a:latin typeface="Tahoma"/>
                <a:cs typeface="Tahoma"/>
              </a:rPr>
              <a:t> </a:t>
            </a:r>
            <a:r>
              <a:rPr sz="8000" spc="395" dirty="0">
                <a:solidFill>
                  <a:srgbClr val="F9BF40"/>
                </a:solidFill>
                <a:latin typeface="Tahoma"/>
                <a:cs typeface="Tahoma"/>
              </a:rPr>
              <a:t>C</a:t>
            </a:r>
            <a:r>
              <a:rPr sz="8000" dirty="0">
                <a:solidFill>
                  <a:srgbClr val="F9BF40"/>
                </a:solidFill>
                <a:latin typeface="Tahoma"/>
                <a:cs typeface="Tahoma"/>
              </a:rPr>
              <a:t>E</a:t>
            </a:r>
            <a:r>
              <a:rPr sz="8000" spc="-585" dirty="0">
                <a:solidFill>
                  <a:srgbClr val="F9BF40"/>
                </a:solidFill>
                <a:latin typeface="Tahoma"/>
                <a:cs typeface="Tahoma"/>
              </a:rPr>
              <a:t>R</a:t>
            </a:r>
            <a:r>
              <a:rPr sz="8000" spc="85" dirty="0">
                <a:solidFill>
                  <a:srgbClr val="F9BF40"/>
                </a:solidFill>
                <a:latin typeface="Tahoma"/>
                <a:cs typeface="Tahoma"/>
              </a:rPr>
              <a:t>T</a:t>
            </a:r>
            <a:r>
              <a:rPr sz="8000" spc="-795" dirty="0">
                <a:solidFill>
                  <a:srgbClr val="F9BF40"/>
                </a:solidFill>
                <a:latin typeface="Tahoma"/>
                <a:cs typeface="Tahoma"/>
              </a:rPr>
              <a:t> </a:t>
            </a:r>
            <a:r>
              <a:rPr sz="8000" spc="-90" dirty="0">
                <a:solidFill>
                  <a:srgbClr val="F9BF40"/>
                </a:solidFill>
                <a:latin typeface="Tahoma"/>
                <a:cs typeface="Tahoma"/>
              </a:rPr>
              <a:t>N</a:t>
            </a:r>
            <a:r>
              <a:rPr sz="8000" spc="-300" dirty="0">
                <a:solidFill>
                  <a:srgbClr val="F9BF40"/>
                </a:solidFill>
                <a:latin typeface="Tahoma"/>
                <a:cs typeface="Tahoma"/>
              </a:rPr>
              <a:t>U</a:t>
            </a:r>
            <a:r>
              <a:rPr sz="8000" spc="-130" dirty="0">
                <a:solidFill>
                  <a:srgbClr val="F9BF40"/>
                </a:solidFill>
                <a:latin typeface="Tahoma"/>
                <a:cs typeface="Tahoma"/>
              </a:rPr>
              <a:t>S  </a:t>
            </a:r>
            <a:r>
              <a:rPr sz="8000" spc="-320" dirty="0">
                <a:solidFill>
                  <a:srgbClr val="F9BF40"/>
                </a:solidFill>
                <a:latin typeface="Tahoma"/>
                <a:cs typeface="Tahoma"/>
              </a:rPr>
              <a:t>ENTERPRISE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9197" y="5295900"/>
            <a:ext cx="1348866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919" dirty="0">
                <a:latin typeface="Trebuchet MS"/>
                <a:cs typeface="Trebuchet MS"/>
              </a:rPr>
              <a:t>RESUME</a:t>
            </a:r>
            <a:r>
              <a:rPr sz="10000" b="1" spc="-345" dirty="0">
                <a:latin typeface="Trebuchet MS"/>
                <a:cs typeface="Trebuchet MS"/>
              </a:rPr>
              <a:t> </a:t>
            </a:r>
            <a:r>
              <a:rPr sz="10000" b="1" spc="1030" dirty="0">
                <a:latin typeface="Trebuchet MS"/>
                <a:cs typeface="Trebuchet MS"/>
              </a:rPr>
              <a:t>SCREENING</a:t>
            </a:r>
            <a:endParaRPr sz="10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8171" y="61"/>
            <a:ext cx="9648825" cy="10287000"/>
          </a:xfrm>
          <a:custGeom>
            <a:avLst/>
            <a:gdLst/>
            <a:ahLst/>
            <a:cxnLst/>
            <a:rect l="l" t="t" r="r" b="b"/>
            <a:pathLst>
              <a:path w="9648825" h="10287000">
                <a:moveTo>
                  <a:pt x="9648824" y="10286882"/>
                </a:moveTo>
                <a:lnTo>
                  <a:pt x="0" y="10286882"/>
                </a:lnTo>
                <a:lnTo>
                  <a:pt x="0" y="0"/>
                </a:lnTo>
                <a:lnTo>
                  <a:pt x="9648824" y="0"/>
                </a:lnTo>
                <a:lnTo>
                  <a:pt x="9648824" y="10286882"/>
                </a:lnTo>
                <a:close/>
              </a:path>
            </a:pathLst>
          </a:custGeom>
          <a:solidFill>
            <a:srgbClr val="DDDDDD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5"/>
            <a:ext cx="7743825" cy="10287000"/>
            <a:chOff x="0" y="15"/>
            <a:chExt cx="774382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5"/>
              <a:ext cx="7743825" cy="10287000"/>
            </a:xfrm>
            <a:custGeom>
              <a:avLst/>
              <a:gdLst/>
              <a:ahLst/>
              <a:cxnLst/>
              <a:rect l="l" t="t" r="r" b="b"/>
              <a:pathLst>
                <a:path w="7743825" h="10287000">
                  <a:moveTo>
                    <a:pt x="7743824" y="10286976"/>
                  </a:moveTo>
                  <a:lnTo>
                    <a:pt x="0" y="10286976"/>
                  </a:lnTo>
                  <a:lnTo>
                    <a:pt x="0" y="0"/>
                  </a:lnTo>
                  <a:lnTo>
                    <a:pt x="7743824" y="0"/>
                  </a:lnTo>
                  <a:lnTo>
                    <a:pt x="7743824" y="10286976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925" y="644875"/>
              <a:ext cx="1562100" cy="419100"/>
            </a:xfrm>
            <a:custGeom>
              <a:avLst/>
              <a:gdLst/>
              <a:ahLst/>
              <a:cxnLst/>
              <a:rect l="l" t="t" r="r" b="b"/>
              <a:pathLst>
                <a:path w="1562099" h="419100">
                  <a:moveTo>
                    <a:pt x="156164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1561649" y="0"/>
                  </a:lnTo>
                  <a:lnTo>
                    <a:pt x="1561649" y="419099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8605" y="1098851"/>
            <a:ext cx="5286374" cy="769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0964" y="644875"/>
            <a:ext cx="5705474" cy="8153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0917" y="7596812"/>
            <a:ext cx="5819774" cy="15144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1589838"/>
            <a:ext cx="6147435" cy="15976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 marR="5080">
              <a:lnSpc>
                <a:spcPts val="5780"/>
              </a:lnSpc>
              <a:spcBef>
                <a:spcPts val="969"/>
              </a:spcBef>
            </a:pPr>
            <a:r>
              <a:rPr sz="5500" spc="16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5500" spc="-26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5500" spc="33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5500" spc="20" dirty="0">
                <a:solidFill>
                  <a:srgbClr val="000000"/>
                </a:solidFill>
                <a:latin typeface="Arial"/>
                <a:cs typeface="Arial"/>
              </a:rPr>
              <a:t>SS</a:t>
            </a:r>
            <a:r>
              <a:rPr sz="5500" spc="16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5500" spc="-24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5500" spc="16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5500" spc="16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5500" spc="33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5500" spc="-8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500" spc="16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5500" spc="54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5500" spc="330" dirty="0">
                <a:solidFill>
                  <a:srgbClr val="000000"/>
                </a:solidFill>
                <a:latin typeface="Arial"/>
                <a:cs typeface="Arial"/>
              </a:rPr>
              <a:t>N  </a:t>
            </a:r>
            <a:r>
              <a:rPr sz="5500" spc="-20" dirty="0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endParaRPr sz="5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220" dirty="0"/>
              <a:t>P</a:t>
            </a:r>
            <a:r>
              <a:rPr spc="-30" dirty="0"/>
              <a:t>a</a:t>
            </a:r>
            <a:r>
              <a:rPr spc="120" dirty="0"/>
              <a:t>g</a:t>
            </a:r>
            <a:r>
              <a:rPr spc="15" dirty="0"/>
              <a:t>e</a:t>
            </a:r>
            <a:r>
              <a:rPr spc="-180" dirty="0"/>
              <a:t> </a:t>
            </a:r>
            <a:fld id="{81D60167-4931-47E6-BA6A-407CBD079E47}" type="slidenum">
              <a:rPr spc="-550" dirty="0"/>
              <a:t>10</a:t>
            </a:fld>
            <a:r>
              <a:rPr spc="-180" dirty="0"/>
              <a:t> </a:t>
            </a:r>
            <a:r>
              <a:rPr spc="35" dirty="0"/>
              <a:t>o</a:t>
            </a:r>
            <a:r>
              <a:rPr spc="-30" dirty="0"/>
              <a:t>f</a:t>
            </a:r>
            <a:r>
              <a:rPr spc="-180" dirty="0"/>
              <a:t> </a:t>
            </a:r>
            <a:r>
              <a:rPr spc="-555" dirty="0"/>
              <a:t>1</a:t>
            </a:r>
            <a:r>
              <a:rPr spc="-140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6000" y="3596468"/>
            <a:ext cx="5869940" cy="330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600"/>
              </a:lnSpc>
              <a:spcBef>
                <a:spcPts val="95"/>
              </a:spcBef>
            </a:pPr>
            <a:r>
              <a:rPr sz="2300" spc="85" dirty="0">
                <a:latin typeface="Verdana"/>
                <a:cs typeface="Verdana"/>
              </a:rPr>
              <a:t>A </a:t>
            </a:r>
            <a:r>
              <a:rPr sz="2300" dirty="0">
                <a:latin typeface="Verdana"/>
                <a:cs typeface="Verdana"/>
              </a:rPr>
              <a:t>Classification </a:t>
            </a:r>
            <a:r>
              <a:rPr sz="2300" spc="15" dirty="0">
                <a:latin typeface="Verdana"/>
                <a:cs typeface="Verdana"/>
              </a:rPr>
              <a:t>report </a:t>
            </a:r>
            <a:r>
              <a:rPr sz="2300" spc="-45" dirty="0">
                <a:latin typeface="Verdana"/>
                <a:cs typeface="Verdana"/>
              </a:rPr>
              <a:t>is </a:t>
            </a:r>
            <a:r>
              <a:rPr sz="2300" spc="45" dirty="0">
                <a:latin typeface="Verdana"/>
                <a:cs typeface="Verdana"/>
              </a:rPr>
              <a:t>used </a:t>
            </a:r>
            <a:r>
              <a:rPr sz="2300" spc="40" dirty="0">
                <a:latin typeface="Verdana"/>
                <a:cs typeface="Verdana"/>
              </a:rPr>
              <a:t>to </a:t>
            </a:r>
            <a:r>
              <a:rPr sz="2300" spc="45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measure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50" dirty="0">
                <a:latin typeface="Verdana"/>
                <a:cs typeface="Verdana"/>
              </a:rPr>
              <a:t>the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quality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of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35" dirty="0">
                <a:latin typeface="Verdana"/>
                <a:cs typeface="Verdana"/>
              </a:rPr>
              <a:t>predictions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0" dirty="0">
                <a:latin typeface="Verdana"/>
                <a:cs typeface="Verdana"/>
              </a:rPr>
              <a:t>from </a:t>
            </a:r>
            <a:r>
              <a:rPr sz="2300" spc="-79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75" dirty="0">
                <a:latin typeface="Verdana"/>
                <a:cs typeface="Verdana"/>
              </a:rPr>
              <a:t>ss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f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145" dirty="0">
                <a:latin typeface="Verdana"/>
                <a:cs typeface="Verdana"/>
              </a:rPr>
              <a:t>g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-35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Verdana"/>
              <a:cs typeface="Verdana"/>
            </a:endParaRPr>
          </a:p>
          <a:p>
            <a:pPr marL="12700" marR="121920">
              <a:lnSpc>
                <a:spcPct val="133600"/>
              </a:lnSpc>
            </a:pPr>
            <a:r>
              <a:rPr sz="2300" spc="135" dirty="0">
                <a:latin typeface="Verdana"/>
                <a:cs typeface="Verdana"/>
              </a:rPr>
              <a:t>F</a:t>
            </a:r>
            <a:r>
              <a:rPr sz="2300" spc="-635" dirty="0">
                <a:latin typeface="Verdana"/>
                <a:cs typeface="Verdana"/>
              </a:rPr>
              <a:t>1</a:t>
            </a:r>
            <a:r>
              <a:rPr sz="2300" spc="-170" dirty="0">
                <a:latin typeface="Verdana"/>
                <a:cs typeface="Verdana"/>
              </a:rPr>
              <a:t>-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-55" dirty="0">
                <a:latin typeface="Verdana"/>
                <a:cs typeface="Verdana"/>
              </a:rPr>
              <a:t>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75" dirty="0">
                <a:latin typeface="Verdana"/>
                <a:cs typeface="Verdana"/>
              </a:rPr>
              <a:t>ss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f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55" dirty="0">
                <a:latin typeface="Verdana"/>
                <a:cs typeface="Verdana"/>
              </a:rPr>
              <a:t>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35" dirty="0">
                <a:latin typeface="Verdana"/>
                <a:cs typeface="Verdana"/>
              </a:rPr>
              <a:t>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35" dirty="0">
                <a:latin typeface="Verdana"/>
                <a:cs typeface="Verdana"/>
              </a:rPr>
              <a:t>o  </a:t>
            </a:r>
            <a:r>
              <a:rPr sz="2300" spc="130" dirty="0">
                <a:latin typeface="Verdana"/>
                <a:cs typeface="Verdana"/>
              </a:rPr>
              <a:t>b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8</a:t>
            </a:r>
            <a:r>
              <a:rPr sz="2300" spc="-155" dirty="0">
                <a:latin typeface="Verdana"/>
                <a:cs typeface="Verdana"/>
              </a:rPr>
              <a:t>2</a:t>
            </a:r>
            <a:r>
              <a:rPr sz="2300" spc="-560" dirty="0">
                <a:latin typeface="Verdana"/>
                <a:cs typeface="Verdana"/>
              </a:rPr>
              <a:t>%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110" dirty="0">
                <a:latin typeface="Verdana"/>
                <a:cs typeface="Verdana"/>
              </a:rPr>
              <a:t>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95" dirty="0">
                <a:latin typeface="Verdana"/>
                <a:cs typeface="Verdana"/>
              </a:rPr>
              <a:t>cu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35" dirty="0">
                <a:latin typeface="Verdana"/>
                <a:cs typeface="Verdana"/>
              </a:rPr>
              <a:t>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50" dirty="0">
                <a:latin typeface="Verdana"/>
                <a:cs typeface="Verdana"/>
              </a:rPr>
              <a:t>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15" dirty="0">
                <a:latin typeface="Verdana"/>
                <a:cs typeface="Verdana"/>
              </a:rPr>
              <a:t>e  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00" dirty="0">
                <a:latin typeface="Verdana"/>
                <a:cs typeface="Verdana"/>
              </a:rPr>
              <a:t>c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35" dirty="0">
                <a:latin typeface="Verdana"/>
                <a:cs typeface="Verdana"/>
              </a:rPr>
              <a:t>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ll</a:t>
            </a:r>
            <a:r>
              <a:rPr sz="2300" spc="-35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138" y="122"/>
            <a:ext cx="9938385" cy="10287000"/>
            <a:chOff x="8350138" y="122"/>
            <a:chExt cx="9938385" cy="10287000"/>
          </a:xfrm>
        </p:grpSpPr>
        <p:sp>
          <p:nvSpPr>
            <p:cNvPr id="3" name="object 3"/>
            <p:cNvSpPr/>
            <p:nvPr/>
          </p:nvSpPr>
          <p:spPr>
            <a:xfrm>
              <a:off x="12539226" y="122"/>
              <a:ext cx="5749290" cy="10287000"/>
            </a:xfrm>
            <a:custGeom>
              <a:avLst/>
              <a:gdLst/>
              <a:ahLst/>
              <a:cxnLst/>
              <a:rect l="l" t="t" r="r" b="b"/>
              <a:pathLst>
                <a:path w="5749290" h="10287000">
                  <a:moveTo>
                    <a:pt x="0" y="0"/>
                  </a:moveTo>
                  <a:lnTo>
                    <a:pt x="5748771" y="0"/>
                  </a:lnTo>
                  <a:lnTo>
                    <a:pt x="5748771" y="10286753"/>
                  </a:lnTo>
                  <a:lnTo>
                    <a:pt x="0" y="10286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0138" y="1623361"/>
              <a:ext cx="9934574" cy="695324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28925" y="102870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2250498"/>
            <a:ext cx="5513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25" dirty="0">
                <a:solidFill>
                  <a:srgbClr val="F9BF40"/>
                </a:solidFill>
              </a:rPr>
              <a:t>CONCLUSION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1016000" y="3642974"/>
            <a:ext cx="6621145" cy="488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">
              <a:lnSpc>
                <a:spcPct val="132800"/>
              </a:lnSpc>
              <a:spcBef>
                <a:spcPts val="100"/>
              </a:spcBef>
            </a:pPr>
            <a:r>
              <a:rPr sz="2400" spc="45" dirty="0">
                <a:latin typeface="Verdana"/>
                <a:cs typeface="Verdana"/>
              </a:rPr>
              <a:t>Our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Model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helps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screening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resumes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based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45" dirty="0">
                <a:latin typeface="Verdana"/>
                <a:cs typeface="Verdana"/>
              </a:rPr>
              <a:t>x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q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li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5" dirty="0">
                <a:latin typeface="Verdana"/>
                <a:cs typeface="Verdana"/>
              </a:rPr>
              <a:t>k</a:t>
            </a:r>
            <a:r>
              <a:rPr sz="2400" spc="-20" dirty="0">
                <a:latin typeface="Verdana"/>
                <a:cs typeface="Verdana"/>
              </a:rPr>
              <a:t>ill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f 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30" dirty="0">
                <a:latin typeface="Verdana"/>
                <a:cs typeface="Verdana"/>
              </a:rPr>
              <a:t>o  </a:t>
            </a:r>
            <a:r>
              <a:rPr sz="2400" spc="45" dirty="0">
                <a:latin typeface="Verdana"/>
                <a:cs typeface="Verdana"/>
              </a:rPr>
              <a:t>determine the </a:t>
            </a:r>
            <a:r>
              <a:rPr sz="2400" dirty="0">
                <a:latin typeface="Verdana"/>
                <a:cs typeface="Verdana"/>
              </a:rPr>
              <a:t>job </a:t>
            </a:r>
            <a:r>
              <a:rPr sz="2400" spc="25" dirty="0">
                <a:latin typeface="Verdana"/>
                <a:cs typeface="Verdana"/>
              </a:rPr>
              <a:t>position </a:t>
            </a:r>
            <a:r>
              <a:rPr sz="2400" spc="45" dirty="0">
                <a:latin typeface="Verdana"/>
                <a:cs typeface="Verdana"/>
              </a:rPr>
              <a:t>most </a:t>
            </a:r>
            <a:r>
              <a:rPr sz="2400" spc="10" dirty="0">
                <a:latin typeface="Verdana"/>
                <a:cs typeface="Verdana"/>
              </a:rPr>
              <a:t>suitable 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132800"/>
              </a:lnSpc>
            </a:pPr>
            <a:r>
              <a:rPr sz="2400" spc="20" dirty="0">
                <a:latin typeface="Verdana"/>
                <a:cs typeface="Verdana"/>
              </a:rPr>
              <a:t>Screening </a:t>
            </a:r>
            <a:r>
              <a:rPr sz="2400" spc="10" dirty="0">
                <a:latin typeface="Verdana"/>
                <a:cs typeface="Verdana"/>
              </a:rPr>
              <a:t>resumes </a:t>
            </a:r>
            <a:r>
              <a:rPr sz="2400" spc="25" dirty="0">
                <a:latin typeface="Verdana"/>
                <a:cs typeface="Verdana"/>
              </a:rPr>
              <a:t>helps </a:t>
            </a:r>
            <a:r>
              <a:rPr sz="2400" spc="40" dirty="0">
                <a:latin typeface="Verdana"/>
                <a:cs typeface="Verdana"/>
              </a:rPr>
              <a:t>hiring </a:t>
            </a:r>
            <a:r>
              <a:rPr sz="2400" spc="30" dirty="0">
                <a:latin typeface="Verdana"/>
                <a:cs typeface="Verdana"/>
              </a:rPr>
              <a:t>managers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recruiters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hire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the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right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candidates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for 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40" dirty="0">
                <a:latin typeface="Verdana"/>
                <a:cs typeface="Verdana"/>
              </a:rPr>
              <a:t>ff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j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il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  l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f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220" dirty="0"/>
              <a:t>P</a:t>
            </a:r>
            <a:r>
              <a:rPr spc="-30" dirty="0"/>
              <a:t>a</a:t>
            </a:r>
            <a:r>
              <a:rPr spc="120" dirty="0"/>
              <a:t>g</a:t>
            </a:r>
            <a:r>
              <a:rPr spc="15" dirty="0"/>
              <a:t>e</a:t>
            </a:r>
            <a:r>
              <a:rPr spc="-180" dirty="0"/>
              <a:t> </a:t>
            </a:r>
            <a:fld id="{81D60167-4931-47E6-BA6A-407CBD079E47}" type="slidenum">
              <a:rPr spc="-550" dirty="0"/>
              <a:t>11</a:t>
            </a:fld>
            <a:r>
              <a:rPr spc="-180" dirty="0"/>
              <a:t> </a:t>
            </a:r>
            <a:r>
              <a:rPr spc="35" dirty="0"/>
              <a:t>o</a:t>
            </a:r>
            <a:r>
              <a:rPr spc="-30" dirty="0"/>
              <a:t>f</a:t>
            </a:r>
            <a:r>
              <a:rPr spc="-180" dirty="0"/>
              <a:t> </a:t>
            </a:r>
            <a:r>
              <a:rPr spc="-555" dirty="0"/>
              <a:t>1</a:t>
            </a:r>
            <a:r>
              <a:rPr spc="-140"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FF5E1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28791" y="0"/>
            <a:ext cx="17259300" cy="10287000"/>
            <a:chOff x="1028791" y="0"/>
            <a:chExt cx="17259300" cy="10287000"/>
          </a:xfrm>
        </p:grpSpPr>
        <p:sp>
          <p:nvSpPr>
            <p:cNvPr id="5" name="object 5"/>
            <p:cNvSpPr/>
            <p:nvPr/>
          </p:nvSpPr>
          <p:spPr>
            <a:xfrm>
              <a:off x="9143999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DDDDDD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788" y="1028712"/>
              <a:ext cx="16230600" cy="7600950"/>
            </a:xfrm>
            <a:custGeom>
              <a:avLst/>
              <a:gdLst/>
              <a:ahLst/>
              <a:cxnLst/>
              <a:rect l="l" t="t" r="r" b="b"/>
              <a:pathLst>
                <a:path w="16230600" h="7600950">
                  <a:moveTo>
                    <a:pt x="1623041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51102"/>
                  </a:lnTo>
                  <a:lnTo>
                    <a:pt x="0" y="7600645"/>
                  </a:lnTo>
                  <a:lnTo>
                    <a:pt x="16230410" y="7600645"/>
                  </a:lnTo>
                  <a:lnTo>
                    <a:pt x="16230410" y="7551140"/>
                  </a:lnTo>
                  <a:lnTo>
                    <a:pt x="16230410" y="48755"/>
                  </a:lnTo>
                  <a:lnTo>
                    <a:pt x="16180626" y="48755"/>
                  </a:lnTo>
                  <a:lnTo>
                    <a:pt x="16180626" y="7551102"/>
                  </a:lnTo>
                  <a:lnTo>
                    <a:pt x="48742" y="7551102"/>
                  </a:lnTo>
                  <a:lnTo>
                    <a:pt x="48742" y="48260"/>
                  </a:lnTo>
                  <a:lnTo>
                    <a:pt x="16230410" y="48260"/>
                  </a:lnTo>
                  <a:lnTo>
                    <a:pt x="16230410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T</a:t>
            </a:r>
            <a:r>
              <a:rPr spc="740" dirty="0"/>
              <a:t>H</a:t>
            </a:r>
            <a:r>
              <a:rPr spc="1410" dirty="0"/>
              <a:t>A</a:t>
            </a:r>
            <a:r>
              <a:rPr spc="1485" dirty="0"/>
              <a:t>N</a:t>
            </a:r>
            <a:r>
              <a:rPr spc="1590" dirty="0"/>
              <a:t>K</a:t>
            </a:r>
            <a:r>
              <a:rPr spc="1510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51705" y="4054408"/>
            <a:ext cx="9984740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b="1" spc="825" dirty="0">
                <a:solidFill>
                  <a:srgbClr val="494949"/>
                </a:solidFill>
                <a:latin typeface="Trebuchet MS"/>
                <a:cs typeface="Trebuchet MS"/>
              </a:rPr>
              <a:t>FOR</a:t>
            </a:r>
            <a:r>
              <a:rPr sz="9300" b="1" spc="-330" dirty="0">
                <a:solidFill>
                  <a:srgbClr val="494949"/>
                </a:solidFill>
                <a:latin typeface="Trebuchet MS"/>
                <a:cs typeface="Trebuchet MS"/>
              </a:rPr>
              <a:t> </a:t>
            </a:r>
            <a:r>
              <a:rPr sz="9300" b="1" spc="1100" dirty="0">
                <a:solidFill>
                  <a:srgbClr val="494949"/>
                </a:solidFill>
                <a:latin typeface="Trebuchet MS"/>
                <a:cs typeface="Trebuchet MS"/>
              </a:rPr>
              <a:t>WATCHING</a:t>
            </a:r>
            <a:endParaRPr sz="93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63813" y="1971077"/>
            <a:ext cx="1758950" cy="6169660"/>
          </a:xfrm>
          <a:custGeom>
            <a:avLst/>
            <a:gdLst/>
            <a:ahLst/>
            <a:cxnLst/>
            <a:rect l="l" t="t" r="r" b="b"/>
            <a:pathLst>
              <a:path w="1758950" h="6169659">
                <a:moveTo>
                  <a:pt x="294703" y="6022010"/>
                </a:moveTo>
                <a:lnTo>
                  <a:pt x="287185" y="5975388"/>
                </a:lnTo>
                <a:lnTo>
                  <a:pt x="266230" y="5934862"/>
                </a:lnTo>
                <a:lnTo>
                  <a:pt x="260451" y="5929071"/>
                </a:lnTo>
                <a:lnTo>
                  <a:pt x="240106" y="5908687"/>
                </a:lnTo>
                <a:lnTo>
                  <a:pt x="240106" y="6022010"/>
                </a:lnTo>
                <a:lnTo>
                  <a:pt x="232803" y="6058154"/>
                </a:lnTo>
                <a:lnTo>
                  <a:pt x="212902" y="6087694"/>
                </a:lnTo>
                <a:lnTo>
                  <a:pt x="183426" y="6107633"/>
                </a:lnTo>
                <a:lnTo>
                  <a:pt x="147358" y="6114948"/>
                </a:lnTo>
                <a:lnTo>
                  <a:pt x="111277" y="6107633"/>
                </a:lnTo>
                <a:lnTo>
                  <a:pt x="81788" y="6087707"/>
                </a:lnTo>
                <a:lnTo>
                  <a:pt x="61899" y="6058154"/>
                </a:lnTo>
                <a:lnTo>
                  <a:pt x="54597" y="6022010"/>
                </a:lnTo>
                <a:lnTo>
                  <a:pt x="61899" y="5985865"/>
                </a:lnTo>
                <a:lnTo>
                  <a:pt x="81788" y="5956312"/>
                </a:lnTo>
                <a:lnTo>
                  <a:pt x="111277" y="5936386"/>
                </a:lnTo>
                <a:lnTo>
                  <a:pt x="147358" y="5929071"/>
                </a:lnTo>
                <a:lnTo>
                  <a:pt x="183426" y="5936386"/>
                </a:lnTo>
                <a:lnTo>
                  <a:pt x="212902" y="5956312"/>
                </a:lnTo>
                <a:lnTo>
                  <a:pt x="232803" y="5985865"/>
                </a:lnTo>
                <a:lnTo>
                  <a:pt x="240106" y="6022010"/>
                </a:lnTo>
                <a:lnTo>
                  <a:pt x="240106" y="5908687"/>
                </a:lnTo>
                <a:lnTo>
                  <a:pt x="234315" y="5902884"/>
                </a:lnTo>
                <a:lnTo>
                  <a:pt x="193878" y="5881903"/>
                </a:lnTo>
                <a:lnTo>
                  <a:pt x="147358" y="5874359"/>
                </a:lnTo>
                <a:lnTo>
                  <a:pt x="100825" y="5881903"/>
                </a:lnTo>
                <a:lnTo>
                  <a:pt x="60388" y="5902884"/>
                </a:lnTo>
                <a:lnTo>
                  <a:pt x="28460" y="5934862"/>
                </a:lnTo>
                <a:lnTo>
                  <a:pt x="7518" y="5975388"/>
                </a:lnTo>
                <a:lnTo>
                  <a:pt x="0" y="6022010"/>
                </a:lnTo>
                <a:lnTo>
                  <a:pt x="7518" y="6068631"/>
                </a:lnTo>
                <a:lnTo>
                  <a:pt x="28460" y="6109157"/>
                </a:lnTo>
                <a:lnTo>
                  <a:pt x="60388" y="6141136"/>
                </a:lnTo>
                <a:lnTo>
                  <a:pt x="100825" y="6162116"/>
                </a:lnTo>
                <a:lnTo>
                  <a:pt x="147358" y="6169660"/>
                </a:lnTo>
                <a:lnTo>
                  <a:pt x="193878" y="6162116"/>
                </a:lnTo>
                <a:lnTo>
                  <a:pt x="234315" y="6141136"/>
                </a:lnTo>
                <a:lnTo>
                  <a:pt x="260451" y="6114948"/>
                </a:lnTo>
                <a:lnTo>
                  <a:pt x="266230" y="6109157"/>
                </a:lnTo>
                <a:lnTo>
                  <a:pt x="287185" y="6068631"/>
                </a:lnTo>
                <a:lnTo>
                  <a:pt x="294703" y="6022010"/>
                </a:lnTo>
                <a:close/>
              </a:path>
              <a:path w="1758950" h="6169659">
                <a:moveTo>
                  <a:pt x="294703" y="147650"/>
                </a:moveTo>
                <a:lnTo>
                  <a:pt x="287185" y="101028"/>
                </a:lnTo>
                <a:lnTo>
                  <a:pt x="266230" y="60502"/>
                </a:lnTo>
                <a:lnTo>
                  <a:pt x="260451" y="54698"/>
                </a:lnTo>
                <a:lnTo>
                  <a:pt x="240106" y="34328"/>
                </a:lnTo>
                <a:lnTo>
                  <a:pt x="240106" y="147650"/>
                </a:lnTo>
                <a:lnTo>
                  <a:pt x="232803" y="183794"/>
                </a:lnTo>
                <a:lnTo>
                  <a:pt x="212902" y="213334"/>
                </a:lnTo>
                <a:lnTo>
                  <a:pt x="183426" y="233273"/>
                </a:lnTo>
                <a:lnTo>
                  <a:pt x="147358" y="240588"/>
                </a:lnTo>
                <a:lnTo>
                  <a:pt x="111277" y="233273"/>
                </a:lnTo>
                <a:lnTo>
                  <a:pt x="81788" y="213334"/>
                </a:lnTo>
                <a:lnTo>
                  <a:pt x="61899" y="183794"/>
                </a:lnTo>
                <a:lnTo>
                  <a:pt x="54597" y="147650"/>
                </a:lnTo>
                <a:lnTo>
                  <a:pt x="61899" y="111506"/>
                </a:lnTo>
                <a:lnTo>
                  <a:pt x="81788" y="81953"/>
                </a:lnTo>
                <a:lnTo>
                  <a:pt x="111277" y="62014"/>
                </a:lnTo>
                <a:lnTo>
                  <a:pt x="147358" y="54698"/>
                </a:lnTo>
                <a:lnTo>
                  <a:pt x="183426" y="62014"/>
                </a:lnTo>
                <a:lnTo>
                  <a:pt x="212902" y="81953"/>
                </a:lnTo>
                <a:lnTo>
                  <a:pt x="232803" y="111506"/>
                </a:lnTo>
                <a:lnTo>
                  <a:pt x="240106" y="147650"/>
                </a:lnTo>
                <a:lnTo>
                  <a:pt x="240106" y="34328"/>
                </a:lnTo>
                <a:lnTo>
                  <a:pt x="234315" y="28524"/>
                </a:lnTo>
                <a:lnTo>
                  <a:pt x="193878" y="7531"/>
                </a:lnTo>
                <a:lnTo>
                  <a:pt x="147358" y="0"/>
                </a:lnTo>
                <a:lnTo>
                  <a:pt x="100825" y="7531"/>
                </a:lnTo>
                <a:lnTo>
                  <a:pt x="60388" y="28524"/>
                </a:lnTo>
                <a:lnTo>
                  <a:pt x="28460" y="60502"/>
                </a:lnTo>
                <a:lnTo>
                  <a:pt x="7518" y="101028"/>
                </a:lnTo>
                <a:lnTo>
                  <a:pt x="0" y="147650"/>
                </a:lnTo>
                <a:lnTo>
                  <a:pt x="7518" y="194259"/>
                </a:lnTo>
                <a:lnTo>
                  <a:pt x="28460" y="234784"/>
                </a:lnTo>
                <a:lnTo>
                  <a:pt x="60388" y="266763"/>
                </a:lnTo>
                <a:lnTo>
                  <a:pt x="100825" y="287756"/>
                </a:lnTo>
                <a:lnTo>
                  <a:pt x="147358" y="295287"/>
                </a:lnTo>
                <a:lnTo>
                  <a:pt x="193878" y="287756"/>
                </a:lnTo>
                <a:lnTo>
                  <a:pt x="234315" y="266763"/>
                </a:lnTo>
                <a:lnTo>
                  <a:pt x="260451" y="240588"/>
                </a:lnTo>
                <a:lnTo>
                  <a:pt x="266230" y="234784"/>
                </a:lnTo>
                <a:lnTo>
                  <a:pt x="287185" y="194259"/>
                </a:lnTo>
                <a:lnTo>
                  <a:pt x="294703" y="147650"/>
                </a:lnTo>
                <a:close/>
              </a:path>
              <a:path w="1758950" h="6169659">
                <a:moveTo>
                  <a:pt x="782586" y="6022010"/>
                </a:moveTo>
                <a:lnTo>
                  <a:pt x="775068" y="5975388"/>
                </a:lnTo>
                <a:lnTo>
                  <a:pt x="754126" y="5934862"/>
                </a:lnTo>
                <a:lnTo>
                  <a:pt x="748334" y="5929071"/>
                </a:lnTo>
                <a:lnTo>
                  <a:pt x="727989" y="5908687"/>
                </a:lnTo>
                <a:lnTo>
                  <a:pt x="727989" y="6022010"/>
                </a:lnTo>
                <a:lnTo>
                  <a:pt x="720699" y="6058154"/>
                </a:lnTo>
                <a:lnTo>
                  <a:pt x="700798" y="6087694"/>
                </a:lnTo>
                <a:lnTo>
                  <a:pt x="671309" y="6107633"/>
                </a:lnTo>
                <a:lnTo>
                  <a:pt x="635241" y="6114948"/>
                </a:lnTo>
                <a:lnTo>
                  <a:pt x="599160" y="6107633"/>
                </a:lnTo>
                <a:lnTo>
                  <a:pt x="569683" y="6087707"/>
                </a:lnTo>
                <a:lnTo>
                  <a:pt x="549783" y="6058154"/>
                </a:lnTo>
                <a:lnTo>
                  <a:pt x="542480" y="6022010"/>
                </a:lnTo>
                <a:lnTo>
                  <a:pt x="549783" y="5985865"/>
                </a:lnTo>
                <a:lnTo>
                  <a:pt x="599160" y="5936386"/>
                </a:lnTo>
                <a:lnTo>
                  <a:pt x="671309" y="5936386"/>
                </a:lnTo>
                <a:lnTo>
                  <a:pt x="720699" y="5985865"/>
                </a:lnTo>
                <a:lnTo>
                  <a:pt x="727989" y="6022010"/>
                </a:lnTo>
                <a:lnTo>
                  <a:pt x="727989" y="5908687"/>
                </a:lnTo>
                <a:lnTo>
                  <a:pt x="722210" y="5902884"/>
                </a:lnTo>
                <a:lnTo>
                  <a:pt x="681761" y="5881903"/>
                </a:lnTo>
                <a:lnTo>
                  <a:pt x="635241" y="5874359"/>
                </a:lnTo>
                <a:lnTo>
                  <a:pt x="588708" y="5881903"/>
                </a:lnTo>
                <a:lnTo>
                  <a:pt x="548271" y="5902884"/>
                </a:lnTo>
                <a:lnTo>
                  <a:pt x="516356" y="5934862"/>
                </a:lnTo>
                <a:lnTo>
                  <a:pt x="495414" y="5975388"/>
                </a:lnTo>
                <a:lnTo>
                  <a:pt x="487883" y="6022010"/>
                </a:lnTo>
                <a:lnTo>
                  <a:pt x="495414" y="6068631"/>
                </a:lnTo>
                <a:lnTo>
                  <a:pt x="516356" y="6109157"/>
                </a:lnTo>
                <a:lnTo>
                  <a:pt x="548271" y="6141136"/>
                </a:lnTo>
                <a:lnTo>
                  <a:pt x="588708" y="6162116"/>
                </a:lnTo>
                <a:lnTo>
                  <a:pt x="635241" y="6169660"/>
                </a:lnTo>
                <a:lnTo>
                  <a:pt x="681761" y="6162116"/>
                </a:lnTo>
                <a:lnTo>
                  <a:pt x="722210" y="6141136"/>
                </a:lnTo>
                <a:lnTo>
                  <a:pt x="748334" y="6114948"/>
                </a:lnTo>
                <a:lnTo>
                  <a:pt x="754126" y="6109157"/>
                </a:lnTo>
                <a:lnTo>
                  <a:pt x="775068" y="6068631"/>
                </a:lnTo>
                <a:lnTo>
                  <a:pt x="782586" y="6022010"/>
                </a:lnTo>
                <a:close/>
              </a:path>
              <a:path w="1758950" h="6169659">
                <a:moveTo>
                  <a:pt x="782586" y="147650"/>
                </a:moveTo>
                <a:lnTo>
                  <a:pt x="775068" y="101028"/>
                </a:lnTo>
                <a:lnTo>
                  <a:pt x="754126" y="60502"/>
                </a:lnTo>
                <a:lnTo>
                  <a:pt x="748334" y="54698"/>
                </a:lnTo>
                <a:lnTo>
                  <a:pt x="727989" y="34315"/>
                </a:lnTo>
                <a:lnTo>
                  <a:pt x="727989" y="147650"/>
                </a:lnTo>
                <a:lnTo>
                  <a:pt x="720699" y="183794"/>
                </a:lnTo>
                <a:lnTo>
                  <a:pt x="700798" y="213334"/>
                </a:lnTo>
                <a:lnTo>
                  <a:pt x="671309" y="233273"/>
                </a:lnTo>
                <a:lnTo>
                  <a:pt x="635241" y="240588"/>
                </a:lnTo>
                <a:lnTo>
                  <a:pt x="599160" y="233273"/>
                </a:lnTo>
                <a:lnTo>
                  <a:pt x="569683" y="213334"/>
                </a:lnTo>
                <a:lnTo>
                  <a:pt x="549783" y="183794"/>
                </a:lnTo>
                <a:lnTo>
                  <a:pt x="542480" y="147650"/>
                </a:lnTo>
                <a:lnTo>
                  <a:pt x="549783" y="111506"/>
                </a:lnTo>
                <a:lnTo>
                  <a:pt x="569683" y="81953"/>
                </a:lnTo>
                <a:lnTo>
                  <a:pt x="599160" y="62014"/>
                </a:lnTo>
                <a:lnTo>
                  <a:pt x="635241" y="54698"/>
                </a:lnTo>
                <a:lnTo>
                  <a:pt x="671309" y="62014"/>
                </a:lnTo>
                <a:lnTo>
                  <a:pt x="700798" y="81953"/>
                </a:lnTo>
                <a:lnTo>
                  <a:pt x="720699" y="111506"/>
                </a:lnTo>
                <a:lnTo>
                  <a:pt x="727989" y="147650"/>
                </a:lnTo>
                <a:lnTo>
                  <a:pt x="727989" y="34315"/>
                </a:lnTo>
                <a:lnTo>
                  <a:pt x="722210" y="28524"/>
                </a:lnTo>
                <a:lnTo>
                  <a:pt x="681761" y="7531"/>
                </a:lnTo>
                <a:lnTo>
                  <a:pt x="635241" y="0"/>
                </a:lnTo>
                <a:lnTo>
                  <a:pt x="588708" y="7531"/>
                </a:lnTo>
                <a:lnTo>
                  <a:pt x="548271" y="28524"/>
                </a:lnTo>
                <a:lnTo>
                  <a:pt x="516356" y="60502"/>
                </a:lnTo>
                <a:lnTo>
                  <a:pt x="495414" y="101028"/>
                </a:lnTo>
                <a:lnTo>
                  <a:pt x="487883" y="147650"/>
                </a:lnTo>
                <a:lnTo>
                  <a:pt x="495414" y="194259"/>
                </a:lnTo>
                <a:lnTo>
                  <a:pt x="516356" y="234784"/>
                </a:lnTo>
                <a:lnTo>
                  <a:pt x="548271" y="266763"/>
                </a:lnTo>
                <a:lnTo>
                  <a:pt x="588708" y="287756"/>
                </a:lnTo>
                <a:lnTo>
                  <a:pt x="635241" y="295287"/>
                </a:lnTo>
                <a:lnTo>
                  <a:pt x="681761" y="287756"/>
                </a:lnTo>
                <a:lnTo>
                  <a:pt x="722210" y="266763"/>
                </a:lnTo>
                <a:lnTo>
                  <a:pt x="748334" y="240588"/>
                </a:lnTo>
                <a:lnTo>
                  <a:pt x="754126" y="234784"/>
                </a:lnTo>
                <a:lnTo>
                  <a:pt x="775068" y="194259"/>
                </a:lnTo>
                <a:lnTo>
                  <a:pt x="782586" y="147650"/>
                </a:lnTo>
                <a:close/>
              </a:path>
              <a:path w="1758950" h="6169659">
                <a:moveTo>
                  <a:pt x="1270469" y="6022010"/>
                </a:moveTo>
                <a:lnTo>
                  <a:pt x="1262951" y="5975388"/>
                </a:lnTo>
                <a:lnTo>
                  <a:pt x="1242009" y="5934862"/>
                </a:lnTo>
                <a:lnTo>
                  <a:pt x="1236218" y="5929071"/>
                </a:lnTo>
                <a:lnTo>
                  <a:pt x="1215872" y="5908687"/>
                </a:lnTo>
                <a:lnTo>
                  <a:pt x="1215872" y="6022010"/>
                </a:lnTo>
                <a:lnTo>
                  <a:pt x="1208582" y="6058154"/>
                </a:lnTo>
                <a:lnTo>
                  <a:pt x="1188681" y="6087694"/>
                </a:lnTo>
                <a:lnTo>
                  <a:pt x="1159192" y="6107633"/>
                </a:lnTo>
                <a:lnTo>
                  <a:pt x="1123124" y="6114948"/>
                </a:lnTo>
                <a:lnTo>
                  <a:pt x="1087056" y="6107633"/>
                </a:lnTo>
                <a:lnTo>
                  <a:pt x="1057567" y="6087707"/>
                </a:lnTo>
                <a:lnTo>
                  <a:pt x="1037666" y="6058154"/>
                </a:lnTo>
                <a:lnTo>
                  <a:pt x="1030363" y="6022010"/>
                </a:lnTo>
                <a:lnTo>
                  <a:pt x="1037666" y="5985865"/>
                </a:lnTo>
                <a:lnTo>
                  <a:pt x="1087056" y="5936386"/>
                </a:lnTo>
                <a:lnTo>
                  <a:pt x="1159192" y="5936386"/>
                </a:lnTo>
                <a:lnTo>
                  <a:pt x="1208582" y="5985865"/>
                </a:lnTo>
                <a:lnTo>
                  <a:pt x="1215872" y="6022010"/>
                </a:lnTo>
                <a:lnTo>
                  <a:pt x="1215872" y="5908687"/>
                </a:lnTo>
                <a:lnTo>
                  <a:pt x="1210094" y="5902884"/>
                </a:lnTo>
                <a:lnTo>
                  <a:pt x="1169644" y="5881903"/>
                </a:lnTo>
                <a:lnTo>
                  <a:pt x="1123124" y="5874359"/>
                </a:lnTo>
                <a:lnTo>
                  <a:pt x="1076604" y="5881903"/>
                </a:lnTo>
                <a:lnTo>
                  <a:pt x="1036154" y="5902884"/>
                </a:lnTo>
                <a:lnTo>
                  <a:pt x="1004239" y="5934862"/>
                </a:lnTo>
                <a:lnTo>
                  <a:pt x="983297" y="5975388"/>
                </a:lnTo>
                <a:lnTo>
                  <a:pt x="975779" y="6022010"/>
                </a:lnTo>
                <a:lnTo>
                  <a:pt x="983297" y="6068631"/>
                </a:lnTo>
                <a:lnTo>
                  <a:pt x="1004239" y="6109157"/>
                </a:lnTo>
                <a:lnTo>
                  <a:pt x="1036154" y="6141136"/>
                </a:lnTo>
                <a:lnTo>
                  <a:pt x="1076604" y="6162116"/>
                </a:lnTo>
                <a:lnTo>
                  <a:pt x="1123124" y="6169660"/>
                </a:lnTo>
                <a:lnTo>
                  <a:pt x="1169644" y="6162116"/>
                </a:lnTo>
                <a:lnTo>
                  <a:pt x="1210094" y="6141136"/>
                </a:lnTo>
                <a:lnTo>
                  <a:pt x="1236218" y="6114948"/>
                </a:lnTo>
                <a:lnTo>
                  <a:pt x="1242009" y="6109157"/>
                </a:lnTo>
                <a:lnTo>
                  <a:pt x="1262951" y="6068631"/>
                </a:lnTo>
                <a:lnTo>
                  <a:pt x="1270469" y="6022010"/>
                </a:lnTo>
                <a:close/>
              </a:path>
              <a:path w="1758950" h="6169659">
                <a:moveTo>
                  <a:pt x="1270469" y="147650"/>
                </a:moveTo>
                <a:lnTo>
                  <a:pt x="1262951" y="101028"/>
                </a:lnTo>
                <a:lnTo>
                  <a:pt x="1242009" y="60502"/>
                </a:lnTo>
                <a:lnTo>
                  <a:pt x="1236218" y="54698"/>
                </a:lnTo>
                <a:lnTo>
                  <a:pt x="1215872" y="34315"/>
                </a:lnTo>
                <a:lnTo>
                  <a:pt x="1215872" y="147650"/>
                </a:lnTo>
                <a:lnTo>
                  <a:pt x="1208582" y="183794"/>
                </a:lnTo>
                <a:lnTo>
                  <a:pt x="1188681" y="213334"/>
                </a:lnTo>
                <a:lnTo>
                  <a:pt x="1159192" y="233273"/>
                </a:lnTo>
                <a:lnTo>
                  <a:pt x="1123124" y="240588"/>
                </a:lnTo>
                <a:lnTo>
                  <a:pt x="1087056" y="233273"/>
                </a:lnTo>
                <a:lnTo>
                  <a:pt x="1057567" y="213334"/>
                </a:lnTo>
                <a:lnTo>
                  <a:pt x="1037666" y="183794"/>
                </a:lnTo>
                <a:lnTo>
                  <a:pt x="1030363" y="147650"/>
                </a:lnTo>
                <a:lnTo>
                  <a:pt x="1037666" y="111506"/>
                </a:lnTo>
                <a:lnTo>
                  <a:pt x="1057567" y="81953"/>
                </a:lnTo>
                <a:lnTo>
                  <a:pt x="1087056" y="62014"/>
                </a:lnTo>
                <a:lnTo>
                  <a:pt x="1123124" y="54698"/>
                </a:lnTo>
                <a:lnTo>
                  <a:pt x="1159192" y="62014"/>
                </a:lnTo>
                <a:lnTo>
                  <a:pt x="1188681" y="81953"/>
                </a:lnTo>
                <a:lnTo>
                  <a:pt x="1208582" y="111506"/>
                </a:lnTo>
                <a:lnTo>
                  <a:pt x="1215872" y="147650"/>
                </a:lnTo>
                <a:lnTo>
                  <a:pt x="1215872" y="34315"/>
                </a:lnTo>
                <a:lnTo>
                  <a:pt x="1210094" y="28524"/>
                </a:lnTo>
                <a:lnTo>
                  <a:pt x="1169644" y="7531"/>
                </a:lnTo>
                <a:lnTo>
                  <a:pt x="1123124" y="0"/>
                </a:lnTo>
                <a:lnTo>
                  <a:pt x="1076604" y="7531"/>
                </a:lnTo>
                <a:lnTo>
                  <a:pt x="1036154" y="28524"/>
                </a:lnTo>
                <a:lnTo>
                  <a:pt x="1004239" y="60502"/>
                </a:lnTo>
                <a:lnTo>
                  <a:pt x="983297" y="101028"/>
                </a:lnTo>
                <a:lnTo>
                  <a:pt x="975779" y="147650"/>
                </a:lnTo>
                <a:lnTo>
                  <a:pt x="983297" y="194259"/>
                </a:lnTo>
                <a:lnTo>
                  <a:pt x="1004239" y="234784"/>
                </a:lnTo>
                <a:lnTo>
                  <a:pt x="1036154" y="266763"/>
                </a:lnTo>
                <a:lnTo>
                  <a:pt x="1076604" y="287756"/>
                </a:lnTo>
                <a:lnTo>
                  <a:pt x="1123124" y="295287"/>
                </a:lnTo>
                <a:lnTo>
                  <a:pt x="1169644" y="287756"/>
                </a:lnTo>
                <a:lnTo>
                  <a:pt x="1210094" y="266763"/>
                </a:lnTo>
                <a:lnTo>
                  <a:pt x="1236218" y="240588"/>
                </a:lnTo>
                <a:lnTo>
                  <a:pt x="1242009" y="234784"/>
                </a:lnTo>
                <a:lnTo>
                  <a:pt x="1262951" y="194259"/>
                </a:lnTo>
                <a:lnTo>
                  <a:pt x="1270469" y="147650"/>
                </a:lnTo>
                <a:close/>
              </a:path>
              <a:path w="1758950" h="6169659">
                <a:moveTo>
                  <a:pt x="1758365" y="6022010"/>
                </a:moveTo>
                <a:lnTo>
                  <a:pt x="1750834" y="5975388"/>
                </a:lnTo>
                <a:lnTo>
                  <a:pt x="1729892" y="5934862"/>
                </a:lnTo>
                <a:lnTo>
                  <a:pt x="1724101" y="5929071"/>
                </a:lnTo>
                <a:lnTo>
                  <a:pt x="1703768" y="5908700"/>
                </a:lnTo>
                <a:lnTo>
                  <a:pt x="1703768" y="6022010"/>
                </a:lnTo>
                <a:lnTo>
                  <a:pt x="1696466" y="6058154"/>
                </a:lnTo>
                <a:lnTo>
                  <a:pt x="1676565" y="6087694"/>
                </a:lnTo>
                <a:lnTo>
                  <a:pt x="1647088" y="6107633"/>
                </a:lnTo>
                <a:lnTo>
                  <a:pt x="1611007" y="6114948"/>
                </a:lnTo>
                <a:lnTo>
                  <a:pt x="1574939" y="6107633"/>
                </a:lnTo>
                <a:lnTo>
                  <a:pt x="1545450" y="6087707"/>
                </a:lnTo>
                <a:lnTo>
                  <a:pt x="1525562" y="6058154"/>
                </a:lnTo>
                <a:lnTo>
                  <a:pt x="1518259" y="6022010"/>
                </a:lnTo>
                <a:lnTo>
                  <a:pt x="1525562" y="5985865"/>
                </a:lnTo>
                <a:lnTo>
                  <a:pt x="1574939" y="5936386"/>
                </a:lnTo>
                <a:lnTo>
                  <a:pt x="1647088" y="5936386"/>
                </a:lnTo>
                <a:lnTo>
                  <a:pt x="1696466" y="5985865"/>
                </a:lnTo>
                <a:lnTo>
                  <a:pt x="1703768" y="6022010"/>
                </a:lnTo>
                <a:lnTo>
                  <a:pt x="1703768" y="5908700"/>
                </a:lnTo>
                <a:lnTo>
                  <a:pt x="1697977" y="5902884"/>
                </a:lnTo>
                <a:lnTo>
                  <a:pt x="1657540" y="5881903"/>
                </a:lnTo>
                <a:lnTo>
                  <a:pt x="1611007" y="5874359"/>
                </a:lnTo>
                <a:lnTo>
                  <a:pt x="1564487" y="5881903"/>
                </a:lnTo>
                <a:lnTo>
                  <a:pt x="1524050" y="5902884"/>
                </a:lnTo>
                <a:lnTo>
                  <a:pt x="1492135" y="5934862"/>
                </a:lnTo>
                <a:lnTo>
                  <a:pt x="1471180" y="5975388"/>
                </a:lnTo>
                <a:lnTo>
                  <a:pt x="1463662" y="6022010"/>
                </a:lnTo>
                <a:lnTo>
                  <a:pt x="1471180" y="6068631"/>
                </a:lnTo>
                <a:lnTo>
                  <a:pt x="1492135" y="6109157"/>
                </a:lnTo>
                <a:lnTo>
                  <a:pt x="1524050" y="6141136"/>
                </a:lnTo>
                <a:lnTo>
                  <a:pt x="1564487" y="6162116"/>
                </a:lnTo>
                <a:lnTo>
                  <a:pt x="1611007" y="6169660"/>
                </a:lnTo>
                <a:lnTo>
                  <a:pt x="1657540" y="6162116"/>
                </a:lnTo>
                <a:lnTo>
                  <a:pt x="1697977" y="6141136"/>
                </a:lnTo>
                <a:lnTo>
                  <a:pt x="1724101" y="6114948"/>
                </a:lnTo>
                <a:lnTo>
                  <a:pt x="1729892" y="6109157"/>
                </a:lnTo>
                <a:lnTo>
                  <a:pt x="1750834" y="6068631"/>
                </a:lnTo>
                <a:lnTo>
                  <a:pt x="1758365" y="6022010"/>
                </a:lnTo>
                <a:close/>
              </a:path>
              <a:path w="1758950" h="6169659">
                <a:moveTo>
                  <a:pt x="1758365" y="147650"/>
                </a:moveTo>
                <a:lnTo>
                  <a:pt x="1750834" y="101028"/>
                </a:lnTo>
                <a:lnTo>
                  <a:pt x="1729892" y="60502"/>
                </a:lnTo>
                <a:lnTo>
                  <a:pt x="1724101" y="54698"/>
                </a:lnTo>
                <a:lnTo>
                  <a:pt x="1703768" y="34328"/>
                </a:lnTo>
                <a:lnTo>
                  <a:pt x="1703768" y="147650"/>
                </a:lnTo>
                <a:lnTo>
                  <a:pt x="1696466" y="183794"/>
                </a:lnTo>
                <a:lnTo>
                  <a:pt x="1676565" y="213334"/>
                </a:lnTo>
                <a:lnTo>
                  <a:pt x="1647088" y="233273"/>
                </a:lnTo>
                <a:lnTo>
                  <a:pt x="1611007" y="240588"/>
                </a:lnTo>
                <a:lnTo>
                  <a:pt x="1574939" y="233273"/>
                </a:lnTo>
                <a:lnTo>
                  <a:pt x="1545450" y="213334"/>
                </a:lnTo>
                <a:lnTo>
                  <a:pt x="1525562" y="183794"/>
                </a:lnTo>
                <a:lnTo>
                  <a:pt x="1518259" y="147650"/>
                </a:lnTo>
                <a:lnTo>
                  <a:pt x="1525562" y="111506"/>
                </a:lnTo>
                <a:lnTo>
                  <a:pt x="1545450" y="81953"/>
                </a:lnTo>
                <a:lnTo>
                  <a:pt x="1574939" y="62014"/>
                </a:lnTo>
                <a:lnTo>
                  <a:pt x="1611007" y="54698"/>
                </a:lnTo>
                <a:lnTo>
                  <a:pt x="1647088" y="62014"/>
                </a:lnTo>
                <a:lnTo>
                  <a:pt x="1676565" y="81953"/>
                </a:lnTo>
                <a:lnTo>
                  <a:pt x="1696466" y="111506"/>
                </a:lnTo>
                <a:lnTo>
                  <a:pt x="1703768" y="147650"/>
                </a:lnTo>
                <a:lnTo>
                  <a:pt x="1703768" y="34328"/>
                </a:lnTo>
                <a:lnTo>
                  <a:pt x="1697977" y="28524"/>
                </a:lnTo>
                <a:lnTo>
                  <a:pt x="1657540" y="7531"/>
                </a:lnTo>
                <a:lnTo>
                  <a:pt x="1611007" y="0"/>
                </a:lnTo>
                <a:lnTo>
                  <a:pt x="1564487" y="7531"/>
                </a:lnTo>
                <a:lnTo>
                  <a:pt x="1524050" y="28524"/>
                </a:lnTo>
                <a:lnTo>
                  <a:pt x="1492135" y="60502"/>
                </a:lnTo>
                <a:lnTo>
                  <a:pt x="1471180" y="101028"/>
                </a:lnTo>
                <a:lnTo>
                  <a:pt x="1463662" y="147650"/>
                </a:lnTo>
                <a:lnTo>
                  <a:pt x="1471180" y="194259"/>
                </a:lnTo>
                <a:lnTo>
                  <a:pt x="1492135" y="234784"/>
                </a:lnTo>
                <a:lnTo>
                  <a:pt x="1524050" y="266763"/>
                </a:lnTo>
                <a:lnTo>
                  <a:pt x="1564487" y="287756"/>
                </a:lnTo>
                <a:lnTo>
                  <a:pt x="1611007" y="295287"/>
                </a:lnTo>
                <a:lnTo>
                  <a:pt x="1657540" y="287756"/>
                </a:lnTo>
                <a:lnTo>
                  <a:pt x="1697977" y="266763"/>
                </a:lnTo>
                <a:lnTo>
                  <a:pt x="1724101" y="240588"/>
                </a:lnTo>
                <a:lnTo>
                  <a:pt x="1729892" y="234784"/>
                </a:lnTo>
                <a:lnTo>
                  <a:pt x="1750834" y="194259"/>
                </a:lnTo>
                <a:lnTo>
                  <a:pt x="1758365" y="147650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48742"/>
                  </a:moveTo>
                  <a:lnTo>
                    <a:pt x="18238204" y="48742"/>
                  </a:lnTo>
                  <a:lnTo>
                    <a:pt x="18238204" y="10237203"/>
                  </a:lnTo>
                  <a:lnTo>
                    <a:pt x="18287988" y="10237203"/>
                  </a:lnTo>
                  <a:lnTo>
                    <a:pt x="18287988" y="48742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10237470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10237470"/>
                  </a:lnTo>
                  <a:lnTo>
                    <a:pt x="48742" y="10237470"/>
                  </a:lnTo>
                  <a:lnTo>
                    <a:pt x="48742" y="48260"/>
                  </a:lnTo>
                  <a:lnTo>
                    <a:pt x="18287988" y="4826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3473" y="9267825"/>
              <a:ext cx="13697585" cy="0"/>
            </a:xfrm>
            <a:custGeom>
              <a:avLst/>
              <a:gdLst/>
              <a:ahLst/>
              <a:cxnLst/>
              <a:rect l="l" t="t" r="r" b="b"/>
              <a:pathLst>
                <a:path w="13697585">
                  <a:moveTo>
                    <a:pt x="0" y="0"/>
                  </a:moveTo>
                  <a:lnTo>
                    <a:pt x="13697084" y="0"/>
                  </a:lnTo>
                </a:path>
              </a:pathLst>
            </a:custGeom>
            <a:ln w="19049">
              <a:solidFill>
                <a:srgbClr val="F9BF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0773" y="1114300"/>
            <a:ext cx="66313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6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5700" spc="9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5700" spc="-3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5700" spc="-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700" spc="-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700" spc="4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5700" spc="-36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5700" spc="-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700" spc="22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5700" spc="4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5700" spc="17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5700" spc="-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700" spc="-275"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sz="5700" spc="-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700" spc="-3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5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94006" y="9090276"/>
            <a:ext cx="1678305" cy="3352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22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0</a:t>
            </a:r>
            <a:r>
              <a:rPr sz="2000" spc="-140" dirty="0">
                <a:latin typeface="Verdana"/>
                <a:cs typeface="Verdana"/>
              </a:rPr>
              <a:t>2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14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73" y="3186853"/>
            <a:ext cx="2928620" cy="23837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-160" dirty="0">
                <a:solidFill>
                  <a:srgbClr val="F9BF40"/>
                </a:solidFill>
                <a:latin typeface="Trebuchet MS"/>
                <a:cs typeface="Trebuchet MS"/>
              </a:rPr>
              <a:t>01</a:t>
            </a:r>
            <a:endParaRPr sz="9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-315" dirty="0">
                <a:solidFill>
                  <a:srgbClr val="F9BF40"/>
                </a:solidFill>
                <a:latin typeface="Verdana"/>
                <a:cs typeface="Verdana"/>
              </a:rPr>
              <a:t>I</a:t>
            </a:r>
            <a:r>
              <a:rPr sz="2800" spc="170" dirty="0">
                <a:solidFill>
                  <a:srgbClr val="F9BF40"/>
                </a:solidFill>
                <a:latin typeface="Verdana"/>
                <a:cs typeface="Verdana"/>
              </a:rPr>
              <a:t>N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80" dirty="0">
                <a:solidFill>
                  <a:srgbClr val="F9BF40"/>
                </a:solidFill>
                <a:latin typeface="Verdana"/>
                <a:cs typeface="Verdana"/>
              </a:rPr>
              <a:t>R</a:t>
            </a:r>
            <a:r>
              <a:rPr sz="2800" spc="140" dirty="0">
                <a:solidFill>
                  <a:srgbClr val="F9BF40"/>
                </a:solidFill>
                <a:latin typeface="Verdana"/>
                <a:cs typeface="Verdana"/>
              </a:rPr>
              <a:t>O</a:t>
            </a:r>
            <a:r>
              <a:rPr sz="2800" spc="150" dirty="0">
                <a:solidFill>
                  <a:srgbClr val="F9BF40"/>
                </a:solidFill>
                <a:latin typeface="Verdana"/>
                <a:cs typeface="Verdana"/>
              </a:rPr>
              <a:t>D</a:t>
            </a:r>
            <a:r>
              <a:rPr sz="2800" spc="160" dirty="0">
                <a:solidFill>
                  <a:srgbClr val="F9BF40"/>
                </a:solidFill>
                <a:latin typeface="Verdana"/>
                <a:cs typeface="Verdana"/>
              </a:rPr>
              <a:t>U</a:t>
            </a:r>
            <a:r>
              <a:rPr sz="2800" spc="60" dirty="0">
                <a:solidFill>
                  <a:srgbClr val="F9BF40"/>
                </a:solidFill>
                <a:latin typeface="Verdana"/>
                <a:cs typeface="Verdana"/>
              </a:rPr>
              <a:t>C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-315" dirty="0">
                <a:solidFill>
                  <a:srgbClr val="F9BF40"/>
                </a:solidFill>
                <a:latin typeface="Verdana"/>
                <a:cs typeface="Verdana"/>
              </a:rPr>
              <a:t>I</a:t>
            </a:r>
            <a:r>
              <a:rPr sz="2800" spc="140" dirty="0">
                <a:solidFill>
                  <a:srgbClr val="F9BF40"/>
                </a:solidFill>
                <a:latin typeface="Verdana"/>
                <a:cs typeface="Verdana"/>
              </a:rPr>
              <a:t>O</a:t>
            </a:r>
            <a:r>
              <a:rPr sz="2800" spc="175" dirty="0">
                <a:solidFill>
                  <a:srgbClr val="F9BF40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773" y="5880284"/>
            <a:ext cx="2237740" cy="28028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1455" dirty="0">
                <a:solidFill>
                  <a:srgbClr val="F9BF40"/>
                </a:solidFill>
                <a:latin typeface="Trebuchet MS"/>
                <a:cs typeface="Trebuchet MS"/>
              </a:rPr>
              <a:t>02</a:t>
            </a:r>
            <a:endParaRPr sz="9500">
              <a:latin typeface="Trebuchet MS"/>
              <a:cs typeface="Trebuchet MS"/>
            </a:endParaRPr>
          </a:p>
          <a:p>
            <a:pPr marL="12700" marR="5080">
              <a:lnSpc>
                <a:spcPts val="3300"/>
              </a:lnSpc>
              <a:spcBef>
                <a:spcPts val="1025"/>
              </a:spcBef>
            </a:pPr>
            <a:r>
              <a:rPr sz="2800" spc="180" dirty="0">
                <a:solidFill>
                  <a:srgbClr val="F9BF40"/>
                </a:solidFill>
                <a:latin typeface="Verdana"/>
                <a:cs typeface="Verdana"/>
              </a:rPr>
              <a:t>PROBLEM </a:t>
            </a:r>
            <a:r>
              <a:rPr sz="2800" spc="185" dirty="0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F9BF40"/>
                </a:solidFill>
                <a:latin typeface="Verdana"/>
                <a:cs typeface="Verdana"/>
              </a:rPr>
              <a:t>S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130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100" dirty="0">
                <a:solidFill>
                  <a:srgbClr val="F9BF40"/>
                </a:solidFill>
                <a:latin typeface="Verdana"/>
                <a:cs typeface="Verdana"/>
              </a:rPr>
              <a:t>E</a:t>
            </a:r>
            <a:r>
              <a:rPr sz="2800" spc="305" dirty="0">
                <a:solidFill>
                  <a:srgbClr val="F9BF40"/>
                </a:solidFill>
                <a:latin typeface="Verdana"/>
                <a:cs typeface="Verdana"/>
              </a:rPr>
              <a:t>M</a:t>
            </a:r>
            <a:r>
              <a:rPr sz="2800" spc="100" dirty="0">
                <a:solidFill>
                  <a:srgbClr val="F9BF40"/>
                </a:solidFill>
                <a:latin typeface="Verdana"/>
                <a:cs typeface="Verdana"/>
              </a:rPr>
              <a:t>E</a:t>
            </a:r>
            <a:r>
              <a:rPr sz="2800" spc="170" dirty="0">
                <a:solidFill>
                  <a:srgbClr val="F9BF40"/>
                </a:solidFill>
                <a:latin typeface="Verdana"/>
                <a:cs typeface="Verdana"/>
              </a:rPr>
              <a:t>N</a:t>
            </a:r>
            <a:r>
              <a:rPr sz="2800" spc="-85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5412" y="3205782"/>
            <a:ext cx="1786889" cy="23837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1040" dirty="0">
                <a:solidFill>
                  <a:srgbClr val="F9BF40"/>
                </a:solidFill>
                <a:latin typeface="Trebuchet MS"/>
                <a:cs typeface="Trebuchet MS"/>
              </a:rPr>
              <a:t>03</a:t>
            </a:r>
            <a:endParaRPr sz="9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150" dirty="0">
                <a:solidFill>
                  <a:srgbClr val="F9BF40"/>
                </a:solidFill>
                <a:latin typeface="Verdana"/>
                <a:cs typeface="Verdana"/>
              </a:rPr>
              <a:t>D</a:t>
            </a:r>
            <a:r>
              <a:rPr sz="2800" spc="85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125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90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254" dirty="0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sz="2800" spc="-200" dirty="0">
                <a:solidFill>
                  <a:srgbClr val="F9BF40"/>
                </a:solidFill>
                <a:latin typeface="Verdana"/>
                <a:cs typeface="Verdana"/>
              </a:rPr>
              <a:t>S</a:t>
            </a:r>
            <a:r>
              <a:rPr sz="2800" spc="95" dirty="0">
                <a:solidFill>
                  <a:srgbClr val="F9BF40"/>
                </a:solidFill>
                <a:latin typeface="Verdana"/>
                <a:cs typeface="Verdana"/>
              </a:rPr>
              <a:t>E</a:t>
            </a:r>
            <a:r>
              <a:rPr sz="2800" spc="-12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09082" y="3186853"/>
            <a:ext cx="3612515" cy="28028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925" dirty="0">
                <a:solidFill>
                  <a:srgbClr val="F9BF40"/>
                </a:solidFill>
                <a:latin typeface="Trebuchet MS"/>
                <a:cs typeface="Trebuchet MS"/>
              </a:rPr>
              <a:t>05</a:t>
            </a:r>
            <a:endParaRPr sz="9500">
              <a:latin typeface="Trebuchet MS"/>
              <a:cs typeface="Trebuchet MS"/>
            </a:endParaRPr>
          </a:p>
          <a:p>
            <a:pPr marL="12700" marR="5080">
              <a:lnSpc>
                <a:spcPts val="3300"/>
              </a:lnSpc>
              <a:spcBef>
                <a:spcPts val="1025"/>
              </a:spcBef>
            </a:pPr>
            <a:r>
              <a:rPr sz="2800" spc="305" dirty="0">
                <a:solidFill>
                  <a:srgbClr val="F9BF40"/>
                </a:solidFill>
                <a:latin typeface="Verdana"/>
                <a:cs typeface="Verdana"/>
              </a:rPr>
              <a:t>M</a:t>
            </a:r>
            <a:r>
              <a:rPr sz="2800" spc="140" dirty="0">
                <a:solidFill>
                  <a:srgbClr val="F9BF40"/>
                </a:solidFill>
                <a:latin typeface="Verdana"/>
                <a:cs typeface="Verdana"/>
              </a:rPr>
              <a:t>O</a:t>
            </a:r>
            <a:r>
              <a:rPr sz="2800" spc="150" dirty="0">
                <a:solidFill>
                  <a:srgbClr val="F9BF40"/>
                </a:solidFill>
                <a:latin typeface="Verdana"/>
                <a:cs typeface="Verdana"/>
              </a:rPr>
              <a:t>D</a:t>
            </a:r>
            <a:r>
              <a:rPr sz="2800" spc="95" dirty="0">
                <a:solidFill>
                  <a:srgbClr val="F9BF40"/>
                </a:solidFill>
                <a:latin typeface="Verdana"/>
                <a:cs typeface="Verdana"/>
              </a:rPr>
              <a:t>E</a:t>
            </a:r>
            <a:r>
              <a:rPr sz="2800" spc="90" dirty="0">
                <a:solidFill>
                  <a:srgbClr val="F9BF40"/>
                </a:solidFill>
                <a:latin typeface="Verdana"/>
                <a:cs typeface="Verdana"/>
              </a:rPr>
              <a:t>L</a:t>
            </a:r>
            <a:r>
              <a:rPr sz="2800" spc="-254" dirty="0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70" dirty="0">
                <a:solidFill>
                  <a:srgbClr val="F9BF40"/>
                </a:solidFill>
                <a:latin typeface="Verdana"/>
                <a:cs typeface="Verdana"/>
              </a:rPr>
              <a:t>R</a:t>
            </a:r>
            <a:r>
              <a:rPr sz="2800" spc="85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335" dirty="0">
                <a:solidFill>
                  <a:srgbClr val="F9BF40"/>
                </a:solidFill>
                <a:latin typeface="Verdana"/>
                <a:cs typeface="Verdana"/>
              </a:rPr>
              <a:t>I</a:t>
            </a:r>
            <a:r>
              <a:rPr sz="2800" spc="175" dirty="0">
                <a:solidFill>
                  <a:srgbClr val="F9BF40"/>
                </a:solidFill>
                <a:latin typeface="Verdana"/>
                <a:cs typeface="Verdana"/>
              </a:rPr>
              <a:t>N</a:t>
            </a:r>
            <a:r>
              <a:rPr sz="2800" spc="-335" dirty="0">
                <a:solidFill>
                  <a:srgbClr val="F9BF40"/>
                </a:solidFill>
                <a:latin typeface="Verdana"/>
                <a:cs typeface="Verdana"/>
              </a:rPr>
              <a:t>I</a:t>
            </a:r>
            <a:r>
              <a:rPr sz="2800" spc="175" dirty="0">
                <a:solidFill>
                  <a:srgbClr val="F9BF40"/>
                </a:solidFill>
                <a:latin typeface="Verdana"/>
                <a:cs typeface="Verdana"/>
              </a:rPr>
              <a:t>N</a:t>
            </a:r>
            <a:r>
              <a:rPr sz="2800" spc="-10" dirty="0">
                <a:solidFill>
                  <a:srgbClr val="F9BF40"/>
                </a:solidFill>
                <a:latin typeface="Verdana"/>
                <a:cs typeface="Verdana"/>
              </a:rPr>
              <a:t>G</a:t>
            </a:r>
            <a:r>
              <a:rPr sz="2800" spc="-254" dirty="0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F9BF40"/>
                </a:solidFill>
                <a:latin typeface="Verdana"/>
                <a:cs typeface="Verdana"/>
              </a:rPr>
              <a:t>&amp;  </a:t>
            </a:r>
            <a:r>
              <a:rPr sz="2800" spc="-75" dirty="0">
                <a:solidFill>
                  <a:srgbClr val="F9BF40"/>
                </a:solidFill>
                <a:latin typeface="Verdana"/>
                <a:cs typeface="Verdana"/>
              </a:rPr>
              <a:t>TESTING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5412" y="5880284"/>
            <a:ext cx="3902710" cy="28028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1045" dirty="0">
                <a:solidFill>
                  <a:srgbClr val="F9BF40"/>
                </a:solidFill>
                <a:latin typeface="Trebuchet MS"/>
                <a:cs typeface="Trebuchet MS"/>
              </a:rPr>
              <a:t>04</a:t>
            </a:r>
            <a:endParaRPr sz="9500">
              <a:latin typeface="Trebuchet MS"/>
              <a:cs typeface="Trebuchet MS"/>
            </a:endParaRPr>
          </a:p>
          <a:p>
            <a:pPr marL="12700" marR="5080">
              <a:lnSpc>
                <a:spcPts val="3300"/>
              </a:lnSpc>
              <a:spcBef>
                <a:spcPts val="1025"/>
              </a:spcBef>
            </a:pPr>
            <a:r>
              <a:rPr sz="2800" spc="100" dirty="0">
                <a:solidFill>
                  <a:srgbClr val="F9BF40"/>
                </a:solidFill>
                <a:latin typeface="Verdana"/>
                <a:cs typeface="Verdana"/>
              </a:rPr>
              <a:t>E</a:t>
            </a:r>
            <a:r>
              <a:rPr sz="2800" spc="-40" dirty="0">
                <a:solidFill>
                  <a:srgbClr val="F9BF40"/>
                </a:solidFill>
                <a:latin typeface="Verdana"/>
                <a:cs typeface="Verdana"/>
              </a:rPr>
              <a:t>X</a:t>
            </a:r>
            <a:r>
              <a:rPr sz="2800" spc="325" dirty="0">
                <a:solidFill>
                  <a:srgbClr val="F9BF40"/>
                </a:solidFill>
                <a:latin typeface="Verdana"/>
                <a:cs typeface="Verdana"/>
              </a:rPr>
              <a:t>P</a:t>
            </a:r>
            <a:r>
              <a:rPr sz="2800" spc="120" dirty="0">
                <a:solidFill>
                  <a:srgbClr val="F9BF40"/>
                </a:solidFill>
                <a:latin typeface="Verdana"/>
                <a:cs typeface="Verdana"/>
              </a:rPr>
              <a:t>LO</a:t>
            </a:r>
            <a:r>
              <a:rPr sz="2800" spc="80" dirty="0">
                <a:solidFill>
                  <a:srgbClr val="F9BF40"/>
                </a:solidFill>
                <a:latin typeface="Verdana"/>
                <a:cs typeface="Verdana"/>
              </a:rPr>
              <a:t>R</a:t>
            </a:r>
            <a:r>
              <a:rPr sz="2800" spc="130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140" dirty="0">
                <a:solidFill>
                  <a:srgbClr val="F9BF40"/>
                </a:solidFill>
                <a:latin typeface="Verdana"/>
                <a:cs typeface="Verdana"/>
              </a:rPr>
              <a:t>O</a:t>
            </a:r>
            <a:r>
              <a:rPr sz="2800" spc="80" dirty="0">
                <a:solidFill>
                  <a:srgbClr val="F9BF40"/>
                </a:solidFill>
                <a:latin typeface="Verdana"/>
                <a:cs typeface="Verdana"/>
              </a:rPr>
              <a:t>R</a:t>
            </a:r>
            <a:r>
              <a:rPr sz="2800" spc="85" dirty="0">
                <a:solidFill>
                  <a:srgbClr val="F9BF40"/>
                </a:solidFill>
                <a:latin typeface="Verdana"/>
                <a:cs typeface="Verdana"/>
              </a:rPr>
              <a:t>Y</a:t>
            </a:r>
            <a:r>
              <a:rPr sz="2800" spc="-235" dirty="0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sz="2800" spc="150" dirty="0">
                <a:solidFill>
                  <a:srgbClr val="F9BF40"/>
                </a:solidFill>
                <a:latin typeface="Verdana"/>
                <a:cs typeface="Verdana"/>
              </a:rPr>
              <a:t>D</a:t>
            </a:r>
            <a:r>
              <a:rPr sz="2800" spc="130" dirty="0">
                <a:solidFill>
                  <a:srgbClr val="F9BF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F9BF40"/>
                </a:solidFill>
                <a:latin typeface="Verdana"/>
                <a:cs typeface="Verdana"/>
              </a:rPr>
              <a:t>T</a:t>
            </a:r>
            <a:r>
              <a:rPr sz="2800" spc="90" dirty="0">
                <a:solidFill>
                  <a:srgbClr val="F9BF40"/>
                </a:solidFill>
                <a:latin typeface="Verdana"/>
                <a:cs typeface="Verdana"/>
              </a:rPr>
              <a:t>A  </a:t>
            </a:r>
            <a:r>
              <a:rPr sz="2800" spc="-10" dirty="0">
                <a:solidFill>
                  <a:srgbClr val="F9BF40"/>
                </a:solidFill>
                <a:latin typeface="Verdana"/>
                <a:cs typeface="Verdana"/>
              </a:rPr>
              <a:t>ANALYSIS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9082" y="5861356"/>
            <a:ext cx="2538095" cy="238379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9500" b="1" spc="1155" dirty="0">
                <a:solidFill>
                  <a:srgbClr val="F9BF40"/>
                </a:solidFill>
                <a:latin typeface="Trebuchet MS"/>
                <a:cs typeface="Trebuchet MS"/>
              </a:rPr>
              <a:t>06</a:t>
            </a:r>
            <a:endParaRPr sz="9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50" dirty="0">
                <a:solidFill>
                  <a:srgbClr val="F9BF40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9227" y="124"/>
            <a:ext cx="5749290" cy="10287000"/>
          </a:xfrm>
          <a:custGeom>
            <a:avLst/>
            <a:gdLst/>
            <a:ahLst/>
            <a:cxnLst/>
            <a:rect l="l" t="t" r="r" b="b"/>
            <a:pathLst>
              <a:path w="5749290" h="10287000">
                <a:moveTo>
                  <a:pt x="0" y="0"/>
                </a:moveTo>
                <a:lnTo>
                  <a:pt x="5748771" y="0"/>
                </a:lnTo>
                <a:lnTo>
                  <a:pt x="5748771" y="10286753"/>
                </a:lnTo>
                <a:lnTo>
                  <a:pt x="0" y="10286753"/>
                </a:lnTo>
                <a:lnTo>
                  <a:pt x="0" y="0"/>
                </a:lnTo>
                <a:close/>
              </a:path>
            </a:pathLst>
          </a:custGeom>
          <a:solidFill>
            <a:srgbClr val="FFD3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925" y="1028701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507" y="3706495"/>
            <a:ext cx="10094492" cy="48291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2250500"/>
            <a:ext cx="62471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75" dirty="0">
                <a:solidFill>
                  <a:srgbClr val="F9BF40"/>
                </a:solidFill>
              </a:rPr>
              <a:t>I</a:t>
            </a:r>
            <a:r>
              <a:rPr sz="6000" spc="950" dirty="0">
                <a:solidFill>
                  <a:srgbClr val="F9BF40"/>
                </a:solidFill>
              </a:rPr>
              <a:t>N</a:t>
            </a:r>
            <a:r>
              <a:rPr sz="6000" spc="-95" dirty="0">
                <a:solidFill>
                  <a:srgbClr val="F9BF40"/>
                </a:solidFill>
              </a:rPr>
              <a:t>T</a:t>
            </a:r>
            <a:r>
              <a:rPr sz="6000" spc="630" dirty="0">
                <a:solidFill>
                  <a:srgbClr val="F9BF40"/>
                </a:solidFill>
              </a:rPr>
              <a:t>R</a:t>
            </a:r>
            <a:r>
              <a:rPr sz="6000" spc="1040" dirty="0">
                <a:solidFill>
                  <a:srgbClr val="F9BF40"/>
                </a:solidFill>
              </a:rPr>
              <a:t>O</a:t>
            </a:r>
            <a:r>
              <a:rPr sz="6000" spc="570" dirty="0">
                <a:solidFill>
                  <a:srgbClr val="F9BF40"/>
                </a:solidFill>
              </a:rPr>
              <a:t>D</a:t>
            </a:r>
            <a:r>
              <a:rPr sz="6000" spc="395" dirty="0">
                <a:solidFill>
                  <a:srgbClr val="F9BF40"/>
                </a:solidFill>
              </a:rPr>
              <a:t>U</a:t>
            </a:r>
            <a:r>
              <a:rPr sz="6000" spc="844" dirty="0">
                <a:solidFill>
                  <a:srgbClr val="F9BF40"/>
                </a:solidFill>
              </a:rPr>
              <a:t>C</a:t>
            </a:r>
            <a:r>
              <a:rPr sz="6000" spc="-95" dirty="0">
                <a:solidFill>
                  <a:srgbClr val="F9BF40"/>
                </a:solidFill>
              </a:rPr>
              <a:t>T</a:t>
            </a:r>
            <a:r>
              <a:rPr sz="6000" spc="175" dirty="0">
                <a:solidFill>
                  <a:srgbClr val="F9BF40"/>
                </a:solidFill>
              </a:rPr>
              <a:t>I</a:t>
            </a:r>
            <a:r>
              <a:rPr sz="6000" spc="1040" dirty="0">
                <a:solidFill>
                  <a:srgbClr val="F9BF40"/>
                </a:solidFill>
              </a:rPr>
              <a:t>O</a:t>
            </a:r>
            <a:r>
              <a:rPr sz="6000" spc="950" dirty="0">
                <a:solidFill>
                  <a:srgbClr val="F9BF40"/>
                </a:solidFill>
              </a:rPr>
              <a:t>N</a:t>
            </a:r>
            <a:endParaRPr sz="6000" dirty="0"/>
          </a:p>
        </p:txBody>
      </p:sp>
      <p:sp>
        <p:nvSpPr>
          <p:cNvPr id="6" name="object 6"/>
          <p:cNvSpPr txBox="1"/>
          <p:nvPr/>
        </p:nvSpPr>
        <p:spPr>
          <a:xfrm>
            <a:off x="1016000" y="3550903"/>
            <a:ext cx="6666865" cy="488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75" dirty="0">
                <a:latin typeface="Verdana"/>
                <a:cs typeface="Verdana"/>
              </a:rPr>
              <a:t>A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ss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e  </a:t>
            </a:r>
            <a:r>
              <a:rPr sz="2400" spc="25" dirty="0">
                <a:latin typeface="Verdana"/>
                <a:cs typeface="Verdana"/>
              </a:rPr>
              <a:t>integration </a:t>
            </a:r>
            <a:r>
              <a:rPr sz="2400" spc="5" dirty="0">
                <a:latin typeface="Verdana"/>
                <a:cs typeface="Verdana"/>
              </a:rPr>
              <a:t>of </a:t>
            </a:r>
            <a:r>
              <a:rPr sz="2400" spc="-15" dirty="0">
                <a:latin typeface="Verdana"/>
                <a:cs typeface="Verdana"/>
              </a:rPr>
              <a:t>artificial </a:t>
            </a:r>
            <a:r>
              <a:rPr sz="2400" spc="35" dirty="0">
                <a:latin typeface="Verdana"/>
                <a:cs typeface="Verdana"/>
              </a:rPr>
              <a:t>intelligence </a:t>
            </a:r>
            <a:r>
              <a:rPr sz="2400" spc="-210" dirty="0">
                <a:latin typeface="Verdana"/>
                <a:cs typeface="Verdana"/>
              </a:rPr>
              <a:t>(AI) </a:t>
            </a:r>
            <a:r>
              <a:rPr sz="2400" spc="65" dirty="0">
                <a:latin typeface="Verdana"/>
                <a:cs typeface="Verdana"/>
              </a:rPr>
              <a:t>and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10" dirty="0">
                <a:latin typeface="Verdana"/>
                <a:cs typeface="Verdana"/>
              </a:rPr>
              <a:t>(</a:t>
            </a:r>
            <a:r>
              <a:rPr sz="2400" spc="260" dirty="0">
                <a:latin typeface="Verdana"/>
                <a:cs typeface="Verdana"/>
              </a:rPr>
              <a:t>M</a:t>
            </a:r>
            <a:r>
              <a:rPr sz="2400" spc="70" dirty="0">
                <a:latin typeface="Verdana"/>
                <a:cs typeface="Verdana"/>
              </a:rPr>
              <a:t>L</a:t>
            </a:r>
            <a:r>
              <a:rPr sz="2400" spc="-305" dirty="0">
                <a:latin typeface="Verdana"/>
                <a:cs typeface="Verdana"/>
              </a:rPr>
              <a:t>)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20" dirty="0">
                <a:latin typeface="Verdana"/>
                <a:cs typeface="Verdana"/>
              </a:rPr>
              <a:t>li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0" dirty="0">
                <a:latin typeface="Verdana"/>
                <a:cs typeface="Verdana"/>
              </a:rPr>
              <a:t>e 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40" dirty="0">
                <a:latin typeface="Verdana"/>
                <a:cs typeface="Verdana"/>
              </a:rPr>
              <a:t>w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20" dirty="0">
                <a:latin typeface="Verdana"/>
                <a:cs typeface="Verdana"/>
              </a:rPr>
              <a:t>tt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ll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40" dirty="0">
                <a:latin typeface="Verdana"/>
                <a:cs typeface="Verdana"/>
              </a:rPr>
              <a:t>w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-360" dirty="0">
                <a:latin typeface="Verdana"/>
                <a:cs typeface="Verdana"/>
              </a:rPr>
              <a:t>,  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Verdana"/>
              <a:cs typeface="Verdana"/>
            </a:endParaRPr>
          </a:p>
          <a:p>
            <a:pPr marL="12700" marR="840105">
              <a:lnSpc>
                <a:spcPct val="132800"/>
              </a:lnSpc>
            </a:pPr>
            <a:r>
              <a:rPr sz="2400" spc="75" dirty="0">
                <a:latin typeface="Verdana"/>
                <a:cs typeface="Verdana"/>
              </a:rPr>
              <a:t>A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ss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q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k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120" dirty="0">
                <a:latin typeface="Verdana"/>
                <a:cs typeface="Verdana"/>
              </a:rPr>
              <a:t>y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25" dirty="0">
                <a:latin typeface="Verdana"/>
                <a:cs typeface="Verdana"/>
              </a:rPr>
              <a:t>t  </a:t>
            </a:r>
            <a:r>
              <a:rPr sz="2400" spc="60" dirty="0">
                <a:latin typeface="Verdana"/>
                <a:cs typeface="Verdana"/>
              </a:rPr>
              <a:t>through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an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avalanche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of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resumes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and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25" dirty="0">
                <a:latin typeface="Verdana"/>
                <a:cs typeface="Verdana"/>
              </a:rPr>
              <a:t>pp</a:t>
            </a:r>
            <a:r>
              <a:rPr sz="2400" spc="-20" dirty="0">
                <a:latin typeface="Verdana"/>
                <a:cs typeface="Verdana"/>
              </a:rPr>
              <a:t>li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" dirty="0">
                <a:latin typeface="Verdana"/>
                <a:cs typeface="Verdana"/>
              </a:rPr>
              <a:t>tt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5" dirty="0">
                <a:latin typeface="Verdana"/>
                <a:cs typeface="Verdana"/>
              </a:rPr>
              <a:t>h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25" dirty="0">
                <a:latin typeface="Verdana"/>
                <a:cs typeface="Verdana"/>
              </a:rPr>
              <a:t>t  </a:t>
            </a:r>
            <a:r>
              <a:rPr sz="2400" spc="-5" dirty="0">
                <a:latin typeface="Verdana"/>
                <a:cs typeface="Verdana"/>
              </a:rPr>
              <a:t>candidates.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5048" y="8939464"/>
            <a:ext cx="1677035" cy="3352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22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0</a:t>
            </a:r>
            <a:r>
              <a:rPr sz="2000" spc="-145" dirty="0">
                <a:latin typeface="Verdana"/>
                <a:cs typeface="Verdana"/>
              </a:rPr>
              <a:t>3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14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2635" y="122"/>
            <a:ext cx="9745980" cy="10287000"/>
            <a:chOff x="8542635" y="122"/>
            <a:chExt cx="9745980" cy="10287000"/>
          </a:xfrm>
        </p:grpSpPr>
        <p:sp>
          <p:nvSpPr>
            <p:cNvPr id="3" name="object 3"/>
            <p:cNvSpPr/>
            <p:nvPr/>
          </p:nvSpPr>
          <p:spPr>
            <a:xfrm>
              <a:off x="12539227" y="122"/>
              <a:ext cx="5749290" cy="10287000"/>
            </a:xfrm>
            <a:custGeom>
              <a:avLst/>
              <a:gdLst/>
              <a:ahLst/>
              <a:cxnLst/>
              <a:rect l="l" t="t" r="r" b="b"/>
              <a:pathLst>
                <a:path w="5749290" h="10287000">
                  <a:moveTo>
                    <a:pt x="0" y="0"/>
                  </a:moveTo>
                  <a:lnTo>
                    <a:pt x="5748771" y="0"/>
                  </a:lnTo>
                  <a:lnTo>
                    <a:pt x="5748771" y="10286753"/>
                  </a:lnTo>
                  <a:lnTo>
                    <a:pt x="0" y="10286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2635" y="1734181"/>
              <a:ext cx="9744074" cy="6496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788837"/>
            <a:ext cx="4732020" cy="1701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300"/>
              </a:spcBef>
            </a:pPr>
            <a:r>
              <a:rPr sz="6000" spc="555" dirty="0">
                <a:solidFill>
                  <a:srgbClr val="000000"/>
                </a:solidFill>
              </a:rPr>
              <a:t>PROBLEM </a:t>
            </a:r>
            <a:r>
              <a:rPr sz="6000" spc="560" dirty="0">
                <a:solidFill>
                  <a:srgbClr val="000000"/>
                </a:solidFill>
              </a:rPr>
              <a:t> </a:t>
            </a:r>
            <a:r>
              <a:rPr sz="6000" spc="960" dirty="0">
                <a:solidFill>
                  <a:srgbClr val="000000"/>
                </a:solidFill>
              </a:rPr>
              <a:t>S</a:t>
            </a:r>
            <a:r>
              <a:rPr sz="6000" spc="-95" dirty="0">
                <a:solidFill>
                  <a:srgbClr val="000000"/>
                </a:solidFill>
              </a:rPr>
              <a:t>T</a:t>
            </a:r>
            <a:r>
              <a:rPr sz="6000" spc="900" dirty="0">
                <a:solidFill>
                  <a:srgbClr val="000000"/>
                </a:solidFill>
              </a:rPr>
              <a:t>A</a:t>
            </a:r>
            <a:r>
              <a:rPr sz="6000" spc="-95" dirty="0">
                <a:solidFill>
                  <a:srgbClr val="000000"/>
                </a:solidFill>
              </a:rPr>
              <a:t>T</a:t>
            </a:r>
            <a:r>
              <a:rPr sz="6000" spc="65" dirty="0">
                <a:solidFill>
                  <a:srgbClr val="000000"/>
                </a:solidFill>
              </a:rPr>
              <a:t>E</a:t>
            </a:r>
            <a:r>
              <a:rPr sz="6000" spc="1205" dirty="0">
                <a:solidFill>
                  <a:srgbClr val="000000"/>
                </a:solidFill>
              </a:rPr>
              <a:t>M</a:t>
            </a:r>
            <a:r>
              <a:rPr sz="6000" spc="65" dirty="0">
                <a:solidFill>
                  <a:srgbClr val="000000"/>
                </a:solidFill>
              </a:rPr>
              <a:t>E</a:t>
            </a:r>
            <a:r>
              <a:rPr sz="6000" spc="950" dirty="0">
                <a:solidFill>
                  <a:srgbClr val="000000"/>
                </a:solidFill>
              </a:rPr>
              <a:t>N</a:t>
            </a:r>
            <a:r>
              <a:rPr sz="6000" spc="-95" dirty="0">
                <a:solidFill>
                  <a:srgbClr val="000000"/>
                </a:solidFill>
              </a:rPr>
              <a:t>T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1016000" y="4191561"/>
            <a:ext cx="6448425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14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ll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ll  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ss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365" dirty="0">
                <a:latin typeface="Verdana"/>
                <a:cs typeface="Verdana"/>
              </a:rPr>
              <a:t>.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ll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-90" dirty="0">
                <a:latin typeface="Verdana"/>
                <a:cs typeface="Verdana"/>
              </a:rPr>
              <a:t>y 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05" dirty="0">
                <a:latin typeface="Verdana"/>
                <a:cs typeface="Verdana"/>
              </a:rPr>
              <a:t>h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f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25" dirty="0">
                <a:latin typeface="Verdana"/>
                <a:cs typeface="Verdana"/>
              </a:rPr>
              <a:t>pp</a:t>
            </a:r>
            <a:r>
              <a:rPr sz="2400" spc="-20" dirty="0">
                <a:latin typeface="Verdana"/>
                <a:cs typeface="Verdana"/>
              </a:rPr>
              <a:t>li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f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e  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25" dirty="0">
                <a:latin typeface="Verdana"/>
                <a:cs typeface="Verdana"/>
              </a:rPr>
              <a:t>b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-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40" dirty="0">
                <a:latin typeface="Verdana"/>
                <a:cs typeface="Verdana"/>
              </a:rPr>
              <a:t>w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90" dirty="0">
                <a:latin typeface="Verdana"/>
                <a:cs typeface="Verdana"/>
              </a:rPr>
              <a:t>d 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05" dirty="0">
                <a:latin typeface="Verdana"/>
                <a:cs typeface="Verdana"/>
              </a:rPr>
              <a:t>h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tt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7106211"/>
            <a:ext cx="618553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-110" dirty="0">
                <a:latin typeface="Verdana"/>
                <a:cs typeface="Verdana"/>
              </a:rPr>
              <a:t>T</a:t>
            </a:r>
            <a:r>
              <a:rPr sz="2400" spc="-125" dirty="0">
                <a:latin typeface="Verdana"/>
                <a:cs typeface="Verdana"/>
              </a:rPr>
              <a:t>y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ll</a:t>
            </a:r>
            <a:r>
              <a:rPr sz="2400" spc="-125" dirty="0">
                <a:latin typeface="Verdana"/>
                <a:cs typeface="Verdana"/>
              </a:rPr>
              <a:t>y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10" dirty="0">
                <a:latin typeface="Verdana"/>
                <a:cs typeface="Verdana"/>
              </a:rPr>
              <a:t>e  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105" dirty="0">
                <a:latin typeface="Verdana"/>
                <a:cs typeface="Verdana"/>
              </a:rPr>
              <a:t>h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5" dirty="0">
                <a:latin typeface="Verdana"/>
                <a:cs typeface="Verdana"/>
              </a:rPr>
              <a:t>h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</a:t>
            </a:r>
            <a:r>
              <a:rPr sz="2400" spc="25" dirty="0">
                <a:latin typeface="Verdana"/>
                <a:cs typeface="Verdana"/>
              </a:rPr>
              <a:t>V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y  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145" dirty="0">
                <a:latin typeface="Verdana"/>
                <a:cs typeface="Verdana"/>
              </a:rPr>
              <a:t>g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e  </a:t>
            </a:r>
            <a:r>
              <a:rPr sz="2400" spc="6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S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0" dirty="0">
                <a:latin typeface="Verdana"/>
                <a:cs typeface="Verdana"/>
              </a:rPr>
              <a:t>ee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5" dirty="0">
                <a:latin typeface="Verdana"/>
                <a:cs typeface="Verdana"/>
              </a:rPr>
              <a:t>k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0491" y="8931340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0</a:t>
            </a:r>
            <a:r>
              <a:rPr sz="2000" spc="50" dirty="0">
                <a:latin typeface="Verdana"/>
                <a:cs typeface="Verdana"/>
              </a:rPr>
              <a:t>4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14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925" y="1345325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52871" y="1345325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37508" y="1677370"/>
            <a:ext cx="0" cy="6506209"/>
          </a:xfrm>
          <a:custGeom>
            <a:avLst/>
            <a:gdLst/>
            <a:ahLst/>
            <a:cxnLst/>
            <a:rect l="l" t="t" r="r" b="b"/>
            <a:pathLst>
              <a:path h="6506209">
                <a:moveTo>
                  <a:pt x="0" y="0"/>
                </a:moveTo>
                <a:lnTo>
                  <a:pt x="0" y="6505598"/>
                </a:lnTo>
              </a:path>
            </a:pathLst>
          </a:custGeom>
          <a:ln w="19059">
            <a:solidFill>
              <a:srgbClr val="F9B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5528" y="2821342"/>
            <a:ext cx="7252127" cy="49036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2563312"/>
            <a:ext cx="410400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80" dirty="0">
                <a:solidFill>
                  <a:srgbClr val="F9BF40"/>
                </a:solidFill>
              </a:rPr>
              <a:t>DATA</a:t>
            </a:r>
            <a:r>
              <a:rPr sz="6000" spc="310" dirty="0">
                <a:solidFill>
                  <a:srgbClr val="F9BF40"/>
                </a:solidFill>
              </a:rPr>
              <a:t> </a:t>
            </a:r>
            <a:r>
              <a:rPr sz="6000" spc="495" dirty="0">
                <a:solidFill>
                  <a:srgbClr val="F9BF40"/>
                </a:solidFill>
              </a:rPr>
              <a:t>SET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1016000" y="3888677"/>
            <a:ext cx="5857240" cy="2216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2150" spc="-20" dirty="0">
                <a:latin typeface="Verdana"/>
                <a:cs typeface="Verdana"/>
              </a:rPr>
              <a:t>To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-25" dirty="0">
                <a:latin typeface="Verdana"/>
                <a:cs typeface="Verdana"/>
              </a:rPr>
              <a:t>solve</a:t>
            </a:r>
            <a:r>
              <a:rPr sz="2150" spc="-185" dirty="0">
                <a:latin typeface="Verdana"/>
                <a:cs typeface="Verdana"/>
              </a:rPr>
              <a:t> </a:t>
            </a:r>
            <a:r>
              <a:rPr sz="2150" spc="10" dirty="0">
                <a:latin typeface="Verdana"/>
                <a:cs typeface="Verdana"/>
              </a:rPr>
              <a:t>this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10" dirty="0">
                <a:latin typeface="Verdana"/>
                <a:cs typeface="Verdana"/>
              </a:rPr>
              <a:t>problem,</a:t>
            </a:r>
            <a:r>
              <a:rPr sz="2150" spc="-185" dirty="0">
                <a:latin typeface="Verdana"/>
                <a:cs typeface="Verdana"/>
              </a:rPr>
              <a:t> </a:t>
            </a:r>
            <a:r>
              <a:rPr sz="2150" spc="-15" dirty="0">
                <a:latin typeface="Verdana"/>
                <a:cs typeface="Verdana"/>
              </a:rPr>
              <a:t>we've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40" dirty="0">
                <a:latin typeface="Verdana"/>
                <a:cs typeface="Verdana"/>
              </a:rPr>
              <a:t>used</a:t>
            </a:r>
            <a:r>
              <a:rPr sz="2150" spc="-185" dirty="0">
                <a:latin typeface="Verdana"/>
                <a:cs typeface="Verdana"/>
              </a:rPr>
              <a:t> </a:t>
            </a:r>
            <a:r>
              <a:rPr sz="2150" spc="-20" dirty="0">
                <a:latin typeface="Verdana"/>
                <a:cs typeface="Verdana"/>
              </a:rPr>
              <a:t>a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45" dirty="0">
                <a:latin typeface="Verdana"/>
                <a:cs typeface="Verdana"/>
              </a:rPr>
              <a:t>kaggle </a:t>
            </a:r>
            <a:r>
              <a:rPr sz="2150" spc="-740" dirty="0">
                <a:latin typeface="Verdana"/>
                <a:cs typeface="Verdana"/>
              </a:rPr>
              <a:t> </a:t>
            </a:r>
            <a:r>
              <a:rPr sz="2150" spc="120" dirty="0">
                <a:latin typeface="Verdana"/>
                <a:cs typeface="Verdana"/>
              </a:rPr>
              <a:t>d</a:t>
            </a:r>
            <a:r>
              <a:rPr sz="2150" spc="-25" dirty="0">
                <a:latin typeface="Verdana"/>
                <a:cs typeface="Verdana"/>
              </a:rPr>
              <a:t>a</a:t>
            </a:r>
            <a:r>
              <a:rPr sz="2150" spc="25" dirty="0">
                <a:latin typeface="Verdana"/>
                <a:cs typeface="Verdana"/>
              </a:rPr>
              <a:t>t</a:t>
            </a:r>
            <a:r>
              <a:rPr sz="2150" spc="-25" dirty="0">
                <a:latin typeface="Verdana"/>
                <a:cs typeface="Verdana"/>
              </a:rPr>
              <a:t>a</a:t>
            </a:r>
            <a:r>
              <a:rPr sz="2150" spc="-70" dirty="0">
                <a:latin typeface="Verdana"/>
                <a:cs typeface="Verdana"/>
              </a:rPr>
              <a:t>s</a:t>
            </a:r>
            <a:r>
              <a:rPr sz="2150" spc="20" dirty="0">
                <a:latin typeface="Verdana"/>
                <a:cs typeface="Verdana"/>
              </a:rPr>
              <a:t>e</a:t>
            </a:r>
            <a:r>
              <a:rPr sz="2150" spc="30" dirty="0">
                <a:latin typeface="Verdana"/>
                <a:cs typeface="Verdana"/>
              </a:rPr>
              <a:t>t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135" dirty="0">
                <a:latin typeface="Verdana"/>
                <a:cs typeface="Verdana"/>
              </a:rPr>
              <a:t>w</a:t>
            </a:r>
            <a:r>
              <a:rPr sz="2150" spc="95" dirty="0">
                <a:latin typeface="Verdana"/>
                <a:cs typeface="Verdana"/>
              </a:rPr>
              <a:t>h</a:t>
            </a:r>
            <a:r>
              <a:rPr sz="2150" spc="-10" dirty="0">
                <a:latin typeface="Verdana"/>
                <a:cs typeface="Verdana"/>
              </a:rPr>
              <a:t>i</a:t>
            </a:r>
            <a:r>
              <a:rPr sz="2150" spc="90" dirty="0">
                <a:latin typeface="Verdana"/>
                <a:cs typeface="Verdana"/>
              </a:rPr>
              <a:t>c</a:t>
            </a:r>
            <a:r>
              <a:rPr sz="2150" spc="100" dirty="0">
                <a:latin typeface="Verdana"/>
                <a:cs typeface="Verdana"/>
              </a:rPr>
              <a:t>h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95" dirty="0">
                <a:latin typeface="Verdana"/>
                <a:cs typeface="Verdana"/>
              </a:rPr>
              <a:t>h</a:t>
            </a:r>
            <a:r>
              <a:rPr sz="2150" spc="-25" dirty="0">
                <a:latin typeface="Verdana"/>
                <a:cs typeface="Verdana"/>
              </a:rPr>
              <a:t>a</a:t>
            </a:r>
            <a:r>
              <a:rPr sz="2150" spc="-65" dirty="0">
                <a:latin typeface="Verdana"/>
                <a:cs typeface="Verdana"/>
              </a:rPr>
              <a:t>s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25" dirty="0">
                <a:latin typeface="Verdana"/>
                <a:cs typeface="Verdana"/>
              </a:rPr>
              <a:t>t</a:t>
            </a:r>
            <a:r>
              <a:rPr sz="2150" spc="135" dirty="0">
                <a:latin typeface="Verdana"/>
                <a:cs typeface="Verdana"/>
              </a:rPr>
              <a:t>w</a:t>
            </a:r>
            <a:r>
              <a:rPr sz="2150" spc="50" dirty="0">
                <a:latin typeface="Verdana"/>
                <a:cs typeface="Verdana"/>
              </a:rPr>
              <a:t>o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90" dirty="0">
                <a:latin typeface="Verdana"/>
                <a:cs typeface="Verdana"/>
              </a:rPr>
              <a:t>c</a:t>
            </a:r>
            <a:r>
              <a:rPr sz="2150" spc="45" dirty="0">
                <a:latin typeface="Verdana"/>
                <a:cs typeface="Verdana"/>
              </a:rPr>
              <a:t>o</a:t>
            </a:r>
            <a:r>
              <a:rPr sz="2150" spc="-10" dirty="0">
                <a:latin typeface="Verdana"/>
                <a:cs typeface="Verdana"/>
              </a:rPr>
              <a:t>l</a:t>
            </a:r>
            <a:r>
              <a:rPr sz="2150" spc="85" dirty="0">
                <a:latin typeface="Verdana"/>
                <a:cs typeface="Verdana"/>
              </a:rPr>
              <a:t>u</a:t>
            </a:r>
            <a:r>
              <a:rPr sz="2150" spc="195" dirty="0">
                <a:latin typeface="Verdana"/>
                <a:cs typeface="Verdana"/>
              </a:rPr>
              <a:t>m</a:t>
            </a:r>
            <a:r>
              <a:rPr sz="2150" spc="95" dirty="0">
                <a:latin typeface="Verdana"/>
                <a:cs typeface="Verdana"/>
              </a:rPr>
              <a:t>n</a:t>
            </a:r>
            <a:r>
              <a:rPr sz="2150" spc="-70" dirty="0">
                <a:latin typeface="Verdana"/>
                <a:cs typeface="Verdana"/>
              </a:rPr>
              <a:t>s</a:t>
            </a:r>
            <a:r>
              <a:rPr sz="2150" spc="-520" dirty="0">
                <a:latin typeface="Verdana"/>
                <a:cs typeface="Verdana"/>
              </a:rPr>
              <a:t>: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Verdana"/>
              <a:cs typeface="Verdana"/>
            </a:endParaRPr>
          </a:p>
          <a:p>
            <a:pPr marL="551180" indent="-257175">
              <a:lnSpc>
                <a:spcPct val="100000"/>
              </a:lnSpc>
              <a:buAutoNum type="arabicPeriod"/>
              <a:tabLst>
                <a:tab pos="551815" algn="l"/>
              </a:tabLst>
            </a:pPr>
            <a:r>
              <a:rPr sz="2150" spc="100" dirty="0">
                <a:latin typeface="Verdana"/>
                <a:cs typeface="Verdana"/>
              </a:rPr>
              <a:t>J</a:t>
            </a:r>
            <a:r>
              <a:rPr sz="2150" spc="45" dirty="0">
                <a:latin typeface="Verdana"/>
                <a:cs typeface="Verdana"/>
              </a:rPr>
              <a:t>o</a:t>
            </a:r>
            <a:r>
              <a:rPr sz="2150" spc="125" dirty="0">
                <a:latin typeface="Verdana"/>
                <a:cs typeface="Verdana"/>
              </a:rPr>
              <a:t>b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45" dirty="0">
                <a:latin typeface="Verdana"/>
                <a:cs typeface="Verdana"/>
              </a:rPr>
              <a:t>C</a:t>
            </a:r>
            <a:r>
              <a:rPr sz="2150" spc="-25" dirty="0">
                <a:latin typeface="Verdana"/>
                <a:cs typeface="Verdana"/>
              </a:rPr>
              <a:t>a</a:t>
            </a:r>
            <a:r>
              <a:rPr sz="2150" spc="25" dirty="0">
                <a:latin typeface="Verdana"/>
                <a:cs typeface="Verdana"/>
              </a:rPr>
              <a:t>t</a:t>
            </a:r>
            <a:r>
              <a:rPr sz="2150" spc="20" dirty="0">
                <a:latin typeface="Verdana"/>
                <a:cs typeface="Verdana"/>
              </a:rPr>
              <a:t>e</a:t>
            </a:r>
            <a:r>
              <a:rPr sz="2150" spc="135" dirty="0">
                <a:latin typeface="Verdana"/>
                <a:cs typeface="Verdana"/>
              </a:rPr>
              <a:t>g</a:t>
            </a:r>
            <a:r>
              <a:rPr sz="2150" spc="45" dirty="0">
                <a:latin typeface="Verdana"/>
                <a:cs typeface="Verdana"/>
              </a:rPr>
              <a:t>o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spc="-105" dirty="0">
                <a:latin typeface="Verdana"/>
                <a:cs typeface="Verdana"/>
              </a:rPr>
              <a:t>y</a:t>
            </a:r>
            <a:endParaRPr sz="2150">
              <a:latin typeface="Verdana"/>
              <a:cs typeface="Verdana"/>
            </a:endParaRPr>
          </a:p>
          <a:p>
            <a:pPr marL="551180" indent="-31432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51815" algn="l"/>
              </a:tabLst>
            </a:pPr>
            <a:r>
              <a:rPr sz="2150" spc="50" dirty="0">
                <a:latin typeface="Verdana"/>
                <a:cs typeface="Verdana"/>
              </a:rPr>
              <a:t>Resume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94601" y="8939469"/>
            <a:ext cx="1677670" cy="3352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22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0</a:t>
            </a:r>
            <a:r>
              <a:rPr sz="2000" spc="-140" dirty="0">
                <a:latin typeface="Verdana"/>
                <a:cs typeface="Verdana"/>
              </a:rPr>
              <a:t>5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14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8171" y="58"/>
            <a:ext cx="9648825" cy="10287000"/>
          </a:xfrm>
          <a:custGeom>
            <a:avLst/>
            <a:gdLst/>
            <a:ahLst/>
            <a:cxnLst/>
            <a:rect l="l" t="t" r="r" b="b"/>
            <a:pathLst>
              <a:path w="9648825" h="10287000">
                <a:moveTo>
                  <a:pt x="9648824" y="10286882"/>
                </a:moveTo>
                <a:lnTo>
                  <a:pt x="0" y="10286882"/>
                </a:lnTo>
                <a:lnTo>
                  <a:pt x="0" y="0"/>
                </a:lnTo>
                <a:lnTo>
                  <a:pt x="9648824" y="0"/>
                </a:lnTo>
                <a:lnTo>
                  <a:pt x="9648824" y="10286882"/>
                </a:lnTo>
                <a:close/>
              </a:path>
            </a:pathLst>
          </a:custGeom>
          <a:solidFill>
            <a:srgbClr val="DDDDDD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"/>
            <a:ext cx="7743825" cy="10287000"/>
            <a:chOff x="0" y="12"/>
            <a:chExt cx="774382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2"/>
              <a:ext cx="7743825" cy="10287000"/>
            </a:xfrm>
            <a:custGeom>
              <a:avLst/>
              <a:gdLst/>
              <a:ahLst/>
              <a:cxnLst/>
              <a:rect l="l" t="t" r="r" b="b"/>
              <a:pathLst>
                <a:path w="7743825" h="10287000">
                  <a:moveTo>
                    <a:pt x="7743824" y="10286976"/>
                  </a:moveTo>
                  <a:lnTo>
                    <a:pt x="0" y="10286976"/>
                  </a:lnTo>
                  <a:lnTo>
                    <a:pt x="0" y="0"/>
                  </a:lnTo>
                  <a:lnTo>
                    <a:pt x="7743824" y="0"/>
                  </a:lnTo>
                  <a:lnTo>
                    <a:pt x="7743824" y="10286976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925" y="930188"/>
              <a:ext cx="1562100" cy="419100"/>
            </a:xfrm>
            <a:custGeom>
              <a:avLst/>
              <a:gdLst/>
              <a:ahLst/>
              <a:cxnLst/>
              <a:rect l="l" t="t" r="r" b="b"/>
              <a:pathLst>
                <a:path w="1562099" h="419100">
                  <a:moveTo>
                    <a:pt x="156164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1561649" y="0"/>
                  </a:lnTo>
                  <a:lnTo>
                    <a:pt x="1561649" y="419099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5905" y="1234274"/>
            <a:ext cx="9277348" cy="76485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1894417"/>
            <a:ext cx="5972175" cy="15976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 marR="5080">
              <a:lnSpc>
                <a:spcPts val="5780"/>
              </a:lnSpc>
              <a:spcBef>
                <a:spcPts val="969"/>
              </a:spcBef>
            </a:pPr>
            <a:r>
              <a:rPr sz="5500" spc="145" dirty="0">
                <a:solidFill>
                  <a:srgbClr val="000000"/>
                </a:solidFill>
                <a:latin typeface="Arial"/>
                <a:cs typeface="Arial"/>
              </a:rPr>
              <a:t>EXPLORATORY </a:t>
            </a:r>
            <a:r>
              <a:rPr sz="55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500" spc="165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550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500" spc="195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5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74063" y="8939464"/>
            <a:ext cx="1688464" cy="3352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22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0</a:t>
            </a:r>
            <a:r>
              <a:rPr sz="2000" spc="-55" dirty="0">
                <a:latin typeface="Verdana"/>
                <a:cs typeface="Verdana"/>
              </a:rPr>
              <a:t>6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14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3992617"/>
            <a:ext cx="6050280" cy="423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86740">
              <a:lnSpc>
                <a:spcPct val="133600"/>
              </a:lnSpc>
              <a:spcBef>
                <a:spcPts val="95"/>
              </a:spcBef>
            </a:pPr>
            <a:r>
              <a:rPr sz="2300" spc="-9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d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f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50" dirty="0">
                <a:latin typeface="Verdana"/>
                <a:cs typeface="Verdana"/>
              </a:rPr>
              <a:t>r 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65" dirty="0">
                <a:latin typeface="Verdana"/>
                <a:cs typeface="Verdana"/>
              </a:rPr>
              <a:t>j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35" dirty="0">
                <a:latin typeface="Verdana"/>
                <a:cs typeface="Verdana"/>
              </a:rPr>
              <a:t>b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45" dirty="0">
                <a:latin typeface="Verdana"/>
                <a:cs typeface="Verdana"/>
              </a:rPr>
              <a:t>g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110" dirty="0">
                <a:latin typeface="Verdana"/>
                <a:cs typeface="Verdana"/>
              </a:rPr>
              <a:t>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b</a:t>
            </a:r>
            <a:r>
              <a:rPr sz="2300" spc="15" dirty="0">
                <a:latin typeface="Verdana"/>
                <a:cs typeface="Verdana"/>
              </a:rPr>
              <a:t>e  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ee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50" dirty="0">
                <a:latin typeface="Verdana"/>
                <a:cs typeface="Verdana"/>
              </a:rPr>
              <a:t>g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10" dirty="0">
                <a:latin typeface="Verdana"/>
                <a:cs typeface="Verdana"/>
              </a:rPr>
              <a:t>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-185" dirty="0">
                <a:latin typeface="Verdana"/>
                <a:cs typeface="Verdana"/>
              </a:rPr>
              <a:t>'  </a:t>
            </a:r>
            <a:r>
              <a:rPr sz="2300" dirty="0">
                <a:latin typeface="Verdana"/>
                <a:cs typeface="Verdana"/>
              </a:rPr>
              <a:t>distribution.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33600"/>
              </a:lnSpc>
            </a:pPr>
            <a:r>
              <a:rPr sz="2300" spc="290" dirty="0">
                <a:latin typeface="Verdana"/>
                <a:cs typeface="Verdana"/>
              </a:rPr>
              <a:t>W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30" dirty="0">
                <a:latin typeface="Verdana"/>
                <a:cs typeface="Verdana"/>
              </a:rPr>
              <a:t>b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114" dirty="0">
                <a:latin typeface="Verdana"/>
                <a:cs typeface="Verdana"/>
              </a:rPr>
              <a:t>v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8</a:t>
            </a:r>
            <a:r>
              <a:rPr sz="2300" spc="-560" dirty="0">
                <a:latin typeface="Verdana"/>
                <a:cs typeface="Verdana"/>
              </a:rPr>
              <a:t>%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55" dirty="0">
                <a:latin typeface="Verdana"/>
                <a:cs typeface="Verdana"/>
              </a:rPr>
              <a:t>s  </a:t>
            </a:r>
            <a:r>
              <a:rPr sz="2300" spc="-20" dirty="0">
                <a:latin typeface="Verdana"/>
                <a:cs typeface="Verdana"/>
              </a:rPr>
              <a:t>are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for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Java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Developers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85" dirty="0">
                <a:latin typeface="Verdana"/>
                <a:cs typeface="Verdana"/>
              </a:rPr>
              <a:t>which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45" dirty="0">
                <a:latin typeface="Verdana"/>
                <a:cs typeface="Verdana"/>
              </a:rPr>
              <a:t>is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0" dirty="0">
                <a:latin typeface="Verdana"/>
                <a:cs typeface="Verdana"/>
              </a:rPr>
              <a:t>followed </a:t>
            </a:r>
            <a:r>
              <a:rPr sz="2300" spc="-790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b</a:t>
            </a:r>
            <a:r>
              <a:rPr sz="2300" spc="-110" dirty="0">
                <a:latin typeface="Verdana"/>
                <a:cs typeface="Verdana"/>
              </a:rPr>
              <a:t>y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D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30" dirty="0">
                <a:latin typeface="Verdana"/>
                <a:cs typeface="Verdana"/>
              </a:rPr>
              <a:t>b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35" dirty="0">
                <a:latin typeface="Verdana"/>
                <a:cs typeface="Verdana"/>
              </a:rPr>
              <a:t>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30" dirty="0">
                <a:latin typeface="Verdana"/>
                <a:cs typeface="Verdana"/>
              </a:rPr>
              <a:t>D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5" dirty="0">
                <a:latin typeface="Verdana"/>
                <a:cs typeface="Verdana"/>
              </a:rPr>
              <a:t>S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55" dirty="0">
                <a:latin typeface="Verdana"/>
                <a:cs typeface="Verdana"/>
              </a:rPr>
              <a:t>s  </a:t>
            </a:r>
            <a:r>
              <a:rPr sz="2300" spc="-35" dirty="0">
                <a:latin typeface="Verdana"/>
                <a:cs typeface="Verdana"/>
              </a:rPr>
              <a:t>respectively.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8171" y="58"/>
            <a:ext cx="9648825" cy="10287000"/>
          </a:xfrm>
          <a:custGeom>
            <a:avLst/>
            <a:gdLst/>
            <a:ahLst/>
            <a:cxnLst/>
            <a:rect l="l" t="t" r="r" b="b"/>
            <a:pathLst>
              <a:path w="9648825" h="10287000">
                <a:moveTo>
                  <a:pt x="9648824" y="10286882"/>
                </a:moveTo>
                <a:lnTo>
                  <a:pt x="0" y="10286882"/>
                </a:lnTo>
                <a:lnTo>
                  <a:pt x="0" y="0"/>
                </a:lnTo>
                <a:lnTo>
                  <a:pt x="9648824" y="0"/>
                </a:lnTo>
                <a:lnTo>
                  <a:pt x="9648824" y="10286882"/>
                </a:lnTo>
                <a:close/>
              </a:path>
            </a:pathLst>
          </a:custGeom>
          <a:solidFill>
            <a:srgbClr val="DDDDDD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"/>
            <a:ext cx="7743825" cy="10287000"/>
            <a:chOff x="0" y="12"/>
            <a:chExt cx="774382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2"/>
              <a:ext cx="7743825" cy="10287000"/>
            </a:xfrm>
            <a:custGeom>
              <a:avLst/>
              <a:gdLst/>
              <a:ahLst/>
              <a:cxnLst/>
              <a:rect l="l" t="t" r="r" b="b"/>
              <a:pathLst>
                <a:path w="7743825" h="10287000">
                  <a:moveTo>
                    <a:pt x="7743824" y="10286976"/>
                  </a:moveTo>
                  <a:lnTo>
                    <a:pt x="0" y="10286976"/>
                  </a:lnTo>
                  <a:lnTo>
                    <a:pt x="0" y="0"/>
                  </a:lnTo>
                  <a:lnTo>
                    <a:pt x="7743824" y="0"/>
                  </a:lnTo>
                  <a:lnTo>
                    <a:pt x="7743824" y="10286976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925" y="930189"/>
              <a:ext cx="1562100" cy="419100"/>
            </a:xfrm>
            <a:custGeom>
              <a:avLst/>
              <a:gdLst/>
              <a:ahLst/>
              <a:cxnLst/>
              <a:rect l="l" t="t" r="r" b="b"/>
              <a:pathLst>
                <a:path w="1562099" h="419100">
                  <a:moveTo>
                    <a:pt x="156164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1561649" y="0"/>
                  </a:lnTo>
                  <a:lnTo>
                    <a:pt x="1561649" y="419099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5440" y="1139069"/>
            <a:ext cx="7820024" cy="74485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1894418"/>
            <a:ext cx="5972175" cy="15976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 marR="5080">
              <a:lnSpc>
                <a:spcPts val="5780"/>
              </a:lnSpc>
              <a:spcBef>
                <a:spcPts val="969"/>
              </a:spcBef>
            </a:pPr>
            <a:r>
              <a:rPr sz="5500" spc="145" dirty="0">
                <a:solidFill>
                  <a:srgbClr val="000000"/>
                </a:solidFill>
                <a:latin typeface="Arial"/>
                <a:cs typeface="Arial"/>
              </a:rPr>
              <a:t>EXPLORATORY </a:t>
            </a:r>
            <a:r>
              <a:rPr sz="55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500" spc="165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550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500" spc="195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5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8648" y="8939464"/>
            <a:ext cx="1683385" cy="3352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22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0</a:t>
            </a:r>
            <a:r>
              <a:rPr sz="2000" spc="-95" dirty="0">
                <a:latin typeface="Verdana"/>
                <a:cs typeface="Verdana"/>
              </a:rPr>
              <a:t>7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14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3992617"/>
            <a:ext cx="5803900" cy="423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7350">
              <a:lnSpc>
                <a:spcPct val="133600"/>
              </a:lnSpc>
              <a:spcBef>
                <a:spcPts val="95"/>
              </a:spcBef>
            </a:pPr>
            <a:r>
              <a:rPr sz="2300" spc="60" dirty="0">
                <a:latin typeface="Verdana"/>
                <a:cs typeface="Verdana"/>
              </a:rPr>
              <a:t>Using </a:t>
            </a:r>
            <a:r>
              <a:rPr sz="2300" spc="20" dirty="0">
                <a:latin typeface="Verdana"/>
                <a:cs typeface="Verdana"/>
              </a:rPr>
              <a:t>Natural </a:t>
            </a:r>
            <a:r>
              <a:rPr sz="2300" spc="65" dirty="0">
                <a:latin typeface="Verdana"/>
                <a:cs typeface="Verdana"/>
              </a:rPr>
              <a:t>Language </a:t>
            </a:r>
            <a:r>
              <a:rPr sz="2300" spc="45" dirty="0">
                <a:latin typeface="Verdana"/>
                <a:cs typeface="Verdana"/>
              </a:rPr>
              <a:t>Processing </a:t>
            </a:r>
            <a:r>
              <a:rPr sz="2300" spc="-795" dirty="0">
                <a:latin typeface="Verdana"/>
                <a:cs typeface="Verdana"/>
              </a:rPr>
              <a:t> </a:t>
            </a:r>
            <a:r>
              <a:rPr sz="2300" spc="-290" dirty="0">
                <a:latin typeface="Verdana"/>
                <a:cs typeface="Verdana"/>
              </a:rPr>
              <a:t>(</a:t>
            </a:r>
            <a:r>
              <a:rPr sz="2300" spc="150" dirty="0">
                <a:latin typeface="Verdana"/>
                <a:cs typeface="Verdana"/>
              </a:rPr>
              <a:t>N</a:t>
            </a:r>
            <a:r>
              <a:rPr sz="2300" spc="75" dirty="0">
                <a:latin typeface="Verdana"/>
                <a:cs typeface="Verdana"/>
              </a:rPr>
              <a:t>L</a:t>
            </a:r>
            <a:r>
              <a:rPr sz="2300" spc="265" dirty="0">
                <a:latin typeface="Verdana"/>
                <a:cs typeface="Verdana"/>
              </a:rPr>
              <a:t>P</a:t>
            </a:r>
            <a:r>
              <a:rPr sz="2300" spc="-290" dirty="0">
                <a:latin typeface="Verdana"/>
                <a:cs typeface="Verdana"/>
              </a:rPr>
              <a:t>)</a:t>
            </a:r>
            <a:r>
              <a:rPr sz="2300" spc="-350" dirty="0">
                <a:latin typeface="Verdana"/>
                <a:cs typeface="Verdana"/>
              </a:rPr>
              <a:t>,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30" dirty="0">
                <a:latin typeface="Verdana"/>
                <a:cs typeface="Verdana"/>
              </a:rPr>
              <a:t>b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50" dirty="0">
                <a:latin typeface="Verdana"/>
                <a:cs typeface="Verdana"/>
              </a:rPr>
              <a:t>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15" dirty="0">
                <a:latin typeface="Verdana"/>
                <a:cs typeface="Verdana"/>
              </a:rPr>
              <a:t>e 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35" dirty="0">
                <a:latin typeface="Verdana"/>
                <a:cs typeface="Verdana"/>
              </a:rPr>
              <a:t>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f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135" dirty="0">
                <a:latin typeface="Verdana"/>
                <a:cs typeface="Verdana"/>
              </a:rPr>
              <a:t>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95" dirty="0">
                <a:latin typeface="Verdana"/>
                <a:cs typeface="Verdana"/>
              </a:rPr>
              <a:t>d 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130" dirty="0">
                <a:latin typeface="Verdana"/>
                <a:cs typeface="Verdana"/>
              </a:rPr>
              <a:t>d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-35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33600"/>
              </a:lnSpc>
            </a:pPr>
            <a:r>
              <a:rPr sz="2300" spc="290" dirty="0">
                <a:latin typeface="Verdana"/>
                <a:cs typeface="Verdana"/>
              </a:rPr>
              <a:t>W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130" dirty="0">
                <a:latin typeface="Verdana"/>
                <a:cs typeface="Verdana"/>
              </a:rPr>
              <a:t>b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-114" dirty="0">
                <a:latin typeface="Verdana"/>
                <a:cs typeface="Verdana"/>
              </a:rPr>
              <a:t>v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130" dirty="0">
                <a:latin typeface="Verdana"/>
                <a:cs typeface="Verdana"/>
              </a:rPr>
              <a:t>d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li</a:t>
            </a:r>
            <a:r>
              <a:rPr sz="2300" spc="20" dirty="0">
                <a:latin typeface="Verdana"/>
                <a:cs typeface="Verdana"/>
              </a:rPr>
              <a:t>k</a:t>
            </a:r>
            <a:r>
              <a:rPr sz="2300" spc="15" dirty="0">
                <a:latin typeface="Verdana"/>
                <a:cs typeface="Verdana"/>
              </a:rPr>
              <a:t>e  </a:t>
            </a:r>
            <a:r>
              <a:rPr sz="2300" spc="-15" dirty="0">
                <a:latin typeface="Verdana"/>
                <a:cs typeface="Verdana"/>
              </a:rPr>
              <a:t>experience,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company,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months,</a:t>
            </a:r>
            <a:r>
              <a:rPr sz="2300" spc="-20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projects </a:t>
            </a:r>
            <a:r>
              <a:rPr sz="2300" spc="-79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25" dirty="0">
                <a:latin typeface="Verdana"/>
                <a:cs typeface="Verdana"/>
              </a:rPr>
              <a:t>e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30" dirty="0">
                <a:latin typeface="Verdana"/>
                <a:cs typeface="Verdana"/>
              </a:rPr>
              <a:t>t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30" dirty="0">
                <a:latin typeface="Verdana"/>
                <a:cs typeface="Verdana"/>
              </a:rPr>
              <a:t>p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35" dirty="0">
                <a:latin typeface="Verdana"/>
                <a:cs typeface="Verdana"/>
              </a:rPr>
              <a:t>d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45" dirty="0">
                <a:latin typeface="Verdana"/>
                <a:cs typeface="Verdana"/>
              </a:rPr>
              <a:t>o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130" dirty="0">
                <a:latin typeface="Verdana"/>
                <a:cs typeface="Verdana"/>
              </a:rPr>
              <a:t>d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110" dirty="0">
                <a:latin typeface="Verdana"/>
                <a:cs typeface="Verdana"/>
              </a:rPr>
              <a:t>n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5" dirty="0">
                <a:latin typeface="Verdana"/>
                <a:cs typeface="Verdana"/>
              </a:rPr>
              <a:t>t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15" dirty="0">
                <a:latin typeface="Verdana"/>
                <a:cs typeface="Verdana"/>
              </a:rPr>
              <a:t>e  </a:t>
            </a:r>
            <a:r>
              <a:rPr sz="2300" spc="-60" dirty="0">
                <a:latin typeface="Verdana"/>
                <a:cs typeface="Verdana"/>
              </a:rPr>
              <a:t>r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95" dirty="0">
                <a:latin typeface="Verdana"/>
                <a:cs typeface="Verdana"/>
              </a:rPr>
              <a:t>u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145" dirty="0">
                <a:latin typeface="Verdana"/>
                <a:cs typeface="Verdana"/>
              </a:rPr>
              <a:t>w</a:t>
            </a:r>
            <a:r>
              <a:rPr sz="2300" spc="105" dirty="0">
                <a:latin typeface="Verdana"/>
                <a:cs typeface="Verdana"/>
              </a:rPr>
              <a:t>h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95" dirty="0">
                <a:latin typeface="Verdana"/>
                <a:cs typeface="Verdana"/>
              </a:rPr>
              <a:t>c</a:t>
            </a:r>
            <a:r>
              <a:rPr sz="2300" spc="110" dirty="0">
                <a:latin typeface="Verdana"/>
                <a:cs typeface="Verdana"/>
              </a:rPr>
              <a:t>h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l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50" dirty="0">
                <a:latin typeface="Verdana"/>
                <a:cs typeface="Verdana"/>
              </a:rPr>
              <a:t>o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210" dirty="0">
                <a:latin typeface="Verdana"/>
                <a:cs typeface="Verdana"/>
              </a:rPr>
              <a:t>m</a:t>
            </a:r>
            <a:r>
              <a:rPr sz="2300" spc="-25" dirty="0">
                <a:latin typeface="Verdana"/>
                <a:cs typeface="Verdana"/>
              </a:rPr>
              <a:t>a</a:t>
            </a:r>
            <a:r>
              <a:rPr sz="2300" spc="20" dirty="0">
                <a:latin typeface="Verdana"/>
                <a:cs typeface="Verdana"/>
              </a:rPr>
              <a:t>ke</a:t>
            </a:r>
            <a:r>
              <a:rPr sz="2300" spc="-70" dirty="0">
                <a:latin typeface="Verdana"/>
                <a:cs typeface="Verdana"/>
              </a:rPr>
              <a:t>s</a:t>
            </a:r>
            <a:r>
              <a:rPr sz="2300" spc="-204" dirty="0">
                <a:latin typeface="Verdana"/>
                <a:cs typeface="Verdana"/>
              </a:rPr>
              <a:t> 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105" dirty="0">
                <a:latin typeface="Verdana"/>
                <a:cs typeface="Verdana"/>
              </a:rPr>
              <a:t>n</a:t>
            </a:r>
            <a:r>
              <a:rPr sz="2300" spc="-75" dirty="0">
                <a:latin typeface="Verdana"/>
                <a:cs typeface="Verdana"/>
              </a:rPr>
              <a:t>s</a:t>
            </a:r>
            <a:r>
              <a:rPr sz="2300" spc="20" dirty="0">
                <a:latin typeface="Verdana"/>
                <a:cs typeface="Verdana"/>
              </a:rPr>
              <a:t>e</a:t>
            </a:r>
            <a:r>
              <a:rPr sz="2300" spc="-35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240" y="447432"/>
            <a:ext cx="6332855" cy="589343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 marR="63500">
              <a:lnSpc>
                <a:spcPts val="7100"/>
              </a:lnSpc>
              <a:spcBef>
                <a:spcPts val="1550"/>
              </a:spcBef>
            </a:pPr>
            <a:r>
              <a:rPr sz="7100" b="1" spc="200" dirty="0">
                <a:latin typeface="Arial"/>
                <a:cs typeface="Arial"/>
              </a:rPr>
              <a:t>NATURAL </a:t>
            </a:r>
            <a:r>
              <a:rPr sz="7100" b="1" spc="204" dirty="0">
                <a:latin typeface="Arial"/>
                <a:cs typeface="Arial"/>
              </a:rPr>
              <a:t> </a:t>
            </a:r>
            <a:r>
              <a:rPr sz="7100" b="1" spc="210" dirty="0">
                <a:latin typeface="Arial"/>
                <a:cs typeface="Arial"/>
              </a:rPr>
              <a:t>LANGUAGE </a:t>
            </a:r>
            <a:r>
              <a:rPr sz="7100" b="1" spc="215" dirty="0">
                <a:latin typeface="Arial"/>
                <a:cs typeface="Arial"/>
              </a:rPr>
              <a:t> </a:t>
            </a:r>
            <a:r>
              <a:rPr sz="7100" b="1" spc="5" dirty="0">
                <a:latin typeface="Arial"/>
                <a:cs typeface="Arial"/>
              </a:rPr>
              <a:t>P</a:t>
            </a:r>
            <a:r>
              <a:rPr sz="7100" b="1" spc="-30" dirty="0">
                <a:latin typeface="Arial"/>
                <a:cs typeface="Arial"/>
              </a:rPr>
              <a:t>R</a:t>
            </a:r>
            <a:r>
              <a:rPr sz="7100" b="1" spc="725" dirty="0">
                <a:latin typeface="Arial"/>
                <a:cs typeface="Arial"/>
              </a:rPr>
              <a:t>O</a:t>
            </a:r>
            <a:r>
              <a:rPr sz="7100" b="1" spc="235" dirty="0">
                <a:latin typeface="Arial"/>
                <a:cs typeface="Arial"/>
              </a:rPr>
              <a:t>C</a:t>
            </a:r>
            <a:r>
              <a:rPr sz="7100" b="1" spc="-605" dirty="0">
                <a:latin typeface="Arial"/>
                <a:cs typeface="Arial"/>
              </a:rPr>
              <a:t>E</a:t>
            </a:r>
            <a:r>
              <a:rPr sz="7100" b="1" spc="50" dirty="0">
                <a:latin typeface="Arial"/>
                <a:cs typeface="Arial"/>
              </a:rPr>
              <a:t>SS</a:t>
            </a:r>
            <a:r>
              <a:rPr sz="7100" b="1" spc="215" dirty="0">
                <a:latin typeface="Arial"/>
                <a:cs typeface="Arial"/>
              </a:rPr>
              <a:t>I</a:t>
            </a:r>
            <a:r>
              <a:rPr sz="7100" b="1" spc="755" dirty="0">
                <a:latin typeface="Arial"/>
                <a:cs typeface="Arial"/>
              </a:rPr>
              <a:t>N</a:t>
            </a:r>
            <a:r>
              <a:rPr sz="7100" b="1" spc="385" dirty="0">
                <a:latin typeface="Arial"/>
                <a:cs typeface="Arial"/>
              </a:rPr>
              <a:t>G</a:t>
            </a:r>
            <a:endParaRPr sz="7100">
              <a:latin typeface="Arial"/>
              <a:cs typeface="Arial"/>
            </a:endParaRPr>
          </a:p>
          <a:p>
            <a:pPr marL="53340" marR="5080">
              <a:lnSpc>
                <a:spcPct val="132800"/>
              </a:lnSpc>
              <a:spcBef>
                <a:spcPts val="4325"/>
              </a:spcBef>
            </a:pPr>
            <a:r>
              <a:rPr sz="2400" spc="155" dirty="0">
                <a:latin typeface="Verdana"/>
                <a:cs typeface="Verdana"/>
              </a:rPr>
              <a:t>B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585" dirty="0">
                <a:latin typeface="Verdana"/>
                <a:cs typeface="Verdana"/>
              </a:rPr>
              <a:t>;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w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45" dirty="0">
                <a:latin typeface="Verdana"/>
                <a:cs typeface="Verdana"/>
              </a:rPr>
              <a:t>x</a:t>
            </a:r>
            <a:r>
              <a:rPr sz="2400" spc="25" dirty="0">
                <a:latin typeface="Verdana"/>
                <a:cs typeface="Verdana"/>
              </a:rPr>
              <a:t>t  </a:t>
            </a:r>
            <a:r>
              <a:rPr sz="2400" spc="5" dirty="0">
                <a:latin typeface="Verdana"/>
                <a:cs typeface="Verdana"/>
              </a:rPr>
              <a:t>Preprocessing, </a:t>
            </a:r>
            <a:r>
              <a:rPr sz="2400" spc="15" dirty="0">
                <a:latin typeface="Verdana"/>
                <a:cs typeface="Verdana"/>
              </a:rPr>
              <a:t>Lemmatization,Label 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w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170" dirty="0">
                <a:latin typeface="Verdana"/>
                <a:cs typeface="Verdana"/>
              </a:rPr>
              <a:t>2</a:t>
            </a:r>
            <a:r>
              <a:rPr sz="2400" spc="-125" dirty="0">
                <a:latin typeface="Verdana"/>
                <a:cs typeface="Verdana"/>
              </a:rPr>
              <a:t>v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T</a:t>
            </a:r>
            <a:r>
              <a:rPr sz="2400" spc="130" dirty="0">
                <a:latin typeface="Verdana"/>
                <a:cs typeface="Verdana"/>
              </a:rPr>
              <a:t>F</a:t>
            </a:r>
            <a:r>
              <a:rPr sz="2400" spc="-180" dirty="0">
                <a:latin typeface="Verdana"/>
                <a:cs typeface="Verdana"/>
              </a:rPr>
              <a:t>-</a:t>
            </a:r>
            <a:r>
              <a:rPr sz="2400" spc="-295" dirty="0">
                <a:latin typeface="Verdana"/>
                <a:cs typeface="Verdana"/>
              </a:rPr>
              <a:t>I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135" dirty="0">
                <a:latin typeface="Verdana"/>
                <a:cs typeface="Verdana"/>
              </a:rPr>
              <a:t>F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65" dirty="0">
                <a:latin typeface="Verdana"/>
                <a:cs typeface="Verdana"/>
              </a:rPr>
              <a:t>s 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-85" dirty="0">
                <a:latin typeface="Verdana"/>
                <a:cs typeface="Verdana"/>
              </a:rPr>
              <a:t>s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d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145" dirty="0">
                <a:latin typeface="Verdana"/>
                <a:cs typeface="Verdana"/>
              </a:rPr>
              <a:t>x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20" dirty="0">
                <a:latin typeface="Verdana"/>
                <a:cs typeface="Verdana"/>
              </a:rPr>
              <a:t>t</a:t>
            </a:r>
            <a:r>
              <a:rPr sz="2400" spc="30" dirty="0">
                <a:latin typeface="Verdana"/>
                <a:cs typeface="Verdana"/>
              </a:rPr>
              <a:t>o  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spc="90" dirty="0">
                <a:latin typeface="Verdana"/>
                <a:cs typeface="Verdana"/>
              </a:rPr>
              <a:t>u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10" dirty="0">
                <a:latin typeface="Verdana"/>
                <a:cs typeface="Verdana"/>
              </a:rPr>
              <a:t>e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9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204" dirty="0">
                <a:latin typeface="Verdana"/>
                <a:cs typeface="Verdana"/>
              </a:rPr>
              <a:t>m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2963" y="393646"/>
            <a:ext cx="416242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50" dirty="0">
                <a:latin typeface="Verdana"/>
                <a:cs typeface="Verdana"/>
              </a:rPr>
              <a:t>T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170" dirty="0">
                <a:latin typeface="Verdana"/>
                <a:cs typeface="Verdana"/>
              </a:rPr>
              <a:t>x</a:t>
            </a:r>
            <a:r>
              <a:rPr sz="3150" spc="45" dirty="0">
                <a:latin typeface="Verdana"/>
                <a:cs typeface="Verdana"/>
              </a:rPr>
              <a:t>t</a:t>
            </a:r>
            <a:r>
              <a:rPr sz="3150" spc="-335" dirty="0">
                <a:latin typeface="Verdana"/>
                <a:cs typeface="Verdana"/>
              </a:rPr>
              <a:t> </a:t>
            </a:r>
            <a:r>
              <a:rPr sz="3150" spc="-204" dirty="0">
                <a:latin typeface="Verdana"/>
                <a:cs typeface="Verdana"/>
              </a:rPr>
              <a:t>P</a:t>
            </a:r>
            <a:r>
              <a:rPr sz="3150" spc="-114" dirty="0">
                <a:latin typeface="Verdana"/>
                <a:cs typeface="Verdana"/>
              </a:rPr>
              <a:t>r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15" dirty="0">
                <a:latin typeface="Verdana"/>
                <a:cs typeface="Verdana"/>
              </a:rPr>
              <a:t>p</a:t>
            </a:r>
            <a:r>
              <a:rPr sz="3150" spc="-114" dirty="0">
                <a:latin typeface="Verdana"/>
                <a:cs typeface="Verdana"/>
              </a:rPr>
              <a:t>r</a:t>
            </a:r>
            <a:r>
              <a:rPr sz="3150" spc="-55" dirty="0">
                <a:latin typeface="Verdana"/>
                <a:cs typeface="Verdana"/>
              </a:rPr>
              <a:t>o</a:t>
            </a:r>
            <a:r>
              <a:rPr sz="3150" spc="200" dirty="0">
                <a:latin typeface="Verdana"/>
                <a:cs typeface="Verdana"/>
              </a:rPr>
              <a:t>c</a:t>
            </a:r>
            <a:r>
              <a:rPr sz="3150" spc="-40" dirty="0">
                <a:latin typeface="Verdana"/>
                <a:cs typeface="Verdana"/>
              </a:rPr>
              <a:t>e</a:t>
            </a:r>
            <a:r>
              <a:rPr sz="3150" spc="-140" dirty="0">
                <a:latin typeface="Verdana"/>
                <a:cs typeface="Verdana"/>
              </a:rPr>
              <a:t>ss</a:t>
            </a:r>
            <a:r>
              <a:rPr sz="3150" spc="-120" dirty="0">
                <a:latin typeface="Verdana"/>
                <a:cs typeface="Verdana"/>
              </a:rPr>
              <a:t>i</a:t>
            </a:r>
            <a:r>
              <a:rPr sz="3150" spc="-140" dirty="0">
                <a:latin typeface="Verdana"/>
                <a:cs typeface="Verdana"/>
              </a:rPr>
              <a:t>n</a:t>
            </a:r>
            <a:r>
              <a:rPr sz="3150" spc="-35" dirty="0">
                <a:latin typeface="Verdana"/>
                <a:cs typeface="Verdana"/>
              </a:rPr>
              <a:t>g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0" y="1329109"/>
            <a:ext cx="7569200" cy="8564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55" dirty="0">
                <a:latin typeface="Verdana"/>
                <a:cs typeface="Verdana"/>
              </a:rPr>
              <a:t>C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155" dirty="0">
                <a:latin typeface="Verdana"/>
                <a:cs typeface="Verdana"/>
              </a:rPr>
              <a:t>g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105" dirty="0">
                <a:latin typeface="Verdana"/>
                <a:cs typeface="Verdana"/>
              </a:rPr>
              <a:t>h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125" dirty="0">
                <a:latin typeface="Verdana"/>
                <a:cs typeface="Verdana"/>
              </a:rPr>
              <a:t>x</a:t>
            </a:r>
            <a:r>
              <a:rPr sz="2250" spc="3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0" dirty="0">
                <a:latin typeface="Verdana"/>
                <a:cs typeface="Verdana"/>
              </a:rPr>
              <a:t>d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0" dirty="0">
                <a:latin typeface="Verdana"/>
                <a:cs typeface="Verdana"/>
              </a:rPr>
              <a:t>p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130" dirty="0">
                <a:latin typeface="Verdana"/>
                <a:cs typeface="Verdana"/>
              </a:rPr>
              <a:t>p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155" dirty="0">
                <a:latin typeface="Verdana"/>
                <a:cs typeface="Verdana"/>
              </a:rPr>
              <a:t>g</a:t>
            </a:r>
            <a:endParaRPr sz="2250" dirty="0">
              <a:latin typeface="Verdana"/>
              <a:cs typeface="Verdana"/>
            </a:endParaRPr>
          </a:p>
          <a:p>
            <a:pPr marL="12700" marR="1668780">
              <a:lnSpc>
                <a:spcPct val="125000"/>
              </a:lnSpc>
            </a:pP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3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0" dirty="0">
                <a:latin typeface="Verdana"/>
                <a:cs typeface="Verdana"/>
              </a:rPr>
              <a:t>r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105" dirty="0">
                <a:latin typeface="Verdana"/>
                <a:cs typeface="Verdana"/>
              </a:rPr>
              <a:t>h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130" dirty="0">
                <a:latin typeface="Verdana"/>
                <a:cs typeface="Verdana"/>
              </a:rPr>
              <a:t>d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-340" dirty="0">
                <a:latin typeface="Verdana"/>
                <a:cs typeface="Verdana"/>
              </a:rPr>
              <a:t>.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150" dirty="0">
                <a:latin typeface="Verdana"/>
                <a:cs typeface="Verdana"/>
              </a:rPr>
              <a:t>g</a:t>
            </a:r>
            <a:r>
              <a:rPr sz="2250" spc="-545" dirty="0">
                <a:latin typeface="Verdana"/>
                <a:cs typeface="Verdana"/>
              </a:rPr>
              <a:t>: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110" dirty="0">
                <a:latin typeface="Verdana"/>
                <a:cs typeface="Verdana"/>
              </a:rPr>
              <a:t>v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155" dirty="0">
                <a:latin typeface="Verdana"/>
                <a:cs typeface="Verdana"/>
              </a:rPr>
              <a:t>g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130" dirty="0">
                <a:latin typeface="Verdana"/>
                <a:cs typeface="Verdana"/>
              </a:rPr>
              <a:t>p</a:t>
            </a:r>
            <a:r>
              <a:rPr sz="2250" spc="145" dirty="0">
                <a:latin typeface="Verdana"/>
                <a:cs typeface="Verdana"/>
              </a:rPr>
              <a:t>w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130" dirty="0">
                <a:latin typeface="Verdana"/>
                <a:cs typeface="Verdana"/>
              </a:rPr>
              <a:t>d</a:t>
            </a:r>
            <a:r>
              <a:rPr sz="2250" spc="-50" dirty="0">
                <a:latin typeface="Verdana"/>
                <a:cs typeface="Verdana"/>
              </a:rPr>
              <a:t>s  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-110" dirty="0">
                <a:latin typeface="Verdana"/>
                <a:cs typeface="Verdana"/>
              </a:rPr>
              <a:t>y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130" dirty="0">
                <a:latin typeface="Verdana"/>
                <a:cs typeface="Verdana"/>
              </a:rPr>
              <a:t>b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-65" dirty="0">
                <a:latin typeface="Verdana"/>
                <a:cs typeface="Verdana"/>
              </a:rPr>
              <a:t>s</a:t>
            </a:r>
            <a:endParaRPr sz="2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150" b="1" spc="-95" dirty="0">
                <a:solidFill>
                  <a:srgbClr val="494949"/>
                </a:solidFill>
                <a:latin typeface="Verdana"/>
                <a:cs typeface="Verdana"/>
              </a:rPr>
              <a:t>Lemmatization</a:t>
            </a:r>
            <a:endParaRPr sz="3150" dirty="0">
              <a:latin typeface="Verdana"/>
              <a:cs typeface="Verdana"/>
            </a:endParaRPr>
          </a:p>
          <a:p>
            <a:pPr marL="12700" marR="2250440">
              <a:lnSpc>
                <a:spcPct val="125000"/>
              </a:lnSpc>
              <a:spcBef>
                <a:spcPts val="1355"/>
              </a:spcBef>
            </a:pPr>
            <a:r>
              <a:rPr sz="2250" spc="160" dirty="0">
                <a:latin typeface="Verdana"/>
                <a:cs typeface="Verdana"/>
              </a:rPr>
              <a:t>B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110" dirty="0">
                <a:latin typeface="Verdana"/>
                <a:cs typeface="Verdana"/>
              </a:rPr>
              <a:t>n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105" dirty="0">
                <a:latin typeface="Verdana"/>
                <a:cs typeface="Verdana"/>
              </a:rPr>
              <a:t>h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125" dirty="0">
                <a:latin typeface="Verdana"/>
                <a:cs typeface="Verdana"/>
              </a:rPr>
              <a:t>x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340" dirty="0">
                <a:latin typeface="Verdana"/>
                <a:cs typeface="Verdana"/>
              </a:rPr>
              <a:t>,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35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-110" dirty="0">
                <a:latin typeface="Verdana"/>
                <a:cs typeface="Verdana"/>
              </a:rPr>
              <a:t>v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105" dirty="0">
                <a:latin typeface="Verdana"/>
                <a:cs typeface="Verdana"/>
              </a:rPr>
              <a:t>h</a:t>
            </a:r>
            <a:r>
              <a:rPr sz="2250" spc="20" dirty="0">
                <a:latin typeface="Verdana"/>
                <a:cs typeface="Verdana"/>
              </a:rPr>
              <a:t>e  </a:t>
            </a:r>
            <a:r>
              <a:rPr sz="2250" spc="145" dirty="0">
                <a:latin typeface="Verdana"/>
                <a:cs typeface="Verdana"/>
              </a:rPr>
              <a:t>w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55" dirty="0">
                <a:latin typeface="Verdana"/>
                <a:cs typeface="Verdana"/>
              </a:rPr>
              <a:t>o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150" dirty="0">
                <a:latin typeface="Verdana"/>
                <a:cs typeface="Verdana"/>
              </a:rPr>
              <a:t>g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-10" dirty="0">
                <a:latin typeface="Verdana"/>
                <a:cs typeface="Verdana"/>
              </a:rPr>
              <a:t>l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0" dirty="0">
                <a:latin typeface="Verdana"/>
                <a:cs typeface="Verdana"/>
              </a:rPr>
              <a:t>b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-340" dirty="0">
                <a:latin typeface="Verdana"/>
                <a:cs typeface="Verdana"/>
              </a:rPr>
              <a:t>.</a:t>
            </a:r>
            <a:endParaRPr sz="2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3150" b="1" spc="-190" dirty="0">
                <a:solidFill>
                  <a:srgbClr val="494949"/>
                </a:solidFill>
                <a:latin typeface="Verdana"/>
                <a:cs typeface="Verdana"/>
              </a:rPr>
              <a:t>L</a:t>
            </a:r>
            <a:r>
              <a:rPr sz="3150" b="1" spc="-100" dirty="0">
                <a:solidFill>
                  <a:srgbClr val="494949"/>
                </a:solidFill>
                <a:latin typeface="Verdana"/>
                <a:cs typeface="Verdana"/>
              </a:rPr>
              <a:t>a</a:t>
            </a:r>
            <a:r>
              <a:rPr sz="3150" b="1" spc="15" dirty="0">
                <a:solidFill>
                  <a:srgbClr val="494949"/>
                </a:solidFill>
                <a:latin typeface="Verdana"/>
                <a:cs typeface="Verdana"/>
              </a:rPr>
              <a:t>b</a:t>
            </a:r>
            <a:r>
              <a:rPr sz="3150" b="1" spc="-40" dirty="0">
                <a:solidFill>
                  <a:srgbClr val="494949"/>
                </a:solidFill>
                <a:latin typeface="Verdana"/>
                <a:cs typeface="Verdana"/>
              </a:rPr>
              <a:t>e</a:t>
            </a:r>
            <a:r>
              <a:rPr sz="3150" b="1" spc="-114" dirty="0">
                <a:solidFill>
                  <a:srgbClr val="494949"/>
                </a:solidFill>
                <a:latin typeface="Verdana"/>
                <a:cs typeface="Verdana"/>
              </a:rPr>
              <a:t>l</a:t>
            </a:r>
            <a:r>
              <a:rPr sz="3150" b="1" spc="-335" dirty="0">
                <a:solidFill>
                  <a:srgbClr val="494949"/>
                </a:solidFill>
                <a:latin typeface="Verdana"/>
                <a:cs typeface="Verdana"/>
              </a:rPr>
              <a:t> </a:t>
            </a:r>
            <a:r>
              <a:rPr sz="3150" b="1" spc="-240" dirty="0">
                <a:solidFill>
                  <a:srgbClr val="494949"/>
                </a:solidFill>
                <a:latin typeface="Verdana"/>
                <a:cs typeface="Verdana"/>
              </a:rPr>
              <a:t>E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n</a:t>
            </a:r>
            <a:r>
              <a:rPr sz="3150" b="1" spc="200" dirty="0">
                <a:solidFill>
                  <a:srgbClr val="494949"/>
                </a:solidFill>
                <a:latin typeface="Verdana"/>
                <a:cs typeface="Verdana"/>
              </a:rPr>
              <a:t>c</a:t>
            </a:r>
            <a:r>
              <a:rPr sz="3150" b="1" spc="-5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r>
              <a:rPr sz="3150" b="1" spc="15" dirty="0">
                <a:solidFill>
                  <a:srgbClr val="494949"/>
                </a:solidFill>
                <a:latin typeface="Verdana"/>
                <a:cs typeface="Verdana"/>
              </a:rPr>
              <a:t>d</a:t>
            </a:r>
            <a:r>
              <a:rPr sz="3150" b="1" spc="-40" dirty="0">
                <a:solidFill>
                  <a:srgbClr val="494949"/>
                </a:solidFill>
                <a:latin typeface="Verdana"/>
                <a:cs typeface="Verdana"/>
              </a:rPr>
              <a:t>e</a:t>
            </a:r>
            <a:r>
              <a:rPr sz="3150" b="1" spc="-110" dirty="0">
                <a:solidFill>
                  <a:srgbClr val="494949"/>
                </a:solidFill>
                <a:latin typeface="Verdana"/>
                <a:cs typeface="Verdana"/>
              </a:rPr>
              <a:t>r</a:t>
            </a:r>
            <a:endParaRPr sz="3150" dirty="0">
              <a:latin typeface="Verdana"/>
              <a:cs typeface="Verdana"/>
            </a:endParaRPr>
          </a:p>
          <a:p>
            <a:pPr marL="12700" marR="1943100">
              <a:lnSpc>
                <a:spcPct val="125000"/>
              </a:lnSpc>
              <a:spcBef>
                <a:spcPts val="925"/>
              </a:spcBef>
            </a:pPr>
            <a:r>
              <a:rPr sz="2250" spc="-90" dirty="0">
                <a:latin typeface="Verdana"/>
                <a:cs typeface="Verdana"/>
              </a:rPr>
              <a:t>T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105" dirty="0">
                <a:latin typeface="Verdana"/>
                <a:cs typeface="Verdana"/>
              </a:rPr>
              <a:t>h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150" dirty="0">
                <a:latin typeface="Verdana"/>
                <a:cs typeface="Verdana"/>
              </a:rPr>
              <a:t>g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-105" dirty="0">
                <a:latin typeface="Verdana"/>
                <a:cs typeface="Verdana"/>
              </a:rPr>
              <a:t>y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110" dirty="0">
                <a:latin typeface="Verdana"/>
                <a:cs typeface="Verdana"/>
              </a:rPr>
              <a:t>n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40" dirty="0">
                <a:latin typeface="Verdana"/>
                <a:cs typeface="Verdana"/>
              </a:rPr>
              <a:t>o  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10" dirty="0">
                <a:latin typeface="Verdana"/>
                <a:cs typeface="Verdana"/>
              </a:rPr>
              <a:t>l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-340" dirty="0">
                <a:latin typeface="Verdana"/>
                <a:cs typeface="Verdana"/>
              </a:rPr>
              <a:t>.</a:t>
            </a:r>
            <a:endParaRPr sz="2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Verdana"/>
              <a:cs typeface="Verdana"/>
            </a:endParaRPr>
          </a:p>
          <a:p>
            <a:pPr marL="33020">
              <a:lnSpc>
                <a:spcPct val="100000"/>
              </a:lnSpc>
            </a:pPr>
            <a:r>
              <a:rPr sz="3150" b="1" spc="-70" dirty="0">
                <a:solidFill>
                  <a:srgbClr val="494949"/>
                </a:solidFill>
                <a:latin typeface="Verdana"/>
                <a:cs typeface="Verdana"/>
              </a:rPr>
              <a:t>W</a:t>
            </a:r>
            <a:r>
              <a:rPr sz="3150" b="1" spc="-5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r>
              <a:rPr sz="3150" b="1" spc="-114" dirty="0">
                <a:solidFill>
                  <a:srgbClr val="494949"/>
                </a:solidFill>
                <a:latin typeface="Verdana"/>
                <a:cs typeface="Verdana"/>
              </a:rPr>
              <a:t>r</a:t>
            </a:r>
            <a:r>
              <a:rPr sz="3150" b="1" spc="20" dirty="0">
                <a:solidFill>
                  <a:srgbClr val="494949"/>
                </a:solidFill>
                <a:latin typeface="Verdana"/>
                <a:cs typeface="Verdana"/>
              </a:rPr>
              <a:t>d</a:t>
            </a:r>
            <a:r>
              <a:rPr sz="3150" b="1" spc="-335" dirty="0">
                <a:solidFill>
                  <a:srgbClr val="494949"/>
                </a:solidFill>
                <a:latin typeface="Verdana"/>
                <a:cs typeface="Verdana"/>
              </a:rPr>
              <a:t> </a:t>
            </a:r>
            <a:r>
              <a:rPr sz="3150" b="1" spc="-240" dirty="0">
                <a:solidFill>
                  <a:srgbClr val="494949"/>
                </a:solidFill>
                <a:latin typeface="Verdana"/>
                <a:cs typeface="Verdana"/>
              </a:rPr>
              <a:t>E</a:t>
            </a:r>
            <a:r>
              <a:rPr sz="3150" b="1" spc="-125" dirty="0">
                <a:solidFill>
                  <a:srgbClr val="494949"/>
                </a:solidFill>
                <a:latin typeface="Verdana"/>
                <a:cs typeface="Verdana"/>
              </a:rPr>
              <a:t>m</a:t>
            </a:r>
            <a:r>
              <a:rPr sz="3150" b="1" spc="15" dirty="0">
                <a:solidFill>
                  <a:srgbClr val="494949"/>
                </a:solidFill>
                <a:latin typeface="Verdana"/>
                <a:cs typeface="Verdana"/>
              </a:rPr>
              <a:t>b</a:t>
            </a:r>
            <a:r>
              <a:rPr sz="3150" b="1" spc="-40" dirty="0">
                <a:solidFill>
                  <a:srgbClr val="494949"/>
                </a:solidFill>
                <a:latin typeface="Verdana"/>
                <a:cs typeface="Verdana"/>
              </a:rPr>
              <a:t>e</a:t>
            </a:r>
            <a:r>
              <a:rPr sz="3150" b="1" spc="15" dirty="0">
                <a:solidFill>
                  <a:srgbClr val="494949"/>
                </a:solidFill>
                <a:latin typeface="Verdana"/>
                <a:cs typeface="Verdana"/>
              </a:rPr>
              <a:t>dd</a:t>
            </a:r>
            <a:r>
              <a:rPr sz="3150" b="1" spc="-120" dirty="0">
                <a:solidFill>
                  <a:srgbClr val="494949"/>
                </a:solidFill>
                <a:latin typeface="Verdana"/>
                <a:cs typeface="Verdana"/>
              </a:rPr>
              <a:t>i</a:t>
            </a:r>
            <a:r>
              <a:rPr sz="3150" b="1" spc="-140" dirty="0">
                <a:solidFill>
                  <a:srgbClr val="494949"/>
                </a:solidFill>
                <a:latin typeface="Verdana"/>
                <a:cs typeface="Verdana"/>
              </a:rPr>
              <a:t>n</a:t>
            </a:r>
            <a:r>
              <a:rPr sz="3150" b="1" spc="-35" dirty="0">
                <a:solidFill>
                  <a:srgbClr val="494949"/>
                </a:solidFill>
                <a:latin typeface="Verdana"/>
                <a:cs typeface="Verdana"/>
              </a:rPr>
              <a:t>g</a:t>
            </a:r>
            <a:endParaRPr sz="3150" dirty="0">
              <a:latin typeface="Verdana"/>
              <a:cs typeface="Verdana"/>
            </a:endParaRPr>
          </a:p>
          <a:p>
            <a:pPr marL="33020" marR="1442720">
              <a:lnSpc>
                <a:spcPct val="125000"/>
              </a:lnSpc>
              <a:spcBef>
                <a:spcPts val="805"/>
              </a:spcBef>
            </a:pPr>
            <a:r>
              <a:rPr sz="2250" spc="-90" dirty="0">
                <a:latin typeface="Verdana"/>
                <a:cs typeface="Verdana"/>
              </a:rPr>
              <a:t>T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-65" dirty="0">
                <a:latin typeface="Verdana"/>
                <a:cs typeface="Verdana"/>
              </a:rPr>
              <a:t>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125" dirty="0">
                <a:latin typeface="Verdana"/>
                <a:cs typeface="Verdana"/>
              </a:rPr>
              <a:t>x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10" dirty="0">
                <a:latin typeface="Verdana"/>
                <a:cs typeface="Verdana"/>
              </a:rPr>
              <a:t>l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0" dirty="0">
                <a:latin typeface="Verdana"/>
                <a:cs typeface="Verdana"/>
              </a:rPr>
              <a:t>d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55" dirty="0">
                <a:latin typeface="Verdana"/>
                <a:cs typeface="Verdana"/>
              </a:rPr>
              <a:t>o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05" dirty="0">
                <a:latin typeface="Verdana"/>
                <a:cs typeface="Verdana"/>
              </a:rPr>
              <a:t>n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10" dirty="0">
                <a:latin typeface="Verdana"/>
                <a:cs typeface="Verdana"/>
              </a:rPr>
              <a:t>l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0" dirty="0">
                <a:latin typeface="Verdana"/>
                <a:cs typeface="Verdana"/>
              </a:rPr>
              <a:t>d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10" dirty="0">
                <a:latin typeface="Verdana"/>
                <a:cs typeface="Verdana"/>
              </a:rPr>
              <a:t>a  </a:t>
            </a:r>
            <a:r>
              <a:rPr sz="2250" spc="-280" dirty="0">
                <a:latin typeface="Verdana"/>
                <a:cs typeface="Verdana"/>
              </a:rPr>
              <a:t>(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110" dirty="0">
                <a:latin typeface="Verdana"/>
                <a:cs typeface="Verdana"/>
              </a:rPr>
              <a:t>n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20" dirty="0">
                <a:latin typeface="Verdana"/>
                <a:cs typeface="Verdana"/>
              </a:rPr>
              <a:t>m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-25" dirty="0">
                <a:latin typeface="Verdana"/>
                <a:cs typeface="Verdana"/>
              </a:rPr>
              <a:t>f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-280" dirty="0">
                <a:latin typeface="Verdana"/>
                <a:cs typeface="Verdana"/>
              </a:rPr>
              <a:t>)</a:t>
            </a:r>
            <a:r>
              <a:rPr sz="2250" spc="-340" dirty="0">
                <a:latin typeface="Verdana"/>
                <a:cs typeface="Verdana"/>
              </a:rPr>
              <a:t>.</a:t>
            </a:r>
            <a:endParaRPr sz="2250" dirty="0">
              <a:latin typeface="Verdana"/>
              <a:cs typeface="Verdana"/>
            </a:endParaRPr>
          </a:p>
          <a:p>
            <a:pPr marL="741045">
              <a:lnSpc>
                <a:spcPct val="100000"/>
              </a:lnSpc>
              <a:spcBef>
                <a:spcPts val="1695"/>
              </a:spcBef>
            </a:pPr>
            <a:r>
              <a:rPr sz="2650" b="1" spc="-45" dirty="0">
                <a:solidFill>
                  <a:srgbClr val="494949"/>
                </a:solidFill>
                <a:latin typeface="Verdana"/>
                <a:cs typeface="Verdana"/>
              </a:rPr>
              <a:t>T</a:t>
            </a:r>
            <a:r>
              <a:rPr sz="2650" b="1" spc="-215" dirty="0">
                <a:solidFill>
                  <a:srgbClr val="494949"/>
                </a:solidFill>
                <a:latin typeface="Verdana"/>
                <a:cs typeface="Verdana"/>
              </a:rPr>
              <a:t>F</a:t>
            </a:r>
            <a:r>
              <a:rPr sz="2650" b="1" spc="-55" dirty="0">
                <a:solidFill>
                  <a:srgbClr val="494949"/>
                </a:solidFill>
                <a:latin typeface="Verdana"/>
                <a:cs typeface="Verdana"/>
              </a:rPr>
              <a:t>-</a:t>
            </a:r>
            <a:r>
              <a:rPr sz="2650" b="1" spc="-580" dirty="0">
                <a:solidFill>
                  <a:srgbClr val="494949"/>
                </a:solidFill>
                <a:latin typeface="Verdana"/>
                <a:cs typeface="Verdana"/>
              </a:rPr>
              <a:t>I</a:t>
            </a:r>
            <a:r>
              <a:rPr sz="2650" b="1" spc="-145" dirty="0">
                <a:solidFill>
                  <a:srgbClr val="494949"/>
                </a:solidFill>
                <a:latin typeface="Verdana"/>
                <a:cs typeface="Verdana"/>
              </a:rPr>
              <a:t>D</a:t>
            </a:r>
            <a:r>
              <a:rPr sz="2650" b="1" spc="-210" dirty="0">
                <a:solidFill>
                  <a:srgbClr val="494949"/>
                </a:solidFill>
                <a:latin typeface="Verdana"/>
                <a:cs typeface="Verdana"/>
              </a:rPr>
              <a:t>F</a:t>
            </a:r>
            <a:r>
              <a:rPr sz="2650" b="1" spc="-280" dirty="0">
                <a:solidFill>
                  <a:srgbClr val="494949"/>
                </a:solidFill>
                <a:latin typeface="Verdana"/>
                <a:cs typeface="Verdana"/>
              </a:rPr>
              <a:t> </a:t>
            </a:r>
            <a:r>
              <a:rPr sz="2650" b="1" spc="-130" dirty="0">
                <a:solidFill>
                  <a:srgbClr val="494949"/>
                </a:solidFill>
                <a:latin typeface="Verdana"/>
                <a:cs typeface="Verdana"/>
              </a:rPr>
              <a:t>V</a:t>
            </a:r>
            <a:r>
              <a:rPr sz="2650" b="1" spc="-35" dirty="0">
                <a:solidFill>
                  <a:srgbClr val="494949"/>
                </a:solidFill>
                <a:latin typeface="Verdana"/>
                <a:cs typeface="Verdana"/>
              </a:rPr>
              <a:t>e</a:t>
            </a:r>
            <a:r>
              <a:rPr sz="2650" b="1" spc="170" dirty="0">
                <a:solidFill>
                  <a:srgbClr val="494949"/>
                </a:solidFill>
                <a:latin typeface="Verdana"/>
                <a:cs typeface="Verdana"/>
              </a:rPr>
              <a:t>c</a:t>
            </a:r>
            <a:r>
              <a:rPr sz="2650" b="1" spc="35" dirty="0">
                <a:solidFill>
                  <a:srgbClr val="494949"/>
                </a:solidFill>
                <a:latin typeface="Verdana"/>
                <a:cs typeface="Verdana"/>
              </a:rPr>
              <a:t>t</a:t>
            </a:r>
            <a:r>
              <a:rPr sz="2650" b="1" spc="-4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r>
              <a:rPr sz="2650" b="1" spc="-95" dirty="0">
                <a:solidFill>
                  <a:srgbClr val="494949"/>
                </a:solidFill>
                <a:latin typeface="Verdana"/>
                <a:cs typeface="Verdana"/>
              </a:rPr>
              <a:t>r</a:t>
            </a:r>
            <a:r>
              <a:rPr sz="2650" b="1" spc="-100" dirty="0">
                <a:solidFill>
                  <a:srgbClr val="494949"/>
                </a:solidFill>
                <a:latin typeface="Verdana"/>
                <a:cs typeface="Verdana"/>
              </a:rPr>
              <a:t>i</a:t>
            </a:r>
            <a:r>
              <a:rPr sz="2650" b="1" spc="-150" dirty="0">
                <a:solidFill>
                  <a:srgbClr val="494949"/>
                </a:solidFill>
                <a:latin typeface="Verdana"/>
                <a:cs typeface="Verdana"/>
              </a:rPr>
              <a:t>z</a:t>
            </a:r>
            <a:r>
              <a:rPr sz="2650" b="1" spc="-35" dirty="0">
                <a:solidFill>
                  <a:srgbClr val="494949"/>
                </a:solidFill>
                <a:latin typeface="Verdana"/>
                <a:cs typeface="Verdana"/>
              </a:rPr>
              <a:t>e</a:t>
            </a:r>
            <a:r>
              <a:rPr sz="2650" b="1" spc="-90" dirty="0">
                <a:solidFill>
                  <a:srgbClr val="494949"/>
                </a:solidFill>
                <a:latin typeface="Verdana"/>
                <a:cs typeface="Verdana"/>
              </a:rPr>
              <a:t>r</a:t>
            </a:r>
            <a:endParaRPr sz="2650" dirty="0">
              <a:latin typeface="Verdana"/>
              <a:cs typeface="Verdana"/>
            </a:endParaRPr>
          </a:p>
          <a:p>
            <a:pPr marL="632460" marR="320040">
              <a:lnSpc>
                <a:spcPct val="125000"/>
              </a:lnSpc>
              <a:spcBef>
                <a:spcPts val="470"/>
              </a:spcBef>
            </a:pPr>
            <a:r>
              <a:rPr sz="2250" spc="60" dirty="0">
                <a:latin typeface="Verdana"/>
                <a:cs typeface="Verdana"/>
              </a:rPr>
              <a:t>Used</a:t>
            </a:r>
            <a:r>
              <a:rPr sz="2250" spc="-195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TF-IDF</a:t>
            </a:r>
            <a:r>
              <a:rPr sz="2250" spc="-190" dirty="0">
                <a:latin typeface="Verdana"/>
                <a:cs typeface="Verdana"/>
              </a:rPr>
              <a:t> </a:t>
            </a:r>
            <a:r>
              <a:rPr sz="2250" spc="10" dirty="0">
                <a:latin typeface="Verdana"/>
                <a:cs typeface="Verdana"/>
              </a:rPr>
              <a:t>Vectorizer</a:t>
            </a:r>
            <a:r>
              <a:rPr sz="2250" spc="-195" dirty="0">
                <a:latin typeface="Verdana"/>
                <a:cs typeface="Verdana"/>
              </a:rPr>
              <a:t> </a:t>
            </a:r>
            <a:r>
              <a:rPr sz="2250" spc="40" dirty="0">
                <a:latin typeface="Verdana"/>
                <a:cs typeface="Verdana"/>
              </a:rPr>
              <a:t>to</a:t>
            </a:r>
            <a:r>
              <a:rPr sz="2250" spc="-19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extract</a:t>
            </a:r>
            <a:r>
              <a:rPr sz="2250" spc="-195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top</a:t>
            </a:r>
            <a:r>
              <a:rPr sz="2250" spc="-19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features </a:t>
            </a:r>
            <a:r>
              <a:rPr sz="2250" spc="-780" dirty="0">
                <a:latin typeface="Verdana"/>
                <a:cs typeface="Verdana"/>
              </a:rPr>
              <a:t> 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50" dirty="0">
                <a:latin typeface="Verdana"/>
                <a:cs typeface="Verdana"/>
              </a:rPr>
              <a:t>o</a:t>
            </a:r>
            <a:r>
              <a:rPr sz="2250" spc="220" dirty="0">
                <a:latin typeface="Verdana"/>
                <a:cs typeface="Verdana"/>
              </a:rPr>
              <a:t>m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105" dirty="0">
                <a:latin typeface="Verdana"/>
                <a:cs typeface="Verdana"/>
              </a:rPr>
              <a:t>h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55" dirty="0">
                <a:latin typeface="Verdana"/>
                <a:cs typeface="Verdana"/>
              </a:rPr>
              <a:t>r</a:t>
            </a:r>
            <a:r>
              <a:rPr sz="2250" spc="25" dirty="0">
                <a:latin typeface="Verdana"/>
                <a:cs typeface="Verdana"/>
              </a:rPr>
              <a:t>e</a:t>
            </a:r>
            <a:r>
              <a:rPr sz="2250" spc="-70" dirty="0">
                <a:latin typeface="Verdana"/>
                <a:cs typeface="Verdana"/>
              </a:rPr>
              <a:t>s</a:t>
            </a:r>
            <a:r>
              <a:rPr sz="2250" spc="95" dirty="0">
                <a:latin typeface="Verdana"/>
                <a:cs typeface="Verdana"/>
              </a:rPr>
              <a:t>u</a:t>
            </a:r>
            <a:r>
              <a:rPr sz="2250" spc="215" dirty="0">
                <a:latin typeface="Verdana"/>
                <a:cs typeface="Verdana"/>
              </a:rPr>
              <a:t>m</a:t>
            </a:r>
            <a:r>
              <a:rPr sz="2250" spc="30" dirty="0">
                <a:latin typeface="Verdana"/>
                <a:cs typeface="Verdana"/>
              </a:rPr>
              <a:t>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30" dirty="0">
                <a:latin typeface="Verdana"/>
                <a:cs typeface="Verdana"/>
              </a:rPr>
              <a:t>d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30" dirty="0">
                <a:latin typeface="Verdana"/>
                <a:cs typeface="Verdana"/>
              </a:rPr>
              <a:t>t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340" dirty="0">
                <a:latin typeface="Verdana"/>
                <a:cs typeface="Verdana"/>
              </a:rPr>
              <a:t>.</a:t>
            </a:r>
            <a:endParaRPr sz="2250" dirty="0">
              <a:latin typeface="Verdana"/>
              <a:cs typeface="Verdana"/>
            </a:endParaRPr>
          </a:p>
          <a:p>
            <a:pPr marL="6053455">
              <a:lnSpc>
                <a:spcPct val="100000"/>
              </a:lnSpc>
              <a:spcBef>
                <a:spcPts val="1070"/>
              </a:spcBef>
            </a:pPr>
            <a:r>
              <a:rPr sz="2000" spc="22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140" dirty="0">
                <a:latin typeface="Verdana"/>
                <a:cs typeface="Verdana"/>
              </a:rPr>
              <a:t>2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975647-E5F2-AF6F-AF1E-AF5F31FE5F78}"/>
              </a:ext>
            </a:extLst>
          </p:cNvPr>
          <p:cNvSpPr/>
          <p:nvPr/>
        </p:nvSpPr>
        <p:spPr>
          <a:xfrm>
            <a:off x="15925800" y="152400"/>
            <a:ext cx="2133600" cy="20955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" y="0"/>
            <a:ext cx="18288000" cy="3923029"/>
          </a:xfrm>
          <a:custGeom>
            <a:avLst/>
            <a:gdLst/>
            <a:ahLst/>
            <a:cxnLst/>
            <a:rect l="l" t="t" r="r" b="b"/>
            <a:pathLst>
              <a:path w="18288000" h="3923029">
                <a:moveTo>
                  <a:pt x="18287383" y="3922914"/>
                </a:moveTo>
                <a:lnTo>
                  <a:pt x="0" y="3922914"/>
                </a:lnTo>
                <a:lnTo>
                  <a:pt x="0" y="0"/>
                </a:lnTo>
                <a:lnTo>
                  <a:pt x="18287383" y="0"/>
                </a:lnTo>
                <a:lnTo>
                  <a:pt x="18287383" y="3922914"/>
                </a:lnTo>
                <a:close/>
              </a:path>
            </a:pathLst>
          </a:custGeom>
          <a:solidFill>
            <a:srgbClr val="E3A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6843" y="4218175"/>
            <a:ext cx="3000374" cy="2997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2005" y="4115493"/>
            <a:ext cx="2895599" cy="28955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366171" y="4139180"/>
            <a:ext cx="1183005" cy="2847975"/>
          </a:xfrm>
          <a:custGeom>
            <a:avLst/>
            <a:gdLst/>
            <a:ahLst/>
            <a:cxnLst/>
            <a:rect l="l" t="t" r="r" b="b"/>
            <a:pathLst>
              <a:path w="1183004" h="2847975">
                <a:moveTo>
                  <a:pt x="239746" y="2847765"/>
                </a:moveTo>
                <a:lnTo>
                  <a:pt x="0" y="2847765"/>
                </a:lnTo>
                <a:lnTo>
                  <a:pt x="0" y="0"/>
                </a:lnTo>
                <a:lnTo>
                  <a:pt x="47570" y="941"/>
                </a:lnTo>
                <a:lnTo>
                  <a:pt x="94663" y="3740"/>
                </a:lnTo>
                <a:lnTo>
                  <a:pt x="141244" y="8363"/>
                </a:lnTo>
                <a:lnTo>
                  <a:pt x="187277" y="14773"/>
                </a:lnTo>
                <a:lnTo>
                  <a:pt x="232727" y="22935"/>
                </a:lnTo>
                <a:lnTo>
                  <a:pt x="277559" y="32815"/>
                </a:lnTo>
                <a:lnTo>
                  <a:pt x="321737" y="44376"/>
                </a:lnTo>
                <a:lnTo>
                  <a:pt x="365226" y="57583"/>
                </a:lnTo>
                <a:lnTo>
                  <a:pt x="407991" y="72401"/>
                </a:lnTo>
                <a:lnTo>
                  <a:pt x="449996" y="88794"/>
                </a:lnTo>
                <a:lnTo>
                  <a:pt x="491206" y="106727"/>
                </a:lnTo>
                <a:lnTo>
                  <a:pt x="531586" y="126164"/>
                </a:lnTo>
                <a:lnTo>
                  <a:pt x="571101" y="147071"/>
                </a:lnTo>
                <a:lnTo>
                  <a:pt x="609714" y="169411"/>
                </a:lnTo>
                <a:lnTo>
                  <a:pt x="647391" y="193150"/>
                </a:lnTo>
                <a:lnTo>
                  <a:pt x="684097" y="218252"/>
                </a:lnTo>
                <a:lnTo>
                  <a:pt x="719796" y="244681"/>
                </a:lnTo>
                <a:lnTo>
                  <a:pt x="754453" y="272402"/>
                </a:lnTo>
                <a:lnTo>
                  <a:pt x="788032" y="301381"/>
                </a:lnTo>
                <a:lnTo>
                  <a:pt x="820498" y="331580"/>
                </a:lnTo>
                <a:lnTo>
                  <a:pt x="851816" y="362966"/>
                </a:lnTo>
                <a:lnTo>
                  <a:pt x="881951" y="395502"/>
                </a:lnTo>
                <a:lnTo>
                  <a:pt x="910867" y="429153"/>
                </a:lnTo>
                <a:lnTo>
                  <a:pt x="938529" y="463885"/>
                </a:lnTo>
                <a:lnTo>
                  <a:pt x="964902" y="499660"/>
                </a:lnTo>
                <a:lnTo>
                  <a:pt x="989950" y="536445"/>
                </a:lnTo>
                <a:lnTo>
                  <a:pt x="1013637" y="574203"/>
                </a:lnTo>
                <a:lnTo>
                  <a:pt x="1035930" y="612899"/>
                </a:lnTo>
                <a:lnTo>
                  <a:pt x="1056792" y="652499"/>
                </a:lnTo>
                <a:lnTo>
                  <a:pt x="1076188" y="692966"/>
                </a:lnTo>
                <a:lnTo>
                  <a:pt x="1094082" y="734264"/>
                </a:lnTo>
                <a:lnTo>
                  <a:pt x="1110440" y="776360"/>
                </a:lnTo>
                <a:lnTo>
                  <a:pt x="1125226" y="819217"/>
                </a:lnTo>
                <a:lnTo>
                  <a:pt x="1138405" y="862799"/>
                </a:lnTo>
                <a:lnTo>
                  <a:pt x="1149941" y="907072"/>
                </a:lnTo>
                <a:lnTo>
                  <a:pt x="1159799" y="952000"/>
                </a:lnTo>
                <a:lnTo>
                  <a:pt x="1167944" y="997548"/>
                </a:lnTo>
                <a:lnTo>
                  <a:pt x="1174340" y="1043680"/>
                </a:lnTo>
                <a:lnTo>
                  <a:pt x="1178953" y="1090361"/>
                </a:lnTo>
                <a:lnTo>
                  <a:pt x="1181747" y="1137556"/>
                </a:lnTo>
                <a:lnTo>
                  <a:pt x="1182686" y="1185229"/>
                </a:lnTo>
                <a:lnTo>
                  <a:pt x="1181655" y="1235164"/>
                </a:lnTo>
                <a:lnTo>
                  <a:pt x="1178590" y="1284573"/>
                </a:lnTo>
                <a:lnTo>
                  <a:pt x="1173531" y="1333416"/>
                </a:lnTo>
                <a:lnTo>
                  <a:pt x="1166519" y="1381651"/>
                </a:lnTo>
                <a:lnTo>
                  <a:pt x="1157595" y="1429238"/>
                </a:lnTo>
                <a:lnTo>
                  <a:pt x="1146800" y="1476136"/>
                </a:lnTo>
                <a:lnTo>
                  <a:pt x="1134173" y="1522304"/>
                </a:lnTo>
                <a:lnTo>
                  <a:pt x="1119757" y="1567701"/>
                </a:lnTo>
                <a:lnTo>
                  <a:pt x="1103591" y="1612287"/>
                </a:lnTo>
                <a:lnTo>
                  <a:pt x="1085716" y="1656021"/>
                </a:lnTo>
                <a:lnTo>
                  <a:pt x="1066174" y="1698861"/>
                </a:lnTo>
                <a:lnTo>
                  <a:pt x="1045004" y="1740768"/>
                </a:lnTo>
                <a:lnTo>
                  <a:pt x="1022248" y="1781700"/>
                </a:lnTo>
                <a:lnTo>
                  <a:pt x="997946" y="1821617"/>
                </a:lnTo>
                <a:lnTo>
                  <a:pt x="972138" y="1860477"/>
                </a:lnTo>
                <a:lnTo>
                  <a:pt x="944866" y="1898241"/>
                </a:lnTo>
                <a:lnTo>
                  <a:pt x="916171" y="1934866"/>
                </a:lnTo>
                <a:lnTo>
                  <a:pt x="886093" y="1970313"/>
                </a:lnTo>
                <a:lnTo>
                  <a:pt x="854672" y="2004541"/>
                </a:lnTo>
                <a:lnTo>
                  <a:pt x="821949" y="2037508"/>
                </a:lnTo>
                <a:lnTo>
                  <a:pt x="787966" y="2069174"/>
                </a:lnTo>
                <a:lnTo>
                  <a:pt x="752763" y="2099498"/>
                </a:lnTo>
                <a:lnTo>
                  <a:pt x="716380" y="2128440"/>
                </a:lnTo>
                <a:lnTo>
                  <a:pt x="678859" y="2155958"/>
                </a:lnTo>
                <a:lnTo>
                  <a:pt x="640239" y="2182012"/>
                </a:lnTo>
                <a:lnTo>
                  <a:pt x="600562" y="2206561"/>
                </a:lnTo>
                <a:lnTo>
                  <a:pt x="559869" y="2229564"/>
                </a:lnTo>
                <a:lnTo>
                  <a:pt x="518200" y="2250981"/>
                </a:lnTo>
                <a:lnTo>
                  <a:pt x="475595" y="2270770"/>
                </a:lnTo>
                <a:lnTo>
                  <a:pt x="446146" y="2289099"/>
                </a:lnTo>
                <a:lnTo>
                  <a:pt x="423595" y="2314383"/>
                </a:lnTo>
                <a:lnTo>
                  <a:pt x="409166" y="2344965"/>
                </a:lnTo>
                <a:lnTo>
                  <a:pt x="404084" y="2379186"/>
                </a:lnTo>
                <a:lnTo>
                  <a:pt x="404084" y="2683303"/>
                </a:lnTo>
                <a:lnTo>
                  <a:pt x="398214" y="2727069"/>
                </a:lnTo>
                <a:lnTo>
                  <a:pt x="381647" y="2766368"/>
                </a:lnTo>
                <a:lnTo>
                  <a:pt x="355951" y="2799644"/>
                </a:lnTo>
                <a:lnTo>
                  <a:pt x="322691" y="2825340"/>
                </a:lnTo>
                <a:lnTo>
                  <a:pt x="283434" y="2841900"/>
                </a:lnTo>
                <a:lnTo>
                  <a:pt x="239746" y="2847765"/>
                </a:lnTo>
                <a:close/>
              </a:path>
            </a:pathLst>
          </a:custGeom>
          <a:solidFill>
            <a:srgbClr val="779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1514" y="4139180"/>
            <a:ext cx="1421130" cy="2847975"/>
          </a:xfrm>
          <a:custGeom>
            <a:avLst/>
            <a:gdLst/>
            <a:ahLst/>
            <a:cxnLst/>
            <a:rect l="l" t="t" r="r" b="b"/>
            <a:pathLst>
              <a:path w="1421129" h="2847975">
                <a:moveTo>
                  <a:pt x="1420827" y="2847766"/>
                </a:moveTo>
                <a:lnTo>
                  <a:pt x="1389975" y="2847461"/>
                </a:lnTo>
                <a:lnTo>
                  <a:pt x="1359315" y="2846531"/>
                </a:lnTo>
                <a:lnTo>
                  <a:pt x="1328871" y="2844955"/>
                </a:lnTo>
                <a:lnTo>
                  <a:pt x="1298662" y="2842712"/>
                </a:lnTo>
                <a:lnTo>
                  <a:pt x="1298662" y="2736593"/>
                </a:lnTo>
                <a:lnTo>
                  <a:pt x="1290590" y="2690700"/>
                </a:lnTo>
                <a:lnTo>
                  <a:pt x="1268121" y="2651290"/>
                </a:lnTo>
                <a:lnTo>
                  <a:pt x="1233877" y="2621569"/>
                </a:lnTo>
                <a:lnTo>
                  <a:pt x="1190479" y="2604748"/>
                </a:lnTo>
                <a:lnTo>
                  <a:pt x="1136605" y="2602138"/>
                </a:lnTo>
                <a:lnTo>
                  <a:pt x="1093612" y="2616491"/>
                </a:lnTo>
                <a:lnTo>
                  <a:pt x="1057795" y="2644323"/>
                </a:lnTo>
                <a:lnTo>
                  <a:pt x="1032787" y="2683763"/>
                </a:lnTo>
                <a:lnTo>
                  <a:pt x="992218" y="2781843"/>
                </a:lnTo>
                <a:lnTo>
                  <a:pt x="945411" y="2766163"/>
                </a:lnTo>
                <a:lnTo>
                  <a:pt x="899353" y="2748906"/>
                </a:lnTo>
                <a:lnTo>
                  <a:pt x="854075" y="2730095"/>
                </a:lnTo>
                <a:lnTo>
                  <a:pt x="809611" y="2709751"/>
                </a:lnTo>
                <a:lnTo>
                  <a:pt x="765995" y="2687897"/>
                </a:lnTo>
                <a:lnTo>
                  <a:pt x="805189" y="2593263"/>
                </a:lnTo>
                <a:lnTo>
                  <a:pt x="815575" y="2546179"/>
                </a:lnTo>
                <a:lnTo>
                  <a:pt x="809716" y="2499633"/>
                </a:lnTo>
                <a:lnTo>
                  <a:pt x="788815" y="2457696"/>
                </a:lnTo>
                <a:lnTo>
                  <a:pt x="754077" y="2424436"/>
                </a:lnTo>
                <a:lnTo>
                  <a:pt x="716659" y="2406664"/>
                </a:lnTo>
                <a:lnTo>
                  <a:pt x="676835" y="2400778"/>
                </a:lnTo>
                <a:lnTo>
                  <a:pt x="650194" y="2403351"/>
                </a:lnTo>
                <a:lnTo>
                  <a:pt x="624434" y="2411028"/>
                </a:lnTo>
                <a:lnTo>
                  <a:pt x="600350" y="2423744"/>
                </a:lnTo>
                <a:lnTo>
                  <a:pt x="578736" y="2441434"/>
                </a:lnTo>
                <a:lnTo>
                  <a:pt x="506538" y="2513788"/>
                </a:lnTo>
                <a:lnTo>
                  <a:pt x="469552" y="2481574"/>
                </a:lnTo>
                <a:lnTo>
                  <a:pt x="433710" y="2448080"/>
                </a:lnTo>
                <a:lnTo>
                  <a:pt x="399056" y="2413352"/>
                </a:lnTo>
                <a:lnTo>
                  <a:pt x="365635" y="2377433"/>
                </a:lnTo>
                <a:lnTo>
                  <a:pt x="333490" y="2340368"/>
                </a:lnTo>
                <a:lnTo>
                  <a:pt x="405459" y="2268243"/>
                </a:lnTo>
                <a:lnTo>
                  <a:pt x="433157" y="2228635"/>
                </a:lnTo>
                <a:lnTo>
                  <a:pt x="445512" y="2183256"/>
                </a:lnTo>
                <a:lnTo>
                  <a:pt x="442139" y="2136326"/>
                </a:lnTo>
                <a:lnTo>
                  <a:pt x="422649" y="2092067"/>
                </a:lnTo>
                <a:lnTo>
                  <a:pt x="399765" y="2065781"/>
                </a:lnTo>
                <a:lnTo>
                  <a:pt x="371938" y="2046472"/>
                </a:lnTo>
                <a:lnTo>
                  <a:pt x="340588" y="2034571"/>
                </a:lnTo>
                <a:lnTo>
                  <a:pt x="307131" y="2030509"/>
                </a:lnTo>
                <a:lnTo>
                  <a:pt x="293830" y="2031158"/>
                </a:lnTo>
                <a:lnTo>
                  <a:pt x="280486" y="2033121"/>
                </a:lnTo>
                <a:lnTo>
                  <a:pt x="267228" y="2036420"/>
                </a:lnTo>
                <a:lnTo>
                  <a:pt x="254185" y="2041075"/>
                </a:lnTo>
                <a:lnTo>
                  <a:pt x="159525" y="2080352"/>
                </a:lnTo>
                <a:lnTo>
                  <a:pt x="137827" y="2036642"/>
                </a:lnTo>
                <a:lnTo>
                  <a:pt x="117582" y="1992083"/>
                </a:lnTo>
                <a:lnTo>
                  <a:pt x="98812" y="1946708"/>
                </a:lnTo>
                <a:lnTo>
                  <a:pt x="81537" y="1900550"/>
                </a:lnTo>
                <a:lnTo>
                  <a:pt x="65781" y="1853643"/>
                </a:lnTo>
                <a:lnTo>
                  <a:pt x="160212" y="1814595"/>
                </a:lnTo>
                <a:lnTo>
                  <a:pt x="200964" y="1788643"/>
                </a:lnTo>
                <a:lnTo>
                  <a:pt x="229747" y="1751514"/>
                </a:lnTo>
                <a:lnTo>
                  <a:pt x="244562" y="1706936"/>
                </a:lnTo>
                <a:lnTo>
                  <a:pt x="243413" y="1658631"/>
                </a:lnTo>
                <a:lnTo>
                  <a:pt x="225965" y="1613582"/>
                </a:lnTo>
                <a:lnTo>
                  <a:pt x="195280" y="1578008"/>
                </a:lnTo>
                <a:lnTo>
                  <a:pt x="154511" y="1554866"/>
                </a:lnTo>
                <a:lnTo>
                  <a:pt x="107037" y="1546540"/>
                </a:lnTo>
                <a:lnTo>
                  <a:pt x="5271" y="1546540"/>
                </a:lnTo>
                <a:lnTo>
                  <a:pt x="2997" y="1516134"/>
                </a:lnTo>
                <a:lnTo>
                  <a:pt x="1346" y="1485556"/>
                </a:lnTo>
                <a:lnTo>
                  <a:pt x="340" y="1454805"/>
                </a:lnTo>
                <a:lnTo>
                  <a:pt x="0" y="1423882"/>
                </a:lnTo>
                <a:lnTo>
                  <a:pt x="340" y="1392960"/>
                </a:lnTo>
                <a:lnTo>
                  <a:pt x="1346" y="1362209"/>
                </a:lnTo>
                <a:lnTo>
                  <a:pt x="2997" y="1331631"/>
                </a:lnTo>
                <a:lnTo>
                  <a:pt x="5271" y="1301225"/>
                </a:lnTo>
                <a:lnTo>
                  <a:pt x="107266" y="1301225"/>
                </a:lnTo>
                <a:lnTo>
                  <a:pt x="154647" y="1292888"/>
                </a:lnTo>
                <a:lnTo>
                  <a:pt x="195280" y="1269671"/>
                </a:lnTo>
                <a:lnTo>
                  <a:pt x="225943" y="1234265"/>
                </a:lnTo>
                <a:lnTo>
                  <a:pt x="243413" y="1189363"/>
                </a:lnTo>
                <a:lnTo>
                  <a:pt x="246163" y="1161800"/>
                </a:lnTo>
                <a:lnTo>
                  <a:pt x="240147" y="1121416"/>
                </a:lnTo>
                <a:lnTo>
                  <a:pt x="222956" y="1084909"/>
                </a:lnTo>
                <a:lnTo>
                  <a:pt x="195882" y="1054690"/>
                </a:lnTo>
                <a:lnTo>
                  <a:pt x="160212" y="1033170"/>
                </a:lnTo>
                <a:lnTo>
                  <a:pt x="65781" y="994122"/>
                </a:lnTo>
                <a:lnTo>
                  <a:pt x="81537" y="947238"/>
                </a:lnTo>
                <a:lnTo>
                  <a:pt x="98812" y="901138"/>
                </a:lnTo>
                <a:lnTo>
                  <a:pt x="117582" y="855831"/>
                </a:lnTo>
                <a:lnTo>
                  <a:pt x="137827" y="811328"/>
                </a:lnTo>
                <a:lnTo>
                  <a:pt x="159525" y="767642"/>
                </a:lnTo>
                <a:lnTo>
                  <a:pt x="253956" y="806690"/>
                </a:lnTo>
                <a:lnTo>
                  <a:pt x="300943" y="817228"/>
                </a:lnTo>
                <a:lnTo>
                  <a:pt x="347414" y="811399"/>
                </a:lnTo>
                <a:lnTo>
                  <a:pt x="389329" y="790411"/>
                </a:lnTo>
                <a:lnTo>
                  <a:pt x="422649" y="755468"/>
                </a:lnTo>
                <a:lnTo>
                  <a:pt x="440384" y="717970"/>
                </a:lnTo>
                <a:lnTo>
                  <a:pt x="446257" y="678061"/>
                </a:lnTo>
                <a:lnTo>
                  <a:pt x="443689" y="651362"/>
                </a:lnTo>
                <a:lnTo>
                  <a:pt x="436029" y="625547"/>
                </a:lnTo>
                <a:lnTo>
                  <a:pt x="423341" y="601411"/>
                </a:lnTo>
                <a:lnTo>
                  <a:pt x="405688" y="579751"/>
                </a:lnTo>
                <a:lnTo>
                  <a:pt x="333489" y="507397"/>
                </a:lnTo>
                <a:lnTo>
                  <a:pt x="365635" y="470354"/>
                </a:lnTo>
                <a:lnTo>
                  <a:pt x="399056" y="434479"/>
                </a:lnTo>
                <a:lnTo>
                  <a:pt x="433710" y="399784"/>
                </a:lnTo>
                <a:lnTo>
                  <a:pt x="469552" y="366279"/>
                </a:lnTo>
                <a:lnTo>
                  <a:pt x="506538" y="333977"/>
                </a:lnTo>
                <a:lnTo>
                  <a:pt x="577820" y="405412"/>
                </a:lnTo>
                <a:lnTo>
                  <a:pt x="617722" y="433464"/>
                </a:lnTo>
                <a:lnTo>
                  <a:pt x="663427" y="446011"/>
                </a:lnTo>
                <a:lnTo>
                  <a:pt x="710678" y="442623"/>
                </a:lnTo>
                <a:lnTo>
                  <a:pt x="755223" y="422869"/>
                </a:lnTo>
                <a:lnTo>
                  <a:pt x="781187" y="400248"/>
                </a:lnTo>
                <a:lnTo>
                  <a:pt x="800318" y="372652"/>
                </a:lnTo>
                <a:lnTo>
                  <a:pt x="812144" y="341568"/>
                </a:lnTo>
                <a:lnTo>
                  <a:pt x="816190" y="308481"/>
                </a:lnTo>
                <a:lnTo>
                  <a:pt x="815542" y="295223"/>
                </a:lnTo>
                <a:lnTo>
                  <a:pt x="813583" y="282008"/>
                </a:lnTo>
                <a:lnTo>
                  <a:pt x="810292" y="268880"/>
                </a:lnTo>
                <a:lnTo>
                  <a:pt x="805647" y="255880"/>
                </a:lnTo>
                <a:lnTo>
                  <a:pt x="765995" y="159868"/>
                </a:lnTo>
                <a:lnTo>
                  <a:pt x="809611" y="138102"/>
                </a:lnTo>
                <a:lnTo>
                  <a:pt x="854075" y="117769"/>
                </a:lnTo>
                <a:lnTo>
                  <a:pt x="899353" y="98925"/>
                </a:lnTo>
                <a:lnTo>
                  <a:pt x="945411" y="81624"/>
                </a:lnTo>
                <a:lnTo>
                  <a:pt x="992218" y="65922"/>
                </a:lnTo>
                <a:lnTo>
                  <a:pt x="1031183" y="160557"/>
                </a:lnTo>
                <a:lnTo>
                  <a:pt x="1057115" y="201267"/>
                </a:lnTo>
                <a:lnTo>
                  <a:pt x="1094242" y="230068"/>
                </a:lnTo>
                <a:lnTo>
                  <a:pt x="1138804" y="244959"/>
                </a:lnTo>
                <a:lnTo>
                  <a:pt x="1187041" y="243936"/>
                </a:lnTo>
                <a:lnTo>
                  <a:pt x="1231792" y="226451"/>
                </a:lnTo>
                <a:lnTo>
                  <a:pt x="1267261" y="195700"/>
                </a:lnTo>
                <a:lnTo>
                  <a:pt x="1290354" y="154958"/>
                </a:lnTo>
                <a:lnTo>
                  <a:pt x="1298662" y="107497"/>
                </a:lnTo>
                <a:lnTo>
                  <a:pt x="1298662" y="5282"/>
                </a:lnTo>
                <a:lnTo>
                  <a:pt x="1328871" y="3003"/>
                </a:lnTo>
                <a:lnTo>
                  <a:pt x="1359315" y="1349"/>
                </a:lnTo>
                <a:lnTo>
                  <a:pt x="1389975" y="340"/>
                </a:lnTo>
                <a:lnTo>
                  <a:pt x="1420827" y="0"/>
                </a:lnTo>
                <a:lnTo>
                  <a:pt x="1420827" y="854008"/>
                </a:lnTo>
                <a:lnTo>
                  <a:pt x="1371769" y="856100"/>
                </a:lnTo>
                <a:lnTo>
                  <a:pt x="1323868" y="862262"/>
                </a:lnTo>
                <a:lnTo>
                  <a:pt x="1277296" y="872324"/>
                </a:lnTo>
                <a:lnTo>
                  <a:pt x="1232222" y="886113"/>
                </a:lnTo>
                <a:lnTo>
                  <a:pt x="1188819" y="903459"/>
                </a:lnTo>
                <a:lnTo>
                  <a:pt x="1147256" y="924190"/>
                </a:lnTo>
                <a:lnTo>
                  <a:pt x="1107705" y="948136"/>
                </a:lnTo>
                <a:lnTo>
                  <a:pt x="1070336" y="975125"/>
                </a:lnTo>
                <a:lnTo>
                  <a:pt x="1035320" y="1004985"/>
                </a:lnTo>
                <a:lnTo>
                  <a:pt x="1002829" y="1037547"/>
                </a:lnTo>
                <a:lnTo>
                  <a:pt x="973033" y="1072637"/>
                </a:lnTo>
                <a:lnTo>
                  <a:pt x="946102" y="1110086"/>
                </a:lnTo>
                <a:lnTo>
                  <a:pt x="922207" y="1149723"/>
                </a:lnTo>
                <a:lnTo>
                  <a:pt x="901521" y="1191375"/>
                </a:lnTo>
                <a:lnTo>
                  <a:pt x="884212" y="1234872"/>
                </a:lnTo>
                <a:lnTo>
                  <a:pt x="870452" y="1280042"/>
                </a:lnTo>
                <a:lnTo>
                  <a:pt x="860412" y="1326715"/>
                </a:lnTo>
                <a:lnTo>
                  <a:pt x="854263" y="1374719"/>
                </a:lnTo>
                <a:lnTo>
                  <a:pt x="852175" y="1423882"/>
                </a:lnTo>
                <a:lnTo>
                  <a:pt x="854263" y="1473046"/>
                </a:lnTo>
                <a:lnTo>
                  <a:pt x="860412" y="1521050"/>
                </a:lnTo>
                <a:lnTo>
                  <a:pt x="870452" y="1567723"/>
                </a:lnTo>
                <a:lnTo>
                  <a:pt x="884212" y="1612893"/>
                </a:lnTo>
                <a:lnTo>
                  <a:pt x="901521" y="1656390"/>
                </a:lnTo>
                <a:lnTo>
                  <a:pt x="922207" y="1698042"/>
                </a:lnTo>
                <a:lnTo>
                  <a:pt x="946102" y="1737678"/>
                </a:lnTo>
                <a:lnTo>
                  <a:pt x="973033" y="1775128"/>
                </a:lnTo>
                <a:lnTo>
                  <a:pt x="1002829" y="1810218"/>
                </a:lnTo>
                <a:lnTo>
                  <a:pt x="1035320" y="1842780"/>
                </a:lnTo>
                <a:lnTo>
                  <a:pt x="1070336" y="1872640"/>
                </a:lnTo>
                <a:lnTo>
                  <a:pt x="1107705" y="1899629"/>
                </a:lnTo>
                <a:lnTo>
                  <a:pt x="1147256" y="1923575"/>
                </a:lnTo>
                <a:lnTo>
                  <a:pt x="1188819" y="1944306"/>
                </a:lnTo>
                <a:lnTo>
                  <a:pt x="1232222" y="1961652"/>
                </a:lnTo>
                <a:lnTo>
                  <a:pt x="1277296" y="1975441"/>
                </a:lnTo>
                <a:lnTo>
                  <a:pt x="1323868" y="1985503"/>
                </a:lnTo>
                <a:lnTo>
                  <a:pt x="1371769" y="1991665"/>
                </a:lnTo>
                <a:lnTo>
                  <a:pt x="1420827" y="1993757"/>
                </a:lnTo>
                <a:lnTo>
                  <a:pt x="1420827" y="2847766"/>
                </a:lnTo>
                <a:close/>
              </a:path>
            </a:pathLst>
          </a:custGeom>
          <a:solidFill>
            <a:srgbClr val="779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3811" y="5375172"/>
            <a:ext cx="187487" cy="25381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1366171" y="6822484"/>
            <a:ext cx="404495" cy="164465"/>
          </a:xfrm>
          <a:custGeom>
            <a:avLst/>
            <a:gdLst/>
            <a:ahLst/>
            <a:cxnLst/>
            <a:rect l="l" t="t" r="r" b="b"/>
            <a:pathLst>
              <a:path w="404495" h="164465">
                <a:moveTo>
                  <a:pt x="239746" y="164461"/>
                </a:moveTo>
                <a:lnTo>
                  <a:pt x="0" y="164461"/>
                </a:lnTo>
                <a:lnTo>
                  <a:pt x="0" y="0"/>
                </a:lnTo>
                <a:lnTo>
                  <a:pt x="404084" y="0"/>
                </a:lnTo>
                <a:lnTo>
                  <a:pt x="398214" y="43765"/>
                </a:lnTo>
                <a:lnTo>
                  <a:pt x="381647" y="83064"/>
                </a:lnTo>
                <a:lnTo>
                  <a:pt x="355951" y="116340"/>
                </a:lnTo>
                <a:lnTo>
                  <a:pt x="322691" y="142036"/>
                </a:lnTo>
                <a:lnTo>
                  <a:pt x="283434" y="158596"/>
                </a:lnTo>
                <a:lnTo>
                  <a:pt x="239746" y="164461"/>
                </a:lnTo>
                <a:close/>
              </a:path>
            </a:pathLst>
          </a:custGeom>
          <a:solidFill>
            <a:srgbClr val="D1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366171" y="4139180"/>
            <a:ext cx="1183005" cy="2683510"/>
            <a:chOff x="11366171" y="4139180"/>
            <a:chExt cx="1183005" cy="2683510"/>
          </a:xfrm>
        </p:grpSpPr>
        <p:sp>
          <p:nvSpPr>
            <p:cNvPr id="10" name="object 10"/>
            <p:cNvSpPr/>
            <p:nvPr/>
          </p:nvSpPr>
          <p:spPr>
            <a:xfrm>
              <a:off x="11366171" y="6518367"/>
              <a:ext cx="404495" cy="152400"/>
            </a:xfrm>
            <a:custGeom>
              <a:avLst/>
              <a:gdLst/>
              <a:ahLst/>
              <a:cxnLst/>
              <a:rect l="l" t="t" r="r" b="b"/>
              <a:pathLst>
                <a:path w="404495" h="152400">
                  <a:moveTo>
                    <a:pt x="404084" y="152058"/>
                  </a:moveTo>
                  <a:lnTo>
                    <a:pt x="0" y="152058"/>
                  </a:lnTo>
                  <a:lnTo>
                    <a:pt x="0" y="0"/>
                  </a:lnTo>
                  <a:lnTo>
                    <a:pt x="404084" y="0"/>
                  </a:lnTo>
                  <a:lnTo>
                    <a:pt x="404084" y="152058"/>
                  </a:lnTo>
                  <a:close/>
                </a:path>
              </a:pathLst>
            </a:custGeom>
            <a:solidFill>
              <a:srgbClr val="D1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66170" y="6344259"/>
              <a:ext cx="404495" cy="478790"/>
            </a:xfrm>
            <a:custGeom>
              <a:avLst/>
              <a:gdLst/>
              <a:ahLst/>
              <a:cxnLst/>
              <a:rect l="l" t="t" r="r" b="b"/>
              <a:pathLst>
                <a:path w="404495" h="478790">
                  <a:moveTo>
                    <a:pt x="329361" y="64554"/>
                  </a:moveTo>
                  <a:lnTo>
                    <a:pt x="323926" y="39446"/>
                  </a:lnTo>
                  <a:lnTo>
                    <a:pt x="309130" y="18923"/>
                  </a:lnTo>
                  <a:lnTo>
                    <a:pt x="287197" y="5080"/>
                  </a:lnTo>
                  <a:lnTo>
                    <a:pt x="260375" y="0"/>
                  </a:lnTo>
                  <a:lnTo>
                    <a:pt x="0" y="0"/>
                  </a:lnTo>
                  <a:lnTo>
                    <a:pt x="0" y="174117"/>
                  </a:lnTo>
                  <a:lnTo>
                    <a:pt x="329361" y="174117"/>
                  </a:lnTo>
                  <a:lnTo>
                    <a:pt x="329361" y="64554"/>
                  </a:lnTo>
                  <a:close/>
                </a:path>
                <a:path w="404495" h="478790">
                  <a:moveTo>
                    <a:pt x="404075" y="326174"/>
                  </a:moveTo>
                  <a:lnTo>
                    <a:pt x="0" y="326174"/>
                  </a:lnTo>
                  <a:lnTo>
                    <a:pt x="0" y="478231"/>
                  </a:lnTo>
                  <a:lnTo>
                    <a:pt x="404075" y="478231"/>
                  </a:lnTo>
                  <a:lnTo>
                    <a:pt x="404075" y="326174"/>
                  </a:lnTo>
                  <a:close/>
                </a:path>
              </a:pathLst>
            </a:custGeom>
            <a:solidFill>
              <a:srgbClr val="4D7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66170" y="4139183"/>
              <a:ext cx="1183005" cy="2379345"/>
            </a:xfrm>
            <a:custGeom>
              <a:avLst/>
              <a:gdLst/>
              <a:ahLst/>
              <a:cxnLst/>
              <a:rect l="l" t="t" r="r" b="b"/>
              <a:pathLst>
                <a:path w="1183004" h="2379345">
                  <a:moveTo>
                    <a:pt x="1182687" y="1185227"/>
                  </a:moveTo>
                  <a:lnTo>
                    <a:pt x="1181747" y="1137564"/>
                  </a:lnTo>
                  <a:lnTo>
                    <a:pt x="1178953" y="1090371"/>
                  </a:lnTo>
                  <a:lnTo>
                    <a:pt x="1174330" y="1043686"/>
                  </a:lnTo>
                  <a:lnTo>
                    <a:pt x="1167942" y="997546"/>
                  </a:lnTo>
                  <a:lnTo>
                    <a:pt x="1159789" y="952004"/>
                  </a:lnTo>
                  <a:lnTo>
                    <a:pt x="1149934" y="907072"/>
                  </a:lnTo>
                  <a:lnTo>
                    <a:pt x="1138402" y="862799"/>
                  </a:lnTo>
                  <a:lnTo>
                    <a:pt x="1125220" y="819226"/>
                  </a:lnTo>
                  <a:lnTo>
                    <a:pt x="1110437" y="776363"/>
                  </a:lnTo>
                  <a:lnTo>
                    <a:pt x="1094079" y="734263"/>
                  </a:lnTo>
                  <a:lnTo>
                    <a:pt x="1076185" y="692975"/>
                  </a:lnTo>
                  <a:lnTo>
                    <a:pt x="1056792" y="652500"/>
                  </a:lnTo>
                  <a:lnTo>
                    <a:pt x="1035926" y="612902"/>
                  </a:lnTo>
                  <a:lnTo>
                    <a:pt x="1013637" y="574205"/>
                  </a:lnTo>
                  <a:lnTo>
                    <a:pt x="989939" y="536448"/>
                  </a:lnTo>
                  <a:lnTo>
                    <a:pt x="964895" y="499668"/>
                  </a:lnTo>
                  <a:lnTo>
                    <a:pt x="938530" y="463892"/>
                  </a:lnTo>
                  <a:lnTo>
                    <a:pt x="910856" y="429158"/>
                  </a:lnTo>
                  <a:lnTo>
                    <a:pt x="881951" y="395503"/>
                  </a:lnTo>
                  <a:lnTo>
                    <a:pt x="851814" y="362966"/>
                  </a:lnTo>
                  <a:lnTo>
                    <a:pt x="820496" y="331584"/>
                  </a:lnTo>
                  <a:lnTo>
                    <a:pt x="788022" y="301383"/>
                  </a:lnTo>
                  <a:lnTo>
                    <a:pt x="754443" y="272402"/>
                  </a:lnTo>
                  <a:lnTo>
                    <a:pt x="719785" y="244690"/>
                  </a:lnTo>
                  <a:lnTo>
                    <a:pt x="684098" y="218249"/>
                  </a:lnTo>
                  <a:lnTo>
                    <a:pt x="647382" y="193154"/>
                  </a:lnTo>
                  <a:lnTo>
                    <a:pt x="609714" y="169418"/>
                  </a:lnTo>
                  <a:lnTo>
                    <a:pt x="571093" y="147078"/>
                  </a:lnTo>
                  <a:lnTo>
                    <a:pt x="531583" y="126161"/>
                  </a:lnTo>
                  <a:lnTo>
                    <a:pt x="491197" y="106730"/>
                  </a:lnTo>
                  <a:lnTo>
                    <a:pt x="449986" y="88798"/>
                  </a:lnTo>
                  <a:lnTo>
                    <a:pt x="407987" y="72402"/>
                  </a:lnTo>
                  <a:lnTo>
                    <a:pt x="365226" y="57581"/>
                  </a:lnTo>
                  <a:lnTo>
                    <a:pt x="321729" y="44373"/>
                  </a:lnTo>
                  <a:lnTo>
                    <a:pt x="285127" y="34798"/>
                  </a:lnTo>
                  <a:lnTo>
                    <a:pt x="285127" y="1362786"/>
                  </a:lnTo>
                  <a:lnTo>
                    <a:pt x="277761" y="1412189"/>
                  </a:lnTo>
                  <a:lnTo>
                    <a:pt x="257670" y="1452575"/>
                  </a:lnTo>
                  <a:lnTo>
                    <a:pt x="227876" y="1479816"/>
                  </a:lnTo>
                  <a:lnTo>
                    <a:pt x="191376" y="1489811"/>
                  </a:lnTo>
                  <a:lnTo>
                    <a:pt x="154978" y="1479816"/>
                  </a:lnTo>
                  <a:lnTo>
                    <a:pt x="125171" y="1452575"/>
                  </a:lnTo>
                  <a:lnTo>
                    <a:pt x="105029" y="1412189"/>
                  </a:lnTo>
                  <a:lnTo>
                    <a:pt x="97637" y="1362786"/>
                  </a:lnTo>
                  <a:lnTo>
                    <a:pt x="105029" y="1313421"/>
                  </a:lnTo>
                  <a:lnTo>
                    <a:pt x="125171" y="1273124"/>
                  </a:lnTo>
                  <a:lnTo>
                    <a:pt x="154978" y="1245958"/>
                  </a:lnTo>
                  <a:lnTo>
                    <a:pt x="191376" y="1235989"/>
                  </a:lnTo>
                  <a:lnTo>
                    <a:pt x="227876" y="1245958"/>
                  </a:lnTo>
                  <a:lnTo>
                    <a:pt x="257670" y="1273124"/>
                  </a:lnTo>
                  <a:lnTo>
                    <a:pt x="277761" y="1313421"/>
                  </a:lnTo>
                  <a:lnTo>
                    <a:pt x="285127" y="1362786"/>
                  </a:lnTo>
                  <a:lnTo>
                    <a:pt x="285127" y="34798"/>
                  </a:lnTo>
                  <a:lnTo>
                    <a:pt x="232727" y="22936"/>
                  </a:lnTo>
                  <a:lnTo>
                    <a:pt x="187274" y="14782"/>
                  </a:lnTo>
                  <a:lnTo>
                    <a:pt x="141236" y="8369"/>
                  </a:lnTo>
                  <a:lnTo>
                    <a:pt x="94653" y="3746"/>
                  </a:lnTo>
                  <a:lnTo>
                    <a:pt x="47561" y="939"/>
                  </a:lnTo>
                  <a:lnTo>
                    <a:pt x="0" y="0"/>
                  </a:lnTo>
                  <a:lnTo>
                    <a:pt x="0" y="1133779"/>
                  </a:lnTo>
                  <a:lnTo>
                    <a:pt x="0" y="2205075"/>
                  </a:lnTo>
                  <a:lnTo>
                    <a:pt x="236308" y="2205075"/>
                  </a:lnTo>
                  <a:lnTo>
                    <a:pt x="260375" y="2205075"/>
                  </a:lnTo>
                  <a:lnTo>
                    <a:pt x="287197" y="2210155"/>
                  </a:lnTo>
                  <a:lnTo>
                    <a:pt x="309130" y="2223998"/>
                  </a:lnTo>
                  <a:lnTo>
                    <a:pt x="323926" y="2244521"/>
                  </a:lnTo>
                  <a:lnTo>
                    <a:pt x="329361" y="2269629"/>
                  </a:lnTo>
                  <a:lnTo>
                    <a:pt x="329361" y="2379192"/>
                  </a:lnTo>
                  <a:lnTo>
                    <a:pt x="404075" y="2379192"/>
                  </a:lnTo>
                  <a:lnTo>
                    <a:pt x="423595" y="2314384"/>
                  </a:lnTo>
                  <a:lnTo>
                    <a:pt x="475589" y="2270772"/>
                  </a:lnTo>
                  <a:lnTo>
                    <a:pt x="518198" y="2250986"/>
                  </a:lnTo>
                  <a:lnTo>
                    <a:pt x="559866" y="2229574"/>
                  </a:lnTo>
                  <a:lnTo>
                    <a:pt x="600557" y="2206561"/>
                  </a:lnTo>
                  <a:lnTo>
                    <a:pt x="640232" y="2182012"/>
                  </a:lnTo>
                  <a:lnTo>
                    <a:pt x="678853" y="2155964"/>
                  </a:lnTo>
                  <a:lnTo>
                    <a:pt x="716381" y="2128443"/>
                  </a:lnTo>
                  <a:lnTo>
                    <a:pt x="752754" y="2099500"/>
                  </a:lnTo>
                  <a:lnTo>
                    <a:pt x="787958" y="2069172"/>
                  </a:lnTo>
                  <a:lnTo>
                    <a:pt x="821944" y="2037511"/>
                  </a:lnTo>
                  <a:lnTo>
                    <a:pt x="854671" y="2004542"/>
                  </a:lnTo>
                  <a:lnTo>
                    <a:pt x="886091" y="1970316"/>
                  </a:lnTo>
                  <a:lnTo>
                    <a:pt x="916165" y="1934870"/>
                  </a:lnTo>
                  <a:lnTo>
                    <a:pt x="944867" y="1898243"/>
                  </a:lnTo>
                  <a:lnTo>
                    <a:pt x="972134" y="1860486"/>
                  </a:lnTo>
                  <a:lnTo>
                    <a:pt x="997940" y="1821624"/>
                  </a:lnTo>
                  <a:lnTo>
                    <a:pt x="1022248" y="1781708"/>
                  </a:lnTo>
                  <a:lnTo>
                    <a:pt x="1044994" y="1740776"/>
                  </a:lnTo>
                  <a:lnTo>
                    <a:pt x="1066165" y="1698866"/>
                  </a:lnTo>
                  <a:lnTo>
                    <a:pt x="1085710" y="1656029"/>
                  </a:lnTo>
                  <a:lnTo>
                    <a:pt x="1103591" y="1612290"/>
                  </a:lnTo>
                  <a:lnTo>
                    <a:pt x="1119746" y="1567700"/>
                  </a:lnTo>
                  <a:lnTo>
                    <a:pt x="1134173" y="1522310"/>
                  </a:lnTo>
                  <a:lnTo>
                    <a:pt x="1146797" y="1476133"/>
                  </a:lnTo>
                  <a:lnTo>
                    <a:pt x="1157592" y="1429245"/>
                  </a:lnTo>
                  <a:lnTo>
                    <a:pt x="1166520" y="1381658"/>
                  </a:lnTo>
                  <a:lnTo>
                    <a:pt x="1173530" y="1333423"/>
                  </a:lnTo>
                  <a:lnTo>
                    <a:pt x="1178585" y="1284579"/>
                  </a:lnTo>
                  <a:lnTo>
                    <a:pt x="1181646" y="1235163"/>
                  </a:lnTo>
                  <a:lnTo>
                    <a:pt x="1182687" y="1185227"/>
                  </a:lnTo>
                  <a:close/>
                </a:path>
              </a:pathLst>
            </a:custGeom>
            <a:solidFill>
              <a:srgbClr val="FAE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818571" y="4116211"/>
            <a:ext cx="1466850" cy="2882900"/>
          </a:xfrm>
          <a:custGeom>
            <a:avLst/>
            <a:gdLst/>
            <a:ahLst/>
            <a:cxnLst/>
            <a:rect l="l" t="t" r="r" b="b"/>
            <a:pathLst>
              <a:path w="1466850" h="2882900">
                <a:moveTo>
                  <a:pt x="1292726" y="241299"/>
                </a:moveTo>
                <a:lnTo>
                  <a:pt x="1205423" y="241299"/>
                </a:lnTo>
                <a:lnTo>
                  <a:pt x="1242752" y="228599"/>
                </a:lnTo>
                <a:lnTo>
                  <a:pt x="1272250" y="203199"/>
                </a:lnTo>
                <a:lnTo>
                  <a:pt x="1291626" y="165099"/>
                </a:lnTo>
                <a:lnTo>
                  <a:pt x="1298594" y="126999"/>
                </a:lnTo>
                <a:lnTo>
                  <a:pt x="1298594" y="25399"/>
                </a:lnTo>
                <a:lnTo>
                  <a:pt x="1300201" y="12699"/>
                </a:lnTo>
                <a:lnTo>
                  <a:pt x="1304627" y="0"/>
                </a:lnTo>
                <a:lnTo>
                  <a:pt x="1460007" y="0"/>
                </a:lnTo>
                <a:lnTo>
                  <a:pt x="1464915" y="12699"/>
                </a:lnTo>
                <a:lnTo>
                  <a:pt x="1466714" y="12699"/>
                </a:lnTo>
                <a:lnTo>
                  <a:pt x="1466714" y="38099"/>
                </a:lnTo>
                <a:lnTo>
                  <a:pt x="1344457" y="38099"/>
                </a:lnTo>
                <a:lnTo>
                  <a:pt x="1344457" y="126999"/>
                </a:lnTo>
                <a:lnTo>
                  <a:pt x="1338164" y="165099"/>
                </a:lnTo>
                <a:lnTo>
                  <a:pt x="1320376" y="203199"/>
                </a:lnTo>
                <a:lnTo>
                  <a:pt x="1292726" y="241299"/>
                </a:lnTo>
                <a:close/>
              </a:path>
              <a:path w="1466850" h="2882900">
                <a:moveTo>
                  <a:pt x="1466714" y="2844799"/>
                </a:moveTo>
                <a:lnTo>
                  <a:pt x="1420873" y="2844799"/>
                </a:lnTo>
                <a:lnTo>
                  <a:pt x="1420873" y="2031999"/>
                </a:lnTo>
                <a:lnTo>
                  <a:pt x="1374031" y="2031999"/>
                </a:lnTo>
                <a:lnTo>
                  <a:pt x="1328270" y="2019299"/>
                </a:lnTo>
                <a:lnTo>
                  <a:pt x="1240563" y="1993899"/>
                </a:lnTo>
                <a:lnTo>
                  <a:pt x="1198903" y="1981199"/>
                </a:lnTo>
                <a:lnTo>
                  <a:pt x="1158894" y="1955799"/>
                </a:lnTo>
                <a:lnTo>
                  <a:pt x="1120682" y="1943099"/>
                </a:lnTo>
                <a:lnTo>
                  <a:pt x="1084407" y="1904999"/>
                </a:lnTo>
                <a:lnTo>
                  <a:pt x="1050214" y="1879599"/>
                </a:lnTo>
                <a:lnTo>
                  <a:pt x="1018244" y="1854199"/>
                </a:lnTo>
                <a:lnTo>
                  <a:pt x="988641" y="1816099"/>
                </a:lnTo>
                <a:lnTo>
                  <a:pt x="961548" y="1777999"/>
                </a:lnTo>
                <a:lnTo>
                  <a:pt x="937107" y="1739899"/>
                </a:lnTo>
                <a:lnTo>
                  <a:pt x="915462" y="1701799"/>
                </a:lnTo>
                <a:lnTo>
                  <a:pt x="896755" y="1663699"/>
                </a:lnTo>
                <a:lnTo>
                  <a:pt x="881128" y="1625599"/>
                </a:lnTo>
                <a:lnTo>
                  <a:pt x="868726" y="1574799"/>
                </a:lnTo>
                <a:lnTo>
                  <a:pt x="859690" y="1536699"/>
                </a:lnTo>
                <a:lnTo>
                  <a:pt x="854164" y="1485899"/>
                </a:lnTo>
                <a:lnTo>
                  <a:pt x="852290" y="1435099"/>
                </a:lnTo>
                <a:lnTo>
                  <a:pt x="854164" y="1396999"/>
                </a:lnTo>
                <a:lnTo>
                  <a:pt x="859690" y="1346199"/>
                </a:lnTo>
                <a:lnTo>
                  <a:pt x="868726" y="1295399"/>
                </a:lnTo>
                <a:lnTo>
                  <a:pt x="881128" y="1257299"/>
                </a:lnTo>
                <a:lnTo>
                  <a:pt x="896755" y="1219199"/>
                </a:lnTo>
                <a:lnTo>
                  <a:pt x="915462" y="1168399"/>
                </a:lnTo>
                <a:lnTo>
                  <a:pt x="937107" y="1130299"/>
                </a:lnTo>
                <a:lnTo>
                  <a:pt x="961548" y="1092199"/>
                </a:lnTo>
                <a:lnTo>
                  <a:pt x="988641" y="1066799"/>
                </a:lnTo>
                <a:lnTo>
                  <a:pt x="1018244" y="1028699"/>
                </a:lnTo>
                <a:lnTo>
                  <a:pt x="1050214" y="1003299"/>
                </a:lnTo>
                <a:lnTo>
                  <a:pt x="1084407" y="965199"/>
                </a:lnTo>
                <a:lnTo>
                  <a:pt x="1120682" y="939799"/>
                </a:lnTo>
                <a:lnTo>
                  <a:pt x="1158894" y="927099"/>
                </a:lnTo>
                <a:lnTo>
                  <a:pt x="1198903" y="901699"/>
                </a:lnTo>
                <a:lnTo>
                  <a:pt x="1240563" y="888999"/>
                </a:lnTo>
                <a:lnTo>
                  <a:pt x="1283733" y="863599"/>
                </a:lnTo>
                <a:lnTo>
                  <a:pt x="1328270" y="863599"/>
                </a:lnTo>
                <a:lnTo>
                  <a:pt x="1374031" y="850899"/>
                </a:lnTo>
                <a:lnTo>
                  <a:pt x="1420896" y="850899"/>
                </a:lnTo>
                <a:lnTo>
                  <a:pt x="1420896" y="38099"/>
                </a:lnTo>
                <a:lnTo>
                  <a:pt x="1466714" y="38099"/>
                </a:lnTo>
                <a:lnTo>
                  <a:pt x="1466714" y="876299"/>
                </a:lnTo>
                <a:lnTo>
                  <a:pt x="1464915" y="876299"/>
                </a:lnTo>
                <a:lnTo>
                  <a:pt x="1460007" y="888999"/>
                </a:lnTo>
                <a:lnTo>
                  <a:pt x="1443794" y="888999"/>
                </a:lnTo>
                <a:lnTo>
                  <a:pt x="1396781" y="901699"/>
                </a:lnTo>
                <a:lnTo>
                  <a:pt x="1350865" y="901699"/>
                </a:lnTo>
                <a:lnTo>
                  <a:pt x="1262986" y="927099"/>
                </a:lnTo>
                <a:lnTo>
                  <a:pt x="1221352" y="939799"/>
                </a:lnTo>
                <a:lnTo>
                  <a:pt x="1181476" y="965199"/>
                </a:lnTo>
                <a:lnTo>
                  <a:pt x="1143523" y="977899"/>
                </a:lnTo>
                <a:lnTo>
                  <a:pt x="1107657" y="1015999"/>
                </a:lnTo>
                <a:lnTo>
                  <a:pt x="1074044" y="1041399"/>
                </a:lnTo>
                <a:lnTo>
                  <a:pt x="1042849" y="1066799"/>
                </a:lnTo>
                <a:lnTo>
                  <a:pt x="1014237" y="1104899"/>
                </a:lnTo>
                <a:lnTo>
                  <a:pt x="988373" y="1142999"/>
                </a:lnTo>
                <a:lnTo>
                  <a:pt x="965421" y="1181099"/>
                </a:lnTo>
                <a:lnTo>
                  <a:pt x="945548" y="1219199"/>
                </a:lnTo>
                <a:lnTo>
                  <a:pt x="928918" y="1257299"/>
                </a:lnTo>
                <a:lnTo>
                  <a:pt x="915696" y="1308099"/>
                </a:lnTo>
                <a:lnTo>
                  <a:pt x="906048" y="1346199"/>
                </a:lnTo>
                <a:lnTo>
                  <a:pt x="900137" y="1396999"/>
                </a:lnTo>
                <a:lnTo>
                  <a:pt x="898131" y="1435099"/>
                </a:lnTo>
                <a:lnTo>
                  <a:pt x="900137" y="1485899"/>
                </a:lnTo>
                <a:lnTo>
                  <a:pt x="906048" y="1536699"/>
                </a:lnTo>
                <a:lnTo>
                  <a:pt x="915696" y="1574799"/>
                </a:lnTo>
                <a:lnTo>
                  <a:pt x="928918" y="1625599"/>
                </a:lnTo>
                <a:lnTo>
                  <a:pt x="945548" y="1663699"/>
                </a:lnTo>
                <a:lnTo>
                  <a:pt x="965421" y="1701799"/>
                </a:lnTo>
                <a:lnTo>
                  <a:pt x="988373" y="1739899"/>
                </a:lnTo>
                <a:lnTo>
                  <a:pt x="1014237" y="1777999"/>
                </a:lnTo>
                <a:lnTo>
                  <a:pt x="1042849" y="1816099"/>
                </a:lnTo>
                <a:lnTo>
                  <a:pt x="1074044" y="1841499"/>
                </a:lnTo>
                <a:lnTo>
                  <a:pt x="1107657" y="1866899"/>
                </a:lnTo>
                <a:lnTo>
                  <a:pt x="1143523" y="1892299"/>
                </a:lnTo>
                <a:lnTo>
                  <a:pt x="1181476" y="1917699"/>
                </a:lnTo>
                <a:lnTo>
                  <a:pt x="1221352" y="1943099"/>
                </a:lnTo>
                <a:lnTo>
                  <a:pt x="1262986" y="1955799"/>
                </a:lnTo>
                <a:lnTo>
                  <a:pt x="1350865" y="1981199"/>
                </a:lnTo>
                <a:lnTo>
                  <a:pt x="1443794" y="1981199"/>
                </a:lnTo>
                <a:lnTo>
                  <a:pt x="1452722" y="1993899"/>
                </a:lnTo>
                <a:lnTo>
                  <a:pt x="1460007" y="1993899"/>
                </a:lnTo>
                <a:lnTo>
                  <a:pt x="1464915" y="2006599"/>
                </a:lnTo>
                <a:lnTo>
                  <a:pt x="1466714" y="2006599"/>
                </a:lnTo>
                <a:lnTo>
                  <a:pt x="1466714" y="2844799"/>
                </a:lnTo>
                <a:close/>
              </a:path>
              <a:path w="1466850" h="2882900">
                <a:moveTo>
                  <a:pt x="807421" y="444499"/>
                </a:moveTo>
                <a:lnTo>
                  <a:pt x="688524" y="444499"/>
                </a:lnTo>
                <a:lnTo>
                  <a:pt x="728085" y="431799"/>
                </a:lnTo>
                <a:lnTo>
                  <a:pt x="765307" y="419099"/>
                </a:lnTo>
                <a:lnTo>
                  <a:pt x="793895" y="393699"/>
                </a:lnTo>
                <a:lnTo>
                  <a:pt x="811137" y="355599"/>
                </a:lnTo>
                <a:lnTo>
                  <a:pt x="816001" y="317499"/>
                </a:lnTo>
                <a:lnTo>
                  <a:pt x="807458" y="279399"/>
                </a:lnTo>
                <a:lnTo>
                  <a:pt x="767806" y="190499"/>
                </a:lnTo>
                <a:lnTo>
                  <a:pt x="766063" y="177799"/>
                </a:lnTo>
                <a:lnTo>
                  <a:pt x="767448" y="165099"/>
                </a:lnTo>
                <a:lnTo>
                  <a:pt x="771664" y="165099"/>
                </a:lnTo>
                <a:lnTo>
                  <a:pt x="778418" y="152399"/>
                </a:lnTo>
                <a:lnTo>
                  <a:pt x="822993" y="139699"/>
                </a:lnTo>
                <a:lnTo>
                  <a:pt x="914411" y="88899"/>
                </a:lnTo>
                <a:lnTo>
                  <a:pt x="1008148" y="63499"/>
                </a:lnTo>
                <a:lnTo>
                  <a:pt x="1031548" y="63499"/>
                </a:lnTo>
                <a:lnTo>
                  <a:pt x="1036248" y="76199"/>
                </a:lnTo>
                <a:lnTo>
                  <a:pt x="1052996" y="114299"/>
                </a:lnTo>
                <a:lnTo>
                  <a:pt x="1002005" y="114299"/>
                </a:lnTo>
                <a:lnTo>
                  <a:pt x="908823" y="139699"/>
                </a:lnTo>
                <a:lnTo>
                  <a:pt x="818253" y="190499"/>
                </a:lnTo>
                <a:lnTo>
                  <a:pt x="849792" y="266699"/>
                </a:lnTo>
                <a:lnTo>
                  <a:pt x="860931" y="304799"/>
                </a:lnTo>
                <a:lnTo>
                  <a:pt x="859858" y="355599"/>
                </a:lnTo>
                <a:lnTo>
                  <a:pt x="847316" y="393699"/>
                </a:lnTo>
                <a:lnTo>
                  <a:pt x="824048" y="431799"/>
                </a:lnTo>
                <a:lnTo>
                  <a:pt x="807421" y="444499"/>
                </a:lnTo>
                <a:close/>
              </a:path>
              <a:path w="1466850" h="2882900">
                <a:moveTo>
                  <a:pt x="1214385" y="279399"/>
                </a:moveTo>
                <a:lnTo>
                  <a:pt x="1126402" y="279399"/>
                </a:lnTo>
                <a:lnTo>
                  <a:pt x="1087839" y="253999"/>
                </a:lnTo>
                <a:lnTo>
                  <a:pt x="1055942" y="228599"/>
                </a:lnTo>
                <a:lnTo>
                  <a:pt x="1032994" y="190499"/>
                </a:lnTo>
                <a:lnTo>
                  <a:pt x="1002005" y="114299"/>
                </a:lnTo>
                <a:lnTo>
                  <a:pt x="1052996" y="114299"/>
                </a:lnTo>
                <a:lnTo>
                  <a:pt x="1075327" y="165099"/>
                </a:lnTo>
                <a:lnTo>
                  <a:pt x="1096944" y="203199"/>
                </a:lnTo>
                <a:lnTo>
                  <a:pt x="1127946" y="228599"/>
                </a:lnTo>
                <a:lnTo>
                  <a:pt x="1165163" y="241299"/>
                </a:lnTo>
                <a:lnTo>
                  <a:pt x="1292726" y="241299"/>
                </a:lnTo>
                <a:lnTo>
                  <a:pt x="1256851" y="266699"/>
                </a:lnTo>
                <a:lnTo>
                  <a:pt x="1214385" y="279399"/>
                </a:lnTo>
                <a:close/>
              </a:path>
              <a:path w="1466850" h="2882900">
                <a:moveTo>
                  <a:pt x="355709" y="850899"/>
                </a:moveTo>
                <a:lnTo>
                  <a:pt x="268167" y="850899"/>
                </a:lnTo>
                <a:lnTo>
                  <a:pt x="193332" y="812799"/>
                </a:lnTo>
                <a:lnTo>
                  <a:pt x="324923" y="812799"/>
                </a:lnTo>
                <a:lnTo>
                  <a:pt x="363764" y="800099"/>
                </a:lnTo>
                <a:lnTo>
                  <a:pt x="398802" y="787399"/>
                </a:lnTo>
                <a:lnTo>
                  <a:pt x="426592" y="761999"/>
                </a:lnTo>
                <a:lnTo>
                  <a:pt x="442809" y="723899"/>
                </a:lnTo>
                <a:lnTo>
                  <a:pt x="445595" y="685799"/>
                </a:lnTo>
                <a:lnTo>
                  <a:pt x="435304" y="647699"/>
                </a:lnTo>
                <a:lnTo>
                  <a:pt x="412289" y="609599"/>
                </a:lnTo>
                <a:lnTo>
                  <a:pt x="340113" y="546099"/>
                </a:lnTo>
                <a:lnTo>
                  <a:pt x="335268" y="533399"/>
                </a:lnTo>
                <a:lnTo>
                  <a:pt x="333406" y="520699"/>
                </a:lnTo>
                <a:lnTo>
                  <a:pt x="334566" y="520699"/>
                </a:lnTo>
                <a:lnTo>
                  <a:pt x="338784" y="507999"/>
                </a:lnTo>
                <a:lnTo>
                  <a:pt x="371449" y="469899"/>
                </a:lnTo>
                <a:lnTo>
                  <a:pt x="405444" y="431799"/>
                </a:lnTo>
                <a:lnTo>
                  <a:pt x="440691" y="393699"/>
                </a:lnTo>
                <a:lnTo>
                  <a:pt x="477112" y="368299"/>
                </a:lnTo>
                <a:lnTo>
                  <a:pt x="514628" y="330199"/>
                </a:lnTo>
                <a:lnTo>
                  <a:pt x="545594" y="330199"/>
                </a:lnTo>
                <a:lnTo>
                  <a:pt x="593130" y="380999"/>
                </a:lnTo>
                <a:lnTo>
                  <a:pt x="528151" y="380999"/>
                </a:lnTo>
                <a:lnTo>
                  <a:pt x="491163" y="419099"/>
                </a:lnTo>
                <a:lnTo>
                  <a:pt x="455339" y="444499"/>
                </a:lnTo>
                <a:lnTo>
                  <a:pt x="420762" y="482599"/>
                </a:lnTo>
                <a:lnTo>
                  <a:pt x="387513" y="520699"/>
                </a:lnTo>
                <a:lnTo>
                  <a:pt x="444699" y="584199"/>
                </a:lnTo>
                <a:lnTo>
                  <a:pt x="471804" y="622299"/>
                </a:lnTo>
                <a:lnTo>
                  <a:pt x="487604" y="660399"/>
                </a:lnTo>
                <a:lnTo>
                  <a:pt x="491850" y="698499"/>
                </a:lnTo>
                <a:lnTo>
                  <a:pt x="484293" y="749299"/>
                </a:lnTo>
                <a:lnTo>
                  <a:pt x="464685" y="787399"/>
                </a:lnTo>
                <a:lnTo>
                  <a:pt x="434621" y="812799"/>
                </a:lnTo>
                <a:lnTo>
                  <a:pt x="397474" y="838199"/>
                </a:lnTo>
                <a:lnTo>
                  <a:pt x="355709" y="850899"/>
                </a:lnTo>
                <a:close/>
              </a:path>
              <a:path w="1466850" h="2882900">
                <a:moveTo>
                  <a:pt x="749831" y="482599"/>
                </a:moveTo>
                <a:lnTo>
                  <a:pt x="662264" y="482599"/>
                </a:lnTo>
                <a:lnTo>
                  <a:pt x="620855" y="469899"/>
                </a:lnTo>
                <a:lnTo>
                  <a:pt x="584489" y="444499"/>
                </a:lnTo>
                <a:lnTo>
                  <a:pt x="528151" y="380999"/>
                </a:lnTo>
                <a:lnTo>
                  <a:pt x="593130" y="380999"/>
                </a:lnTo>
                <a:lnTo>
                  <a:pt x="616899" y="406399"/>
                </a:lnTo>
                <a:lnTo>
                  <a:pt x="650253" y="431799"/>
                </a:lnTo>
                <a:lnTo>
                  <a:pt x="688524" y="444499"/>
                </a:lnTo>
                <a:lnTo>
                  <a:pt x="807421" y="444499"/>
                </a:lnTo>
                <a:lnTo>
                  <a:pt x="790795" y="457199"/>
                </a:lnTo>
                <a:lnTo>
                  <a:pt x="749831" y="482599"/>
                </a:lnTo>
                <a:close/>
              </a:path>
              <a:path w="1466850" h="2882900">
                <a:moveTo>
                  <a:pt x="191361" y="2120899"/>
                </a:moveTo>
                <a:lnTo>
                  <a:pt x="174744" y="2120899"/>
                </a:lnTo>
                <a:lnTo>
                  <a:pt x="167567" y="2108199"/>
                </a:lnTo>
                <a:lnTo>
                  <a:pt x="162252" y="2108199"/>
                </a:lnTo>
                <a:lnTo>
                  <a:pt x="140039" y="2057399"/>
                </a:lnTo>
                <a:lnTo>
                  <a:pt x="119360" y="2019299"/>
                </a:lnTo>
                <a:lnTo>
                  <a:pt x="100260" y="1968499"/>
                </a:lnTo>
                <a:lnTo>
                  <a:pt x="82783" y="1930399"/>
                </a:lnTo>
                <a:lnTo>
                  <a:pt x="66973" y="1879599"/>
                </a:lnTo>
                <a:lnTo>
                  <a:pt x="65952" y="1866899"/>
                </a:lnTo>
                <a:lnTo>
                  <a:pt x="68038" y="1866899"/>
                </a:lnTo>
                <a:lnTo>
                  <a:pt x="72858" y="1854199"/>
                </a:lnTo>
                <a:lnTo>
                  <a:pt x="80037" y="1854199"/>
                </a:lnTo>
                <a:lnTo>
                  <a:pt x="174446" y="1816099"/>
                </a:lnTo>
                <a:lnTo>
                  <a:pt x="208326" y="1790699"/>
                </a:lnTo>
                <a:lnTo>
                  <a:pt x="232331" y="1752599"/>
                </a:lnTo>
                <a:lnTo>
                  <a:pt x="244749" y="1714499"/>
                </a:lnTo>
                <a:lnTo>
                  <a:pt x="243871" y="1676399"/>
                </a:lnTo>
                <a:lnTo>
                  <a:pt x="229274" y="1638299"/>
                </a:lnTo>
                <a:lnTo>
                  <a:pt x="203572" y="1612899"/>
                </a:lnTo>
                <a:lnTo>
                  <a:pt x="169558" y="1587499"/>
                </a:lnTo>
                <a:lnTo>
                  <a:pt x="19679" y="1587499"/>
                </a:lnTo>
                <a:lnTo>
                  <a:pt x="12626" y="1574799"/>
                </a:lnTo>
                <a:lnTo>
                  <a:pt x="7614" y="1574799"/>
                </a:lnTo>
                <a:lnTo>
                  <a:pt x="5294" y="1562099"/>
                </a:lnTo>
                <a:lnTo>
                  <a:pt x="2987" y="1536699"/>
                </a:lnTo>
                <a:lnTo>
                  <a:pt x="1332" y="1498599"/>
                </a:lnTo>
                <a:lnTo>
                  <a:pt x="334" y="1473199"/>
                </a:lnTo>
                <a:lnTo>
                  <a:pt x="0" y="1435099"/>
                </a:lnTo>
                <a:lnTo>
                  <a:pt x="334" y="1409699"/>
                </a:lnTo>
                <a:lnTo>
                  <a:pt x="2997" y="1346199"/>
                </a:lnTo>
                <a:lnTo>
                  <a:pt x="7633" y="1308099"/>
                </a:lnTo>
                <a:lnTo>
                  <a:pt x="12640" y="1295399"/>
                </a:lnTo>
                <a:lnTo>
                  <a:pt x="130072" y="1295399"/>
                </a:lnTo>
                <a:lnTo>
                  <a:pt x="169583" y="1282699"/>
                </a:lnTo>
                <a:lnTo>
                  <a:pt x="203572" y="1269999"/>
                </a:lnTo>
                <a:lnTo>
                  <a:pt x="229249" y="1244599"/>
                </a:lnTo>
                <a:lnTo>
                  <a:pt x="243825" y="1206499"/>
                </a:lnTo>
                <a:lnTo>
                  <a:pt x="244716" y="1155699"/>
                </a:lnTo>
                <a:lnTo>
                  <a:pt x="232296" y="1117599"/>
                </a:lnTo>
                <a:lnTo>
                  <a:pt x="208274" y="1092199"/>
                </a:lnTo>
                <a:lnTo>
                  <a:pt x="174354" y="1066799"/>
                </a:lnTo>
                <a:lnTo>
                  <a:pt x="80014" y="1028699"/>
                </a:lnTo>
                <a:lnTo>
                  <a:pt x="72838" y="1028699"/>
                </a:lnTo>
                <a:lnTo>
                  <a:pt x="68024" y="1015999"/>
                </a:lnTo>
                <a:lnTo>
                  <a:pt x="65939" y="1015999"/>
                </a:lnTo>
                <a:lnTo>
                  <a:pt x="66950" y="1003299"/>
                </a:lnTo>
                <a:lnTo>
                  <a:pt x="82760" y="952499"/>
                </a:lnTo>
                <a:lnTo>
                  <a:pt x="100237" y="914399"/>
                </a:lnTo>
                <a:lnTo>
                  <a:pt x="119337" y="863599"/>
                </a:lnTo>
                <a:lnTo>
                  <a:pt x="140016" y="812799"/>
                </a:lnTo>
                <a:lnTo>
                  <a:pt x="162229" y="774699"/>
                </a:lnTo>
                <a:lnTo>
                  <a:pt x="167554" y="761999"/>
                </a:lnTo>
                <a:lnTo>
                  <a:pt x="191338" y="761999"/>
                </a:lnTo>
                <a:lnTo>
                  <a:pt x="285724" y="800099"/>
                </a:lnTo>
                <a:lnTo>
                  <a:pt x="324923" y="812799"/>
                </a:lnTo>
                <a:lnTo>
                  <a:pt x="193332" y="812799"/>
                </a:lnTo>
                <a:lnTo>
                  <a:pt x="171826" y="863599"/>
                </a:lnTo>
                <a:lnTo>
                  <a:pt x="151927" y="901699"/>
                </a:lnTo>
                <a:lnTo>
                  <a:pt x="133678" y="952499"/>
                </a:lnTo>
                <a:lnTo>
                  <a:pt x="117122" y="1003299"/>
                </a:lnTo>
                <a:lnTo>
                  <a:pt x="191911" y="1028699"/>
                </a:lnTo>
                <a:lnTo>
                  <a:pt x="230781" y="1054099"/>
                </a:lnTo>
                <a:lnTo>
                  <a:pt x="261122" y="1079499"/>
                </a:lnTo>
                <a:lnTo>
                  <a:pt x="281716" y="1117599"/>
                </a:lnTo>
                <a:lnTo>
                  <a:pt x="291347" y="1168399"/>
                </a:lnTo>
                <a:lnTo>
                  <a:pt x="288795" y="1206499"/>
                </a:lnTo>
                <a:lnTo>
                  <a:pt x="273899" y="1257299"/>
                </a:lnTo>
                <a:lnTo>
                  <a:pt x="248584" y="1282699"/>
                </a:lnTo>
                <a:lnTo>
                  <a:pt x="214847" y="1320799"/>
                </a:lnTo>
                <a:lnTo>
                  <a:pt x="174685" y="1333499"/>
                </a:lnTo>
                <a:lnTo>
                  <a:pt x="130095" y="1346199"/>
                </a:lnTo>
                <a:lnTo>
                  <a:pt x="49324" y="1346199"/>
                </a:lnTo>
                <a:lnTo>
                  <a:pt x="47813" y="1371599"/>
                </a:lnTo>
                <a:lnTo>
                  <a:pt x="46722" y="1396999"/>
                </a:lnTo>
                <a:lnTo>
                  <a:pt x="46062" y="1409699"/>
                </a:lnTo>
                <a:lnTo>
                  <a:pt x="45840" y="1435099"/>
                </a:lnTo>
                <a:lnTo>
                  <a:pt x="46062" y="1460499"/>
                </a:lnTo>
                <a:lnTo>
                  <a:pt x="46722" y="1485899"/>
                </a:lnTo>
                <a:lnTo>
                  <a:pt x="47813" y="1511299"/>
                </a:lnTo>
                <a:lnTo>
                  <a:pt x="49324" y="1536699"/>
                </a:lnTo>
                <a:lnTo>
                  <a:pt x="130026" y="1536699"/>
                </a:lnTo>
                <a:lnTo>
                  <a:pt x="174641" y="1549399"/>
                </a:lnTo>
                <a:lnTo>
                  <a:pt x="214823" y="1562099"/>
                </a:lnTo>
                <a:lnTo>
                  <a:pt x="248578" y="1587499"/>
                </a:lnTo>
                <a:lnTo>
                  <a:pt x="273908" y="1625599"/>
                </a:lnTo>
                <a:lnTo>
                  <a:pt x="288818" y="1676399"/>
                </a:lnTo>
                <a:lnTo>
                  <a:pt x="291359" y="1714499"/>
                </a:lnTo>
                <a:lnTo>
                  <a:pt x="281726" y="1752599"/>
                </a:lnTo>
                <a:lnTo>
                  <a:pt x="261138" y="1803399"/>
                </a:lnTo>
                <a:lnTo>
                  <a:pt x="230816" y="1828799"/>
                </a:lnTo>
                <a:lnTo>
                  <a:pt x="191980" y="1854199"/>
                </a:lnTo>
                <a:lnTo>
                  <a:pt x="117122" y="1879599"/>
                </a:lnTo>
                <a:lnTo>
                  <a:pt x="133678" y="1930399"/>
                </a:lnTo>
                <a:lnTo>
                  <a:pt x="151926" y="1981199"/>
                </a:lnTo>
                <a:lnTo>
                  <a:pt x="171826" y="2019299"/>
                </a:lnTo>
                <a:lnTo>
                  <a:pt x="193332" y="2070099"/>
                </a:lnTo>
                <a:lnTo>
                  <a:pt x="325007" y="2070099"/>
                </a:lnTo>
                <a:lnTo>
                  <a:pt x="285861" y="2082799"/>
                </a:lnTo>
                <a:lnTo>
                  <a:pt x="191361" y="2120899"/>
                </a:lnTo>
                <a:close/>
              </a:path>
              <a:path w="1466850" h="2882900">
                <a:moveTo>
                  <a:pt x="545617" y="2552699"/>
                </a:moveTo>
                <a:lnTo>
                  <a:pt x="514651" y="2552699"/>
                </a:lnTo>
                <a:lnTo>
                  <a:pt x="477135" y="2514599"/>
                </a:lnTo>
                <a:lnTo>
                  <a:pt x="440714" y="2476499"/>
                </a:lnTo>
                <a:lnTo>
                  <a:pt x="405467" y="2451099"/>
                </a:lnTo>
                <a:lnTo>
                  <a:pt x="371472" y="2412999"/>
                </a:lnTo>
                <a:lnTo>
                  <a:pt x="338807" y="2374899"/>
                </a:lnTo>
                <a:lnTo>
                  <a:pt x="334593" y="2362199"/>
                </a:lnTo>
                <a:lnTo>
                  <a:pt x="333438" y="2362199"/>
                </a:lnTo>
                <a:lnTo>
                  <a:pt x="335300" y="2349499"/>
                </a:lnTo>
                <a:lnTo>
                  <a:pt x="340136" y="2336799"/>
                </a:lnTo>
                <a:lnTo>
                  <a:pt x="412221" y="2273299"/>
                </a:lnTo>
                <a:lnTo>
                  <a:pt x="435278" y="2235199"/>
                </a:lnTo>
                <a:lnTo>
                  <a:pt x="445593" y="2197099"/>
                </a:lnTo>
                <a:lnTo>
                  <a:pt x="442808" y="2158999"/>
                </a:lnTo>
                <a:lnTo>
                  <a:pt x="426569" y="2120899"/>
                </a:lnTo>
                <a:lnTo>
                  <a:pt x="398820" y="2095499"/>
                </a:lnTo>
                <a:lnTo>
                  <a:pt x="363813" y="2070099"/>
                </a:lnTo>
                <a:lnTo>
                  <a:pt x="193332" y="2070099"/>
                </a:lnTo>
                <a:lnTo>
                  <a:pt x="268281" y="2031999"/>
                </a:lnTo>
                <a:lnTo>
                  <a:pt x="311835" y="2019299"/>
                </a:lnTo>
                <a:lnTo>
                  <a:pt x="355719" y="2031999"/>
                </a:lnTo>
                <a:lnTo>
                  <a:pt x="397460" y="2044699"/>
                </a:lnTo>
                <a:lnTo>
                  <a:pt x="434584" y="2057399"/>
                </a:lnTo>
                <a:lnTo>
                  <a:pt x="464616" y="2095499"/>
                </a:lnTo>
                <a:lnTo>
                  <a:pt x="484244" y="2133599"/>
                </a:lnTo>
                <a:lnTo>
                  <a:pt x="491805" y="2184399"/>
                </a:lnTo>
                <a:lnTo>
                  <a:pt x="487548" y="2222499"/>
                </a:lnTo>
                <a:lnTo>
                  <a:pt x="471725" y="2260599"/>
                </a:lnTo>
                <a:lnTo>
                  <a:pt x="444584" y="2298699"/>
                </a:lnTo>
                <a:lnTo>
                  <a:pt x="387513" y="2362199"/>
                </a:lnTo>
                <a:lnTo>
                  <a:pt x="420762" y="2400299"/>
                </a:lnTo>
                <a:lnTo>
                  <a:pt x="455342" y="2425699"/>
                </a:lnTo>
                <a:lnTo>
                  <a:pt x="491173" y="2463799"/>
                </a:lnTo>
                <a:lnTo>
                  <a:pt x="528174" y="2501899"/>
                </a:lnTo>
                <a:lnTo>
                  <a:pt x="593719" y="2501899"/>
                </a:lnTo>
                <a:lnTo>
                  <a:pt x="545617" y="2552699"/>
                </a:lnTo>
                <a:close/>
              </a:path>
              <a:path w="1466850" h="2882900">
                <a:moveTo>
                  <a:pt x="593719" y="2501899"/>
                </a:moveTo>
                <a:lnTo>
                  <a:pt x="528174" y="2501899"/>
                </a:lnTo>
                <a:lnTo>
                  <a:pt x="585337" y="2438399"/>
                </a:lnTo>
                <a:lnTo>
                  <a:pt x="621391" y="2412999"/>
                </a:lnTo>
                <a:lnTo>
                  <a:pt x="662435" y="2400299"/>
                </a:lnTo>
                <a:lnTo>
                  <a:pt x="749224" y="2400299"/>
                </a:lnTo>
                <a:lnTo>
                  <a:pt x="789832" y="2425699"/>
                </a:lnTo>
                <a:lnTo>
                  <a:pt x="806595" y="2438399"/>
                </a:lnTo>
                <a:lnTo>
                  <a:pt x="688496" y="2438399"/>
                </a:lnTo>
                <a:lnTo>
                  <a:pt x="650690" y="2451099"/>
                </a:lnTo>
                <a:lnTo>
                  <a:pt x="617770" y="2476499"/>
                </a:lnTo>
                <a:lnTo>
                  <a:pt x="593719" y="2501899"/>
                </a:lnTo>
                <a:close/>
              </a:path>
              <a:path w="1466850" h="2882900">
                <a:moveTo>
                  <a:pt x="1031538" y="2819399"/>
                </a:moveTo>
                <a:lnTo>
                  <a:pt x="1008148" y="2819399"/>
                </a:lnTo>
                <a:lnTo>
                  <a:pt x="961042" y="2806699"/>
                </a:lnTo>
                <a:lnTo>
                  <a:pt x="914409" y="2781299"/>
                </a:lnTo>
                <a:lnTo>
                  <a:pt x="868354" y="2768599"/>
                </a:lnTo>
                <a:lnTo>
                  <a:pt x="822981" y="2743199"/>
                </a:lnTo>
                <a:lnTo>
                  <a:pt x="778395" y="2730499"/>
                </a:lnTo>
                <a:lnTo>
                  <a:pt x="771654" y="2717799"/>
                </a:lnTo>
                <a:lnTo>
                  <a:pt x="767445" y="2717799"/>
                </a:lnTo>
                <a:lnTo>
                  <a:pt x="766063" y="2705099"/>
                </a:lnTo>
                <a:lnTo>
                  <a:pt x="767806" y="2692399"/>
                </a:lnTo>
                <a:lnTo>
                  <a:pt x="806931" y="2603499"/>
                </a:lnTo>
                <a:lnTo>
                  <a:pt x="815609" y="2565399"/>
                </a:lnTo>
                <a:lnTo>
                  <a:pt x="810710" y="2527299"/>
                </a:lnTo>
                <a:lnTo>
                  <a:pt x="793274" y="2489199"/>
                </a:lnTo>
                <a:lnTo>
                  <a:pt x="764345" y="2463799"/>
                </a:lnTo>
                <a:lnTo>
                  <a:pt x="727583" y="2438399"/>
                </a:lnTo>
                <a:lnTo>
                  <a:pt x="806595" y="2438399"/>
                </a:lnTo>
                <a:lnTo>
                  <a:pt x="823357" y="2451099"/>
                </a:lnTo>
                <a:lnTo>
                  <a:pt x="846807" y="2489199"/>
                </a:lnTo>
                <a:lnTo>
                  <a:pt x="859438" y="2527299"/>
                </a:lnTo>
                <a:lnTo>
                  <a:pt x="860506" y="2578099"/>
                </a:lnTo>
                <a:lnTo>
                  <a:pt x="849264" y="2616199"/>
                </a:lnTo>
                <a:lnTo>
                  <a:pt x="818230" y="2692399"/>
                </a:lnTo>
                <a:lnTo>
                  <a:pt x="863135" y="2717799"/>
                </a:lnTo>
                <a:lnTo>
                  <a:pt x="908800" y="2730499"/>
                </a:lnTo>
                <a:lnTo>
                  <a:pt x="955118" y="2755899"/>
                </a:lnTo>
                <a:lnTo>
                  <a:pt x="1001982" y="2768599"/>
                </a:lnTo>
                <a:lnTo>
                  <a:pt x="1051461" y="2768599"/>
                </a:lnTo>
                <a:lnTo>
                  <a:pt x="1036248" y="2806699"/>
                </a:lnTo>
                <a:lnTo>
                  <a:pt x="1031538" y="2819399"/>
                </a:lnTo>
                <a:close/>
              </a:path>
              <a:path w="1466850" h="2882900">
                <a:moveTo>
                  <a:pt x="1051461" y="2768599"/>
                </a:moveTo>
                <a:lnTo>
                  <a:pt x="1001982" y="2768599"/>
                </a:lnTo>
                <a:lnTo>
                  <a:pt x="1034437" y="2692399"/>
                </a:lnTo>
                <a:lnTo>
                  <a:pt x="1056693" y="2654299"/>
                </a:lnTo>
                <a:lnTo>
                  <a:pt x="1087638" y="2628899"/>
                </a:lnTo>
                <a:lnTo>
                  <a:pt x="1125073" y="2603499"/>
                </a:lnTo>
                <a:lnTo>
                  <a:pt x="1166795" y="2590799"/>
                </a:lnTo>
                <a:lnTo>
                  <a:pt x="1210603" y="2603499"/>
                </a:lnTo>
                <a:lnTo>
                  <a:pt x="1217960" y="2603499"/>
                </a:lnTo>
                <a:lnTo>
                  <a:pt x="1259260" y="2616199"/>
                </a:lnTo>
                <a:lnTo>
                  <a:pt x="1294144" y="2641599"/>
                </a:lnTo>
                <a:lnTo>
                  <a:pt x="1163043" y="2641599"/>
                </a:lnTo>
                <a:lnTo>
                  <a:pt x="1127333" y="2654299"/>
                </a:lnTo>
                <a:lnTo>
                  <a:pt x="1097571" y="2679699"/>
                </a:lnTo>
                <a:lnTo>
                  <a:pt x="1076817" y="2705099"/>
                </a:lnTo>
                <a:lnTo>
                  <a:pt x="1051461" y="2768599"/>
                </a:lnTo>
                <a:close/>
              </a:path>
              <a:path w="1466850" h="2882900">
                <a:moveTo>
                  <a:pt x="1466714" y="2870199"/>
                </a:moveTo>
                <a:lnTo>
                  <a:pt x="1300201" y="2870199"/>
                </a:lnTo>
                <a:lnTo>
                  <a:pt x="1298594" y="2857499"/>
                </a:lnTo>
                <a:lnTo>
                  <a:pt x="1298594" y="2755899"/>
                </a:lnTo>
                <a:lnTo>
                  <a:pt x="1291895" y="2717799"/>
                </a:lnTo>
                <a:lnTo>
                  <a:pt x="1273264" y="2679699"/>
                </a:lnTo>
                <a:lnTo>
                  <a:pt x="1244899" y="2654299"/>
                </a:lnTo>
                <a:lnTo>
                  <a:pt x="1208998" y="2641599"/>
                </a:lnTo>
                <a:lnTo>
                  <a:pt x="1294144" y="2641599"/>
                </a:lnTo>
                <a:lnTo>
                  <a:pt x="1321025" y="2666999"/>
                </a:lnTo>
                <a:lnTo>
                  <a:pt x="1338318" y="2705099"/>
                </a:lnTo>
                <a:lnTo>
                  <a:pt x="1344434" y="2755899"/>
                </a:lnTo>
                <a:lnTo>
                  <a:pt x="1344434" y="2832099"/>
                </a:lnTo>
                <a:lnTo>
                  <a:pt x="1363488" y="2844799"/>
                </a:lnTo>
                <a:lnTo>
                  <a:pt x="1466714" y="2844799"/>
                </a:lnTo>
                <a:lnTo>
                  <a:pt x="1466714" y="2870199"/>
                </a:lnTo>
                <a:close/>
              </a:path>
              <a:path w="1466850" h="2882900">
                <a:moveTo>
                  <a:pt x="1460007" y="2882899"/>
                </a:moveTo>
                <a:lnTo>
                  <a:pt x="1311280" y="2882899"/>
                </a:lnTo>
                <a:lnTo>
                  <a:pt x="1304627" y="2870199"/>
                </a:lnTo>
                <a:lnTo>
                  <a:pt x="1464915" y="2870199"/>
                </a:lnTo>
                <a:lnTo>
                  <a:pt x="1460007" y="288289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43227" y="4116211"/>
            <a:ext cx="1228725" cy="2882900"/>
          </a:xfrm>
          <a:custGeom>
            <a:avLst/>
            <a:gdLst/>
            <a:ahLst/>
            <a:cxnLst/>
            <a:rect l="l" t="t" r="r" b="b"/>
            <a:pathLst>
              <a:path w="1228725" h="2882900">
                <a:moveTo>
                  <a:pt x="213564" y="12699"/>
                </a:moveTo>
                <a:lnTo>
                  <a:pt x="1798" y="12699"/>
                </a:lnTo>
                <a:lnTo>
                  <a:pt x="6707" y="0"/>
                </a:lnTo>
                <a:lnTo>
                  <a:pt x="166693" y="0"/>
                </a:lnTo>
                <a:lnTo>
                  <a:pt x="213564" y="12699"/>
                </a:lnTo>
                <a:close/>
              </a:path>
              <a:path w="1228725" h="2882900">
                <a:moveTo>
                  <a:pt x="312369" y="2882899"/>
                </a:moveTo>
                <a:lnTo>
                  <a:pt x="6707" y="2882899"/>
                </a:lnTo>
                <a:lnTo>
                  <a:pt x="1798" y="2870199"/>
                </a:lnTo>
                <a:lnTo>
                  <a:pt x="0" y="2870199"/>
                </a:lnTo>
                <a:lnTo>
                  <a:pt x="0" y="12699"/>
                </a:lnTo>
                <a:lnTo>
                  <a:pt x="259846" y="12699"/>
                </a:lnTo>
                <a:lnTo>
                  <a:pt x="350504" y="38099"/>
                </a:lnTo>
                <a:lnTo>
                  <a:pt x="45817" y="38099"/>
                </a:lnTo>
                <a:lnTo>
                  <a:pt x="45817" y="1130299"/>
                </a:lnTo>
                <a:lnTo>
                  <a:pt x="94230" y="1142999"/>
                </a:lnTo>
                <a:lnTo>
                  <a:pt x="137275" y="1155699"/>
                </a:lnTo>
                <a:lnTo>
                  <a:pt x="175550" y="1181099"/>
                </a:lnTo>
                <a:lnTo>
                  <a:pt x="45794" y="1181099"/>
                </a:lnTo>
                <a:lnTo>
                  <a:pt x="45794" y="2197099"/>
                </a:lnTo>
                <a:lnTo>
                  <a:pt x="283409" y="2197099"/>
                </a:lnTo>
                <a:lnTo>
                  <a:pt x="319115" y="2209799"/>
                </a:lnTo>
                <a:lnTo>
                  <a:pt x="348305" y="2222499"/>
                </a:lnTo>
                <a:lnTo>
                  <a:pt x="368001" y="2247899"/>
                </a:lnTo>
                <a:lnTo>
                  <a:pt x="45840" y="2247899"/>
                </a:lnTo>
                <a:lnTo>
                  <a:pt x="45840" y="2374899"/>
                </a:lnTo>
                <a:lnTo>
                  <a:pt x="452585" y="2374899"/>
                </a:lnTo>
                <a:lnTo>
                  <a:pt x="449856" y="2400299"/>
                </a:lnTo>
                <a:lnTo>
                  <a:pt x="449856" y="2412999"/>
                </a:lnTo>
                <a:lnTo>
                  <a:pt x="45840" y="2412999"/>
                </a:lnTo>
                <a:lnTo>
                  <a:pt x="45840" y="2527299"/>
                </a:lnTo>
                <a:lnTo>
                  <a:pt x="449856" y="2527299"/>
                </a:lnTo>
                <a:lnTo>
                  <a:pt x="449856" y="2565399"/>
                </a:lnTo>
                <a:lnTo>
                  <a:pt x="45840" y="2565399"/>
                </a:lnTo>
                <a:lnTo>
                  <a:pt x="45840" y="2679699"/>
                </a:lnTo>
                <a:lnTo>
                  <a:pt x="449856" y="2679699"/>
                </a:lnTo>
                <a:lnTo>
                  <a:pt x="449856" y="2705099"/>
                </a:lnTo>
                <a:lnTo>
                  <a:pt x="448181" y="2717799"/>
                </a:lnTo>
                <a:lnTo>
                  <a:pt x="45840" y="2717799"/>
                </a:lnTo>
                <a:lnTo>
                  <a:pt x="45840" y="2844799"/>
                </a:lnTo>
                <a:lnTo>
                  <a:pt x="376016" y="2844799"/>
                </a:lnTo>
                <a:lnTo>
                  <a:pt x="357068" y="2857499"/>
                </a:lnTo>
                <a:lnTo>
                  <a:pt x="312369" y="2882899"/>
                </a:lnTo>
                <a:close/>
              </a:path>
              <a:path w="1228725" h="2882900">
                <a:moveTo>
                  <a:pt x="452585" y="2374899"/>
                </a:moveTo>
                <a:lnTo>
                  <a:pt x="406078" y="2374899"/>
                </a:lnTo>
                <a:lnTo>
                  <a:pt x="416083" y="2336799"/>
                </a:lnTo>
                <a:lnTo>
                  <a:pt x="433857" y="2311399"/>
                </a:lnTo>
                <a:lnTo>
                  <a:pt x="458525" y="2285999"/>
                </a:lnTo>
                <a:lnTo>
                  <a:pt x="489210" y="2260599"/>
                </a:lnTo>
                <a:lnTo>
                  <a:pt x="533771" y="2247899"/>
                </a:lnTo>
                <a:lnTo>
                  <a:pt x="577157" y="2222499"/>
                </a:lnTo>
                <a:lnTo>
                  <a:pt x="619335" y="2197099"/>
                </a:lnTo>
                <a:lnTo>
                  <a:pt x="660272" y="2171699"/>
                </a:lnTo>
                <a:lnTo>
                  <a:pt x="699933" y="2146299"/>
                </a:lnTo>
                <a:lnTo>
                  <a:pt x="738285" y="2120899"/>
                </a:lnTo>
                <a:lnTo>
                  <a:pt x="775294" y="2082799"/>
                </a:lnTo>
                <a:lnTo>
                  <a:pt x="810928" y="2057399"/>
                </a:lnTo>
                <a:lnTo>
                  <a:pt x="845151" y="2019299"/>
                </a:lnTo>
                <a:lnTo>
                  <a:pt x="877930" y="1981199"/>
                </a:lnTo>
                <a:lnTo>
                  <a:pt x="909232" y="1955799"/>
                </a:lnTo>
                <a:lnTo>
                  <a:pt x="939023" y="1917699"/>
                </a:lnTo>
                <a:lnTo>
                  <a:pt x="967269" y="1879599"/>
                </a:lnTo>
                <a:lnTo>
                  <a:pt x="993937" y="1841499"/>
                </a:lnTo>
                <a:lnTo>
                  <a:pt x="1018993" y="1803399"/>
                </a:lnTo>
                <a:lnTo>
                  <a:pt x="1042404" y="1752599"/>
                </a:lnTo>
                <a:lnTo>
                  <a:pt x="1064135" y="1714499"/>
                </a:lnTo>
                <a:lnTo>
                  <a:pt x="1084152" y="1676399"/>
                </a:lnTo>
                <a:lnTo>
                  <a:pt x="1102424" y="1625599"/>
                </a:lnTo>
                <a:lnTo>
                  <a:pt x="1118914" y="1587499"/>
                </a:lnTo>
                <a:lnTo>
                  <a:pt x="1133591" y="1536699"/>
                </a:lnTo>
                <a:lnTo>
                  <a:pt x="1146420" y="1485899"/>
                </a:lnTo>
                <a:lnTo>
                  <a:pt x="1157368" y="1447799"/>
                </a:lnTo>
                <a:lnTo>
                  <a:pt x="1166401" y="1396999"/>
                </a:lnTo>
                <a:lnTo>
                  <a:pt x="1173485" y="1346199"/>
                </a:lnTo>
                <a:lnTo>
                  <a:pt x="1178587" y="1295399"/>
                </a:lnTo>
                <a:lnTo>
                  <a:pt x="1181673" y="1257299"/>
                </a:lnTo>
                <a:lnTo>
                  <a:pt x="1182709" y="1206499"/>
                </a:lnTo>
                <a:lnTo>
                  <a:pt x="1181713" y="1155699"/>
                </a:lnTo>
                <a:lnTo>
                  <a:pt x="1178754" y="1104899"/>
                </a:lnTo>
                <a:lnTo>
                  <a:pt x="1173869" y="1054099"/>
                </a:lnTo>
                <a:lnTo>
                  <a:pt x="1167097" y="1015999"/>
                </a:lnTo>
                <a:lnTo>
                  <a:pt x="1158479" y="965199"/>
                </a:lnTo>
                <a:lnTo>
                  <a:pt x="1148053" y="914399"/>
                </a:lnTo>
                <a:lnTo>
                  <a:pt x="1135857" y="876299"/>
                </a:lnTo>
                <a:lnTo>
                  <a:pt x="1121932" y="825499"/>
                </a:lnTo>
                <a:lnTo>
                  <a:pt x="1106317" y="787399"/>
                </a:lnTo>
                <a:lnTo>
                  <a:pt x="1089050" y="749299"/>
                </a:lnTo>
                <a:lnTo>
                  <a:pt x="1070171" y="698499"/>
                </a:lnTo>
                <a:lnTo>
                  <a:pt x="1049718" y="660399"/>
                </a:lnTo>
                <a:lnTo>
                  <a:pt x="1027732" y="622299"/>
                </a:lnTo>
                <a:lnTo>
                  <a:pt x="1004251" y="584199"/>
                </a:lnTo>
                <a:lnTo>
                  <a:pt x="979313" y="546099"/>
                </a:lnTo>
                <a:lnTo>
                  <a:pt x="952960" y="507999"/>
                </a:lnTo>
                <a:lnTo>
                  <a:pt x="925228" y="469899"/>
                </a:lnTo>
                <a:lnTo>
                  <a:pt x="896158" y="431799"/>
                </a:lnTo>
                <a:lnTo>
                  <a:pt x="865789" y="406399"/>
                </a:lnTo>
                <a:lnTo>
                  <a:pt x="834160" y="368299"/>
                </a:lnTo>
                <a:lnTo>
                  <a:pt x="801310" y="342899"/>
                </a:lnTo>
                <a:lnTo>
                  <a:pt x="767278" y="317499"/>
                </a:lnTo>
                <a:lnTo>
                  <a:pt x="732103" y="279399"/>
                </a:lnTo>
                <a:lnTo>
                  <a:pt x="695824" y="253999"/>
                </a:lnTo>
                <a:lnTo>
                  <a:pt x="658481" y="228599"/>
                </a:lnTo>
                <a:lnTo>
                  <a:pt x="620113" y="203199"/>
                </a:lnTo>
                <a:lnTo>
                  <a:pt x="580758" y="177799"/>
                </a:lnTo>
                <a:lnTo>
                  <a:pt x="540456" y="165099"/>
                </a:lnTo>
                <a:lnTo>
                  <a:pt x="499246" y="139699"/>
                </a:lnTo>
                <a:lnTo>
                  <a:pt x="457168" y="126999"/>
                </a:lnTo>
                <a:lnTo>
                  <a:pt x="414259" y="101599"/>
                </a:lnTo>
                <a:lnTo>
                  <a:pt x="280947" y="63499"/>
                </a:lnTo>
                <a:lnTo>
                  <a:pt x="235111" y="63499"/>
                </a:lnTo>
                <a:lnTo>
                  <a:pt x="188641" y="50799"/>
                </a:lnTo>
                <a:lnTo>
                  <a:pt x="141576" y="50799"/>
                </a:lnTo>
                <a:lnTo>
                  <a:pt x="93955" y="38099"/>
                </a:lnTo>
                <a:lnTo>
                  <a:pt x="350504" y="38099"/>
                </a:lnTo>
                <a:lnTo>
                  <a:pt x="438377" y="63499"/>
                </a:lnTo>
                <a:lnTo>
                  <a:pt x="481177" y="88899"/>
                </a:lnTo>
                <a:lnTo>
                  <a:pt x="523173" y="101599"/>
                </a:lnTo>
                <a:lnTo>
                  <a:pt x="564326" y="126999"/>
                </a:lnTo>
                <a:lnTo>
                  <a:pt x="604602" y="139699"/>
                </a:lnTo>
                <a:lnTo>
                  <a:pt x="643964" y="165099"/>
                </a:lnTo>
                <a:lnTo>
                  <a:pt x="682375" y="190499"/>
                </a:lnTo>
                <a:lnTo>
                  <a:pt x="719799" y="215899"/>
                </a:lnTo>
                <a:lnTo>
                  <a:pt x="756201" y="241299"/>
                </a:lnTo>
                <a:lnTo>
                  <a:pt x="791543" y="266699"/>
                </a:lnTo>
                <a:lnTo>
                  <a:pt x="825789" y="304799"/>
                </a:lnTo>
                <a:lnTo>
                  <a:pt x="858903" y="330199"/>
                </a:lnTo>
                <a:lnTo>
                  <a:pt x="890849" y="368299"/>
                </a:lnTo>
                <a:lnTo>
                  <a:pt x="921590" y="393699"/>
                </a:lnTo>
                <a:lnTo>
                  <a:pt x="951090" y="431799"/>
                </a:lnTo>
                <a:lnTo>
                  <a:pt x="979314" y="469899"/>
                </a:lnTo>
                <a:lnTo>
                  <a:pt x="1006223" y="507999"/>
                </a:lnTo>
                <a:lnTo>
                  <a:pt x="1031783" y="546099"/>
                </a:lnTo>
                <a:lnTo>
                  <a:pt x="1055957" y="584199"/>
                </a:lnTo>
                <a:lnTo>
                  <a:pt x="1078709" y="622299"/>
                </a:lnTo>
                <a:lnTo>
                  <a:pt x="1100001" y="660399"/>
                </a:lnTo>
                <a:lnTo>
                  <a:pt x="1119799" y="698499"/>
                </a:lnTo>
                <a:lnTo>
                  <a:pt x="1138066" y="736599"/>
                </a:lnTo>
                <a:lnTo>
                  <a:pt x="1154765" y="787399"/>
                </a:lnTo>
                <a:lnTo>
                  <a:pt x="1169860" y="825499"/>
                </a:lnTo>
                <a:lnTo>
                  <a:pt x="1183315" y="876299"/>
                </a:lnTo>
                <a:lnTo>
                  <a:pt x="1195093" y="914399"/>
                </a:lnTo>
                <a:lnTo>
                  <a:pt x="1205159" y="965199"/>
                </a:lnTo>
                <a:lnTo>
                  <a:pt x="1213476" y="1015999"/>
                </a:lnTo>
                <a:lnTo>
                  <a:pt x="1220007" y="1054099"/>
                </a:lnTo>
                <a:lnTo>
                  <a:pt x="1224717" y="1104899"/>
                </a:lnTo>
                <a:lnTo>
                  <a:pt x="1227569" y="1155699"/>
                </a:lnTo>
                <a:lnTo>
                  <a:pt x="1228526" y="1206499"/>
                </a:lnTo>
                <a:lnTo>
                  <a:pt x="1227522" y="1257299"/>
                </a:lnTo>
                <a:lnTo>
                  <a:pt x="1224531" y="1295399"/>
                </a:lnTo>
                <a:lnTo>
                  <a:pt x="1219583" y="1346199"/>
                </a:lnTo>
                <a:lnTo>
                  <a:pt x="1212712" y="1396999"/>
                </a:lnTo>
                <a:lnTo>
                  <a:pt x="1203947" y="1447799"/>
                </a:lnTo>
                <a:lnTo>
                  <a:pt x="1193321" y="1485899"/>
                </a:lnTo>
                <a:lnTo>
                  <a:pt x="1180865" y="1536699"/>
                </a:lnTo>
                <a:lnTo>
                  <a:pt x="1166611" y="1587499"/>
                </a:lnTo>
                <a:lnTo>
                  <a:pt x="1150590" y="1625599"/>
                </a:lnTo>
                <a:lnTo>
                  <a:pt x="1132834" y="1676399"/>
                </a:lnTo>
                <a:lnTo>
                  <a:pt x="1113374" y="1714499"/>
                </a:lnTo>
                <a:lnTo>
                  <a:pt x="1092241" y="1765299"/>
                </a:lnTo>
                <a:lnTo>
                  <a:pt x="1069468" y="1803399"/>
                </a:lnTo>
                <a:lnTo>
                  <a:pt x="1045085" y="1841499"/>
                </a:lnTo>
                <a:lnTo>
                  <a:pt x="1019125" y="1879599"/>
                </a:lnTo>
                <a:lnTo>
                  <a:pt x="991618" y="1917699"/>
                </a:lnTo>
                <a:lnTo>
                  <a:pt x="962596" y="1955799"/>
                </a:lnTo>
                <a:lnTo>
                  <a:pt x="932090" y="1993899"/>
                </a:lnTo>
                <a:lnTo>
                  <a:pt x="900133" y="2031999"/>
                </a:lnTo>
                <a:lnTo>
                  <a:pt x="866756" y="2070099"/>
                </a:lnTo>
                <a:lnTo>
                  <a:pt x="831989" y="2095499"/>
                </a:lnTo>
                <a:lnTo>
                  <a:pt x="795865" y="2133599"/>
                </a:lnTo>
                <a:lnTo>
                  <a:pt x="758416" y="2158999"/>
                </a:lnTo>
                <a:lnTo>
                  <a:pt x="719672" y="2184399"/>
                </a:lnTo>
                <a:lnTo>
                  <a:pt x="679665" y="2209799"/>
                </a:lnTo>
                <a:lnTo>
                  <a:pt x="638426" y="2235199"/>
                </a:lnTo>
                <a:lnTo>
                  <a:pt x="595988" y="2260599"/>
                </a:lnTo>
                <a:lnTo>
                  <a:pt x="552381" y="2285999"/>
                </a:lnTo>
                <a:lnTo>
                  <a:pt x="507638" y="2311399"/>
                </a:lnTo>
                <a:lnTo>
                  <a:pt x="483805" y="2324099"/>
                </a:lnTo>
                <a:lnTo>
                  <a:pt x="465588" y="2349499"/>
                </a:lnTo>
                <a:lnTo>
                  <a:pt x="453950" y="2362199"/>
                </a:lnTo>
                <a:lnTo>
                  <a:pt x="452585" y="2374899"/>
                </a:lnTo>
                <a:close/>
              </a:path>
              <a:path w="1228725" h="2882900">
                <a:moveTo>
                  <a:pt x="270587" y="1219199"/>
                </a:moveTo>
                <a:lnTo>
                  <a:pt x="209651" y="1219199"/>
                </a:lnTo>
                <a:lnTo>
                  <a:pt x="228451" y="1193799"/>
                </a:lnTo>
                <a:lnTo>
                  <a:pt x="255879" y="1168399"/>
                </a:lnTo>
                <a:lnTo>
                  <a:pt x="293079" y="1142999"/>
                </a:lnTo>
                <a:lnTo>
                  <a:pt x="341190" y="1130299"/>
                </a:lnTo>
                <a:lnTo>
                  <a:pt x="447834" y="1130299"/>
                </a:lnTo>
                <a:lnTo>
                  <a:pt x="490957" y="1142999"/>
                </a:lnTo>
                <a:lnTo>
                  <a:pt x="530118" y="1168399"/>
                </a:lnTo>
                <a:lnTo>
                  <a:pt x="401379" y="1168399"/>
                </a:lnTo>
                <a:lnTo>
                  <a:pt x="344316" y="1181099"/>
                </a:lnTo>
                <a:lnTo>
                  <a:pt x="301278" y="1193799"/>
                </a:lnTo>
                <a:lnTo>
                  <a:pt x="270587" y="1219199"/>
                </a:lnTo>
                <a:close/>
              </a:path>
              <a:path w="1228725" h="2882900">
                <a:moveTo>
                  <a:pt x="282102" y="2197099"/>
                </a:moveTo>
                <a:lnTo>
                  <a:pt x="236261" y="2197099"/>
                </a:lnTo>
                <a:lnTo>
                  <a:pt x="236261" y="1993899"/>
                </a:lnTo>
                <a:lnTo>
                  <a:pt x="240595" y="1955799"/>
                </a:lnTo>
                <a:lnTo>
                  <a:pt x="253209" y="1904999"/>
                </a:lnTo>
                <a:lnTo>
                  <a:pt x="273527" y="1854199"/>
                </a:lnTo>
                <a:lnTo>
                  <a:pt x="300971" y="1816099"/>
                </a:lnTo>
                <a:lnTo>
                  <a:pt x="334965" y="1790699"/>
                </a:lnTo>
                <a:lnTo>
                  <a:pt x="374929" y="1752599"/>
                </a:lnTo>
                <a:lnTo>
                  <a:pt x="413779" y="1727199"/>
                </a:lnTo>
                <a:lnTo>
                  <a:pt x="453897" y="1701799"/>
                </a:lnTo>
                <a:lnTo>
                  <a:pt x="492957" y="1663699"/>
                </a:lnTo>
                <a:lnTo>
                  <a:pt x="528633" y="1625599"/>
                </a:lnTo>
                <a:lnTo>
                  <a:pt x="558597" y="1587499"/>
                </a:lnTo>
                <a:lnTo>
                  <a:pt x="580524" y="1536699"/>
                </a:lnTo>
                <a:lnTo>
                  <a:pt x="594827" y="1485899"/>
                </a:lnTo>
                <a:lnTo>
                  <a:pt x="601703" y="1435099"/>
                </a:lnTo>
                <a:lnTo>
                  <a:pt x="601247" y="1384299"/>
                </a:lnTo>
                <a:lnTo>
                  <a:pt x="593558" y="1333499"/>
                </a:lnTo>
                <a:lnTo>
                  <a:pt x="578734" y="1295399"/>
                </a:lnTo>
                <a:lnTo>
                  <a:pt x="556870" y="1244599"/>
                </a:lnTo>
                <a:lnTo>
                  <a:pt x="526599" y="1219199"/>
                </a:lnTo>
                <a:lnTo>
                  <a:pt x="490230" y="1193799"/>
                </a:lnTo>
                <a:lnTo>
                  <a:pt x="448308" y="1181099"/>
                </a:lnTo>
                <a:lnTo>
                  <a:pt x="401379" y="1168399"/>
                </a:lnTo>
                <a:lnTo>
                  <a:pt x="530118" y="1168399"/>
                </a:lnTo>
                <a:lnTo>
                  <a:pt x="564714" y="1193799"/>
                </a:lnTo>
                <a:lnTo>
                  <a:pt x="594139" y="1219199"/>
                </a:lnTo>
                <a:lnTo>
                  <a:pt x="616547" y="1257299"/>
                </a:lnTo>
                <a:lnTo>
                  <a:pt x="633034" y="1308099"/>
                </a:lnTo>
                <a:lnTo>
                  <a:pt x="643520" y="1346199"/>
                </a:lnTo>
                <a:lnTo>
                  <a:pt x="647928" y="1396999"/>
                </a:lnTo>
                <a:lnTo>
                  <a:pt x="646177" y="1447799"/>
                </a:lnTo>
                <a:lnTo>
                  <a:pt x="638191" y="1498599"/>
                </a:lnTo>
                <a:lnTo>
                  <a:pt x="623889" y="1549399"/>
                </a:lnTo>
                <a:lnTo>
                  <a:pt x="603464" y="1600199"/>
                </a:lnTo>
                <a:lnTo>
                  <a:pt x="576479" y="1638299"/>
                </a:lnTo>
                <a:lnTo>
                  <a:pt x="544513" y="1676399"/>
                </a:lnTo>
                <a:lnTo>
                  <a:pt x="509142" y="1714499"/>
                </a:lnTo>
                <a:lnTo>
                  <a:pt x="471944" y="1752599"/>
                </a:lnTo>
                <a:lnTo>
                  <a:pt x="434497" y="1777999"/>
                </a:lnTo>
                <a:lnTo>
                  <a:pt x="398377" y="1790699"/>
                </a:lnTo>
                <a:lnTo>
                  <a:pt x="358745" y="1828799"/>
                </a:lnTo>
                <a:lnTo>
                  <a:pt x="326466" y="1866899"/>
                </a:lnTo>
                <a:lnTo>
                  <a:pt x="302376" y="1904999"/>
                </a:lnTo>
                <a:lnTo>
                  <a:pt x="287310" y="1955799"/>
                </a:lnTo>
                <a:lnTo>
                  <a:pt x="282102" y="1993899"/>
                </a:lnTo>
                <a:lnTo>
                  <a:pt x="282102" y="2197099"/>
                </a:lnTo>
                <a:close/>
              </a:path>
              <a:path w="1228725" h="2882900">
                <a:moveTo>
                  <a:pt x="251257" y="1523999"/>
                </a:moveTo>
                <a:lnTo>
                  <a:pt x="177580" y="1523999"/>
                </a:lnTo>
                <a:lnTo>
                  <a:pt x="145559" y="1498599"/>
                </a:lnTo>
                <a:lnTo>
                  <a:pt x="120291" y="1473199"/>
                </a:lnTo>
                <a:lnTo>
                  <a:pt x="103711" y="1422399"/>
                </a:lnTo>
                <a:lnTo>
                  <a:pt x="97755" y="1384299"/>
                </a:lnTo>
                <a:lnTo>
                  <a:pt x="103094" y="1333499"/>
                </a:lnTo>
                <a:lnTo>
                  <a:pt x="118019" y="1295399"/>
                </a:lnTo>
                <a:lnTo>
                  <a:pt x="140890" y="1257299"/>
                </a:lnTo>
                <a:lnTo>
                  <a:pt x="170068" y="1244599"/>
                </a:lnTo>
                <a:lnTo>
                  <a:pt x="142824" y="1219199"/>
                </a:lnTo>
                <a:lnTo>
                  <a:pt x="113346" y="1193799"/>
                </a:lnTo>
                <a:lnTo>
                  <a:pt x="81160" y="1181099"/>
                </a:lnTo>
                <a:lnTo>
                  <a:pt x="175550" y="1181099"/>
                </a:lnTo>
                <a:lnTo>
                  <a:pt x="209651" y="1219199"/>
                </a:lnTo>
                <a:lnTo>
                  <a:pt x="270587" y="1219199"/>
                </a:lnTo>
                <a:lnTo>
                  <a:pt x="250564" y="1231899"/>
                </a:lnTo>
                <a:lnTo>
                  <a:pt x="282832" y="1257299"/>
                </a:lnTo>
                <a:lnTo>
                  <a:pt x="291329" y="1269999"/>
                </a:lnTo>
                <a:lnTo>
                  <a:pt x="214419" y="1269999"/>
                </a:lnTo>
                <a:lnTo>
                  <a:pt x="187156" y="1282699"/>
                </a:lnTo>
                <a:lnTo>
                  <a:pt x="164610" y="1308099"/>
                </a:lnTo>
                <a:lnTo>
                  <a:pt x="149263" y="1333499"/>
                </a:lnTo>
                <a:lnTo>
                  <a:pt x="143595" y="1384299"/>
                </a:lnTo>
                <a:lnTo>
                  <a:pt x="149263" y="1422399"/>
                </a:lnTo>
                <a:lnTo>
                  <a:pt x="164610" y="1447799"/>
                </a:lnTo>
                <a:lnTo>
                  <a:pt x="187156" y="1473199"/>
                </a:lnTo>
                <a:lnTo>
                  <a:pt x="214419" y="1485899"/>
                </a:lnTo>
                <a:lnTo>
                  <a:pt x="295912" y="1485899"/>
                </a:lnTo>
                <a:lnTo>
                  <a:pt x="283278" y="1498599"/>
                </a:lnTo>
                <a:lnTo>
                  <a:pt x="251257" y="1523999"/>
                </a:lnTo>
                <a:close/>
              </a:path>
              <a:path w="1228725" h="2882900">
                <a:moveTo>
                  <a:pt x="295912" y="1485899"/>
                </a:moveTo>
                <a:lnTo>
                  <a:pt x="214419" y="1485899"/>
                </a:lnTo>
                <a:lnTo>
                  <a:pt x="241681" y="1473199"/>
                </a:lnTo>
                <a:lnTo>
                  <a:pt x="264227" y="1447799"/>
                </a:lnTo>
                <a:lnTo>
                  <a:pt x="279575" y="1422399"/>
                </a:lnTo>
                <a:lnTo>
                  <a:pt x="285242" y="1384299"/>
                </a:lnTo>
                <a:lnTo>
                  <a:pt x="279575" y="1333499"/>
                </a:lnTo>
                <a:lnTo>
                  <a:pt x="264227" y="1308099"/>
                </a:lnTo>
                <a:lnTo>
                  <a:pt x="241681" y="1282699"/>
                </a:lnTo>
                <a:lnTo>
                  <a:pt x="214419" y="1269999"/>
                </a:lnTo>
                <a:lnTo>
                  <a:pt x="291329" y="1269999"/>
                </a:lnTo>
                <a:lnTo>
                  <a:pt x="308323" y="1295399"/>
                </a:lnTo>
                <a:lnTo>
                  <a:pt x="325064" y="1333499"/>
                </a:lnTo>
                <a:lnTo>
                  <a:pt x="331083" y="1384299"/>
                </a:lnTo>
                <a:lnTo>
                  <a:pt x="325126" y="1422399"/>
                </a:lnTo>
                <a:lnTo>
                  <a:pt x="308546" y="1473199"/>
                </a:lnTo>
                <a:lnTo>
                  <a:pt x="295912" y="1485899"/>
                </a:lnTo>
                <a:close/>
              </a:path>
              <a:path w="1228725" h="2882900">
                <a:moveTo>
                  <a:pt x="375227" y="2374899"/>
                </a:moveTo>
                <a:lnTo>
                  <a:pt x="329410" y="2374899"/>
                </a:lnTo>
                <a:lnTo>
                  <a:pt x="329410" y="2285999"/>
                </a:lnTo>
                <a:lnTo>
                  <a:pt x="325790" y="2273299"/>
                </a:lnTo>
                <a:lnTo>
                  <a:pt x="315927" y="2260599"/>
                </a:lnTo>
                <a:lnTo>
                  <a:pt x="301310" y="2247899"/>
                </a:lnTo>
                <a:lnTo>
                  <a:pt x="368001" y="2247899"/>
                </a:lnTo>
                <a:lnTo>
                  <a:pt x="375227" y="2285999"/>
                </a:lnTo>
                <a:lnTo>
                  <a:pt x="375227" y="2374899"/>
                </a:lnTo>
                <a:close/>
              </a:path>
              <a:path w="1228725" h="2882900">
                <a:moveTo>
                  <a:pt x="449856" y="2527299"/>
                </a:moveTo>
                <a:lnTo>
                  <a:pt x="404038" y="2527299"/>
                </a:lnTo>
                <a:lnTo>
                  <a:pt x="404038" y="2412999"/>
                </a:lnTo>
                <a:lnTo>
                  <a:pt x="449856" y="2412999"/>
                </a:lnTo>
                <a:lnTo>
                  <a:pt x="449856" y="2527299"/>
                </a:lnTo>
                <a:close/>
              </a:path>
              <a:path w="1228725" h="2882900">
                <a:moveTo>
                  <a:pt x="449856" y="2679699"/>
                </a:moveTo>
                <a:lnTo>
                  <a:pt x="404038" y="2679699"/>
                </a:lnTo>
                <a:lnTo>
                  <a:pt x="404038" y="2565399"/>
                </a:lnTo>
                <a:lnTo>
                  <a:pt x="449856" y="2565399"/>
                </a:lnTo>
                <a:lnTo>
                  <a:pt x="449856" y="2679699"/>
                </a:lnTo>
                <a:close/>
              </a:path>
              <a:path w="1228725" h="2882900">
                <a:moveTo>
                  <a:pt x="376016" y="2844799"/>
                </a:moveTo>
                <a:lnTo>
                  <a:pt x="262666" y="2844799"/>
                </a:lnTo>
                <a:lnTo>
                  <a:pt x="312465" y="2832099"/>
                </a:lnTo>
                <a:lnTo>
                  <a:pt x="354490" y="2806699"/>
                </a:lnTo>
                <a:lnTo>
                  <a:pt x="385436" y="2768599"/>
                </a:lnTo>
                <a:lnTo>
                  <a:pt x="401998" y="2717799"/>
                </a:lnTo>
                <a:lnTo>
                  <a:pt x="448181" y="2717799"/>
                </a:lnTo>
                <a:lnTo>
                  <a:pt x="443157" y="2755899"/>
                </a:lnTo>
                <a:lnTo>
                  <a:pt x="424261" y="2793999"/>
                </a:lnTo>
                <a:lnTo>
                  <a:pt x="394965" y="2832099"/>
                </a:lnTo>
                <a:lnTo>
                  <a:pt x="376016" y="284479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57853" y="4221517"/>
            <a:ext cx="2284178" cy="293370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712890"/>
            <a:ext cx="4565650" cy="251714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marR="5080">
              <a:lnSpc>
                <a:spcPts val="6150"/>
              </a:lnSpc>
              <a:spcBef>
                <a:spcPts val="1280"/>
              </a:spcBef>
            </a:pPr>
            <a:r>
              <a:rPr sz="6100" spc="-5" dirty="0">
                <a:solidFill>
                  <a:srgbClr val="000000"/>
                </a:solidFill>
                <a:latin typeface="Arial"/>
                <a:cs typeface="Arial"/>
              </a:rPr>
              <a:t>MODEL </a:t>
            </a:r>
            <a:r>
              <a:rPr sz="6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100" spc="140" dirty="0">
                <a:solidFill>
                  <a:srgbClr val="000000"/>
                </a:solidFill>
                <a:latin typeface="Arial"/>
                <a:cs typeface="Arial"/>
              </a:rPr>
              <a:t>TRAINING</a:t>
            </a:r>
            <a:r>
              <a:rPr sz="6100" spc="-3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100" spc="2030" dirty="0">
                <a:solidFill>
                  <a:srgbClr val="000000"/>
                </a:solidFill>
                <a:latin typeface="Arial"/>
                <a:cs typeface="Arial"/>
              </a:rPr>
              <a:t>/ </a:t>
            </a:r>
            <a:r>
              <a:rPr sz="6100" spc="-16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100" spc="-65" dirty="0">
                <a:solidFill>
                  <a:srgbClr val="000000"/>
                </a:solidFill>
                <a:latin typeface="Arial"/>
                <a:cs typeface="Arial"/>
              </a:rPr>
              <a:t>TESTING</a:t>
            </a:r>
            <a:endParaRPr sz="6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723" y="7655941"/>
            <a:ext cx="3810000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40665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895"/>
              </a:spcBef>
            </a:pPr>
            <a:r>
              <a:rPr sz="2500" spc="45" dirty="0">
                <a:latin typeface="Roboto"/>
                <a:cs typeface="Roboto"/>
              </a:rPr>
              <a:t>Split</a:t>
            </a:r>
            <a:r>
              <a:rPr sz="2500" spc="150" dirty="0">
                <a:latin typeface="Roboto"/>
                <a:cs typeface="Roboto"/>
              </a:rPr>
              <a:t> </a:t>
            </a:r>
            <a:r>
              <a:rPr sz="2500" spc="55" dirty="0">
                <a:latin typeface="Roboto"/>
                <a:cs typeface="Roboto"/>
              </a:rPr>
              <a:t>Dataset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11346" y="7655941"/>
            <a:ext cx="3810000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40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5"/>
              </a:spcBef>
            </a:pPr>
            <a:r>
              <a:rPr sz="2500" spc="60" dirty="0">
                <a:latin typeface="Roboto"/>
                <a:cs typeface="Roboto"/>
              </a:rPr>
              <a:t>Testing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8719" y="7655941"/>
            <a:ext cx="3810000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40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5"/>
              </a:spcBef>
            </a:pPr>
            <a:r>
              <a:rPr sz="2500" spc="55" dirty="0">
                <a:latin typeface="Roboto"/>
                <a:cs typeface="Roboto"/>
              </a:rPr>
              <a:t>Training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451343" y="7655941"/>
            <a:ext cx="3810000" cy="895350"/>
          </a:xfrm>
          <a:prstGeom prst="rect">
            <a:avLst/>
          </a:prstGeom>
          <a:solidFill>
            <a:srgbClr val="E3AB2E"/>
          </a:solidFill>
        </p:spPr>
        <p:txBody>
          <a:bodyPr vert="horz" wrap="square" lIns="0" tIns="240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95"/>
              </a:spcBef>
            </a:pPr>
            <a:r>
              <a:rPr sz="2500" spc="55" dirty="0">
                <a:latin typeface="Roboto"/>
                <a:cs typeface="Roboto"/>
              </a:rPr>
              <a:t>Results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2908" y="946595"/>
            <a:ext cx="7745730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500" spc="180" dirty="0">
                <a:latin typeface="Trebuchet MS"/>
                <a:cs typeface="Trebuchet MS"/>
              </a:rPr>
              <a:t>We </a:t>
            </a:r>
            <a:r>
              <a:rPr sz="2500" spc="165" dirty="0">
                <a:latin typeface="Trebuchet MS"/>
                <a:cs typeface="Trebuchet MS"/>
              </a:rPr>
              <a:t>used </a:t>
            </a:r>
            <a:r>
              <a:rPr sz="2500" spc="35" dirty="0">
                <a:latin typeface="Trebuchet MS"/>
                <a:cs typeface="Trebuchet MS"/>
              </a:rPr>
              <a:t>multiclassification </a:t>
            </a:r>
            <a:r>
              <a:rPr sz="2500" spc="185" dirty="0">
                <a:latin typeface="Trebuchet MS"/>
                <a:cs typeface="Trebuchet MS"/>
              </a:rPr>
              <a:t>OvR </a:t>
            </a:r>
            <a:r>
              <a:rPr sz="2500" spc="25" dirty="0">
                <a:latin typeface="Trebuchet MS"/>
                <a:cs typeface="Trebuchet MS"/>
              </a:rPr>
              <a:t>with </a:t>
            </a:r>
            <a:r>
              <a:rPr sz="2500" spc="150" dirty="0">
                <a:latin typeface="Trebuchet MS"/>
                <a:cs typeface="Trebuchet MS"/>
              </a:rPr>
              <a:t>KNeighbors </a:t>
            </a:r>
            <a:r>
              <a:rPr sz="2500" spc="15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Classifier </a:t>
            </a:r>
            <a:r>
              <a:rPr sz="2500" spc="-155" dirty="0">
                <a:latin typeface="Trebuchet MS"/>
                <a:cs typeface="Trebuchet MS"/>
              </a:rPr>
              <a:t>&amp; </a:t>
            </a:r>
            <a:r>
              <a:rPr sz="2500" spc="135" dirty="0">
                <a:latin typeface="Trebuchet MS"/>
                <a:cs typeface="Trebuchet MS"/>
              </a:rPr>
              <a:t>Random </a:t>
            </a:r>
            <a:r>
              <a:rPr sz="2500" spc="105" dirty="0">
                <a:latin typeface="Trebuchet MS"/>
                <a:cs typeface="Trebuchet MS"/>
              </a:rPr>
              <a:t>Forest </a:t>
            </a:r>
            <a:r>
              <a:rPr sz="2500" spc="70" dirty="0">
                <a:latin typeface="Trebuchet MS"/>
                <a:cs typeface="Trebuchet MS"/>
              </a:rPr>
              <a:t>Classifier </a:t>
            </a:r>
            <a:r>
              <a:rPr sz="2500" spc="40" dirty="0">
                <a:latin typeface="Trebuchet MS"/>
                <a:cs typeface="Trebuchet MS"/>
              </a:rPr>
              <a:t>to </a:t>
            </a:r>
            <a:r>
              <a:rPr sz="2500" dirty="0">
                <a:latin typeface="Trebuchet MS"/>
                <a:cs typeface="Trebuchet MS"/>
              </a:rPr>
              <a:t>train </a:t>
            </a:r>
            <a:r>
              <a:rPr sz="2500" spc="80" dirty="0">
                <a:latin typeface="Trebuchet MS"/>
                <a:cs typeface="Trebuchet MS"/>
              </a:rPr>
              <a:t>our 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model </a:t>
            </a:r>
            <a:r>
              <a:rPr sz="2500" spc="45" dirty="0">
                <a:latin typeface="Trebuchet MS"/>
                <a:cs typeface="Trebuchet MS"/>
              </a:rPr>
              <a:t>for </a:t>
            </a:r>
            <a:r>
              <a:rPr sz="2500" dirty="0">
                <a:latin typeface="Trebuchet MS"/>
                <a:cs typeface="Trebuchet MS"/>
              </a:rPr>
              <a:t>filtering </a:t>
            </a:r>
            <a:r>
              <a:rPr sz="2500" spc="60" dirty="0">
                <a:latin typeface="Trebuchet MS"/>
                <a:cs typeface="Trebuchet MS"/>
              </a:rPr>
              <a:t>out </a:t>
            </a:r>
            <a:r>
              <a:rPr sz="2500" spc="145" dirty="0">
                <a:latin typeface="Trebuchet MS"/>
                <a:cs typeface="Trebuchet MS"/>
              </a:rPr>
              <a:t>resumes </a:t>
            </a:r>
            <a:r>
              <a:rPr sz="2500" spc="70" dirty="0">
                <a:latin typeface="Trebuchet MS"/>
                <a:cs typeface="Trebuchet MS"/>
              </a:rPr>
              <a:t>of </a:t>
            </a:r>
            <a:r>
              <a:rPr sz="2500" spc="25" dirty="0">
                <a:latin typeface="Trebuchet MS"/>
                <a:cs typeface="Trebuchet MS"/>
              </a:rPr>
              <a:t>different </a:t>
            </a:r>
            <a:r>
              <a:rPr sz="2500" dirty="0">
                <a:latin typeface="Trebuchet MS"/>
                <a:cs typeface="Trebuchet MS"/>
              </a:rPr>
              <a:t>job 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categories.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While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testing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our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model,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we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got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testing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accuracy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of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75%.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83588" y="8939465"/>
            <a:ext cx="1688464" cy="3352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22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0</a:t>
            </a:r>
            <a:r>
              <a:rPr sz="2000" spc="-55" dirty="0">
                <a:latin typeface="Verdana"/>
                <a:cs typeface="Verdana"/>
              </a:rPr>
              <a:t>9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14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553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Tahoma</vt:lpstr>
      <vt:lpstr>Trebuchet MS</vt:lpstr>
      <vt:lpstr>Verdana</vt:lpstr>
      <vt:lpstr>Office Theme</vt:lpstr>
      <vt:lpstr>GLOBAL CERT NUS  ENTERPRISE</vt:lpstr>
      <vt:lpstr>LIST OF CONTENTS</vt:lpstr>
      <vt:lpstr>INTRODUCTION</vt:lpstr>
      <vt:lpstr>PROBLEM  STATEMENT</vt:lpstr>
      <vt:lpstr>DATA SET</vt:lpstr>
      <vt:lpstr>EXPLORATORY  DATA ANALYSIS</vt:lpstr>
      <vt:lpstr>EXPLORATORY  DATA ANALYSIS</vt:lpstr>
      <vt:lpstr>Text Preprocessing</vt:lpstr>
      <vt:lpstr>MODEL  TRAINING /  TESTING</vt:lpstr>
      <vt:lpstr>CLASSIFICATION  REPORT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Shahmeer Sethi</dc:creator>
  <cp:keywords>DAFNFJSKdXU,BAFL6WVGBks</cp:keywords>
  <cp:lastModifiedBy>aspirex99</cp:lastModifiedBy>
  <cp:revision>1</cp:revision>
  <dcterms:created xsi:type="dcterms:W3CDTF">2022-10-12T20:53:08Z</dcterms:created>
  <dcterms:modified xsi:type="dcterms:W3CDTF">2022-10-12T20:56:02Z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2022-09-25T00:00:00Z</vt:filetime>
  </property>
</Properties>
</file>