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32"/>
  </p:notesMasterIdLst>
  <p:sldIdLst>
    <p:sldId id="256" r:id="rId2"/>
    <p:sldId id="258" r:id="rId3"/>
    <p:sldId id="259" r:id="rId4"/>
    <p:sldId id="306" r:id="rId5"/>
    <p:sldId id="261" r:id="rId6"/>
    <p:sldId id="307" r:id="rId7"/>
    <p:sldId id="308" r:id="rId8"/>
    <p:sldId id="309" r:id="rId9"/>
    <p:sldId id="310" r:id="rId10"/>
    <p:sldId id="311" r:id="rId11"/>
    <p:sldId id="312" r:id="rId12"/>
    <p:sldId id="314" r:id="rId13"/>
    <p:sldId id="260" r:id="rId14"/>
    <p:sldId id="318" r:id="rId15"/>
    <p:sldId id="319" r:id="rId16"/>
    <p:sldId id="315" r:id="rId17"/>
    <p:sldId id="262" r:id="rId18"/>
    <p:sldId id="320" r:id="rId19"/>
    <p:sldId id="321" r:id="rId20"/>
    <p:sldId id="322" r:id="rId21"/>
    <p:sldId id="323" r:id="rId22"/>
    <p:sldId id="316" r:id="rId23"/>
    <p:sldId id="264" r:id="rId24"/>
    <p:sldId id="324" r:id="rId25"/>
    <p:sldId id="325" r:id="rId26"/>
    <p:sldId id="317" r:id="rId27"/>
    <p:sldId id="267" r:id="rId28"/>
    <p:sldId id="273" r:id="rId29"/>
    <p:sldId id="326" r:id="rId30"/>
    <p:sldId id="327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231320-4703-40B6-89A1-CAD34468497B}">
  <a:tblStyle styleId="{83231320-4703-40B6-89A1-CAD3446849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94660"/>
  </p:normalViewPr>
  <p:slideViewPr>
    <p:cSldViewPr snapToGrid="0">
      <p:cViewPr varScale="1">
        <p:scale>
          <a:sx n="93" d="100"/>
          <a:sy n="93" d="100"/>
        </p:scale>
        <p:origin x="9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44EEC03F-C531-7D5C-B351-45C709A4D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1B3AF3C2-F5A6-7213-1A1B-DB977B336D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BA4D3289-B5FD-0DD9-BC29-FD15AA2FA1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6278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FDF482F8-C40C-E8F2-A9CE-BA1ABF24E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2FCB9277-1165-52D6-A5DB-76843518D6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7BD96A94-6FEC-DA7F-B8A7-CD7AEB519B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018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6A8CB551-380A-71D7-139E-CFDE51A21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C8DE0211-F769-E40F-DA99-F10EC600DE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CF0DE56B-E984-DAB2-74D1-8BA6B7CD10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253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5B954B46-BA53-8CE9-6606-76E725967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34A68DE9-3B8D-9745-AC4C-8D2EA5035E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EB9812A2-0DB4-7597-1C96-7D3725EA8A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451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1F7D26DE-BA66-9C2C-AAD6-DF51F8046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879D9BFB-2BC1-C18B-CAF6-D9C1BE73B7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7CE9FB64-DC54-517A-7F46-BCE84A95EC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805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1E7EC499-C320-1BED-4069-8BC80119F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46C5C4A2-B0E1-EA1E-0BA8-28239CA8F5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FAA3B391-4F34-3FB7-6AC2-62479D451B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669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91499063-9655-FC1E-768B-CC8D40364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F469D25B-9BE0-959C-8486-4CEA16A7C8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2CFF6443-A483-B009-03EB-7EB6E23F9E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575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14ABAB78-D441-BCFB-7B37-B231AFB5C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E5D78BA6-9630-6369-9B54-77E0C8E399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201CC6B5-69C9-0BF8-5136-9D7B9E2E09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585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75BF126C-1A7C-1AD1-4AA3-81D7D8CD2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5D0A40AC-5AFD-26C3-1DBC-E8F040D02E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7F17AB74-8AD6-E5A6-2551-AC97EEFD16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84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FF902FBA-6F12-953C-8853-CD11D6DC8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8FE67AD0-D5E8-C714-1A1A-72E849BDEA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C51C5F83-6D77-733E-3900-98EA78635D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0015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F0BC5D2F-0E46-CD82-8EFE-7EDF5D46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1F0E0ED0-A3F4-D21E-300A-29ECD04E33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4D8E19BB-AF18-48C9-8E50-18303E6E80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9877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>
          <a:extLst>
            <a:ext uri="{FF2B5EF4-FFF2-40B4-BE49-F238E27FC236}">
              <a16:creationId xmlns:a16="http://schemas.microsoft.com/office/drawing/2014/main" id="{46030ECE-BA23-3A70-5E56-83A0EB520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>
            <a:extLst>
              <a:ext uri="{FF2B5EF4-FFF2-40B4-BE49-F238E27FC236}">
                <a16:creationId xmlns:a16="http://schemas.microsoft.com/office/drawing/2014/main" id="{C4099C95-6D2E-A063-8BFD-40DD1E9BA6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>
            <a:extLst>
              <a:ext uri="{FF2B5EF4-FFF2-40B4-BE49-F238E27FC236}">
                <a16:creationId xmlns:a16="http://schemas.microsoft.com/office/drawing/2014/main" id="{7ECB622B-D972-08DC-4EBC-F5237C4EEA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34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>
          <a:extLst>
            <a:ext uri="{FF2B5EF4-FFF2-40B4-BE49-F238E27FC236}">
              <a16:creationId xmlns:a16="http://schemas.microsoft.com/office/drawing/2014/main" id="{503AC3EC-2BFC-393B-9A69-317B083C9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>
            <a:extLst>
              <a:ext uri="{FF2B5EF4-FFF2-40B4-BE49-F238E27FC236}">
                <a16:creationId xmlns:a16="http://schemas.microsoft.com/office/drawing/2014/main" id="{9EE0799C-37D2-F1A0-E58B-DE314093A3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>
            <a:extLst>
              <a:ext uri="{FF2B5EF4-FFF2-40B4-BE49-F238E27FC236}">
                <a16:creationId xmlns:a16="http://schemas.microsoft.com/office/drawing/2014/main" id="{C677EE5A-FCF2-BF5E-E099-B68ADE49AA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1503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AB8CE57A-0E91-83D0-55F7-19DA36302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4027733E-1EA9-620C-AB04-A329134618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2D0BF91E-AE86-4427-7418-1FD9940040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837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>
          <a:extLst>
            <a:ext uri="{FF2B5EF4-FFF2-40B4-BE49-F238E27FC236}">
              <a16:creationId xmlns:a16="http://schemas.microsoft.com/office/drawing/2014/main" id="{2A3587CD-121B-CA33-356B-1F1E34D47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>
            <a:extLst>
              <a:ext uri="{FF2B5EF4-FFF2-40B4-BE49-F238E27FC236}">
                <a16:creationId xmlns:a16="http://schemas.microsoft.com/office/drawing/2014/main" id="{7CF19572-2936-E219-13F7-818D3F5873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>
            <a:extLst>
              <a:ext uri="{FF2B5EF4-FFF2-40B4-BE49-F238E27FC236}">
                <a16:creationId xmlns:a16="http://schemas.microsoft.com/office/drawing/2014/main" id="{900BDC30-654A-7CA2-D5AE-A64897487C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816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>
          <a:extLst>
            <a:ext uri="{FF2B5EF4-FFF2-40B4-BE49-F238E27FC236}">
              <a16:creationId xmlns:a16="http://schemas.microsoft.com/office/drawing/2014/main" id="{A4F56E35-BD09-F4D4-FF06-F25363CD2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>
            <a:extLst>
              <a:ext uri="{FF2B5EF4-FFF2-40B4-BE49-F238E27FC236}">
                <a16:creationId xmlns:a16="http://schemas.microsoft.com/office/drawing/2014/main" id="{F215906A-9735-3D8D-0964-F3E68BFA36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>
            <a:extLst>
              <a:ext uri="{FF2B5EF4-FFF2-40B4-BE49-F238E27FC236}">
                <a16:creationId xmlns:a16="http://schemas.microsoft.com/office/drawing/2014/main" id="{02E93A1E-816E-3324-8349-BF6E5B92C8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276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1AD1BA1D-8893-734F-271A-A14758B38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83A024D4-0A80-C97B-8642-26A0300FBE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E287F0BB-BAA9-CC73-C5CE-EB330FDEE3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197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22742ABA-4011-3AD9-FDF3-23F27CC7A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3684084D-A946-DE5E-C86F-08EB630CD5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F14D7976-2CFC-A8BD-8168-46A2F79B81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967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0070FF26-A4F4-6E3C-1C67-614D46E16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1A046433-F499-B4CD-32E7-DE4D97D1D9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1CE0009E-00A6-FCA0-DF2C-1F480675FE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290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FB8FC923-3C5B-4379-0124-E68126515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36932FAA-6B3B-FFB8-F214-1E469B6294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24DF5471-DBD6-AEFD-0F0E-F4200E282E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697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B10EC42C-DA6D-D2DA-3ECD-00F63F8FA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BE34342E-BF8C-BC50-10A5-A5EBA11D4A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A1BBA13F-B1EB-6CDB-09A7-6E820C52DE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796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3" r:id="rId10"/>
    <p:sldLayoutId id="2147483670" r:id="rId11"/>
    <p:sldLayoutId id="2147483673" r:id="rId12"/>
    <p:sldLayoutId id="2147483674" r:id="rId13"/>
    <p:sldLayoutId id="2147483675" r:id="rId14"/>
    <p:sldLayoutId id="214748367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usinessinsider.es/tecnologia/7-curiosidades-pocos-conocen-historia-samsung-844235" TargetMode="External"/><Relationship Id="rId3" Type="http://schemas.openxmlformats.org/officeDocument/2006/relationships/hyperlink" Target="https://tridenstechnology.com/es/estadisticas-de-ventas-de-samsung/" TargetMode="External"/><Relationship Id="rId7" Type="http://schemas.openxmlformats.org/officeDocument/2006/relationships/hyperlink" Target="https://news.samsung.com/mx/diez-cosas-que-no-sabias-sobre-samsung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lipset.com/10-cosas-que-no-sabias-de-samsung/" TargetMode="External"/><Relationship Id="rId5" Type="http://schemas.openxmlformats.org/officeDocument/2006/relationships/hyperlink" Target="https://www.samsung.com/es/about-us/company-info/?msockid=327003179c4966f033120c159de667ec" TargetMode="External"/><Relationship Id="rId4" Type="http://schemas.openxmlformats.org/officeDocument/2006/relationships/hyperlink" Target="https://companiesmarketcap.com/samsung/pe-ratio/" TargetMode="External"/><Relationship Id="rId9" Type="http://schemas.openxmlformats.org/officeDocument/2006/relationships/hyperlink" Target="https://tutecnomundo.com/samsung-curiosidades-del-gigante-tecnologic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tx2">
                    <a:lumMod val="10000"/>
                  </a:schemeClr>
                </a:solidFill>
              </a:rPr>
              <a:t>Samsung</a:t>
            </a:r>
            <a:endParaRPr sz="5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David Santiago Diaz Camacho</a:t>
            </a:r>
            <a:endParaRPr sz="1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>
          <a:extLst>
            <a:ext uri="{FF2B5EF4-FFF2-40B4-BE49-F238E27FC236}">
              <a16:creationId xmlns:a16="http://schemas.microsoft.com/office/drawing/2014/main" id="{6D90E6FC-EFC2-034C-7684-ADDBED2D4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40">
            <a:extLst>
              <a:ext uri="{FF2B5EF4-FFF2-40B4-BE49-F238E27FC236}">
                <a16:creationId xmlns:a16="http://schemas.microsoft.com/office/drawing/2014/main" id="{CA119FA1-69D3-88A5-ABEA-5345863D311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988095" y="116418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2013</a:t>
            </a:r>
            <a:endParaRPr dirty="0"/>
          </a:p>
        </p:txBody>
      </p:sp>
      <p:sp>
        <p:nvSpPr>
          <p:cNvPr id="2198" name="Google Shape;2198;p40">
            <a:extLst>
              <a:ext uri="{FF2B5EF4-FFF2-40B4-BE49-F238E27FC236}">
                <a16:creationId xmlns:a16="http://schemas.microsoft.com/office/drawing/2014/main" id="{2D57FCE6-FC9F-905D-4192-DEBFD19E725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319047" y="116418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2015</a:t>
            </a:r>
            <a:endParaRPr dirty="0"/>
          </a:p>
        </p:txBody>
      </p:sp>
      <p:sp>
        <p:nvSpPr>
          <p:cNvPr id="2199" name="Google Shape;2199;p40">
            <a:extLst>
              <a:ext uri="{FF2B5EF4-FFF2-40B4-BE49-F238E27FC236}">
                <a16:creationId xmlns:a16="http://schemas.microsoft.com/office/drawing/2014/main" id="{3CF4DCFF-3E42-7E06-9099-AC2A0A151830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255433" y="1633219"/>
            <a:ext cx="2496620" cy="1951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Adquisición de SmartThings, empresa desarrolladora de plataformas basadas en IoT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1400" dirty="0">
              <a:solidFill>
                <a:schemeClr val="tx2">
                  <a:lumMod val="10000"/>
                </a:schemeClr>
              </a:solidFill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Presentación del Galaxy Note Edge, primer smartphone con bordes curvos</a:t>
            </a:r>
            <a:endParaRPr sz="1400" dirty="0">
              <a:solidFill>
                <a:schemeClr val="tx2">
                  <a:lumMod val="1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>
            <a:extLst>
              <a:ext uri="{FF2B5EF4-FFF2-40B4-BE49-F238E27FC236}">
                <a16:creationId xmlns:a16="http://schemas.microsoft.com/office/drawing/2014/main" id="{4282DD8D-B7B1-1522-A289-324EB88EB765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995475" y="1756985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</a:rPr>
              <a:t>Anuncio de la primera tecnología móvil 5G mm-Wave del mundo</a:t>
            </a:r>
            <a:endParaRPr sz="1400" dirty="0">
              <a:solidFill>
                <a:schemeClr val="tx2">
                  <a:lumMod val="1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>
            <a:extLst>
              <a:ext uri="{FF2B5EF4-FFF2-40B4-BE49-F238E27FC236}">
                <a16:creationId xmlns:a16="http://schemas.microsoft.com/office/drawing/2014/main" id="{4CF3DCC1-37C8-A23F-E70D-033D708E705B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313984" y="1633219"/>
            <a:ext cx="1764792" cy="2239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Adquisición de fabricante de pantallas LED 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1400" dirty="0">
              <a:solidFill>
                <a:schemeClr val="tx2">
                  <a:lumMod val="10000"/>
                </a:schemeClr>
              </a:solidFill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Adquisición de LoopPay 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1400" dirty="0">
              <a:solidFill>
                <a:schemeClr val="tx2">
                  <a:lumMod val="10000"/>
                </a:schemeClr>
              </a:solidFill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Lanzamiento de Samsung Pay </a:t>
            </a:r>
            <a:endParaRPr sz="1400" dirty="0">
              <a:solidFill>
                <a:schemeClr val="tx2">
                  <a:lumMod val="1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06" name="Google Shape;2206;p40">
            <a:extLst>
              <a:ext uri="{FF2B5EF4-FFF2-40B4-BE49-F238E27FC236}">
                <a16:creationId xmlns:a16="http://schemas.microsoft.com/office/drawing/2014/main" id="{44287826-4006-AAC6-33A3-C20992DEE6CE}"/>
              </a:ext>
            </a:extLst>
          </p:cNvPr>
          <p:cNvGrpSpPr/>
          <p:nvPr/>
        </p:nvGrpSpPr>
        <p:grpSpPr>
          <a:xfrm>
            <a:off x="6757660" y="175375"/>
            <a:ext cx="877440" cy="717973"/>
            <a:chOff x="-3137650" y="2408950"/>
            <a:chExt cx="291450" cy="292125"/>
          </a:xfrm>
        </p:grpSpPr>
        <p:sp>
          <p:nvSpPr>
            <p:cNvPr id="2207" name="Google Shape;2207;p40">
              <a:extLst>
                <a:ext uri="{FF2B5EF4-FFF2-40B4-BE49-F238E27FC236}">
                  <a16:creationId xmlns:a16="http://schemas.microsoft.com/office/drawing/2014/main" id="{9C1149E0-1B1B-299E-D08A-F9CAA35FFDAA}"/>
                </a:ext>
              </a:extLst>
            </p:cNvPr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8" name="Google Shape;2208;p40">
              <a:extLst>
                <a:ext uri="{FF2B5EF4-FFF2-40B4-BE49-F238E27FC236}">
                  <a16:creationId xmlns:a16="http://schemas.microsoft.com/office/drawing/2014/main" id="{45254AE2-2A67-700D-88D8-D68494686295}"/>
                </a:ext>
              </a:extLst>
            </p:cNvPr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9" name="Google Shape;2209;p40">
              <a:extLst>
                <a:ext uri="{FF2B5EF4-FFF2-40B4-BE49-F238E27FC236}">
                  <a16:creationId xmlns:a16="http://schemas.microsoft.com/office/drawing/2014/main" id="{498D607E-5D08-8BE6-6D59-44A018668A47}"/>
                </a:ext>
              </a:extLst>
            </p:cNvPr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0" name="Google Shape;2210;p40">
              <a:extLst>
                <a:ext uri="{FF2B5EF4-FFF2-40B4-BE49-F238E27FC236}">
                  <a16:creationId xmlns:a16="http://schemas.microsoft.com/office/drawing/2014/main" id="{129BA0D4-E918-6E28-B206-1E87992BD179}"/>
                </a:ext>
              </a:extLst>
            </p:cNvPr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1" name="Google Shape;2211;p40">
              <a:extLst>
                <a:ext uri="{FF2B5EF4-FFF2-40B4-BE49-F238E27FC236}">
                  <a16:creationId xmlns:a16="http://schemas.microsoft.com/office/drawing/2014/main" id="{E08DCD1F-3ACD-BBE2-B77B-A35F5C51F1EA}"/>
                </a:ext>
              </a:extLst>
            </p:cNvPr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12" name="Google Shape;2212;p40">
            <a:extLst>
              <a:ext uri="{FF2B5EF4-FFF2-40B4-BE49-F238E27FC236}">
                <a16:creationId xmlns:a16="http://schemas.microsoft.com/office/drawing/2014/main" id="{3AEC7057-1F37-C79A-6445-954B1FDAFAC3}"/>
              </a:ext>
            </a:extLst>
          </p:cNvPr>
          <p:cNvGrpSpPr/>
          <p:nvPr/>
        </p:nvGrpSpPr>
        <p:grpSpPr>
          <a:xfrm>
            <a:off x="4065023" y="175375"/>
            <a:ext cx="877440" cy="779746"/>
            <a:chOff x="-2571737" y="2403625"/>
            <a:chExt cx="292225" cy="291425"/>
          </a:xfrm>
        </p:grpSpPr>
        <p:sp>
          <p:nvSpPr>
            <p:cNvPr id="2213" name="Google Shape;2213;p40">
              <a:extLst>
                <a:ext uri="{FF2B5EF4-FFF2-40B4-BE49-F238E27FC236}">
                  <a16:creationId xmlns:a16="http://schemas.microsoft.com/office/drawing/2014/main" id="{F2B089F3-FA02-7E78-9783-F870A6D9FE89}"/>
                </a:ext>
              </a:extLst>
            </p:cNvPr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>
              <a:extLst>
                <a:ext uri="{FF2B5EF4-FFF2-40B4-BE49-F238E27FC236}">
                  <a16:creationId xmlns:a16="http://schemas.microsoft.com/office/drawing/2014/main" id="{F9A72FC2-0E17-54ED-539F-5A90F74CD199}"/>
                </a:ext>
              </a:extLst>
            </p:cNvPr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>
              <a:extLst>
                <a:ext uri="{FF2B5EF4-FFF2-40B4-BE49-F238E27FC236}">
                  <a16:creationId xmlns:a16="http://schemas.microsoft.com/office/drawing/2014/main" id="{FBCCFF23-5250-39EE-8EA6-4B2AFC5A2A63}"/>
                </a:ext>
              </a:extLst>
            </p:cNvPr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>
              <a:extLst>
                <a:ext uri="{FF2B5EF4-FFF2-40B4-BE49-F238E27FC236}">
                  <a16:creationId xmlns:a16="http://schemas.microsoft.com/office/drawing/2014/main" id="{5AA9AD51-4117-4328-9734-602D2C904173}"/>
                </a:ext>
              </a:extLst>
            </p:cNvPr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>
              <a:extLst>
                <a:ext uri="{FF2B5EF4-FFF2-40B4-BE49-F238E27FC236}">
                  <a16:creationId xmlns:a16="http://schemas.microsoft.com/office/drawing/2014/main" id="{9BFB40E7-AACE-8EE3-B2E8-B56906324F6D}"/>
                </a:ext>
              </a:extLst>
            </p:cNvPr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>
              <a:extLst>
                <a:ext uri="{FF2B5EF4-FFF2-40B4-BE49-F238E27FC236}">
                  <a16:creationId xmlns:a16="http://schemas.microsoft.com/office/drawing/2014/main" id="{64D9F179-5ECA-BA78-99BC-188EC4109895}"/>
                </a:ext>
              </a:extLst>
            </p:cNvPr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>
              <a:extLst>
                <a:ext uri="{FF2B5EF4-FFF2-40B4-BE49-F238E27FC236}">
                  <a16:creationId xmlns:a16="http://schemas.microsoft.com/office/drawing/2014/main" id="{F0F74635-54D4-3414-9764-53628343515A}"/>
                </a:ext>
              </a:extLst>
            </p:cNvPr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sp>
        <p:nvSpPr>
          <p:cNvPr id="6" name="Google Shape;2198;p40">
            <a:extLst>
              <a:ext uri="{FF2B5EF4-FFF2-40B4-BE49-F238E27FC236}">
                <a16:creationId xmlns:a16="http://schemas.microsoft.com/office/drawing/2014/main" id="{F41F4F14-5218-158F-6954-5A047E733DD2}"/>
              </a:ext>
            </a:extLst>
          </p:cNvPr>
          <p:cNvSpPr txBox="1">
            <a:spLocks/>
          </p:cNvSpPr>
          <p:nvPr/>
        </p:nvSpPr>
        <p:spPr>
          <a:xfrm>
            <a:off x="3638718" y="1157370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" dirty="0"/>
              <a:t>2014</a:t>
            </a:r>
          </a:p>
        </p:txBody>
      </p:sp>
      <p:pic>
        <p:nvPicPr>
          <p:cNvPr id="3" name="Gráfico 2" descr="Antena parabólica contorno">
            <a:extLst>
              <a:ext uri="{FF2B5EF4-FFF2-40B4-BE49-F238E27FC236}">
                <a16:creationId xmlns:a16="http://schemas.microsoft.com/office/drawing/2014/main" id="{6F25BBB3-8F09-6AD8-64F7-71C3D8551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5836" y="135325"/>
            <a:ext cx="1073696" cy="107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4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>
          <a:extLst>
            <a:ext uri="{FF2B5EF4-FFF2-40B4-BE49-F238E27FC236}">
              <a16:creationId xmlns:a16="http://schemas.microsoft.com/office/drawing/2014/main" id="{9AF93183-AB0B-0362-8E2B-356A09793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40">
            <a:extLst>
              <a:ext uri="{FF2B5EF4-FFF2-40B4-BE49-F238E27FC236}">
                <a16:creationId xmlns:a16="http://schemas.microsoft.com/office/drawing/2014/main" id="{ACE2C441-D861-8B83-B8AE-0283DBC7B35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201560" y="1247939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2018</a:t>
            </a:r>
            <a:endParaRPr dirty="0"/>
          </a:p>
        </p:txBody>
      </p:sp>
      <p:sp>
        <p:nvSpPr>
          <p:cNvPr id="2198" name="Google Shape;2198;p40">
            <a:extLst>
              <a:ext uri="{FF2B5EF4-FFF2-40B4-BE49-F238E27FC236}">
                <a16:creationId xmlns:a16="http://schemas.microsoft.com/office/drawing/2014/main" id="{4E910C00-F474-D57D-4747-70E2EC5C6AA2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473178" y="1247939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2023</a:t>
            </a:r>
            <a:endParaRPr dirty="0"/>
          </a:p>
        </p:txBody>
      </p:sp>
      <p:sp>
        <p:nvSpPr>
          <p:cNvPr id="2199" name="Google Shape;2199;p40">
            <a:extLst>
              <a:ext uri="{FF2B5EF4-FFF2-40B4-BE49-F238E27FC236}">
                <a16:creationId xmlns:a16="http://schemas.microsoft.com/office/drawing/2014/main" id="{423E7E71-CF13-DECC-728A-BC028657562F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694176" y="1667309"/>
            <a:ext cx="2119764" cy="2475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Lanzamiento al mercado del Galaxy Z Flip y Galaxy Z Fold2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1400" dirty="0">
              <a:solidFill>
                <a:schemeClr val="tx2">
                  <a:lumMod val="10000"/>
                </a:schemeClr>
              </a:solidFill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Publicación de informe técnico 6G 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1400" dirty="0">
              <a:solidFill>
                <a:schemeClr val="tx2">
                  <a:lumMod val="10000"/>
                </a:schemeClr>
              </a:solidFill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Entre las cinco primeras empresas del ranking Best Global Brands 2020</a:t>
            </a:r>
            <a:endParaRPr sz="1400" dirty="0">
              <a:solidFill>
                <a:schemeClr val="tx2">
                  <a:lumMod val="1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>
            <a:extLst>
              <a:ext uri="{FF2B5EF4-FFF2-40B4-BE49-F238E27FC236}">
                <a16:creationId xmlns:a16="http://schemas.microsoft.com/office/drawing/2014/main" id="{6B1DD9CA-322D-0526-F5B0-1B16386D578E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024128" y="1667310"/>
            <a:ext cx="2119764" cy="3154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CO" sz="14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Anuncio de planes de expansión a largo y mediano plazo sobre uso mundial de energías renovables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s-CO" sz="1400" dirty="0">
              <a:solidFill>
                <a:schemeClr val="tx2">
                  <a:lumMod val="10000"/>
                </a:schemeClr>
              </a:solidFill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CO" sz="14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Suministro de los primeros equipos comerciales 5G del mundo en USA y Corea </a:t>
            </a:r>
            <a:endParaRPr sz="1400" dirty="0">
              <a:solidFill>
                <a:schemeClr val="tx2">
                  <a:lumMod val="1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>
            <a:extLst>
              <a:ext uri="{FF2B5EF4-FFF2-40B4-BE49-F238E27FC236}">
                <a16:creationId xmlns:a16="http://schemas.microsoft.com/office/drawing/2014/main" id="{42F1619B-A01C-B333-4EF3-3D78AC290432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236413" y="1667310"/>
            <a:ext cx="2238431" cy="2475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Marca clasificada entre las Top 5 mundiales por 4 años consecutivos 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1400" dirty="0">
              <a:solidFill>
                <a:schemeClr val="tx2">
                  <a:lumMod val="10000"/>
                </a:schemeClr>
              </a:solidFill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 presenta el modelo AI generativa Samsung Gauss en Samsung AI Forum</a:t>
            </a:r>
            <a:endParaRPr sz="1400" dirty="0">
              <a:solidFill>
                <a:schemeClr val="tx2">
                  <a:lumMod val="1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6" name="Google Shape;2198;p40">
            <a:extLst>
              <a:ext uri="{FF2B5EF4-FFF2-40B4-BE49-F238E27FC236}">
                <a16:creationId xmlns:a16="http://schemas.microsoft.com/office/drawing/2014/main" id="{5A709A05-A518-6B8F-DE31-A9224E0A6C95}"/>
              </a:ext>
            </a:extLst>
          </p:cNvPr>
          <p:cNvSpPr txBox="1">
            <a:spLocks/>
          </p:cNvSpPr>
          <p:nvPr/>
        </p:nvSpPr>
        <p:spPr>
          <a:xfrm>
            <a:off x="3911056" y="1247939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" dirty="0"/>
              <a:t>2020</a:t>
            </a:r>
          </a:p>
        </p:txBody>
      </p:sp>
      <p:grpSp>
        <p:nvGrpSpPr>
          <p:cNvPr id="2" name="Google Shape;13573;p76">
            <a:extLst>
              <a:ext uri="{FF2B5EF4-FFF2-40B4-BE49-F238E27FC236}">
                <a16:creationId xmlns:a16="http://schemas.microsoft.com/office/drawing/2014/main" id="{64B5A680-6DF8-3327-E907-49EB6E86519B}"/>
              </a:ext>
            </a:extLst>
          </p:cNvPr>
          <p:cNvGrpSpPr/>
          <p:nvPr/>
        </p:nvGrpSpPr>
        <p:grpSpPr>
          <a:xfrm>
            <a:off x="6934661" y="309315"/>
            <a:ext cx="832602" cy="848353"/>
            <a:chOff x="-40171725" y="2705875"/>
            <a:chExt cx="319000" cy="316650"/>
          </a:xfrm>
          <a:solidFill>
            <a:schemeClr val="accent1"/>
          </a:solidFill>
        </p:grpSpPr>
        <p:sp>
          <p:nvSpPr>
            <p:cNvPr id="3" name="Google Shape;13574;p76">
              <a:extLst>
                <a:ext uri="{FF2B5EF4-FFF2-40B4-BE49-F238E27FC236}">
                  <a16:creationId xmlns:a16="http://schemas.microsoft.com/office/drawing/2014/main" id="{51CB7D9F-3900-F92C-C4C5-DFFAA241BD76}"/>
                </a:ext>
              </a:extLst>
            </p:cNvPr>
            <p:cNvSpPr/>
            <p:nvPr/>
          </p:nvSpPr>
          <p:spPr>
            <a:xfrm>
              <a:off x="-40068550" y="2788575"/>
              <a:ext cx="48075" cy="58775"/>
            </a:xfrm>
            <a:custGeom>
              <a:avLst/>
              <a:gdLst/>
              <a:ahLst/>
              <a:cxnLst/>
              <a:rect l="l" t="t" r="r" b="b"/>
              <a:pathLst>
                <a:path w="1923" h="2351" extrusionOk="0">
                  <a:moveTo>
                    <a:pt x="442" y="0"/>
                  </a:moveTo>
                  <a:cubicBezTo>
                    <a:pt x="190" y="0"/>
                    <a:pt x="1" y="158"/>
                    <a:pt x="32" y="410"/>
                  </a:cubicBezTo>
                  <a:cubicBezTo>
                    <a:pt x="32" y="1261"/>
                    <a:pt x="505" y="1985"/>
                    <a:pt x="1261" y="2300"/>
                  </a:cubicBezTo>
                  <a:cubicBezTo>
                    <a:pt x="1322" y="2335"/>
                    <a:pt x="1386" y="2351"/>
                    <a:pt x="1448" y="2351"/>
                  </a:cubicBezTo>
                  <a:cubicBezTo>
                    <a:pt x="1607" y="2351"/>
                    <a:pt x="1751" y="2247"/>
                    <a:pt x="1796" y="2111"/>
                  </a:cubicBezTo>
                  <a:cubicBezTo>
                    <a:pt x="1922" y="1891"/>
                    <a:pt x="1796" y="1639"/>
                    <a:pt x="1607" y="1576"/>
                  </a:cubicBezTo>
                  <a:cubicBezTo>
                    <a:pt x="1135" y="1355"/>
                    <a:pt x="851" y="945"/>
                    <a:pt x="851" y="410"/>
                  </a:cubicBezTo>
                  <a:cubicBezTo>
                    <a:pt x="851" y="189"/>
                    <a:pt x="662" y="0"/>
                    <a:pt x="442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575;p76">
              <a:extLst>
                <a:ext uri="{FF2B5EF4-FFF2-40B4-BE49-F238E27FC236}">
                  <a16:creationId xmlns:a16="http://schemas.microsoft.com/office/drawing/2014/main" id="{6AD1A839-9996-E449-17B9-9210EB906233}"/>
                </a:ext>
              </a:extLst>
            </p:cNvPr>
            <p:cNvSpPr/>
            <p:nvPr/>
          </p:nvSpPr>
          <p:spPr>
            <a:xfrm>
              <a:off x="-40171725" y="2705875"/>
              <a:ext cx="319000" cy="316650"/>
            </a:xfrm>
            <a:custGeom>
              <a:avLst/>
              <a:gdLst/>
              <a:ahLst/>
              <a:cxnLst/>
              <a:rect l="l" t="t" r="r" b="b"/>
              <a:pathLst>
                <a:path w="12760" h="12666" extrusionOk="0">
                  <a:moveTo>
                    <a:pt x="2489" y="1639"/>
                  </a:moveTo>
                  <a:lnTo>
                    <a:pt x="2489" y="3718"/>
                  </a:lnTo>
                  <a:cubicBezTo>
                    <a:pt x="2489" y="4127"/>
                    <a:pt x="2552" y="4506"/>
                    <a:pt x="2678" y="4884"/>
                  </a:cubicBezTo>
                  <a:cubicBezTo>
                    <a:pt x="1639" y="4600"/>
                    <a:pt x="820" y="3623"/>
                    <a:pt x="820" y="2458"/>
                  </a:cubicBezTo>
                  <a:lnTo>
                    <a:pt x="820" y="2048"/>
                  </a:lnTo>
                  <a:cubicBezTo>
                    <a:pt x="820" y="1796"/>
                    <a:pt x="1009" y="1639"/>
                    <a:pt x="1261" y="1639"/>
                  </a:cubicBezTo>
                  <a:close/>
                  <a:moveTo>
                    <a:pt x="11500" y="1639"/>
                  </a:moveTo>
                  <a:cubicBezTo>
                    <a:pt x="11720" y="1639"/>
                    <a:pt x="11878" y="1828"/>
                    <a:pt x="11878" y="2048"/>
                  </a:cubicBezTo>
                  <a:lnTo>
                    <a:pt x="11878" y="2426"/>
                  </a:lnTo>
                  <a:cubicBezTo>
                    <a:pt x="11878" y="3623"/>
                    <a:pt x="11090" y="4569"/>
                    <a:pt x="10019" y="4884"/>
                  </a:cubicBezTo>
                  <a:cubicBezTo>
                    <a:pt x="10145" y="4506"/>
                    <a:pt x="10240" y="4127"/>
                    <a:pt x="10240" y="3718"/>
                  </a:cubicBezTo>
                  <a:lnTo>
                    <a:pt x="10240" y="1639"/>
                  </a:lnTo>
                  <a:close/>
                  <a:moveTo>
                    <a:pt x="9389" y="788"/>
                  </a:moveTo>
                  <a:lnTo>
                    <a:pt x="9389" y="3686"/>
                  </a:lnTo>
                  <a:cubicBezTo>
                    <a:pt x="9389" y="4789"/>
                    <a:pt x="8759" y="5860"/>
                    <a:pt x="7656" y="6333"/>
                  </a:cubicBezTo>
                  <a:cubicBezTo>
                    <a:pt x="7247" y="6522"/>
                    <a:pt x="6932" y="6963"/>
                    <a:pt x="6932" y="7467"/>
                  </a:cubicBezTo>
                  <a:cubicBezTo>
                    <a:pt x="6932" y="7467"/>
                    <a:pt x="6932" y="7908"/>
                    <a:pt x="7026" y="8507"/>
                  </a:cubicBezTo>
                  <a:cubicBezTo>
                    <a:pt x="7121" y="8759"/>
                    <a:pt x="7247" y="9074"/>
                    <a:pt x="7341" y="9357"/>
                  </a:cubicBezTo>
                  <a:lnTo>
                    <a:pt x="5356" y="9357"/>
                  </a:lnTo>
                  <a:cubicBezTo>
                    <a:pt x="5671" y="8759"/>
                    <a:pt x="5766" y="8066"/>
                    <a:pt x="5766" y="7498"/>
                  </a:cubicBezTo>
                  <a:cubicBezTo>
                    <a:pt x="5766" y="6994"/>
                    <a:pt x="5451" y="6553"/>
                    <a:pt x="5041" y="6364"/>
                  </a:cubicBezTo>
                  <a:cubicBezTo>
                    <a:pt x="4569" y="6144"/>
                    <a:pt x="4128" y="5766"/>
                    <a:pt x="3813" y="5293"/>
                  </a:cubicBezTo>
                  <a:cubicBezTo>
                    <a:pt x="3498" y="4821"/>
                    <a:pt x="3340" y="4285"/>
                    <a:pt x="3340" y="3686"/>
                  </a:cubicBezTo>
                  <a:lnTo>
                    <a:pt x="3340" y="788"/>
                  </a:lnTo>
                  <a:close/>
                  <a:moveTo>
                    <a:pt x="8696" y="10176"/>
                  </a:moveTo>
                  <a:lnTo>
                    <a:pt x="9263" y="11846"/>
                  </a:lnTo>
                  <a:lnTo>
                    <a:pt x="3498" y="11846"/>
                  </a:lnTo>
                  <a:lnTo>
                    <a:pt x="4033" y="10176"/>
                  </a:lnTo>
                  <a:close/>
                  <a:moveTo>
                    <a:pt x="2930" y="0"/>
                  </a:moveTo>
                  <a:cubicBezTo>
                    <a:pt x="2710" y="0"/>
                    <a:pt x="2552" y="189"/>
                    <a:pt x="2552" y="410"/>
                  </a:cubicBezTo>
                  <a:lnTo>
                    <a:pt x="2552" y="851"/>
                  </a:lnTo>
                  <a:lnTo>
                    <a:pt x="1324" y="851"/>
                  </a:lnTo>
                  <a:cubicBezTo>
                    <a:pt x="1302" y="850"/>
                    <a:pt x="1280" y="850"/>
                    <a:pt x="1258" y="850"/>
                  </a:cubicBezTo>
                  <a:cubicBezTo>
                    <a:pt x="506" y="850"/>
                    <a:pt x="1" y="1374"/>
                    <a:pt x="1" y="2048"/>
                  </a:cubicBezTo>
                  <a:lnTo>
                    <a:pt x="1" y="2426"/>
                  </a:lnTo>
                  <a:cubicBezTo>
                    <a:pt x="1" y="4190"/>
                    <a:pt x="1355" y="5608"/>
                    <a:pt x="3088" y="5766"/>
                  </a:cubicBezTo>
                  <a:cubicBezTo>
                    <a:pt x="3498" y="6364"/>
                    <a:pt x="4033" y="6837"/>
                    <a:pt x="4726" y="7120"/>
                  </a:cubicBezTo>
                  <a:cubicBezTo>
                    <a:pt x="4884" y="7183"/>
                    <a:pt x="4947" y="7309"/>
                    <a:pt x="4947" y="7498"/>
                  </a:cubicBezTo>
                  <a:cubicBezTo>
                    <a:pt x="4947" y="8097"/>
                    <a:pt x="4726" y="8885"/>
                    <a:pt x="4348" y="9357"/>
                  </a:cubicBezTo>
                  <a:lnTo>
                    <a:pt x="3718" y="9357"/>
                  </a:lnTo>
                  <a:cubicBezTo>
                    <a:pt x="3529" y="9357"/>
                    <a:pt x="3372" y="9483"/>
                    <a:pt x="3340" y="9641"/>
                  </a:cubicBezTo>
                  <a:lnTo>
                    <a:pt x="2521" y="12130"/>
                  </a:lnTo>
                  <a:cubicBezTo>
                    <a:pt x="2426" y="12382"/>
                    <a:pt x="2615" y="12665"/>
                    <a:pt x="2899" y="12665"/>
                  </a:cubicBezTo>
                  <a:lnTo>
                    <a:pt x="9799" y="12665"/>
                  </a:lnTo>
                  <a:cubicBezTo>
                    <a:pt x="10082" y="12665"/>
                    <a:pt x="10271" y="12382"/>
                    <a:pt x="10177" y="12130"/>
                  </a:cubicBezTo>
                  <a:lnTo>
                    <a:pt x="9357" y="9641"/>
                  </a:lnTo>
                  <a:cubicBezTo>
                    <a:pt x="9326" y="9483"/>
                    <a:pt x="9168" y="9357"/>
                    <a:pt x="8979" y="9357"/>
                  </a:cubicBezTo>
                  <a:lnTo>
                    <a:pt x="8349" y="9357"/>
                  </a:lnTo>
                  <a:cubicBezTo>
                    <a:pt x="7971" y="8885"/>
                    <a:pt x="7751" y="8097"/>
                    <a:pt x="7751" y="7498"/>
                  </a:cubicBezTo>
                  <a:cubicBezTo>
                    <a:pt x="7751" y="7341"/>
                    <a:pt x="7877" y="7183"/>
                    <a:pt x="7971" y="7152"/>
                  </a:cubicBezTo>
                  <a:cubicBezTo>
                    <a:pt x="8601" y="6868"/>
                    <a:pt x="9200" y="6396"/>
                    <a:pt x="9610" y="5829"/>
                  </a:cubicBezTo>
                  <a:cubicBezTo>
                    <a:pt x="10901" y="5734"/>
                    <a:pt x="12004" y="4947"/>
                    <a:pt x="12476" y="3781"/>
                  </a:cubicBezTo>
                  <a:cubicBezTo>
                    <a:pt x="12760" y="3056"/>
                    <a:pt x="12760" y="2552"/>
                    <a:pt x="12760" y="2080"/>
                  </a:cubicBezTo>
                  <a:cubicBezTo>
                    <a:pt x="12760" y="1435"/>
                    <a:pt x="12221" y="850"/>
                    <a:pt x="11581" y="850"/>
                  </a:cubicBezTo>
                  <a:cubicBezTo>
                    <a:pt x="11565" y="850"/>
                    <a:pt x="11548" y="850"/>
                    <a:pt x="11531" y="851"/>
                  </a:cubicBezTo>
                  <a:lnTo>
                    <a:pt x="10271" y="851"/>
                  </a:lnTo>
                  <a:lnTo>
                    <a:pt x="10271" y="410"/>
                  </a:lnTo>
                  <a:cubicBezTo>
                    <a:pt x="10271" y="189"/>
                    <a:pt x="10082" y="0"/>
                    <a:pt x="9830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15192;p81">
            <a:extLst>
              <a:ext uri="{FF2B5EF4-FFF2-40B4-BE49-F238E27FC236}">
                <a16:creationId xmlns:a16="http://schemas.microsoft.com/office/drawing/2014/main" id="{03F01822-048D-54A0-A1C4-00C6A4CB2D4A}"/>
              </a:ext>
            </a:extLst>
          </p:cNvPr>
          <p:cNvGrpSpPr/>
          <p:nvPr/>
        </p:nvGrpSpPr>
        <p:grpSpPr>
          <a:xfrm>
            <a:off x="4337757" y="357823"/>
            <a:ext cx="832601" cy="890116"/>
            <a:chOff x="-2419325" y="2408150"/>
            <a:chExt cx="291450" cy="291450"/>
          </a:xfrm>
          <a:solidFill>
            <a:schemeClr val="accent1"/>
          </a:solidFill>
        </p:grpSpPr>
        <p:sp>
          <p:nvSpPr>
            <p:cNvPr id="7" name="Google Shape;15193;p81">
              <a:extLst>
                <a:ext uri="{FF2B5EF4-FFF2-40B4-BE49-F238E27FC236}">
                  <a16:creationId xmlns:a16="http://schemas.microsoft.com/office/drawing/2014/main" id="{DF38BA7D-54F4-62D9-2CC0-DB41AF999198}"/>
                </a:ext>
              </a:extLst>
            </p:cNvPr>
            <p:cNvSpPr/>
            <p:nvPr/>
          </p:nvSpPr>
          <p:spPr>
            <a:xfrm>
              <a:off x="-2419325" y="2408150"/>
              <a:ext cx="291450" cy="291450"/>
            </a:xfrm>
            <a:custGeom>
              <a:avLst/>
              <a:gdLst/>
              <a:ahLst/>
              <a:cxnLst/>
              <a:rect l="l" t="t" r="r" b="b"/>
              <a:pathLst>
                <a:path w="11658" h="11658" extrusionOk="0">
                  <a:moveTo>
                    <a:pt x="8948" y="725"/>
                  </a:moveTo>
                  <a:lnTo>
                    <a:pt x="8948" y="2489"/>
                  </a:lnTo>
                  <a:lnTo>
                    <a:pt x="8948" y="10366"/>
                  </a:lnTo>
                  <a:cubicBezTo>
                    <a:pt x="8948" y="10586"/>
                    <a:pt x="9011" y="10838"/>
                    <a:pt x="9137" y="11027"/>
                  </a:cubicBezTo>
                  <a:lnTo>
                    <a:pt x="1733" y="11027"/>
                  </a:lnTo>
                  <a:cubicBezTo>
                    <a:pt x="1134" y="11027"/>
                    <a:pt x="662" y="10586"/>
                    <a:pt x="662" y="10019"/>
                  </a:cubicBezTo>
                  <a:lnTo>
                    <a:pt x="662" y="725"/>
                  </a:lnTo>
                  <a:close/>
                  <a:moveTo>
                    <a:pt x="11027" y="2836"/>
                  </a:moveTo>
                  <a:lnTo>
                    <a:pt x="11027" y="10366"/>
                  </a:lnTo>
                  <a:lnTo>
                    <a:pt x="10995" y="10366"/>
                  </a:lnTo>
                  <a:cubicBezTo>
                    <a:pt x="10995" y="10744"/>
                    <a:pt x="10680" y="11027"/>
                    <a:pt x="10334" y="11027"/>
                  </a:cubicBezTo>
                  <a:cubicBezTo>
                    <a:pt x="9987" y="11027"/>
                    <a:pt x="9672" y="10712"/>
                    <a:pt x="9672" y="10366"/>
                  </a:cubicBezTo>
                  <a:lnTo>
                    <a:pt x="9672" y="2836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956"/>
                  </a:lnTo>
                  <a:cubicBezTo>
                    <a:pt x="0" y="10901"/>
                    <a:pt x="756" y="11657"/>
                    <a:pt x="1702" y="11657"/>
                  </a:cubicBezTo>
                  <a:lnTo>
                    <a:pt x="10302" y="11657"/>
                  </a:lnTo>
                  <a:cubicBezTo>
                    <a:pt x="11027" y="11657"/>
                    <a:pt x="11657" y="11027"/>
                    <a:pt x="11657" y="10271"/>
                  </a:cubicBezTo>
                  <a:lnTo>
                    <a:pt x="11657" y="2395"/>
                  </a:lnTo>
                  <a:cubicBezTo>
                    <a:pt x="11657" y="2300"/>
                    <a:pt x="11500" y="2143"/>
                    <a:pt x="11342" y="2143"/>
                  </a:cubicBezTo>
                  <a:lnTo>
                    <a:pt x="9641" y="2143"/>
                  </a:lnTo>
                  <a:lnTo>
                    <a:pt x="9641" y="347"/>
                  </a:lnTo>
                  <a:cubicBezTo>
                    <a:pt x="9641" y="158"/>
                    <a:pt x="9483" y="1"/>
                    <a:pt x="9294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194;p81">
              <a:extLst>
                <a:ext uri="{FF2B5EF4-FFF2-40B4-BE49-F238E27FC236}">
                  <a16:creationId xmlns:a16="http://schemas.microsoft.com/office/drawing/2014/main" id="{14A12BA8-D4AB-7E0D-6EC5-5F4E289333ED}"/>
                </a:ext>
              </a:extLst>
            </p:cNvPr>
            <p:cNvSpPr/>
            <p:nvPr/>
          </p:nvSpPr>
          <p:spPr>
            <a:xfrm>
              <a:off x="-2385475" y="2444375"/>
              <a:ext cx="173325" cy="86675"/>
            </a:xfrm>
            <a:custGeom>
              <a:avLst/>
              <a:gdLst/>
              <a:ahLst/>
              <a:cxnLst/>
              <a:rect l="l" t="t" r="r" b="b"/>
              <a:pathLst>
                <a:path w="6933" h="3467" extrusionOk="0">
                  <a:moveTo>
                    <a:pt x="6207" y="694"/>
                  </a:moveTo>
                  <a:lnTo>
                    <a:pt x="6207" y="2742"/>
                  </a:lnTo>
                  <a:lnTo>
                    <a:pt x="694" y="2742"/>
                  </a:lnTo>
                  <a:lnTo>
                    <a:pt x="694" y="694"/>
                  </a:lnTo>
                  <a:close/>
                  <a:moveTo>
                    <a:pt x="348" y="1"/>
                  </a:moveTo>
                  <a:cubicBezTo>
                    <a:pt x="159" y="1"/>
                    <a:pt x="1" y="158"/>
                    <a:pt x="1" y="379"/>
                  </a:cubicBezTo>
                  <a:lnTo>
                    <a:pt x="1" y="3120"/>
                  </a:lnTo>
                  <a:cubicBezTo>
                    <a:pt x="1" y="3309"/>
                    <a:pt x="159" y="3466"/>
                    <a:pt x="348" y="3466"/>
                  </a:cubicBezTo>
                  <a:lnTo>
                    <a:pt x="6554" y="3466"/>
                  </a:lnTo>
                  <a:cubicBezTo>
                    <a:pt x="6775" y="3466"/>
                    <a:pt x="6932" y="3309"/>
                    <a:pt x="6932" y="3120"/>
                  </a:cubicBezTo>
                  <a:lnTo>
                    <a:pt x="6932" y="379"/>
                  </a:lnTo>
                  <a:cubicBezTo>
                    <a:pt x="6869" y="158"/>
                    <a:pt x="6712" y="1"/>
                    <a:pt x="6554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195;p81">
              <a:extLst>
                <a:ext uri="{FF2B5EF4-FFF2-40B4-BE49-F238E27FC236}">
                  <a16:creationId xmlns:a16="http://schemas.microsoft.com/office/drawing/2014/main" id="{7462035D-4BCD-19C6-3E6A-26BB30C2BBC0}"/>
                </a:ext>
              </a:extLst>
            </p:cNvPr>
            <p:cNvSpPr/>
            <p:nvPr/>
          </p:nvSpPr>
          <p:spPr>
            <a:xfrm>
              <a:off x="-2385475" y="25459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2742" y="757"/>
                  </a:moveTo>
                  <a:lnTo>
                    <a:pt x="2742" y="2805"/>
                  </a:lnTo>
                  <a:lnTo>
                    <a:pt x="694" y="2805"/>
                  </a:lnTo>
                  <a:lnTo>
                    <a:pt x="694" y="757"/>
                  </a:lnTo>
                  <a:close/>
                  <a:moveTo>
                    <a:pt x="348" y="1"/>
                  </a:moveTo>
                  <a:cubicBezTo>
                    <a:pt x="159" y="1"/>
                    <a:pt x="1" y="158"/>
                    <a:pt x="1" y="347"/>
                  </a:cubicBezTo>
                  <a:lnTo>
                    <a:pt x="1" y="3120"/>
                  </a:lnTo>
                  <a:cubicBezTo>
                    <a:pt x="1" y="3309"/>
                    <a:pt x="159" y="3466"/>
                    <a:pt x="348" y="3466"/>
                  </a:cubicBezTo>
                  <a:lnTo>
                    <a:pt x="3088" y="3466"/>
                  </a:lnTo>
                  <a:cubicBezTo>
                    <a:pt x="3309" y="3466"/>
                    <a:pt x="3467" y="3309"/>
                    <a:pt x="3467" y="3120"/>
                  </a:cubicBezTo>
                  <a:lnTo>
                    <a:pt x="3467" y="347"/>
                  </a:lnTo>
                  <a:cubicBezTo>
                    <a:pt x="3467" y="158"/>
                    <a:pt x="3309" y="1"/>
                    <a:pt x="3088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196;p81">
              <a:extLst>
                <a:ext uri="{FF2B5EF4-FFF2-40B4-BE49-F238E27FC236}">
                  <a16:creationId xmlns:a16="http://schemas.microsoft.com/office/drawing/2014/main" id="{7246838C-8097-0834-A02E-14D9C85064A8}"/>
                </a:ext>
              </a:extLst>
            </p:cNvPr>
            <p:cNvSpPr/>
            <p:nvPr/>
          </p:nvSpPr>
          <p:spPr>
            <a:xfrm>
              <a:off x="-2281500" y="2546775"/>
              <a:ext cx="69350" cy="18125"/>
            </a:xfrm>
            <a:custGeom>
              <a:avLst/>
              <a:gdLst/>
              <a:ahLst/>
              <a:cxnLst/>
              <a:rect l="l" t="t" r="r" b="b"/>
              <a:pathLst>
                <a:path w="277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2395" y="725"/>
                  </a:lnTo>
                  <a:cubicBezTo>
                    <a:pt x="2616" y="725"/>
                    <a:pt x="2773" y="567"/>
                    <a:pt x="2773" y="378"/>
                  </a:cubicBezTo>
                  <a:cubicBezTo>
                    <a:pt x="2710" y="158"/>
                    <a:pt x="2553" y="0"/>
                    <a:pt x="2395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197;p81">
              <a:extLst>
                <a:ext uri="{FF2B5EF4-FFF2-40B4-BE49-F238E27FC236}">
                  <a16:creationId xmlns:a16="http://schemas.microsoft.com/office/drawing/2014/main" id="{6F04A4D0-2465-975C-A8A6-971EE74268BA}"/>
                </a:ext>
              </a:extLst>
            </p:cNvPr>
            <p:cNvSpPr/>
            <p:nvPr/>
          </p:nvSpPr>
          <p:spPr>
            <a:xfrm>
              <a:off x="-2281500" y="2581425"/>
              <a:ext cx="69350" cy="18150"/>
            </a:xfrm>
            <a:custGeom>
              <a:avLst/>
              <a:gdLst/>
              <a:ahLst/>
              <a:cxnLst/>
              <a:rect l="l" t="t" r="r" b="b"/>
              <a:pathLst>
                <a:path w="277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2395" y="725"/>
                  </a:lnTo>
                  <a:cubicBezTo>
                    <a:pt x="2616" y="725"/>
                    <a:pt x="2773" y="568"/>
                    <a:pt x="2773" y="347"/>
                  </a:cubicBezTo>
                  <a:cubicBezTo>
                    <a:pt x="2710" y="158"/>
                    <a:pt x="2553" y="1"/>
                    <a:pt x="2395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198;p81">
              <a:extLst>
                <a:ext uri="{FF2B5EF4-FFF2-40B4-BE49-F238E27FC236}">
                  <a16:creationId xmlns:a16="http://schemas.microsoft.com/office/drawing/2014/main" id="{E23F3BD2-84DA-E574-71A2-5CA98D9881CD}"/>
                </a:ext>
              </a:extLst>
            </p:cNvPr>
            <p:cNvSpPr/>
            <p:nvPr/>
          </p:nvSpPr>
          <p:spPr>
            <a:xfrm>
              <a:off x="-2281500" y="2616075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2395" y="694"/>
                  </a:lnTo>
                  <a:cubicBezTo>
                    <a:pt x="2616" y="694"/>
                    <a:pt x="2773" y="536"/>
                    <a:pt x="2773" y="347"/>
                  </a:cubicBezTo>
                  <a:cubicBezTo>
                    <a:pt x="2710" y="158"/>
                    <a:pt x="2553" y="1"/>
                    <a:pt x="2395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199;p81">
              <a:extLst>
                <a:ext uri="{FF2B5EF4-FFF2-40B4-BE49-F238E27FC236}">
                  <a16:creationId xmlns:a16="http://schemas.microsoft.com/office/drawing/2014/main" id="{CE9B4E3B-AB7D-050D-03AA-C78E9CAFBD6B}"/>
                </a:ext>
              </a:extLst>
            </p:cNvPr>
            <p:cNvSpPr/>
            <p:nvPr/>
          </p:nvSpPr>
          <p:spPr>
            <a:xfrm>
              <a:off x="-2385475" y="2649150"/>
              <a:ext cx="173325" cy="18150"/>
            </a:xfrm>
            <a:custGeom>
              <a:avLst/>
              <a:gdLst/>
              <a:ahLst/>
              <a:cxnLst/>
              <a:rect l="l" t="t" r="r" b="b"/>
              <a:pathLst>
                <a:path w="6933" h="726" extrusionOk="0">
                  <a:moveTo>
                    <a:pt x="348" y="1"/>
                  </a:moveTo>
                  <a:cubicBezTo>
                    <a:pt x="159" y="1"/>
                    <a:pt x="1" y="159"/>
                    <a:pt x="1" y="379"/>
                  </a:cubicBezTo>
                  <a:cubicBezTo>
                    <a:pt x="1" y="568"/>
                    <a:pt x="159" y="726"/>
                    <a:pt x="348" y="726"/>
                  </a:cubicBezTo>
                  <a:lnTo>
                    <a:pt x="6554" y="726"/>
                  </a:lnTo>
                  <a:cubicBezTo>
                    <a:pt x="6775" y="726"/>
                    <a:pt x="6932" y="568"/>
                    <a:pt x="6932" y="379"/>
                  </a:cubicBezTo>
                  <a:cubicBezTo>
                    <a:pt x="6869" y="159"/>
                    <a:pt x="6712" y="1"/>
                    <a:pt x="6554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3948;p77">
            <a:extLst>
              <a:ext uri="{FF2B5EF4-FFF2-40B4-BE49-F238E27FC236}">
                <a16:creationId xmlns:a16="http://schemas.microsoft.com/office/drawing/2014/main" id="{6C7D4484-B3D6-AF47-B4E9-701F768B8E62}"/>
              </a:ext>
            </a:extLst>
          </p:cNvPr>
          <p:cNvGrpSpPr/>
          <p:nvPr/>
        </p:nvGrpSpPr>
        <p:grpSpPr>
          <a:xfrm>
            <a:off x="1727552" y="547596"/>
            <a:ext cx="712916" cy="678850"/>
            <a:chOff x="-63666550" y="2278975"/>
            <a:chExt cx="319800" cy="318625"/>
          </a:xfrm>
          <a:solidFill>
            <a:schemeClr val="accent1"/>
          </a:solidFill>
        </p:grpSpPr>
        <p:sp>
          <p:nvSpPr>
            <p:cNvPr id="15" name="Google Shape;13949;p77">
              <a:extLst>
                <a:ext uri="{FF2B5EF4-FFF2-40B4-BE49-F238E27FC236}">
                  <a16:creationId xmlns:a16="http://schemas.microsoft.com/office/drawing/2014/main" id="{18C90C4D-E447-20D9-623B-9333DAFDF465}"/>
                </a:ext>
              </a:extLst>
            </p:cNvPr>
            <p:cNvSpPr/>
            <p:nvPr/>
          </p:nvSpPr>
          <p:spPr>
            <a:xfrm>
              <a:off x="-63481450" y="2309700"/>
              <a:ext cx="62225" cy="146525"/>
            </a:xfrm>
            <a:custGeom>
              <a:avLst/>
              <a:gdLst/>
              <a:ahLst/>
              <a:cxnLst/>
              <a:rect l="l" t="t" r="r" b="b"/>
              <a:pathLst>
                <a:path w="2489" h="5861" extrusionOk="0">
                  <a:moveTo>
                    <a:pt x="1229" y="0"/>
                  </a:moveTo>
                  <a:cubicBezTo>
                    <a:pt x="977" y="0"/>
                    <a:pt x="819" y="189"/>
                    <a:pt x="819" y="441"/>
                  </a:cubicBezTo>
                  <a:lnTo>
                    <a:pt x="819" y="694"/>
                  </a:lnTo>
                  <a:cubicBezTo>
                    <a:pt x="347" y="883"/>
                    <a:pt x="0" y="1324"/>
                    <a:pt x="0" y="1891"/>
                  </a:cubicBezTo>
                  <a:cubicBezTo>
                    <a:pt x="0" y="2552"/>
                    <a:pt x="536" y="2962"/>
                    <a:pt x="977" y="3277"/>
                  </a:cubicBezTo>
                  <a:cubicBezTo>
                    <a:pt x="1292" y="3497"/>
                    <a:pt x="1638" y="3749"/>
                    <a:pt x="1638" y="3970"/>
                  </a:cubicBezTo>
                  <a:cubicBezTo>
                    <a:pt x="1607" y="4254"/>
                    <a:pt x="1418" y="4411"/>
                    <a:pt x="1197" y="4411"/>
                  </a:cubicBezTo>
                  <a:cubicBezTo>
                    <a:pt x="977" y="4411"/>
                    <a:pt x="819" y="4222"/>
                    <a:pt x="819" y="3970"/>
                  </a:cubicBezTo>
                  <a:cubicBezTo>
                    <a:pt x="819" y="3749"/>
                    <a:pt x="630" y="3560"/>
                    <a:pt x="410" y="3560"/>
                  </a:cubicBezTo>
                  <a:cubicBezTo>
                    <a:pt x="189" y="3560"/>
                    <a:pt x="0" y="3749"/>
                    <a:pt x="0" y="3970"/>
                  </a:cubicBezTo>
                  <a:cubicBezTo>
                    <a:pt x="0" y="4537"/>
                    <a:pt x="347" y="4978"/>
                    <a:pt x="819" y="5167"/>
                  </a:cubicBezTo>
                  <a:lnTo>
                    <a:pt x="819" y="5419"/>
                  </a:lnTo>
                  <a:cubicBezTo>
                    <a:pt x="819" y="5671"/>
                    <a:pt x="1008" y="5860"/>
                    <a:pt x="1197" y="5860"/>
                  </a:cubicBezTo>
                  <a:cubicBezTo>
                    <a:pt x="1449" y="5860"/>
                    <a:pt x="1638" y="5671"/>
                    <a:pt x="1638" y="5419"/>
                  </a:cubicBezTo>
                  <a:lnTo>
                    <a:pt x="1638" y="5167"/>
                  </a:lnTo>
                  <a:cubicBezTo>
                    <a:pt x="2111" y="5010"/>
                    <a:pt x="2489" y="4537"/>
                    <a:pt x="2489" y="3970"/>
                  </a:cubicBezTo>
                  <a:cubicBezTo>
                    <a:pt x="2489" y="3308"/>
                    <a:pt x="1922" y="2930"/>
                    <a:pt x="1481" y="2615"/>
                  </a:cubicBezTo>
                  <a:cubicBezTo>
                    <a:pt x="1166" y="2363"/>
                    <a:pt x="819" y="2143"/>
                    <a:pt x="819" y="1891"/>
                  </a:cubicBezTo>
                  <a:cubicBezTo>
                    <a:pt x="819" y="1670"/>
                    <a:pt x="1008" y="1450"/>
                    <a:pt x="1229" y="1450"/>
                  </a:cubicBezTo>
                  <a:cubicBezTo>
                    <a:pt x="1449" y="1450"/>
                    <a:pt x="1638" y="1670"/>
                    <a:pt x="1638" y="1891"/>
                  </a:cubicBezTo>
                  <a:cubicBezTo>
                    <a:pt x="1638" y="2111"/>
                    <a:pt x="1859" y="2332"/>
                    <a:pt x="2048" y="2332"/>
                  </a:cubicBezTo>
                  <a:cubicBezTo>
                    <a:pt x="2269" y="2332"/>
                    <a:pt x="2489" y="2111"/>
                    <a:pt x="2489" y="1891"/>
                  </a:cubicBezTo>
                  <a:cubicBezTo>
                    <a:pt x="2489" y="1324"/>
                    <a:pt x="2111" y="914"/>
                    <a:pt x="1638" y="694"/>
                  </a:cubicBezTo>
                  <a:lnTo>
                    <a:pt x="1638" y="441"/>
                  </a:lnTo>
                  <a:cubicBezTo>
                    <a:pt x="1638" y="189"/>
                    <a:pt x="1449" y="0"/>
                    <a:pt x="1229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50;p77">
              <a:extLst>
                <a:ext uri="{FF2B5EF4-FFF2-40B4-BE49-F238E27FC236}">
                  <a16:creationId xmlns:a16="http://schemas.microsoft.com/office/drawing/2014/main" id="{21CF66A9-C5AB-12E2-092D-C75A6088FD23}"/>
                </a:ext>
              </a:extLst>
            </p:cNvPr>
            <p:cNvSpPr/>
            <p:nvPr/>
          </p:nvSpPr>
          <p:spPr>
            <a:xfrm>
              <a:off x="-63666550" y="2278975"/>
              <a:ext cx="319800" cy="318625"/>
            </a:xfrm>
            <a:custGeom>
              <a:avLst/>
              <a:gdLst/>
              <a:ahLst/>
              <a:cxnLst/>
              <a:rect l="l" t="t" r="r" b="b"/>
              <a:pathLst>
                <a:path w="12792" h="12745" extrusionOk="0">
                  <a:moveTo>
                    <a:pt x="8601" y="914"/>
                  </a:moveTo>
                  <a:cubicBezTo>
                    <a:pt x="10429" y="914"/>
                    <a:pt x="11909" y="2427"/>
                    <a:pt x="11909" y="4222"/>
                  </a:cubicBezTo>
                  <a:cubicBezTo>
                    <a:pt x="11909" y="6050"/>
                    <a:pt x="10429" y="7530"/>
                    <a:pt x="8601" y="7530"/>
                  </a:cubicBezTo>
                  <a:cubicBezTo>
                    <a:pt x="7971" y="7530"/>
                    <a:pt x="7404" y="7373"/>
                    <a:pt x="6869" y="7026"/>
                  </a:cubicBezTo>
                  <a:lnTo>
                    <a:pt x="7089" y="6270"/>
                  </a:lnTo>
                  <a:cubicBezTo>
                    <a:pt x="7144" y="5997"/>
                    <a:pt x="6938" y="5748"/>
                    <a:pt x="6677" y="5748"/>
                  </a:cubicBezTo>
                  <a:cubicBezTo>
                    <a:pt x="6637" y="5748"/>
                    <a:pt x="6596" y="5754"/>
                    <a:pt x="6554" y="5766"/>
                  </a:cubicBezTo>
                  <a:lnTo>
                    <a:pt x="5829" y="5955"/>
                  </a:lnTo>
                  <a:cubicBezTo>
                    <a:pt x="5514" y="5451"/>
                    <a:pt x="5293" y="4852"/>
                    <a:pt x="5293" y="4222"/>
                  </a:cubicBezTo>
                  <a:cubicBezTo>
                    <a:pt x="5293" y="2364"/>
                    <a:pt x="6774" y="914"/>
                    <a:pt x="8601" y="914"/>
                  </a:cubicBezTo>
                  <a:close/>
                  <a:moveTo>
                    <a:pt x="6050" y="6711"/>
                  </a:moveTo>
                  <a:lnTo>
                    <a:pt x="5041" y="10303"/>
                  </a:lnTo>
                  <a:lnTo>
                    <a:pt x="4789" y="9421"/>
                  </a:lnTo>
                  <a:cubicBezTo>
                    <a:pt x="4749" y="9221"/>
                    <a:pt x="4571" y="9098"/>
                    <a:pt x="4389" y="9098"/>
                  </a:cubicBezTo>
                  <a:cubicBezTo>
                    <a:pt x="4284" y="9098"/>
                    <a:pt x="4177" y="9139"/>
                    <a:pt x="4096" y="9232"/>
                  </a:cubicBezTo>
                  <a:lnTo>
                    <a:pt x="1418" y="11910"/>
                  </a:lnTo>
                  <a:lnTo>
                    <a:pt x="820" y="11311"/>
                  </a:lnTo>
                  <a:lnTo>
                    <a:pt x="3529" y="8665"/>
                  </a:lnTo>
                  <a:cubicBezTo>
                    <a:pt x="3781" y="8444"/>
                    <a:pt x="3655" y="8034"/>
                    <a:pt x="3340" y="7971"/>
                  </a:cubicBezTo>
                  <a:lnTo>
                    <a:pt x="2458" y="7719"/>
                  </a:lnTo>
                  <a:lnTo>
                    <a:pt x="6050" y="6711"/>
                  </a:lnTo>
                  <a:close/>
                  <a:moveTo>
                    <a:pt x="8664" y="1"/>
                  </a:moveTo>
                  <a:cubicBezTo>
                    <a:pt x="6365" y="1"/>
                    <a:pt x="4506" y="1860"/>
                    <a:pt x="4506" y="4159"/>
                  </a:cubicBezTo>
                  <a:cubicBezTo>
                    <a:pt x="4506" y="4852"/>
                    <a:pt x="4663" y="5514"/>
                    <a:pt x="5041" y="6113"/>
                  </a:cubicBezTo>
                  <a:lnTo>
                    <a:pt x="820" y="7341"/>
                  </a:lnTo>
                  <a:cubicBezTo>
                    <a:pt x="631" y="7373"/>
                    <a:pt x="505" y="7562"/>
                    <a:pt x="505" y="7719"/>
                  </a:cubicBezTo>
                  <a:cubicBezTo>
                    <a:pt x="505" y="7940"/>
                    <a:pt x="631" y="8097"/>
                    <a:pt x="820" y="8129"/>
                  </a:cubicBezTo>
                  <a:lnTo>
                    <a:pt x="2458" y="8570"/>
                  </a:lnTo>
                  <a:lnTo>
                    <a:pt x="316" y="10712"/>
                  </a:lnTo>
                  <a:cubicBezTo>
                    <a:pt x="1" y="11027"/>
                    <a:pt x="1" y="11563"/>
                    <a:pt x="316" y="11910"/>
                  </a:cubicBezTo>
                  <a:lnTo>
                    <a:pt x="883" y="12508"/>
                  </a:lnTo>
                  <a:cubicBezTo>
                    <a:pt x="1040" y="12666"/>
                    <a:pt x="1253" y="12744"/>
                    <a:pt x="1469" y="12744"/>
                  </a:cubicBezTo>
                  <a:cubicBezTo>
                    <a:pt x="1686" y="12744"/>
                    <a:pt x="1907" y="12666"/>
                    <a:pt x="2080" y="12508"/>
                  </a:cubicBezTo>
                  <a:lnTo>
                    <a:pt x="4254" y="10334"/>
                  </a:lnTo>
                  <a:lnTo>
                    <a:pt x="4663" y="11973"/>
                  </a:lnTo>
                  <a:cubicBezTo>
                    <a:pt x="4727" y="12181"/>
                    <a:pt x="4906" y="12292"/>
                    <a:pt x="5078" y="12292"/>
                  </a:cubicBezTo>
                  <a:cubicBezTo>
                    <a:pt x="5244" y="12292"/>
                    <a:pt x="5405" y="12189"/>
                    <a:pt x="5451" y="11973"/>
                  </a:cubicBezTo>
                  <a:lnTo>
                    <a:pt x="6680" y="7782"/>
                  </a:lnTo>
                  <a:cubicBezTo>
                    <a:pt x="7278" y="8097"/>
                    <a:pt x="7940" y="8286"/>
                    <a:pt x="8664" y="8286"/>
                  </a:cubicBezTo>
                  <a:cubicBezTo>
                    <a:pt x="10933" y="8286"/>
                    <a:pt x="12792" y="6428"/>
                    <a:pt x="12792" y="4159"/>
                  </a:cubicBezTo>
                  <a:cubicBezTo>
                    <a:pt x="12792" y="1860"/>
                    <a:pt x="10933" y="1"/>
                    <a:pt x="8664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7678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EBE1F028-5689-8829-4F07-84015D500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28C28E44-B776-AC43-BDF7-DFB4B31D36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1826" y="2571750"/>
            <a:ext cx="5827547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>
                <a:solidFill>
                  <a:schemeClr val="tx2">
                    <a:lumMod val="10000"/>
                  </a:schemeClr>
                </a:solidFill>
              </a:rPr>
              <a:t>¿Qué hace la empresa ?</a:t>
            </a:r>
            <a:endParaRPr sz="47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0BEA6411-9B25-FF8E-7383-9C984C7112D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02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043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39"/>
          <p:cNvSpPr/>
          <p:nvPr/>
        </p:nvSpPr>
        <p:spPr>
          <a:xfrm>
            <a:off x="3732364" y="476261"/>
            <a:ext cx="1679127" cy="167912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39"/>
          <p:cNvSpPr/>
          <p:nvPr/>
        </p:nvSpPr>
        <p:spPr>
          <a:xfrm>
            <a:off x="3956554" y="700451"/>
            <a:ext cx="1230746" cy="1230746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Misión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7128" y="3054095"/>
            <a:ext cx="4809600" cy="1733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2">
                    <a:lumMod val="10000"/>
                  </a:schemeClr>
                </a:solidFill>
                <a:latin typeface="SamsungIFRg"/>
                <a:sym typeface="Barlow Semi Condensed"/>
              </a:rPr>
              <a:t>“</a:t>
            </a:r>
            <a:r>
              <a:rPr lang="es-ES" sz="2000" dirty="0">
                <a:solidFill>
                  <a:schemeClr val="tx2">
                    <a:lumMod val="10000"/>
                  </a:schemeClr>
                </a:solidFill>
                <a:latin typeface="SamsungIFRg"/>
                <a:sym typeface="Barlow Semi Condensed"/>
              </a:rPr>
              <a:t>D</a:t>
            </a:r>
            <a:r>
              <a:rPr lang="es-ES" sz="2000" b="0" i="0" dirty="0">
                <a:solidFill>
                  <a:schemeClr val="tx2">
                    <a:lumMod val="10000"/>
                  </a:schemeClr>
                </a:solidFill>
                <a:effectLst/>
                <a:latin typeface="SamsungIFRg"/>
              </a:rPr>
              <a:t>edicar su talento y tecnología a crear productos y servicios superiores que contribuyan a una mejor sociedad global. Para lograrlo, establece un alto valor en sus personas y tecnologías.</a:t>
            </a:r>
            <a:r>
              <a:rPr lang="en" sz="2000" dirty="0">
                <a:solidFill>
                  <a:schemeClr val="tx2">
                    <a:lumMod val="10000"/>
                  </a:schemeClr>
                </a:solidFill>
                <a:latin typeface="SamsungIFRg"/>
                <a:sym typeface="Barlow Semi Condensed"/>
              </a:rPr>
              <a:t>”</a:t>
            </a:r>
            <a:endParaRPr sz="2000" dirty="0">
              <a:solidFill>
                <a:schemeClr val="tx2">
                  <a:lumMod val="10000"/>
                </a:schemeClr>
              </a:solidFill>
              <a:latin typeface="SamsungIFRg"/>
              <a:sym typeface="Barlow Semi Condensed"/>
            </a:endParaRPr>
          </a:p>
        </p:txBody>
      </p:sp>
      <p:pic>
        <p:nvPicPr>
          <p:cNvPr id="1026" name="Picture 2" descr="Samsung Logo White Png">
            <a:extLst>
              <a:ext uri="{FF2B5EF4-FFF2-40B4-BE49-F238E27FC236}">
                <a16:creationId xmlns:a16="http://schemas.microsoft.com/office/drawing/2014/main" id="{33317EBF-8EB3-34B8-2B18-999D7B268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5938" r="93854">
                        <a14:foregroundMark x1="11823" y1="38889" x2="6667" y2="34722"/>
                        <a14:foregroundMark x1="6667" y1="34722" x2="11667" y2="62917"/>
                        <a14:foregroundMark x1="11667" y1="62917" x2="6302" y2="60833"/>
                        <a14:foregroundMark x1="6302" y1="60833" x2="5938" y2="56528"/>
                        <a14:foregroundMark x1="22145" y1="43967" x2="23802" y2="48889"/>
                        <a14:foregroundMark x1="21324" y1="41528" x2="21653" y2="42504"/>
                        <a14:foregroundMark x1="19688" y1="36667" x2="21324" y2="41528"/>
                        <a14:foregroundMark x1="23802" y1="48889" x2="24167" y2="61250"/>
                        <a14:foregroundMark x1="48750" y1="59167" x2="50467" y2="58519"/>
                        <a14:foregroundMark x1="54271" y1="57083" x2="49583" y2="45000"/>
                        <a14:foregroundMark x1="52810" y1="42360" x2="54167" y2="41250"/>
                        <a14:foregroundMark x1="49583" y1="45000" x2="50588" y2="44178"/>
                        <a14:foregroundMark x1="61458" y1="37639" x2="61146" y2="55694"/>
                        <a14:foregroundMark x1="65025" y1="59894" x2="66406" y2="61389"/>
                        <a14:foregroundMark x1="61146" y1="55694" x2="63424" y2="58161"/>
                        <a14:foregroundMark x1="66406" y1="61389" x2="66979" y2="38472"/>
                        <a14:foregroundMark x1="74271" y1="62500" x2="74479" y2="44306"/>
                        <a14:foregroundMark x1="76409" y1="49329" x2="78802" y2="55556"/>
                        <a14:foregroundMark x1="74479" y1="44306" x2="76265" y2="48954"/>
                        <a14:foregroundMark x1="78802" y1="55556" x2="82448" y2="43194"/>
                        <a14:foregroundMark x1="82448" y1="43194" x2="82604" y2="36111"/>
                        <a14:foregroundMark x1="89807" y1="42443" x2="87708" y2="43611"/>
                        <a14:foregroundMark x1="93698" y1="40278" x2="91766" y2="41353"/>
                        <a14:foregroundMark x1="87708" y1="43611" x2="88542" y2="60139"/>
                        <a14:foregroundMark x1="91486" y1="60909" x2="93854" y2="61528"/>
                        <a14:foregroundMark x1="88542" y1="60139" x2="90284" y2="60595"/>
                        <a14:foregroundMark x1="93854" y1="61528" x2="92135" y2="50833"/>
                        <a14:backgroundMark x1="51563" y1="40278" x2="52031" y2="42778"/>
                        <a14:backgroundMark x1="51667" y1="41806" x2="52240" y2="44444"/>
                        <a14:backgroundMark x1="51250" y1="42083" x2="51563" y2="44444"/>
                        <a14:backgroundMark x1="51250" y1="57083" x2="51458" y2="59444"/>
                        <a14:backgroundMark x1="52240" y1="57639" x2="52240" y2="57639"/>
                        <a14:backgroundMark x1="21354" y1="41528" x2="21354" y2="41528"/>
                        <a14:backgroundMark x1="21354" y1="42361" x2="21250" y2="43889"/>
                        <a14:backgroundMark x1="64167" y1="58333" x2="64167" y2="59444"/>
                        <a14:backgroundMark x1="63698" y1="57083" x2="63385" y2="58056"/>
                        <a14:backgroundMark x1="64271" y1="58889" x2="64167" y2="60139"/>
                        <a14:backgroundMark x1="64583" y1="58889" x2="64844" y2="60139"/>
                        <a14:backgroundMark x1="76406" y1="50139" x2="76406" y2="49306"/>
                        <a14:backgroundMark x1="79896" y1="49028" x2="80000" y2="51389"/>
                        <a14:backgroundMark x1="91563" y1="41250" x2="91146" y2="39722"/>
                        <a14:backgroundMark x1="91563" y1="41806" x2="90677" y2="40556"/>
                        <a14:backgroundMark x1="90885" y1="40972" x2="90573" y2="43889"/>
                        <a14:backgroundMark x1="91823" y1="39444" x2="91823" y2="41528"/>
                        <a14:backgroundMark x1="90781" y1="59444" x2="91458" y2="609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27" y="748824"/>
            <a:ext cx="3024000" cy="11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296F58D6-3609-2D92-61C4-429492448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39">
            <a:extLst>
              <a:ext uri="{FF2B5EF4-FFF2-40B4-BE49-F238E27FC236}">
                <a16:creationId xmlns:a16="http://schemas.microsoft.com/office/drawing/2014/main" id="{2BEF7CB4-717A-DA24-AA3D-966AB2950507}"/>
              </a:ext>
            </a:extLst>
          </p:cNvPr>
          <p:cNvSpPr/>
          <p:nvPr/>
        </p:nvSpPr>
        <p:spPr>
          <a:xfrm>
            <a:off x="3732364" y="476261"/>
            <a:ext cx="1679127" cy="167912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39">
            <a:extLst>
              <a:ext uri="{FF2B5EF4-FFF2-40B4-BE49-F238E27FC236}">
                <a16:creationId xmlns:a16="http://schemas.microsoft.com/office/drawing/2014/main" id="{973C95C6-2C65-07C3-5D38-1F2998E51AE6}"/>
              </a:ext>
            </a:extLst>
          </p:cNvPr>
          <p:cNvSpPr/>
          <p:nvPr/>
        </p:nvSpPr>
        <p:spPr>
          <a:xfrm>
            <a:off x="3956554" y="700451"/>
            <a:ext cx="1230746" cy="1230746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F2EA81E2-901C-E2BC-3D32-EAA9814056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Visión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867CAEFB-F816-9202-3563-5A82306F9F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67127" y="3376660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0" i="0" dirty="0">
                <a:solidFill>
                  <a:schemeClr val="tx2">
                    <a:lumMod val="10000"/>
                  </a:schemeClr>
                </a:solidFill>
                <a:effectLst/>
                <a:latin typeface="SamsungIFRg"/>
              </a:rPr>
              <a:t>“Juntos para el mañana”</a:t>
            </a:r>
            <a:endParaRPr dirty="0">
              <a:solidFill>
                <a:schemeClr val="tx2">
                  <a:lumMod val="1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026" name="Picture 2" descr="Samsung Logo White Png">
            <a:extLst>
              <a:ext uri="{FF2B5EF4-FFF2-40B4-BE49-F238E27FC236}">
                <a16:creationId xmlns:a16="http://schemas.microsoft.com/office/drawing/2014/main" id="{C65479E1-93FC-1034-9B60-FED8D82CF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5938" r="93854">
                        <a14:foregroundMark x1="11823" y1="38889" x2="6667" y2="34722"/>
                        <a14:foregroundMark x1="6667" y1="34722" x2="11667" y2="62917"/>
                        <a14:foregroundMark x1="11667" y1="62917" x2="6302" y2="60833"/>
                        <a14:foregroundMark x1="6302" y1="60833" x2="5938" y2="56528"/>
                        <a14:foregroundMark x1="22145" y1="43967" x2="23802" y2="48889"/>
                        <a14:foregroundMark x1="21324" y1="41528" x2="21653" y2="42504"/>
                        <a14:foregroundMark x1="19688" y1="36667" x2="21324" y2="41528"/>
                        <a14:foregroundMark x1="23802" y1="48889" x2="24167" y2="61250"/>
                        <a14:foregroundMark x1="48750" y1="59167" x2="50467" y2="58519"/>
                        <a14:foregroundMark x1="54271" y1="57083" x2="49583" y2="45000"/>
                        <a14:foregroundMark x1="52810" y1="42360" x2="54167" y2="41250"/>
                        <a14:foregroundMark x1="49583" y1="45000" x2="50588" y2="44178"/>
                        <a14:foregroundMark x1="61458" y1="37639" x2="61146" y2="55694"/>
                        <a14:foregroundMark x1="65025" y1="59894" x2="66406" y2="61389"/>
                        <a14:foregroundMark x1="61146" y1="55694" x2="63424" y2="58161"/>
                        <a14:foregroundMark x1="66406" y1="61389" x2="66979" y2="38472"/>
                        <a14:foregroundMark x1="74271" y1="62500" x2="74479" y2="44306"/>
                        <a14:foregroundMark x1="76409" y1="49329" x2="78802" y2="55556"/>
                        <a14:foregroundMark x1="74479" y1="44306" x2="76265" y2="48954"/>
                        <a14:foregroundMark x1="78802" y1="55556" x2="82448" y2="43194"/>
                        <a14:foregroundMark x1="82448" y1="43194" x2="82604" y2="36111"/>
                        <a14:foregroundMark x1="89807" y1="42443" x2="87708" y2="43611"/>
                        <a14:foregroundMark x1="93698" y1="40278" x2="91766" y2="41353"/>
                        <a14:foregroundMark x1="87708" y1="43611" x2="88542" y2="60139"/>
                        <a14:foregroundMark x1="91486" y1="60909" x2="93854" y2="61528"/>
                        <a14:foregroundMark x1="88542" y1="60139" x2="90284" y2="60595"/>
                        <a14:foregroundMark x1="93854" y1="61528" x2="92135" y2="50833"/>
                        <a14:backgroundMark x1="51563" y1="40278" x2="52031" y2="42778"/>
                        <a14:backgroundMark x1="51667" y1="41806" x2="52240" y2="44444"/>
                        <a14:backgroundMark x1="51250" y1="42083" x2="51563" y2="44444"/>
                        <a14:backgroundMark x1="51250" y1="57083" x2="51458" y2="59444"/>
                        <a14:backgroundMark x1="52240" y1="57639" x2="52240" y2="57639"/>
                        <a14:backgroundMark x1="21354" y1="41528" x2="21354" y2="41528"/>
                        <a14:backgroundMark x1="21354" y1="42361" x2="21250" y2="43889"/>
                        <a14:backgroundMark x1="64167" y1="58333" x2="64167" y2="59444"/>
                        <a14:backgroundMark x1="63698" y1="57083" x2="63385" y2="58056"/>
                        <a14:backgroundMark x1="64271" y1="58889" x2="64167" y2="60139"/>
                        <a14:backgroundMark x1="64583" y1="58889" x2="64844" y2="60139"/>
                        <a14:backgroundMark x1="76406" y1="50139" x2="76406" y2="49306"/>
                        <a14:backgroundMark x1="79896" y1="49028" x2="80000" y2="51389"/>
                        <a14:backgroundMark x1="91563" y1="41250" x2="91146" y2="39722"/>
                        <a14:backgroundMark x1="91563" y1="41806" x2="90677" y2="40556"/>
                        <a14:backgroundMark x1="90885" y1="40972" x2="90573" y2="43889"/>
                        <a14:backgroundMark x1="91823" y1="39444" x2="91823" y2="41528"/>
                        <a14:backgroundMark x1="90781" y1="59444" x2="91458" y2="609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27" y="748824"/>
            <a:ext cx="3024000" cy="11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48589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370830BE-C77D-BBD4-8F5F-6274B938B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39">
            <a:extLst>
              <a:ext uri="{FF2B5EF4-FFF2-40B4-BE49-F238E27FC236}">
                <a16:creationId xmlns:a16="http://schemas.microsoft.com/office/drawing/2014/main" id="{5CEB6E26-00A9-B55A-F4AB-A5C537B519AF}"/>
              </a:ext>
            </a:extLst>
          </p:cNvPr>
          <p:cNvSpPr/>
          <p:nvPr/>
        </p:nvSpPr>
        <p:spPr>
          <a:xfrm>
            <a:off x="3732364" y="476261"/>
            <a:ext cx="1679127" cy="167912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39">
            <a:extLst>
              <a:ext uri="{FF2B5EF4-FFF2-40B4-BE49-F238E27FC236}">
                <a16:creationId xmlns:a16="http://schemas.microsoft.com/office/drawing/2014/main" id="{79EE66AE-8827-81EE-CC0A-CF2EE9593AC7}"/>
              </a:ext>
            </a:extLst>
          </p:cNvPr>
          <p:cNvSpPr/>
          <p:nvPr/>
        </p:nvSpPr>
        <p:spPr>
          <a:xfrm>
            <a:off x="3956554" y="700451"/>
            <a:ext cx="1230746" cy="1230746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0D9CDF9F-B82A-C510-975B-6F9A41A151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Alcance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B623870A-18CB-B8CD-7A0A-591B4663096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2000" b="0" i="0" dirty="0">
                <a:solidFill>
                  <a:schemeClr val="tx2">
                    <a:lumMod val="10000"/>
                  </a:schemeClr>
                </a:solidFill>
                <a:effectLst/>
                <a:latin typeface="SamsungIFRg"/>
              </a:rPr>
              <a:t>Convertirse en unas de las cinco marcas más importantes del mundo.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tx2">
                  <a:lumMod val="1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026" name="Picture 2" descr="Samsung Logo White Png">
            <a:extLst>
              <a:ext uri="{FF2B5EF4-FFF2-40B4-BE49-F238E27FC236}">
                <a16:creationId xmlns:a16="http://schemas.microsoft.com/office/drawing/2014/main" id="{CE26ADA6-18E2-3306-0E54-4B824BC82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5938" r="93854">
                        <a14:foregroundMark x1="11823" y1="38889" x2="6667" y2="34722"/>
                        <a14:foregroundMark x1="6667" y1="34722" x2="11667" y2="62917"/>
                        <a14:foregroundMark x1="11667" y1="62917" x2="6302" y2="60833"/>
                        <a14:foregroundMark x1="6302" y1="60833" x2="5938" y2="56528"/>
                        <a14:foregroundMark x1="22145" y1="43967" x2="23802" y2="48889"/>
                        <a14:foregroundMark x1="21324" y1="41528" x2="21653" y2="42504"/>
                        <a14:foregroundMark x1="19688" y1="36667" x2="21324" y2="41528"/>
                        <a14:foregroundMark x1="23802" y1="48889" x2="24167" y2="61250"/>
                        <a14:foregroundMark x1="48750" y1="59167" x2="50467" y2="58519"/>
                        <a14:foregroundMark x1="54271" y1="57083" x2="49583" y2="45000"/>
                        <a14:foregroundMark x1="52810" y1="42360" x2="54167" y2="41250"/>
                        <a14:foregroundMark x1="49583" y1="45000" x2="50588" y2="44178"/>
                        <a14:foregroundMark x1="61458" y1="37639" x2="61146" y2="55694"/>
                        <a14:foregroundMark x1="65025" y1="59894" x2="66406" y2="61389"/>
                        <a14:foregroundMark x1="61146" y1="55694" x2="63424" y2="58161"/>
                        <a14:foregroundMark x1="66406" y1="61389" x2="66979" y2="38472"/>
                        <a14:foregroundMark x1="74271" y1="62500" x2="74479" y2="44306"/>
                        <a14:foregroundMark x1="76409" y1="49329" x2="78802" y2="55556"/>
                        <a14:foregroundMark x1="74479" y1="44306" x2="76265" y2="48954"/>
                        <a14:foregroundMark x1="78802" y1="55556" x2="82448" y2="43194"/>
                        <a14:foregroundMark x1="82448" y1="43194" x2="82604" y2="36111"/>
                        <a14:foregroundMark x1="89807" y1="42443" x2="87708" y2="43611"/>
                        <a14:foregroundMark x1="93698" y1="40278" x2="91766" y2="41353"/>
                        <a14:foregroundMark x1="87708" y1="43611" x2="88542" y2="60139"/>
                        <a14:foregroundMark x1="91486" y1="60909" x2="93854" y2="61528"/>
                        <a14:foregroundMark x1="88542" y1="60139" x2="90284" y2="60595"/>
                        <a14:foregroundMark x1="93854" y1="61528" x2="92135" y2="50833"/>
                        <a14:backgroundMark x1="51563" y1="40278" x2="52031" y2="42778"/>
                        <a14:backgroundMark x1="51667" y1="41806" x2="52240" y2="44444"/>
                        <a14:backgroundMark x1="51250" y1="42083" x2="51563" y2="44444"/>
                        <a14:backgroundMark x1="51250" y1="57083" x2="51458" y2="59444"/>
                        <a14:backgroundMark x1="52240" y1="57639" x2="52240" y2="57639"/>
                        <a14:backgroundMark x1="21354" y1="41528" x2="21354" y2="41528"/>
                        <a14:backgroundMark x1="21354" y1="42361" x2="21250" y2="43889"/>
                        <a14:backgroundMark x1="64167" y1="58333" x2="64167" y2="59444"/>
                        <a14:backgroundMark x1="63698" y1="57083" x2="63385" y2="58056"/>
                        <a14:backgroundMark x1="64271" y1="58889" x2="64167" y2="60139"/>
                        <a14:backgroundMark x1="64583" y1="58889" x2="64844" y2="60139"/>
                        <a14:backgroundMark x1="76406" y1="50139" x2="76406" y2="49306"/>
                        <a14:backgroundMark x1="79896" y1="49028" x2="80000" y2="51389"/>
                        <a14:backgroundMark x1="91563" y1="41250" x2="91146" y2="39722"/>
                        <a14:backgroundMark x1="91563" y1="41806" x2="90677" y2="40556"/>
                        <a14:backgroundMark x1="90885" y1="40972" x2="90573" y2="43889"/>
                        <a14:backgroundMark x1="91823" y1="39444" x2="91823" y2="41528"/>
                        <a14:backgroundMark x1="90781" y1="59444" x2="91458" y2="609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27" y="748824"/>
            <a:ext cx="3024000" cy="11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30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0551A024-7CFF-9213-396D-08B58B8DB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B8E0CC58-4977-A867-9E02-6187F8FAC0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1826" y="2571750"/>
            <a:ext cx="5827547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>
                <a:solidFill>
                  <a:schemeClr val="tx2">
                    <a:lumMod val="10000"/>
                  </a:schemeClr>
                </a:solidFill>
              </a:rPr>
              <a:t>Tecnologías Clave</a:t>
            </a:r>
            <a:endParaRPr sz="47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36A3BB7A-18FB-25EB-5B00-41E8656194C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03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28973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Cartera de Productos y Servicios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2">
                    <a:lumMod val="10000"/>
                  </a:schemeClr>
                </a:solidFill>
              </a:rPr>
              <a:t>Smartphones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2">
                    <a:lumMod val="10000"/>
                  </a:schemeClr>
                </a:solidFill>
              </a:rPr>
              <a:t>Semiconductores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2415892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2">
                    <a:lumMod val="10000"/>
                  </a:schemeClr>
                </a:solidFill>
              </a:rPr>
              <a:t>Electrónica de Consumo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31" name="Google Shape;2231;p41"/>
          <p:cNvSpPr txBox="1">
            <a:spLocks noGrp="1"/>
          </p:cNvSpPr>
          <p:nvPr>
            <p:ph type="subTitle" idx="7"/>
          </p:nvPr>
        </p:nvSpPr>
        <p:spPr>
          <a:xfrm>
            <a:off x="6464807" y="3200400"/>
            <a:ext cx="2093565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2">
                    <a:lumMod val="10000"/>
                  </a:schemeClr>
                </a:solidFill>
              </a:rPr>
              <a:t>Telecomunicaciones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9D2A8E01-0123-2C0E-2937-ED7AC319C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D6800C83-3C70-2F7F-B7D6-43351695E6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Cartera de Productos y Servicios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25" name="Google Shape;2225;p41">
            <a:extLst>
              <a:ext uri="{FF2B5EF4-FFF2-40B4-BE49-F238E27FC236}">
                <a16:creationId xmlns:a16="http://schemas.microsoft.com/office/drawing/2014/main" id="{21701930-1669-9165-6791-B783633DA1D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68775" y="1202700"/>
            <a:ext cx="1513472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2">
                    <a:lumMod val="10000"/>
                  </a:schemeClr>
                </a:solidFill>
              </a:rPr>
              <a:t>Smartphones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EDCA4436-386D-B4F4-94D8-39FC7481B9C7}"/>
              </a:ext>
            </a:extLst>
          </p:cNvPr>
          <p:cNvSpPr txBox="1"/>
          <p:nvPr/>
        </p:nvSpPr>
        <p:spPr>
          <a:xfrm>
            <a:off x="389175" y="1038150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1026" name="Picture 2" descr="From AMOLED to Space Zoom: Looking Back at the Galaxy S Series’ History ...">
            <a:extLst>
              <a:ext uri="{FF2B5EF4-FFF2-40B4-BE49-F238E27FC236}">
                <a16:creationId xmlns:a16="http://schemas.microsoft.com/office/drawing/2014/main" id="{5B3ACAF2-AC2F-FD42-63E8-DFC64D482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131" y="1577700"/>
            <a:ext cx="4731446" cy="336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344398"/>
      </p:ext>
    </p:extLst>
  </p:cSld>
  <p:clrMapOvr>
    <a:masterClrMapping/>
  </p:clrMapOvr>
  <p:transition spd="slow">
    <p:wheel spokes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6F648535-9496-7645-6E09-799A1DA77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968DDDB5-B96E-F8FF-A057-F128C7D9A3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Cartera de Productos y Servicios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25" name="Google Shape;2225;p41">
            <a:extLst>
              <a:ext uri="{FF2B5EF4-FFF2-40B4-BE49-F238E27FC236}">
                <a16:creationId xmlns:a16="http://schemas.microsoft.com/office/drawing/2014/main" id="{5B32EDAE-F7D7-7C29-AF64-51AFEC2D33D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68774" y="1202700"/>
            <a:ext cx="1831971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2">
                    <a:lumMod val="10000"/>
                  </a:schemeClr>
                </a:solidFill>
              </a:rPr>
              <a:t>Semiconductores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598AC236-7795-FE4C-2C78-C262C55090E7}"/>
              </a:ext>
            </a:extLst>
          </p:cNvPr>
          <p:cNvSpPr txBox="1"/>
          <p:nvPr/>
        </p:nvSpPr>
        <p:spPr>
          <a:xfrm>
            <a:off x="389175" y="1038150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2050" name="Picture 2" descr="Samsung HBM PIM, memoria con 1.2 TFLOPs de potencia de proceso">
            <a:extLst>
              <a:ext uri="{FF2B5EF4-FFF2-40B4-BE49-F238E27FC236}">
                <a16:creationId xmlns:a16="http://schemas.microsoft.com/office/drawing/2014/main" id="{0460DF9B-A32D-9165-264D-D539ED00C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75" y="1919625"/>
            <a:ext cx="4174330" cy="21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atest News of ISOCELL Image Sensor - Newsroom | Samsung ISOCELL">
            <a:extLst>
              <a:ext uri="{FF2B5EF4-FFF2-40B4-BE49-F238E27FC236}">
                <a16:creationId xmlns:a16="http://schemas.microsoft.com/office/drawing/2014/main" id="{EFAF837B-A1C6-E5CB-2C19-9E4821ECD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215" y="2571750"/>
            <a:ext cx="2933461" cy="240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782278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AA766954-F017-C920-8358-EC0475330C6B}"/>
              </a:ext>
            </a:extLst>
          </p:cNvPr>
          <p:cNvGrpSpPr/>
          <p:nvPr/>
        </p:nvGrpSpPr>
        <p:grpSpPr>
          <a:xfrm>
            <a:off x="621876" y="19358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626309" y="1154808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614666" y="215621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625634" y="3224451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Contenido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571492" y="433850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dirty="0">
                <a:solidFill>
                  <a:schemeClr val="tx2">
                    <a:lumMod val="10000"/>
                  </a:schemeClr>
                </a:solidFill>
              </a:rPr>
              <a:t>Fundador e Hitos Importantes</a:t>
            </a:r>
            <a:endParaRPr dirty="0">
              <a:solidFill>
                <a:schemeClr val="tx2">
                  <a:lumMod val="1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571492" y="150386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Historia de la compañía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579216" y="111283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¿Qué hace la empresa?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579216" y="139629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Misión, Visión y Alcance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571492" y="2088783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Tecnologías Clave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571757" y="3301346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Dominio del Mercado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704045" y="34238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708478" y="130571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696835" y="230830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707803" y="337712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" name="Google Shape;2146;p37">
            <a:extLst>
              <a:ext uri="{FF2B5EF4-FFF2-40B4-BE49-F238E27FC236}">
                <a16:creationId xmlns:a16="http://schemas.microsoft.com/office/drawing/2014/main" id="{09415070-B039-145C-CDEF-473E7D866405}"/>
              </a:ext>
            </a:extLst>
          </p:cNvPr>
          <p:cNvSpPr txBox="1">
            <a:spLocks/>
          </p:cNvSpPr>
          <p:nvPr/>
        </p:nvSpPr>
        <p:spPr>
          <a:xfrm>
            <a:off x="1571492" y="2315201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 err="1">
                <a:solidFill>
                  <a:schemeClr val="tx2">
                    <a:lumMod val="10000"/>
                  </a:schemeClr>
                </a:solidFill>
              </a:rPr>
              <a:t>Desarrollos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</a:rPr>
              <a:t>más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</a:rPr>
              <a:t>significativos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5A4B40C7-B867-54BF-DE3F-2A758873B5C7}"/>
              </a:ext>
            </a:extLst>
          </p:cNvPr>
          <p:cNvGrpSpPr/>
          <p:nvPr/>
        </p:nvGrpSpPr>
        <p:grpSpPr>
          <a:xfrm>
            <a:off x="618588" y="4185639"/>
            <a:ext cx="635100" cy="734640"/>
            <a:chOff x="731647" y="573573"/>
            <a:chExt cx="635100" cy="734640"/>
          </a:xfrm>
        </p:grpSpPr>
        <p:grpSp>
          <p:nvGrpSpPr>
            <p:cNvPr id="15" name="Google Shape;2107;p37">
              <a:extLst>
                <a:ext uri="{FF2B5EF4-FFF2-40B4-BE49-F238E27FC236}">
                  <a16:creationId xmlns:a16="http://schemas.microsoft.com/office/drawing/2014/main" id="{0F6518AC-58D8-0549-7CB5-676778CC4CC2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0" name="Google Shape;2108;p37">
                <a:extLst>
                  <a:ext uri="{FF2B5EF4-FFF2-40B4-BE49-F238E27FC236}">
                    <a16:creationId xmlns:a16="http://schemas.microsoft.com/office/drawing/2014/main" id="{F0D04AF0-D826-6201-9707-47DAED0C2464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09;p37">
                <a:extLst>
                  <a:ext uri="{FF2B5EF4-FFF2-40B4-BE49-F238E27FC236}">
                    <a16:creationId xmlns:a16="http://schemas.microsoft.com/office/drawing/2014/main" id="{0554236F-1A89-A887-E1BE-AD217412B53F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2110;p37">
              <a:extLst>
                <a:ext uri="{FF2B5EF4-FFF2-40B4-BE49-F238E27FC236}">
                  <a16:creationId xmlns:a16="http://schemas.microsoft.com/office/drawing/2014/main" id="{E8316920-EFC6-9765-FDB3-0E798CFBBA01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7" name="Google Shape;2111;p37">
                <a:extLst>
                  <a:ext uri="{FF2B5EF4-FFF2-40B4-BE49-F238E27FC236}">
                    <a16:creationId xmlns:a16="http://schemas.microsoft.com/office/drawing/2014/main" id="{AABBF584-E3A9-3686-564B-799613819C12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8" name="Google Shape;2112;p37">
                <a:extLst>
                  <a:ext uri="{FF2B5EF4-FFF2-40B4-BE49-F238E27FC236}">
                    <a16:creationId xmlns:a16="http://schemas.microsoft.com/office/drawing/2014/main" id="{08A773E9-D674-9102-29BA-9067510C3715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" name="Google Shape;2113;p37">
                <a:extLst>
                  <a:ext uri="{FF2B5EF4-FFF2-40B4-BE49-F238E27FC236}">
                    <a16:creationId xmlns:a16="http://schemas.microsoft.com/office/drawing/2014/main" id="{9CEBF2B2-16C8-435C-561B-BE099863B53E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2" name="Google Shape;2147;p37">
            <a:extLst>
              <a:ext uri="{FF2B5EF4-FFF2-40B4-BE49-F238E27FC236}">
                <a16:creationId xmlns:a16="http://schemas.microsoft.com/office/drawing/2014/main" id="{CDC6552B-7125-5655-9432-02C65663A464}"/>
              </a:ext>
            </a:extLst>
          </p:cNvPr>
          <p:cNvSpPr txBox="1">
            <a:spLocks/>
          </p:cNvSpPr>
          <p:nvPr/>
        </p:nvSpPr>
        <p:spPr>
          <a:xfrm>
            <a:off x="689311" y="4290153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23" name="Google Shape;2145;p37">
            <a:extLst>
              <a:ext uri="{FF2B5EF4-FFF2-40B4-BE49-F238E27FC236}">
                <a16:creationId xmlns:a16="http://schemas.microsoft.com/office/drawing/2014/main" id="{2CBA630A-5EBD-3B19-CCCC-5281AD7E6D2E}"/>
              </a:ext>
            </a:extLst>
          </p:cNvPr>
          <p:cNvSpPr txBox="1">
            <a:spLocks/>
          </p:cNvSpPr>
          <p:nvPr/>
        </p:nvSpPr>
        <p:spPr>
          <a:xfrm>
            <a:off x="1571492" y="4279219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s-CO" dirty="0"/>
              <a:t>Datos Curiosos</a:t>
            </a: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6AB7B2FA-0612-9D61-5565-064AAC97C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76BF028A-5C44-ADD8-FE6A-F39C6701DB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Cartera de Productos y Servicios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25" name="Google Shape;2225;p41">
            <a:extLst>
              <a:ext uri="{FF2B5EF4-FFF2-40B4-BE49-F238E27FC236}">
                <a16:creationId xmlns:a16="http://schemas.microsoft.com/office/drawing/2014/main" id="{0DD0EE15-51E2-6275-0880-891F4001CDB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68774" y="1202700"/>
            <a:ext cx="2499791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2">
                    <a:lumMod val="10000"/>
                  </a:schemeClr>
                </a:solidFill>
              </a:rPr>
              <a:t>Electrónica de consumo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7D828C9F-9317-EFB2-F756-2AC80A9135CD}"/>
              </a:ext>
            </a:extLst>
          </p:cNvPr>
          <p:cNvSpPr txBox="1"/>
          <p:nvPr/>
        </p:nvSpPr>
        <p:spPr>
          <a:xfrm>
            <a:off x="389175" y="1038150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3074" name="Picture 2" descr="Buy SAMSUNG 65-Inch Class Neo QLED 8K QN900B Series Mini LED Quantum ...">
            <a:extLst>
              <a:ext uri="{FF2B5EF4-FFF2-40B4-BE49-F238E27FC236}">
                <a16:creationId xmlns:a16="http://schemas.microsoft.com/office/drawing/2014/main" id="{832AD8FD-B82C-3629-AC70-A98137DB3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75" y="2571750"/>
            <a:ext cx="3461037" cy="230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OWERbot-E llega a Chile: la aspiradora robot de Samsung que también ...">
            <a:extLst>
              <a:ext uri="{FF2B5EF4-FFF2-40B4-BE49-F238E27FC236}">
                <a16:creationId xmlns:a16="http://schemas.microsoft.com/office/drawing/2014/main" id="{F20570CC-8B7C-849E-74DD-8D2CA302F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437" y="1577700"/>
            <a:ext cx="3671103" cy="244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12702"/>
      </p:ext>
    </p:extLst>
  </p:cSld>
  <p:clrMapOvr>
    <a:masterClrMapping/>
  </p:clrMapOvr>
  <p:transition spd="slow">
    <p:wheel spokes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9CF32463-D727-8C82-29CE-8901FC21F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B0E9BC97-8DB3-3261-6719-99B79B6EDB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Cartera de Productos y Servicios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25" name="Google Shape;2225;p41">
            <a:extLst>
              <a:ext uri="{FF2B5EF4-FFF2-40B4-BE49-F238E27FC236}">
                <a16:creationId xmlns:a16="http://schemas.microsoft.com/office/drawing/2014/main" id="{F98B2A25-7ADA-1238-9B72-E5C7AA9656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68774" y="1202700"/>
            <a:ext cx="2109373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2">
                    <a:lumMod val="10000"/>
                  </a:schemeClr>
                </a:solidFill>
              </a:rPr>
              <a:t>Telecomunicaciones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3DB0917B-CA2C-1605-05B5-B420AE5ABF2A}"/>
              </a:ext>
            </a:extLst>
          </p:cNvPr>
          <p:cNvSpPr txBox="1"/>
          <p:nvPr/>
        </p:nvSpPr>
        <p:spPr>
          <a:xfrm>
            <a:off x="389175" y="1038150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4098" name="Picture 2" descr="Small Cells Detail | Small Cells | Samsung Business Global">
            <a:extLst>
              <a:ext uri="{FF2B5EF4-FFF2-40B4-BE49-F238E27FC236}">
                <a16:creationId xmlns:a16="http://schemas.microsoft.com/office/drawing/2014/main" id="{5C3616C2-2AD4-C7BC-AAF8-C7D8325FF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76" y="2117250"/>
            <a:ext cx="3070860" cy="191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5G mmWave Small Cells, la colaboración de Qualcomm y Samsung en antenas 5G">
            <a:extLst>
              <a:ext uri="{FF2B5EF4-FFF2-40B4-BE49-F238E27FC236}">
                <a16:creationId xmlns:a16="http://schemas.microsoft.com/office/drawing/2014/main" id="{93A80D53-BE97-EB49-A7ED-8F76DE797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55" y="1979659"/>
            <a:ext cx="4338000" cy="21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747804"/>
      </p:ext>
    </p:extLst>
  </p:cSld>
  <p:clrMapOvr>
    <a:masterClrMapping/>
  </p:clrMapOvr>
  <p:transition spd="slow">
    <p:wheel spokes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92557D80-9F06-26EE-2889-C28DA1CA7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3806E08A-87E7-F834-9027-FD19EC230C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1826" y="2571750"/>
            <a:ext cx="5827547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>
                <a:solidFill>
                  <a:schemeClr val="tx2">
                    <a:lumMod val="10000"/>
                  </a:schemeClr>
                </a:solidFill>
              </a:rPr>
              <a:t>Dominio del Mercado</a:t>
            </a:r>
            <a:endParaRPr sz="47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2DD7B11C-2A4F-FD17-97D8-A15E8A14C00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04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539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Activos netos</a:t>
            </a:r>
            <a:endParaRPr dirty="0"/>
          </a:p>
        </p:txBody>
      </p:sp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7" name="Google Shape;2317;p43"/>
          <p:cNvSpPr txBox="1"/>
          <p:nvPr/>
        </p:nvSpPr>
        <p:spPr>
          <a:xfrm>
            <a:off x="6372177" y="136245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$20K</a:t>
            </a:r>
            <a:endParaRPr sz="27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9" name="Google Shape;2319;p43"/>
          <p:cNvSpPr txBox="1"/>
          <p:nvPr/>
        </p:nvSpPr>
        <p:spPr>
          <a:xfrm>
            <a:off x="6375459" y="3144442"/>
            <a:ext cx="8793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10%</a:t>
            </a:r>
            <a:endParaRPr sz="27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7A29642-1F9D-EE57-7ECA-6880FC979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0792" y="1245938"/>
            <a:ext cx="6962266" cy="291509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>
          <a:extLst>
            <a:ext uri="{FF2B5EF4-FFF2-40B4-BE49-F238E27FC236}">
              <a16:creationId xmlns:a16="http://schemas.microsoft.com/office/drawing/2014/main" id="{76E1031F-B677-6D88-4688-E0D2A401B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>
            <a:extLst>
              <a:ext uri="{FF2B5EF4-FFF2-40B4-BE49-F238E27FC236}">
                <a16:creationId xmlns:a16="http://schemas.microsoft.com/office/drawing/2014/main" id="{AC2A091B-BA29-CDB8-6CBB-B5F1DE72D5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Dominio</a:t>
            </a:r>
            <a:endParaRPr dirty="0"/>
          </a:p>
        </p:txBody>
      </p:sp>
      <p:sp>
        <p:nvSpPr>
          <p:cNvPr id="2309" name="Google Shape;2309;p43">
            <a:extLst>
              <a:ext uri="{FF2B5EF4-FFF2-40B4-BE49-F238E27FC236}">
                <a16:creationId xmlns:a16="http://schemas.microsoft.com/office/drawing/2014/main" id="{44DB0428-0EA6-CED8-EBA2-9453072116F5}"/>
              </a:ext>
            </a:extLst>
          </p:cNvPr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9" name="Google Shape;2319;p43">
            <a:extLst>
              <a:ext uri="{FF2B5EF4-FFF2-40B4-BE49-F238E27FC236}">
                <a16:creationId xmlns:a16="http://schemas.microsoft.com/office/drawing/2014/main" id="{37D673A4-F0C2-3109-A170-F9A58F5773C2}"/>
              </a:ext>
            </a:extLst>
          </p:cNvPr>
          <p:cNvSpPr txBox="1"/>
          <p:nvPr/>
        </p:nvSpPr>
        <p:spPr>
          <a:xfrm>
            <a:off x="6375459" y="3144442"/>
            <a:ext cx="8793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10%</a:t>
            </a:r>
            <a:endParaRPr sz="27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A6A6FE-ABF6-588E-9D91-158B782D7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157" y="911028"/>
            <a:ext cx="3575628" cy="3857915"/>
          </a:xfrm>
          <a:prstGeom prst="rect">
            <a:avLst/>
          </a:prstGeom>
        </p:spPr>
      </p:pic>
      <p:pic>
        <p:nvPicPr>
          <p:cNvPr id="5124" name="Picture 4" descr="Ver las imágenes de origen">
            <a:extLst>
              <a:ext uri="{FF2B5EF4-FFF2-40B4-BE49-F238E27FC236}">
                <a16:creationId xmlns:a16="http://schemas.microsoft.com/office/drawing/2014/main" id="{AC26F6EF-7143-5A26-5D58-6662AB0C5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785" y="911028"/>
            <a:ext cx="3136299" cy="368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55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>
          <a:extLst>
            <a:ext uri="{FF2B5EF4-FFF2-40B4-BE49-F238E27FC236}">
              <a16:creationId xmlns:a16="http://schemas.microsoft.com/office/drawing/2014/main" id="{87A43C2B-1514-9F48-7494-F61A076A4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p43">
            <a:extLst>
              <a:ext uri="{FF2B5EF4-FFF2-40B4-BE49-F238E27FC236}">
                <a16:creationId xmlns:a16="http://schemas.microsoft.com/office/drawing/2014/main" id="{893F7C1F-03E8-6967-367E-410A290C6D89}"/>
              </a:ext>
            </a:extLst>
          </p:cNvPr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9" name="Google Shape;2319;p43">
            <a:extLst>
              <a:ext uri="{FF2B5EF4-FFF2-40B4-BE49-F238E27FC236}">
                <a16:creationId xmlns:a16="http://schemas.microsoft.com/office/drawing/2014/main" id="{5365AF3F-1827-4ABA-D6DE-CB8808C74C0D}"/>
              </a:ext>
            </a:extLst>
          </p:cNvPr>
          <p:cNvSpPr txBox="1"/>
          <p:nvPr/>
        </p:nvSpPr>
        <p:spPr>
          <a:xfrm>
            <a:off x="6375459" y="3144442"/>
            <a:ext cx="8793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10%</a:t>
            </a:r>
            <a:endParaRPr sz="27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6148" name="Picture 4" descr="Grafico semiconductores">
            <a:extLst>
              <a:ext uri="{FF2B5EF4-FFF2-40B4-BE49-F238E27FC236}">
                <a16:creationId xmlns:a16="http://schemas.microsoft.com/office/drawing/2014/main" id="{FF99DC11-016E-D3D2-FA5E-0C5C0038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30" y="265589"/>
            <a:ext cx="4341795" cy="455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029147E0-82A1-BA9B-F707-B04EA50A8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57936F6B-21ED-F405-E3B5-10DE836671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1826" y="2571750"/>
            <a:ext cx="5827547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>
                <a:solidFill>
                  <a:schemeClr val="tx2">
                    <a:lumMod val="10000"/>
                  </a:schemeClr>
                </a:solidFill>
              </a:rPr>
              <a:t>Datos Curiosos</a:t>
            </a:r>
            <a:endParaRPr sz="47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CC3A0ABB-8502-4ED7-CBB6-9DB99994707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05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446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5" name="Google Shape;3815;p64"/>
          <p:cNvGrpSpPr/>
          <p:nvPr/>
        </p:nvGrpSpPr>
        <p:grpSpPr>
          <a:xfrm>
            <a:off x="5537771" y="2076326"/>
            <a:ext cx="3606229" cy="2929840"/>
            <a:chOff x="1171725" y="542675"/>
            <a:chExt cx="5016950" cy="4578200"/>
          </a:xfrm>
        </p:grpSpPr>
        <p:sp>
          <p:nvSpPr>
            <p:cNvPr id="3816" name="Google Shape;3816;p64"/>
            <p:cNvSpPr/>
            <p:nvPr/>
          </p:nvSpPr>
          <p:spPr>
            <a:xfrm>
              <a:off x="1171725" y="542775"/>
              <a:ext cx="5016950" cy="4577925"/>
            </a:xfrm>
            <a:custGeom>
              <a:avLst/>
              <a:gdLst/>
              <a:ahLst/>
              <a:cxnLst/>
              <a:rect l="l" t="t" r="r" b="b"/>
              <a:pathLst>
                <a:path w="200678" h="183117" extrusionOk="0">
                  <a:moveTo>
                    <a:pt x="147944" y="1"/>
                  </a:moveTo>
                  <a:cubicBezTo>
                    <a:pt x="128902" y="1"/>
                    <a:pt x="116374" y="16962"/>
                    <a:pt x="88848" y="22980"/>
                  </a:cubicBezTo>
                  <a:cubicBezTo>
                    <a:pt x="56060" y="30148"/>
                    <a:pt x="46096" y="27030"/>
                    <a:pt x="23048" y="51171"/>
                  </a:cubicBezTo>
                  <a:cubicBezTo>
                    <a:pt x="1" y="75311"/>
                    <a:pt x="5304" y="121085"/>
                    <a:pt x="34491" y="150176"/>
                  </a:cubicBezTo>
                  <a:cubicBezTo>
                    <a:pt x="63711" y="179299"/>
                    <a:pt x="92448" y="182578"/>
                    <a:pt x="92448" y="182578"/>
                  </a:cubicBezTo>
                  <a:cubicBezTo>
                    <a:pt x="92448" y="182578"/>
                    <a:pt x="95800" y="183116"/>
                    <a:pt x="101224" y="183116"/>
                  </a:cubicBezTo>
                  <a:cubicBezTo>
                    <a:pt x="113079" y="183116"/>
                    <a:pt x="134832" y="180544"/>
                    <a:pt x="153136" y="164159"/>
                  </a:cubicBezTo>
                  <a:cubicBezTo>
                    <a:pt x="179816" y="140243"/>
                    <a:pt x="187145" y="101381"/>
                    <a:pt x="193928" y="70104"/>
                  </a:cubicBezTo>
                  <a:cubicBezTo>
                    <a:pt x="200678" y="38795"/>
                    <a:pt x="186309" y="10958"/>
                    <a:pt x="159726" y="2054"/>
                  </a:cubicBezTo>
                  <a:cubicBezTo>
                    <a:pt x="155461" y="620"/>
                    <a:pt x="151583" y="1"/>
                    <a:pt x="1479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64"/>
            <p:cNvSpPr/>
            <p:nvPr/>
          </p:nvSpPr>
          <p:spPr>
            <a:xfrm>
              <a:off x="1388700" y="542675"/>
              <a:ext cx="4672200" cy="4578200"/>
            </a:xfrm>
            <a:custGeom>
              <a:avLst/>
              <a:gdLst/>
              <a:ahLst/>
              <a:cxnLst/>
              <a:rect l="l" t="t" r="r" b="b"/>
              <a:pathLst>
                <a:path w="186888" h="183128" extrusionOk="0">
                  <a:moveTo>
                    <a:pt x="139282" y="1"/>
                  </a:moveTo>
                  <a:cubicBezTo>
                    <a:pt x="120220" y="1"/>
                    <a:pt x="107716" y="16973"/>
                    <a:pt x="80169" y="22984"/>
                  </a:cubicBezTo>
                  <a:cubicBezTo>
                    <a:pt x="47381" y="30152"/>
                    <a:pt x="37417" y="27034"/>
                    <a:pt x="14369" y="51175"/>
                  </a:cubicBezTo>
                  <a:cubicBezTo>
                    <a:pt x="4661" y="61332"/>
                    <a:pt x="0" y="75283"/>
                    <a:pt x="0" y="90230"/>
                  </a:cubicBezTo>
                  <a:cubicBezTo>
                    <a:pt x="0" y="110835"/>
                    <a:pt x="8904" y="133304"/>
                    <a:pt x="25812" y="150180"/>
                  </a:cubicBezTo>
                  <a:cubicBezTo>
                    <a:pt x="55032" y="179303"/>
                    <a:pt x="83769" y="182582"/>
                    <a:pt x="83769" y="182582"/>
                  </a:cubicBezTo>
                  <a:cubicBezTo>
                    <a:pt x="83769" y="182582"/>
                    <a:pt x="87112" y="183128"/>
                    <a:pt x="92544" y="183128"/>
                  </a:cubicBezTo>
                  <a:cubicBezTo>
                    <a:pt x="104373" y="183128"/>
                    <a:pt x="126135" y="180556"/>
                    <a:pt x="144457" y="164163"/>
                  </a:cubicBezTo>
                  <a:cubicBezTo>
                    <a:pt x="171137" y="140247"/>
                    <a:pt x="178466" y="101385"/>
                    <a:pt x="185249" y="70108"/>
                  </a:cubicBezTo>
                  <a:cubicBezTo>
                    <a:pt x="186374" y="64901"/>
                    <a:pt x="186888" y="59790"/>
                    <a:pt x="186888" y="54871"/>
                  </a:cubicBezTo>
                  <a:cubicBezTo>
                    <a:pt x="186888" y="30088"/>
                    <a:pt x="173194" y="9483"/>
                    <a:pt x="151047" y="2058"/>
                  </a:cubicBezTo>
                  <a:cubicBezTo>
                    <a:pt x="146772" y="612"/>
                    <a:pt x="142914" y="1"/>
                    <a:pt x="139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64"/>
            <p:cNvSpPr/>
            <p:nvPr/>
          </p:nvSpPr>
          <p:spPr>
            <a:xfrm>
              <a:off x="1698100" y="4799425"/>
              <a:ext cx="3900725" cy="255575"/>
            </a:xfrm>
            <a:custGeom>
              <a:avLst/>
              <a:gdLst/>
              <a:ahLst/>
              <a:cxnLst/>
              <a:rect l="l" t="t" r="r" b="b"/>
              <a:pathLst>
                <a:path w="156029" h="10223" extrusionOk="0">
                  <a:moveTo>
                    <a:pt x="78014" y="0"/>
                  </a:moveTo>
                  <a:cubicBezTo>
                    <a:pt x="34941" y="0"/>
                    <a:pt x="0" y="2282"/>
                    <a:pt x="0" y="5111"/>
                  </a:cubicBezTo>
                  <a:cubicBezTo>
                    <a:pt x="0" y="7908"/>
                    <a:pt x="34941" y="10222"/>
                    <a:pt x="78014" y="10222"/>
                  </a:cubicBezTo>
                  <a:cubicBezTo>
                    <a:pt x="121088" y="10222"/>
                    <a:pt x="156029" y="7908"/>
                    <a:pt x="156029" y="5111"/>
                  </a:cubicBezTo>
                  <a:cubicBezTo>
                    <a:pt x="156029" y="2282"/>
                    <a:pt x="121088" y="0"/>
                    <a:pt x="78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64"/>
            <p:cNvSpPr/>
            <p:nvPr/>
          </p:nvSpPr>
          <p:spPr>
            <a:xfrm>
              <a:off x="2634300" y="1148600"/>
              <a:ext cx="3007925" cy="1915850"/>
            </a:xfrm>
            <a:custGeom>
              <a:avLst/>
              <a:gdLst/>
              <a:ahLst/>
              <a:cxnLst/>
              <a:rect l="l" t="t" r="r" b="b"/>
              <a:pathLst>
                <a:path w="120317" h="76634" extrusionOk="0">
                  <a:moveTo>
                    <a:pt x="1190" y="1"/>
                  </a:moveTo>
                  <a:cubicBezTo>
                    <a:pt x="1061" y="1"/>
                    <a:pt x="965" y="97"/>
                    <a:pt x="965" y="226"/>
                  </a:cubicBezTo>
                  <a:cubicBezTo>
                    <a:pt x="965" y="322"/>
                    <a:pt x="1061" y="419"/>
                    <a:pt x="1190" y="419"/>
                  </a:cubicBezTo>
                  <a:lnTo>
                    <a:pt x="2475" y="419"/>
                  </a:lnTo>
                  <a:cubicBezTo>
                    <a:pt x="2572" y="419"/>
                    <a:pt x="2668" y="322"/>
                    <a:pt x="2668" y="226"/>
                  </a:cubicBezTo>
                  <a:cubicBezTo>
                    <a:pt x="2668" y="97"/>
                    <a:pt x="2572" y="1"/>
                    <a:pt x="2475" y="1"/>
                  </a:cubicBezTo>
                  <a:close/>
                  <a:moveTo>
                    <a:pt x="3729" y="1"/>
                  </a:moveTo>
                  <a:cubicBezTo>
                    <a:pt x="3633" y="1"/>
                    <a:pt x="3536" y="97"/>
                    <a:pt x="3536" y="226"/>
                  </a:cubicBezTo>
                  <a:cubicBezTo>
                    <a:pt x="3536" y="322"/>
                    <a:pt x="3633" y="419"/>
                    <a:pt x="3729" y="419"/>
                  </a:cubicBezTo>
                  <a:lnTo>
                    <a:pt x="5015" y="419"/>
                  </a:lnTo>
                  <a:cubicBezTo>
                    <a:pt x="5143" y="419"/>
                    <a:pt x="5240" y="322"/>
                    <a:pt x="5240" y="226"/>
                  </a:cubicBezTo>
                  <a:cubicBezTo>
                    <a:pt x="5240" y="97"/>
                    <a:pt x="5143" y="1"/>
                    <a:pt x="5015" y="1"/>
                  </a:cubicBezTo>
                  <a:close/>
                  <a:moveTo>
                    <a:pt x="6301" y="1"/>
                  </a:moveTo>
                  <a:cubicBezTo>
                    <a:pt x="6172" y="1"/>
                    <a:pt x="6076" y="97"/>
                    <a:pt x="6076" y="226"/>
                  </a:cubicBezTo>
                  <a:cubicBezTo>
                    <a:pt x="6076" y="322"/>
                    <a:pt x="6172" y="419"/>
                    <a:pt x="6301" y="419"/>
                  </a:cubicBezTo>
                  <a:lnTo>
                    <a:pt x="7554" y="419"/>
                  </a:lnTo>
                  <a:cubicBezTo>
                    <a:pt x="7683" y="419"/>
                    <a:pt x="7779" y="322"/>
                    <a:pt x="7779" y="226"/>
                  </a:cubicBezTo>
                  <a:cubicBezTo>
                    <a:pt x="7779" y="97"/>
                    <a:pt x="7683" y="1"/>
                    <a:pt x="7554" y="1"/>
                  </a:cubicBezTo>
                  <a:close/>
                  <a:moveTo>
                    <a:pt x="8840" y="1"/>
                  </a:moveTo>
                  <a:cubicBezTo>
                    <a:pt x="8711" y="1"/>
                    <a:pt x="8615" y="97"/>
                    <a:pt x="8615" y="226"/>
                  </a:cubicBezTo>
                  <a:cubicBezTo>
                    <a:pt x="8615" y="322"/>
                    <a:pt x="8711" y="419"/>
                    <a:pt x="8840" y="419"/>
                  </a:cubicBezTo>
                  <a:lnTo>
                    <a:pt x="10126" y="419"/>
                  </a:lnTo>
                  <a:cubicBezTo>
                    <a:pt x="10222" y="419"/>
                    <a:pt x="10319" y="322"/>
                    <a:pt x="10319" y="226"/>
                  </a:cubicBezTo>
                  <a:cubicBezTo>
                    <a:pt x="10319" y="97"/>
                    <a:pt x="10222" y="1"/>
                    <a:pt x="10126" y="1"/>
                  </a:cubicBezTo>
                  <a:close/>
                  <a:moveTo>
                    <a:pt x="11379" y="1"/>
                  </a:moveTo>
                  <a:cubicBezTo>
                    <a:pt x="11283" y="1"/>
                    <a:pt x="11187" y="97"/>
                    <a:pt x="11187" y="226"/>
                  </a:cubicBezTo>
                  <a:cubicBezTo>
                    <a:pt x="11187" y="322"/>
                    <a:pt x="11283" y="419"/>
                    <a:pt x="11379" y="419"/>
                  </a:cubicBezTo>
                  <a:lnTo>
                    <a:pt x="12665" y="419"/>
                  </a:lnTo>
                  <a:cubicBezTo>
                    <a:pt x="12794" y="419"/>
                    <a:pt x="12890" y="322"/>
                    <a:pt x="12890" y="226"/>
                  </a:cubicBezTo>
                  <a:cubicBezTo>
                    <a:pt x="12890" y="97"/>
                    <a:pt x="12794" y="1"/>
                    <a:pt x="12665" y="1"/>
                  </a:cubicBezTo>
                  <a:close/>
                  <a:moveTo>
                    <a:pt x="13951" y="1"/>
                  </a:moveTo>
                  <a:cubicBezTo>
                    <a:pt x="13822" y="1"/>
                    <a:pt x="13726" y="97"/>
                    <a:pt x="13726" y="226"/>
                  </a:cubicBezTo>
                  <a:cubicBezTo>
                    <a:pt x="13726" y="322"/>
                    <a:pt x="13822" y="419"/>
                    <a:pt x="13951" y="419"/>
                  </a:cubicBezTo>
                  <a:lnTo>
                    <a:pt x="15205" y="419"/>
                  </a:lnTo>
                  <a:cubicBezTo>
                    <a:pt x="15333" y="419"/>
                    <a:pt x="15430" y="322"/>
                    <a:pt x="15430" y="226"/>
                  </a:cubicBezTo>
                  <a:cubicBezTo>
                    <a:pt x="15430" y="97"/>
                    <a:pt x="15333" y="1"/>
                    <a:pt x="15205" y="1"/>
                  </a:cubicBezTo>
                  <a:close/>
                  <a:moveTo>
                    <a:pt x="16490" y="1"/>
                  </a:moveTo>
                  <a:cubicBezTo>
                    <a:pt x="16362" y="1"/>
                    <a:pt x="16265" y="97"/>
                    <a:pt x="16265" y="226"/>
                  </a:cubicBezTo>
                  <a:cubicBezTo>
                    <a:pt x="16265" y="322"/>
                    <a:pt x="16362" y="419"/>
                    <a:pt x="16490" y="419"/>
                  </a:cubicBezTo>
                  <a:lnTo>
                    <a:pt x="17776" y="419"/>
                  </a:lnTo>
                  <a:cubicBezTo>
                    <a:pt x="17873" y="419"/>
                    <a:pt x="17969" y="322"/>
                    <a:pt x="17969" y="226"/>
                  </a:cubicBezTo>
                  <a:cubicBezTo>
                    <a:pt x="17969" y="97"/>
                    <a:pt x="17873" y="1"/>
                    <a:pt x="17776" y="1"/>
                  </a:cubicBezTo>
                  <a:close/>
                  <a:moveTo>
                    <a:pt x="19030" y="1"/>
                  </a:moveTo>
                  <a:cubicBezTo>
                    <a:pt x="18933" y="1"/>
                    <a:pt x="18837" y="97"/>
                    <a:pt x="18837" y="226"/>
                  </a:cubicBezTo>
                  <a:cubicBezTo>
                    <a:pt x="18837" y="322"/>
                    <a:pt x="18933" y="419"/>
                    <a:pt x="19030" y="419"/>
                  </a:cubicBezTo>
                  <a:lnTo>
                    <a:pt x="20316" y="419"/>
                  </a:lnTo>
                  <a:cubicBezTo>
                    <a:pt x="20444" y="419"/>
                    <a:pt x="20541" y="322"/>
                    <a:pt x="20541" y="226"/>
                  </a:cubicBezTo>
                  <a:cubicBezTo>
                    <a:pt x="20541" y="97"/>
                    <a:pt x="20444" y="1"/>
                    <a:pt x="20316" y="1"/>
                  </a:cubicBezTo>
                  <a:close/>
                  <a:moveTo>
                    <a:pt x="21601" y="1"/>
                  </a:moveTo>
                  <a:cubicBezTo>
                    <a:pt x="21473" y="1"/>
                    <a:pt x="21376" y="97"/>
                    <a:pt x="21376" y="226"/>
                  </a:cubicBezTo>
                  <a:cubicBezTo>
                    <a:pt x="21376" y="322"/>
                    <a:pt x="21473" y="419"/>
                    <a:pt x="21601" y="419"/>
                  </a:cubicBezTo>
                  <a:lnTo>
                    <a:pt x="22855" y="419"/>
                  </a:lnTo>
                  <a:cubicBezTo>
                    <a:pt x="22984" y="419"/>
                    <a:pt x="23080" y="322"/>
                    <a:pt x="23080" y="226"/>
                  </a:cubicBezTo>
                  <a:cubicBezTo>
                    <a:pt x="23080" y="97"/>
                    <a:pt x="22984" y="1"/>
                    <a:pt x="22855" y="1"/>
                  </a:cubicBezTo>
                  <a:close/>
                  <a:moveTo>
                    <a:pt x="24141" y="1"/>
                  </a:moveTo>
                  <a:cubicBezTo>
                    <a:pt x="24012" y="1"/>
                    <a:pt x="23916" y="97"/>
                    <a:pt x="23916" y="226"/>
                  </a:cubicBezTo>
                  <a:cubicBezTo>
                    <a:pt x="23916" y="322"/>
                    <a:pt x="24012" y="419"/>
                    <a:pt x="24141" y="419"/>
                  </a:cubicBezTo>
                  <a:lnTo>
                    <a:pt x="25426" y="419"/>
                  </a:lnTo>
                  <a:cubicBezTo>
                    <a:pt x="25523" y="419"/>
                    <a:pt x="25619" y="322"/>
                    <a:pt x="25619" y="226"/>
                  </a:cubicBezTo>
                  <a:cubicBezTo>
                    <a:pt x="25619" y="97"/>
                    <a:pt x="25523" y="1"/>
                    <a:pt x="25426" y="1"/>
                  </a:cubicBezTo>
                  <a:close/>
                  <a:moveTo>
                    <a:pt x="26680" y="1"/>
                  </a:moveTo>
                  <a:cubicBezTo>
                    <a:pt x="26584" y="1"/>
                    <a:pt x="26487" y="97"/>
                    <a:pt x="26487" y="226"/>
                  </a:cubicBezTo>
                  <a:cubicBezTo>
                    <a:pt x="26487" y="322"/>
                    <a:pt x="26584" y="419"/>
                    <a:pt x="26680" y="419"/>
                  </a:cubicBezTo>
                  <a:lnTo>
                    <a:pt x="27966" y="419"/>
                  </a:lnTo>
                  <a:cubicBezTo>
                    <a:pt x="28094" y="419"/>
                    <a:pt x="28191" y="322"/>
                    <a:pt x="28191" y="226"/>
                  </a:cubicBezTo>
                  <a:cubicBezTo>
                    <a:pt x="28191" y="97"/>
                    <a:pt x="28094" y="1"/>
                    <a:pt x="27966" y="1"/>
                  </a:cubicBezTo>
                  <a:close/>
                  <a:moveTo>
                    <a:pt x="29252" y="1"/>
                  </a:moveTo>
                  <a:cubicBezTo>
                    <a:pt x="29123" y="1"/>
                    <a:pt x="29027" y="97"/>
                    <a:pt x="29027" y="226"/>
                  </a:cubicBezTo>
                  <a:cubicBezTo>
                    <a:pt x="29027" y="322"/>
                    <a:pt x="29123" y="419"/>
                    <a:pt x="29252" y="419"/>
                  </a:cubicBezTo>
                  <a:lnTo>
                    <a:pt x="30505" y="419"/>
                  </a:lnTo>
                  <a:cubicBezTo>
                    <a:pt x="30634" y="419"/>
                    <a:pt x="30730" y="322"/>
                    <a:pt x="30730" y="226"/>
                  </a:cubicBezTo>
                  <a:cubicBezTo>
                    <a:pt x="30730" y="97"/>
                    <a:pt x="30634" y="1"/>
                    <a:pt x="30505" y="1"/>
                  </a:cubicBezTo>
                  <a:close/>
                  <a:moveTo>
                    <a:pt x="31791" y="1"/>
                  </a:moveTo>
                  <a:cubicBezTo>
                    <a:pt x="31662" y="1"/>
                    <a:pt x="31598" y="97"/>
                    <a:pt x="31598" y="226"/>
                  </a:cubicBezTo>
                  <a:cubicBezTo>
                    <a:pt x="31598" y="322"/>
                    <a:pt x="31662" y="419"/>
                    <a:pt x="31791" y="419"/>
                  </a:cubicBezTo>
                  <a:lnTo>
                    <a:pt x="33077" y="419"/>
                  </a:lnTo>
                  <a:cubicBezTo>
                    <a:pt x="33173" y="419"/>
                    <a:pt x="33270" y="322"/>
                    <a:pt x="33270" y="226"/>
                  </a:cubicBezTo>
                  <a:cubicBezTo>
                    <a:pt x="33270" y="97"/>
                    <a:pt x="33173" y="1"/>
                    <a:pt x="33077" y="1"/>
                  </a:cubicBezTo>
                  <a:close/>
                  <a:moveTo>
                    <a:pt x="34330" y="1"/>
                  </a:moveTo>
                  <a:cubicBezTo>
                    <a:pt x="34234" y="1"/>
                    <a:pt x="34138" y="97"/>
                    <a:pt x="34138" y="226"/>
                  </a:cubicBezTo>
                  <a:cubicBezTo>
                    <a:pt x="34138" y="322"/>
                    <a:pt x="34234" y="419"/>
                    <a:pt x="34330" y="419"/>
                  </a:cubicBezTo>
                  <a:lnTo>
                    <a:pt x="35616" y="419"/>
                  </a:lnTo>
                  <a:cubicBezTo>
                    <a:pt x="35745" y="419"/>
                    <a:pt x="35841" y="322"/>
                    <a:pt x="35841" y="226"/>
                  </a:cubicBezTo>
                  <a:cubicBezTo>
                    <a:pt x="35841" y="97"/>
                    <a:pt x="35745" y="1"/>
                    <a:pt x="35616" y="1"/>
                  </a:cubicBezTo>
                  <a:close/>
                  <a:moveTo>
                    <a:pt x="36902" y="1"/>
                  </a:moveTo>
                  <a:cubicBezTo>
                    <a:pt x="36773" y="1"/>
                    <a:pt x="36677" y="97"/>
                    <a:pt x="36677" y="226"/>
                  </a:cubicBezTo>
                  <a:cubicBezTo>
                    <a:pt x="36677" y="322"/>
                    <a:pt x="36773" y="419"/>
                    <a:pt x="36902" y="419"/>
                  </a:cubicBezTo>
                  <a:lnTo>
                    <a:pt x="38188" y="419"/>
                  </a:lnTo>
                  <a:cubicBezTo>
                    <a:pt x="38284" y="419"/>
                    <a:pt x="38381" y="322"/>
                    <a:pt x="38381" y="226"/>
                  </a:cubicBezTo>
                  <a:cubicBezTo>
                    <a:pt x="38381" y="97"/>
                    <a:pt x="38284" y="1"/>
                    <a:pt x="38188" y="1"/>
                  </a:cubicBezTo>
                  <a:close/>
                  <a:moveTo>
                    <a:pt x="39441" y="1"/>
                  </a:moveTo>
                  <a:cubicBezTo>
                    <a:pt x="39345" y="1"/>
                    <a:pt x="39249" y="97"/>
                    <a:pt x="39249" y="226"/>
                  </a:cubicBezTo>
                  <a:cubicBezTo>
                    <a:pt x="39249" y="322"/>
                    <a:pt x="39345" y="419"/>
                    <a:pt x="39441" y="419"/>
                  </a:cubicBezTo>
                  <a:lnTo>
                    <a:pt x="40727" y="419"/>
                  </a:lnTo>
                  <a:cubicBezTo>
                    <a:pt x="40856" y="419"/>
                    <a:pt x="40920" y="322"/>
                    <a:pt x="40920" y="226"/>
                  </a:cubicBezTo>
                  <a:cubicBezTo>
                    <a:pt x="40920" y="97"/>
                    <a:pt x="40856" y="1"/>
                    <a:pt x="40727" y="1"/>
                  </a:cubicBezTo>
                  <a:close/>
                  <a:moveTo>
                    <a:pt x="42013" y="1"/>
                  </a:moveTo>
                  <a:cubicBezTo>
                    <a:pt x="41884" y="1"/>
                    <a:pt x="41788" y="97"/>
                    <a:pt x="41788" y="226"/>
                  </a:cubicBezTo>
                  <a:cubicBezTo>
                    <a:pt x="41788" y="322"/>
                    <a:pt x="41884" y="419"/>
                    <a:pt x="42013" y="419"/>
                  </a:cubicBezTo>
                  <a:lnTo>
                    <a:pt x="43267" y="419"/>
                  </a:lnTo>
                  <a:cubicBezTo>
                    <a:pt x="43395" y="419"/>
                    <a:pt x="43492" y="322"/>
                    <a:pt x="43492" y="226"/>
                  </a:cubicBezTo>
                  <a:cubicBezTo>
                    <a:pt x="43492" y="97"/>
                    <a:pt x="43395" y="1"/>
                    <a:pt x="43267" y="1"/>
                  </a:cubicBezTo>
                  <a:close/>
                  <a:moveTo>
                    <a:pt x="44552" y="1"/>
                  </a:moveTo>
                  <a:cubicBezTo>
                    <a:pt x="44424" y="1"/>
                    <a:pt x="44327" y="97"/>
                    <a:pt x="44327" y="226"/>
                  </a:cubicBezTo>
                  <a:cubicBezTo>
                    <a:pt x="44327" y="322"/>
                    <a:pt x="44424" y="419"/>
                    <a:pt x="44552" y="419"/>
                  </a:cubicBezTo>
                  <a:lnTo>
                    <a:pt x="45838" y="419"/>
                  </a:lnTo>
                  <a:cubicBezTo>
                    <a:pt x="45935" y="419"/>
                    <a:pt x="46031" y="322"/>
                    <a:pt x="46031" y="226"/>
                  </a:cubicBezTo>
                  <a:cubicBezTo>
                    <a:pt x="46031" y="97"/>
                    <a:pt x="45935" y="1"/>
                    <a:pt x="45838" y="1"/>
                  </a:cubicBezTo>
                  <a:close/>
                  <a:moveTo>
                    <a:pt x="47092" y="1"/>
                  </a:moveTo>
                  <a:cubicBezTo>
                    <a:pt x="46995" y="1"/>
                    <a:pt x="46899" y="97"/>
                    <a:pt x="46899" y="226"/>
                  </a:cubicBezTo>
                  <a:cubicBezTo>
                    <a:pt x="46899" y="322"/>
                    <a:pt x="46995" y="419"/>
                    <a:pt x="47092" y="419"/>
                  </a:cubicBezTo>
                  <a:lnTo>
                    <a:pt x="48378" y="419"/>
                  </a:lnTo>
                  <a:cubicBezTo>
                    <a:pt x="48506" y="419"/>
                    <a:pt x="48603" y="322"/>
                    <a:pt x="48603" y="226"/>
                  </a:cubicBezTo>
                  <a:cubicBezTo>
                    <a:pt x="48603" y="97"/>
                    <a:pt x="48506" y="1"/>
                    <a:pt x="48378" y="1"/>
                  </a:cubicBezTo>
                  <a:close/>
                  <a:moveTo>
                    <a:pt x="49663" y="1"/>
                  </a:moveTo>
                  <a:cubicBezTo>
                    <a:pt x="49535" y="1"/>
                    <a:pt x="49438" y="97"/>
                    <a:pt x="49438" y="226"/>
                  </a:cubicBezTo>
                  <a:cubicBezTo>
                    <a:pt x="49438" y="322"/>
                    <a:pt x="49535" y="419"/>
                    <a:pt x="49663" y="419"/>
                  </a:cubicBezTo>
                  <a:lnTo>
                    <a:pt x="50917" y="419"/>
                  </a:lnTo>
                  <a:cubicBezTo>
                    <a:pt x="51046" y="419"/>
                    <a:pt x="51142" y="322"/>
                    <a:pt x="51142" y="226"/>
                  </a:cubicBezTo>
                  <a:cubicBezTo>
                    <a:pt x="51142" y="97"/>
                    <a:pt x="51046" y="1"/>
                    <a:pt x="50917" y="1"/>
                  </a:cubicBezTo>
                  <a:close/>
                  <a:moveTo>
                    <a:pt x="52203" y="1"/>
                  </a:moveTo>
                  <a:cubicBezTo>
                    <a:pt x="52074" y="1"/>
                    <a:pt x="51978" y="97"/>
                    <a:pt x="51978" y="226"/>
                  </a:cubicBezTo>
                  <a:cubicBezTo>
                    <a:pt x="51978" y="322"/>
                    <a:pt x="52074" y="419"/>
                    <a:pt x="52203" y="419"/>
                  </a:cubicBezTo>
                  <a:lnTo>
                    <a:pt x="53489" y="419"/>
                  </a:lnTo>
                  <a:cubicBezTo>
                    <a:pt x="53585" y="419"/>
                    <a:pt x="53681" y="322"/>
                    <a:pt x="53681" y="226"/>
                  </a:cubicBezTo>
                  <a:cubicBezTo>
                    <a:pt x="53681" y="97"/>
                    <a:pt x="53585" y="1"/>
                    <a:pt x="53489" y="1"/>
                  </a:cubicBezTo>
                  <a:close/>
                  <a:moveTo>
                    <a:pt x="54742" y="1"/>
                  </a:moveTo>
                  <a:cubicBezTo>
                    <a:pt x="54646" y="1"/>
                    <a:pt x="54549" y="97"/>
                    <a:pt x="54549" y="226"/>
                  </a:cubicBezTo>
                  <a:cubicBezTo>
                    <a:pt x="54549" y="322"/>
                    <a:pt x="54646" y="419"/>
                    <a:pt x="54742" y="419"/>
                  </a:cubicBezTo>
                  <a:lnTo>
                    <a:pt x="56028" y="419"/>
                  </a:lnTo>
                  <a:cubicBezTo>
                    <a:pt x="56157" y="419"/>
                    <a:pt x="56253" y="322"/>
                    <a:pt x="56253" y="226"/>
                  </a:cubicBezTo>
                  <a:cubicBezTo>
                    <a:pt x="56253" y="97"/>
                    <a:pt x="56157" y="1"/>
                    <a:pt x="56028" y="1"/>
                  </a:cubicBezTo>
                  <a:close/>
                  <a:moveTo>
                    <a:pt x="57314" y="1"/>
                  </a:moveTo>
                  <a:cubicBezTo>
                    <a:pt x="57185" y="1"/>
                    <a:pt x="57089" y="97"/>
                    <a:pt x="57089" y="226"/>
                  </a:cubicBezTo>
                  <a:cubicBezTo>
                    <a:pt x="57089" y="322"/>
                    <a:pt x="57185" y="419"/>
                    <a:pt x="57314" y="419"/>
                  </a:cubicBezTo>
                  <a:lnTo>
                    <a:pt x="58567" y="419"/>
                  </a:lnTo>
                  <a:cubicBezTo>
                    <a:pt x="58696" y="419"/>
                    <a:pt x="58792" y="322"/>
                    <a:pt x="58792" y="226"/>
                  </a:cubicBezTo>
                  <a:cubicBezTo>
                    <a:pt x="58792" y="97"/>
                    <a:pt x="58696" y="1"/>
                    <a:pt x="58567" y="1"/>
                  </a:cubicBezTo>
                  <a:close/>
                  <a:moveTo>
                    <a:pt x="59853" y="1"/>
                  </a:moveTo>
                  <a:cubicBezTo>
                    <a:pt x="59725" y="1"/>
                    <a:pt x="59628" y="97"/>
                    <a:pt x="59628" y="226"/>
                  </a:cubicBezTo>
                  <a:cubicBezTo>
                    <a:pt x="59628" y="322"/>
                    <a:pt x="59725" y="419"/>
                    <a:pt x="59853" y="419"/>
                  </a:cubicBezTo>
                  <a:lnTo>
                    <a:pt x="61139" y="419"/>
                  </a:lnTo>
                  <a:cubicBezTo>
                    <a:pt x="61235" y="419"/>
                    <a:pt x="61332" y="322"/>
                    <a:pt x="61332" y="226"/>
                  </a:cubicBezTo>
                  <a:cubicBezTo>
                    <a:pt x="61332" y="97"/>
                    <a:pt x="61235" y="1"/>
                    <a:pt x="61139" y="1"/>
                  </a:cubicBezTo>
                  <a:close/>
                  <a:moveTo>
                    <a:pt x="62393" y="1"/>
                  </a:moveTo>
                  <a:cubicBezTo>
                    <a:pt x="62296" y="1"/>
                    <a:pt x="62200" y="97"/>
                    <a:pt x="62200" y="226"/>
                  </a:cubicBezTo>
                  <a:cubicBezTo>
                    <a:pt x="62200" y="322"/>
                    <a:pt x="62296" y="419"/>
                    <a:pt x="62393" y="419"/>
                  </a:cubicBezTo>
                  <a:lnTo>
                    <a:pt x="63678" y="419"/>
                  </a:lnTo>
                  <a:cubicBezTo>
                    <a:pt x="63807" y="419"/>
                    <a:pt x="63903" y="322"/>
                    <a:pt x="63903" y="226"/>
                  </a:cubicBezTo>
                  <a:cubicBezTo>
                    <a:pt x="63903" y="97"/>
                    <a:pt x="63807" y="1"/>
                    <a:pt x="63678" y="1"/>
                  </a:cubicBezTo>
                  <a:close/>
                  <a:moveTo>
                    <a:pt x="64964" y="1"/>
                  </a:moveTo>
                  <a:cubicBezTo>
                    <a:pt x="64835" y="1"/>
                    <a:pt x="64739" y="97"/>
                    <a:pt x="64739" y="226"/>
                  </a:cubicBezTo>
                  <a:cubicBezTo>
                    <a:pt x="64739" y="322"/>
                    <a:pt x="64835" y="419"/>
                    <a:pt x="64964" y="419"/>
                  </a:cubicBezTo>
                  <a:lnTo>
                    <a:pt x="66218" y="419"/>
                  </a:lnTo>
                  <a:cubicBezTo>
                    <a:pt x="66346" y="419"/>
                    <a:pt x="66443" y="322"/>
                    <a:pt x="66443" y="226"/>
                  </a:cubicBezTo>
                  <a:cubicBezTo>
                    <a:pt x="66443" y="97"/>
                    <a:pt x="66346" y="1"/>
                    <a:pt x="66218" y="1"/>
                  </a:cubicBezTo>
                  <a:close/>
                  <a:moveTo>
                    <a:pt x="67503" y="1"/>
                  </a:moveTo>
                  <a:cubicBezTo>
                    <a:pt x="67375" y="1"/>
                    <a:pt x="67278" y="97"/>
                    <a:pt x="67278" y="226"/>
                  </a:cubicBezTo>
                  <a:cubicBezTo>
                    <a:pt x="67278" y="322"/>
                    <a:pt x="67375" y="419"/>
                    <a:pt x="67503" y="419"/>
                  </a:cubicBezTo>
                  <a:lnTo>
                    <a:pt x="68789" y="419"/>
                  </a:lnTo>
                  <a:cubicBezTo>
                    <a:pt x="68886" y="419"/>
                    <a:pt x="68982" y="322"/>
                    <a:pt x="68982" y="226"/>
                  </a:cubicBezTo>
                  <a:cubicBezTo>
                    <a:pt x="68982" y="97"/>
                    <a:pt x="68886" y="1"/>
                    <a:pt x="68789" y="1"/>
                  </a:cubicBezTo>
                  <a:close/>
                  <a:moveTo>
                    <a:pt x="70043" y="1"/>
                  </a:moveTo>
                  <a:cubicBezTo>
                    <a:pt x="69946" y="1"/>
                    <a:pt x="69850" y="97"/>
                    <a:pt x="69850" y="226"/>
                  </a:cubicBezTo>
                  <a:cubicBezTo>
                    <a:pt x="69850" y="322"/>
                    <a:pt x="69946" y="419"/>
                    <a:pt x="70043" y="419"/>
                  </a:cubicBezTo>
                  <a:lnTo>
                    <a:pt x="71329" y="419"/>
                  </a:lnTo>
                  <a:cubicBezTo>
                    <a:pt x="71457" y="419"/>
                    <a:pt x="71554" y="322"/>
                    <a:pt x="71554" y="226"/>
                  </a:cubicBezTo>
                  <a:cubicBezTo>
                    <a:pt x="71554" y="97"/>
                    <a:pt x="71457" y="1"/>
                    <a:pt x="71329" y="1"/>
                  </a:cubicBezTo>
                  <a:close/>
                  <a:moveTo>
                    <a:pt x="72614" y="1"/>
                  </a:moveTo>
                  <a:cubicBezTo>
                    <a:pt x="72486" y="1"/>
                    <a:pt x="72389" y="97"/>
                    <a:pt x="72389" y="226"/>
                  </a:cubicBezTo>
                  <a:cubicBezTo>
                    <a:pt x="72389" y="322"/>
                    <a:pt x="72486" y="419"/>
                    <a:pt x="72614" y="419"/>
                  </a:cubicBezTo>
                  <a:lnTo>
                    <a:pt x="73868" y="419"/>
                  </a:lnTo>
                  <a:cubicBezTo>
                    <a:pt x="73997" y="419"/>
                    <a:pt x="74093" y="322"/>
                    <a:pt x="74093" y="226"/>
                  </a:cubicBezTo>
                  <a:cubicBezTo>
                    <a:pt x="74093" y="97"/>
                    <a:pt x="73997" y="1"/>
                    <a:pt x="73868" y="1"/>
                  </a:cubicBezTo>
                  <a:close/>
                  <a:moveTo>
                    <a:pt x="75154" y="1"/>
                  </a:moveTo>
                  <a:cubicBezTo>
                    <a:pt x="75025" y="1"/>
                    <a:pt x="74961" y="97"/>
                    <a:pt x="74961" y="226"/>
                  </a:cubicBezTo>
                  <a:cubicBezTo>
                    <a:pt x="74961" y="322"/>
                    <a:pt x="75025" y="419"/>
                    <a:pt x="75154" y="419"/>
                  </a:cubicBezTo>
                  <a:lnTo>
                    <a:pt x="76440" y="419"/>
                  </a:lnTo>
                  <a:cubicBezTo>
                    <a:pt x="76536" y="419"/>
                    <a:pt x="76632" y="322"/>
                    <a:pt x="76632" y="226"/>
                  </a:cubicBezTo>
                  <a:cubicBezTo>
                    <a:pt x="76632" y="97"/>
                    <a:pt x="76536" y="1"/>
                    <a:pt x="76440" y="1"/>
                  </a:cubicBezTo>
                  <a:close/>
                  <a:moveTo>
                    <a:pt x="77693" y="1"/>
                  </a:moveTo>
                  <a:cubicBezTo>
                    <a:pt x="77597" y="1"/>
                    <a:pt x="77500" y="97"/>
                    <a:pt x="77500" y="226"/>
                  </a:cubicBezTo>
                  <a:cubicBezTo>
                    <a:pt x="77500" y="322"/>
                    <a:pt x="77597" y="419"/>
                    <a:pt x="77693" y="419"/>
                  </a:cubicBezTo>
                  <a:lnTo>
                    <a:pt x="78979" y="419"/>
                  </a:lnTo>
                  <a:cubicBezTo>
                    <a:pt x="79108" y="419"/>
                    <a:pt x="79204" y="322"/>
                    <a:pt x="79204" y="226"/>
                  </a:cubicBezTo>
                  <a:cubicBezTo>
                    <a:pt x="79204" y="97"/>
                    <a:pt x="79108" y="1"/>
                    <a:pt x="78979" y="1"/>
                  </a:cubicBezTo>
                  <a:close/>
                  <a:moveTo>
                    <a:pt x="80265" y="1"/>
                  </a:moveTo>
                  <a:cubicBezTo>
                    <a:pt x="80136" y="1"/>
                    <a:pt x="80040" y="97"/>
                    <a:pt x="80040" y="226"/>
                  </a:cubicBezTo>
                  <a:cubicBezTo>
                    <a:pt x="80040" y="322"/>
                    <a:pt x="80136" y="419"/>
                    <a:pt x="80265" y="419"/>
                  </a:cubicBezTo>
                  <a:lnTo>
                    <a:pt x="81518" y="419"/>
                  </a:lnTo>
                  <a:cubicBezTo>
                    <a:pt x="81647" y="419"/>
                    <a:pt x="81743" y="322"/>
                    <a:pt x="81743" y="226"/>
                  </a:cubicBezTo>
                  <a:cubicBezTo>
                    <a:pt x="81743" y="97"/>
                    <a:pt x="81647" y="1"/>
                    <a:pt x="81518" y="1"/>
                  </a:cubicBezTo>
                  <a:close/>
                  <a:moveTo>
                    <a:pt x="82804" y="1"/>
                  </a:moveTo>
                  <a:cubicBezTo>
                    <a:pt x="82708" y="1"/>
                    <a:pt x="82611" y="97"/>
                    <a:pt x="82611" y="226"/>
                  </a:cubicBezTo>
                  <a:cubicBezTo>
                    <a:pt x="82611" y="322"/>
                    <a:pt x="82708" y="419"/>
                    <a:pt x="82804" y="419"/>
                  </a:cubicBezTo>
                  <a:lnTo>
                    <a:pt x="84090" y="419"/>
                  </a:lnTo>
                  <a:cubicBezTo>
                    <a:pt x="84186" y="419"/>
                    <a:pt x="84283" y="322"/>
                    <a:pt x="84283" y="226"/>
                  </a:cubicBezTo>
                  <a:cubicBezTo>
                    <a:pt x="84283" y="97"/>
                    <a:pt x="84186" y="1"/>
                    <a:pt x="84090" y="1"/>
                  </a:cubicBezTo>
                  <a:close/>
                  <a:moveTo>
                    <a:pt x="85376" y="1"/>
                  </a:moveTo>
                  <a:cubicBezTo>
                    <a:pt x="85247" y="1"/>
                    <a:pt x="85151" y="97"/>
                    <a:pt x="85151" y="226"/>
                  </a:cubicBezTo>
                  <a:cubicBezTo>
                    <a:pt x="85151" y="322"/>
                    <a:pt x="85247" y="419"/>
                    <a:pt x="85376" y="419"/>
                  </a:cubicBezTo>
                  <a:lnTo>
                    <a:pt x="86629" y="419"/>
                  </a:lnTo>
                  <a:cubicBezTo>
                    <a:pt x="86758" y="419"/>
                    <a:pt x="86854" y="322"/>
                    <a:pt x="86854" y="226"/>
                  </a:cubicBezTo>
                  <a:cubicBezTo>
                    <a:pt x="86854" y="97"/>
                    <a:pt x="86758" y="1"/>
                    <a:pt x="86629" y="1"/>
                  </a:cubicBezTo>
                  <a:close/>
                  <a:moveTo>
                    <a:pt x="87915" y="1"/>
                  </a:moveTo>
                  <a:cubicBezTo>
                    <a:pt x="87787" y="1"/>
                    <a:pt x="87690" y="97"/>
                    <a:pt x="87690" y="226"/>
                  </a:cubicBezTo>
                  <a:cubicBezTo>
                    <a:pt x="87690" y="259"/>
                    <a:pt x="87702" y="293"/>
                    <a:pt x="87722" y="322"/>
                  </a:cubicBezTo>
                  <a:lnTo>
                    <a:pt x="87722" y="322"/>
                  </a:lnTo>
                  <a:lnTo>
                    <a:pt x="87722" y="1479"/>
                  </a:lnTo>
                  <a:cubicBezTo>
                    <a:pt x="87722" y="1608"/>
                    <a:pt x="87819" y="1704"/>
                    <a:pt x="87915" y="1704"/>
                  </a:cubicBezTo>
                  <a:cubicBezTo>
                    <a:pt x="88044" y="1704"/>
                    <a:pt x="88140" y="1608"/>
                    <a:pt x="88140" y="1479"/>
                  </a:cubicBezTo>
                  <a:lnTo>
                    <a:pt x="88140" y="226"/>
                  </a:lnTo>
                  <a:cubicBezTo>
                    <a:pt x="88140" y="161"/>
                    <a:pt x="88108" y="97"/>
                    <a:pt x="88076" y="65"/>
                  </a:cubicBezTo>
                  <a:cubicBezTo>
                    <a:pt x="88044" y="33"/>
                    <a:pt x="87979" y="1"/>
                    <a:pt x="87915" y="1"/>
                  </a:cubicBezTo>
                  <a:close/>
                  <a:moveTo>
                    <a:pt x="193" y="290"/>
                  </a:moveTo>
                  <a:cubicBezTo>
                    <a:pt x="97" y="290"/>
                    <a:pt x="0" y="386"/>
                    <a:pt x="0" y="515"/>
                  </a:cubicBezTo>
                  <a:lnTo>
                    <a:pt x="0" y="1769"/>
                  </a:lnTo>
                  <a:cubicBezTo>
                    <a:pt x="0" y="1897"/>
                    <a:pt x="97" y="1994"/>
                    <a:pt x="193" y="1994"/>
                  </a:cubicBezTo>
                  <a:cubicBezTo>
                    <a:pt x="322" y="1994"/>
                    <a:pt x="418" y="1897"/>
                    <a:pt x="418" y="1769"/>
                  </a:cubicBezTo>
                  <a:lnTo>
                    <a:pt x="418" y="515"/>
                  </a:lnTo>
                  <a:cubicBezTo>
                    <a:pt x="418" y="386"/>
                    <a:pt x="322" y="290"/>
                    <a:pt x="193" y="290"/>
                  </a:cubicBezTo>
                  <a:close/>
                  <a:moveTo>
                    <a:pt x="87915" y="2540"/>
                  </a:moveTo>
                  <a:cubicBezTo>
                    <a:pt x="87819" y="2540"/>
                    <a:pt x="87722" y="2637"/>
                    <a:pt x="87722" y="2765"/>
                  </a:cubicBezTo>
                  <a:lnTo>
                    <a:pt x="87722" y="4019"/>
                  </a:lnTo>
                  <a:cubicBezTo>
                    <a:pt x="87722" y="4147"/>
                    <a:pt x="87819" y="4244"/>
                    <a:pt x="87915" y="4244"/>
                  </a:cubicBezTo>
                  <a:cubicBezTo>
                    <a:pt x="88044" y="4244"/>
                    <a:pt x="88140" y="4147"/>
                    <a:pt x="88140" y="4019"/>
                  </a:cubicBezTo>
                  <a:lnTo>
                    <a:pt x="88140" y="2765"/>
                  </a:lnTo>
                  <a:cubicBezTo>
                    <a:pt x="88140" y="2637"/>
                    <a:pt x="88044" y="2540"/>
                    <a:pt x="87915" y="2540"/>
                  </a:cubicBezTo>
                  <a:close/>
                  <a:moveTo>
                    <a:pt x="193" y="2829"/>
                  </a:moveTo>
                  <a:cubicBezTo>
                    <a:pt x="97" y="2829"/>
                    <a:pt x="0" y="2926"/>
                    <a:pt x="0" y="3054"/>
                  </a:cubicBezTo>
                  <a:lnTo>
                    <a:pt x="0" y="4340"/>
                  </a:lnTo>
                  <a:cubicBezTo>
                    <a:pt x="0" y="4437"/>
                    <a:pt x="97" y="4533"/>
                    <a:pt x="193" y="4533"/>
                  </a:cubicBezTo>
                  <a:cubicBezTo>
                    <a:pt x="322" y="4533"/>
                    <a:pt x="418" y="4437"/>
                    <a:pt x="418" y="4340"/>
                  </a:cubicBezTo>
                  <a:lnTo>
                    <a:pt x="418" y="3054"/>
                  </a:lnTo>
                  <a:cubicBezTo>
                    <a:pt x="418" y="2926"/>
                    <a:pt x="322" y="2829"/>
                    <a:pt x="193" y="2829"/>
                  </a:cubicBezTo>
                  <a:close/>
                  <a:moveTo>
                    <a:pt x="87915" y="5080"/>
                  </a:moveTo>
                  <a:cubicBezTo>
                    <a:pt x="87819" y="5080"/>
                    <a:pt x="87722" y="5176"/>
                    <a:pt x="87722" y="5305"/>
                  </a:cubicBezTo>
                  <a:lnTo>
                    <a:pt x="87722" y="6590"/>
                  </a:lnTo>
                  <a:cubicBezTo>
                    <a:pt x="87722" y="6687"/>
                    <a:pt x="87819" y="6783"/>
                    <a:pt x="87915" y="6783"/>
                  </a:cubicBezTo>
                  <a:cubicBezTo>
                    <a:pt x="88044" y="6783"/>
                    <a:pt x="88140" y="6687"/>
                    <a:pt x="88140" y="6590"/>
                  </a:cubicBezTo>
                  <a:lnTo>
                    <a:pt x="88140" y="5305"/>
                  </a:lnTo>
                  <a:cubicBezTo>
                    <a:pt x="88140" y="5176"/>
                    <a:pt x="88044" y="5080"/>
                    <a:pt x="87915" y="5080"/>
                  </a:cubicBezTo>
                  <a:close/>
                  <a:moveTo>
                    <a:pt x="193" y="5401"/>
                  </a:moveTo>
                  <a:cubicBezTo>
                    <a:pt x="97" y="5401"/>
                    <a:pt x="0" y="5497"/>
                    <a:pt x="0" y="5594"/>
                  </a:cubicBezTo>
                  <a:lnTo>
                    <a:pt x="0" y="6880"/>
                  </a:lnTo>
                  <a:cubicBezTo>
                    <a:pt x="0" y="7008"/>
                    <a:pt x="97" y="7105"/>
                    <a:pt x="193" y="7105"/>
                  </a:cubicBezTo>
                  <a:cubicBezTo>
                    <a:pt x="322" y="7105"/>
                    <a:pt x="418" y="7008"/>
                    <a:pt x="418" y="6880"/>
                  </a:cubicBezTo>
                  <a:lnTo>
                    <a:pt x="418" y="5594"/>
                  </a:lnTo>
                  <a:cubicBezTo>
                    <a:pt x="418" y="5497"/>
                    <a:pt x="322" y="5401"/>
                    <a:pt x="193" y="5401"/>
                  </a:cubicBezTo>
                  <a:close/>
                  <a:moveTo>
                    <a:pt x="87915" y="7651"/>
                  </a:moveTo>
                  <a:cubicBezTo>
                    <a:pt x="87819" y="7651"/>
                    <a:pt x="87722" y="7748"/>
                    <a:pt x="87722" y="7844"/>
                  </a:cubicBezTo>
                  <a:lnTo>
                    <a:pt x="87722" y="9130"/>
                  </a:lnTo>
                  <a:cubicBezTo>
                    <a:pt x="87722" y="9258"/>
                    <a:pt x="87819" y="9355"/>
                    <a:pt x="87915" y="9355"/>
                  </a:cubicBezTo>
                  <a:cubicBezTo>
                    <a:pt x="88044" y="9355"/>
                    <a:pt x="88140" y="9258"/>
                    <a:pt x="88140" y="9130"/>
                  </a:cubicBezTo>
                  <a:lnTo>
                    <a:pt x="88140" y="7844"/>
                  </a:lnTo>
                  <a:cubicBezTo>
                    <a:pt x="88140" y="7748"/>
                    <a:pt x="88044" y="7651"/>
                    <a:pt x="87915" y="7651"/>
                  </a:cubicBezTo>
                  <a:close/>
                  <a:moveTo>
                    <a:pt x="193" y="7940"/>
                  </a:moveTo>
                  <a:cubicBezTo>
                    <a:pt x="97" y="7940"/>
                    <a:pt x="0" y="8037"/>
                    <a:pt x="0" y="8165"/>
                  </a:cubicBezTo>
                  <a:lnTo>
                    <a:pt x="0" y="9419"/>
                  </a:lnTo>
                  <a:cubicBezTo>
                    <a:pt x="0" y="9548"/>
                    <a:pt x="97" y="9644"/>
                    <a:pt x="193" y="9644"/>
                  </a:cubicBezTo>
                  <a:cubicBezTo>
                    <a:pt x="322" y="9644"/>
                    <a:pt x="418" y="9548"/>
                    <a:pt x="418" y="9419"/>
                  </a:cubicBezTo>
                  <a:lnTo>
                    <a:pt x="418" y="8165"/>
                  </a:lnTo>
                  <a:cubicBezTo>
                    <a:pt x="418" y="8037"/>
                    <a:pt x="322" y="7940"/>
                    <a:pt x="193" y="7940"/>
                  </a:cubicBezTo>
                  <a:close/>
                  <a:moveTo>
                    <a:pt x="87915" y="10191"/>
                  </a:moveTo>
                  <a:cubicBezTo>
                    <a:pt x="87819" y="10191"/>
                    <a:pt x="87722" y="10287"/>
                    <a:pt x="87722" y="10416"/>
                  </a:cubicBezTo>
                  <a:lnTo>
                    <a:pt x="87722" y="11669"/>
                  </a:lnTo>
                  <a:cubicBezTo>
                    <a:pt x="87722" y="11798"/>
                    <a:pt x="87819" y="11894"/>
                    <a:pt x="87915" y="11894"/>
                  </a:cubicBezTo>
                  <a:cubicBezTo>
                    <a:pt x="88044" y="11894"/>
                    <a:pt x="88140" y="11798"/>
                    <a:pt x="88140" y="11669"/>
                  </a:cubicBezTo>
                  <a:lnTo>
                    <a:pt x="88140" y="10416"/>
                  </a:lnTo>
                  <a:cubicBezTo>
                    <a:pt x="88140" y="10287"/>
                    <a:pt x="88044" y="10191"/>
                    <a:pt x="87915" y="10191"/>
                  </a:cubicBezTo>
                  <a:close/>
                  <a:moveTo>
                    <a:pt x="193" y="10480"/>
                  </a:moveTo>
                  <a:cubicBezTo>
                    <a:pt x="97" y="10480"/>
                    <a:pt x="0" y="10576"/>
                    <a:pt x="0" y="10705"/>
                  </a:cubicBezTo>
                  <a:lnTo>
                    <a:pt x="0" y="11991"/>
                  </a:lnTo>
                  <a:cubicBezTo>
                    <a:pt x="0" y="12087"/>
                    <a:pt x="97" y="12183"/>
                    <a:pt x="193" y="12183"/>
                  </a:cubicBezTo>
                  <a:cubicBezTo>
                    <a:pt x="322" y="12183"/>
                    <a:pt x="418" y="12087"/>
                    <a:pt x="418" y="11991"/>
                  </a:cubicBezTo>
                  <a:lnTo>
                    <a:pt x="418" y="10705"/>
                  </a:lnTo>
                  <a:cubicBezTo>
                    <a:pt x="418" y="10576"/>
                    <a:pt x="322" y="10480"/>
                    <a:pt x="193" y="10480"/>
                  </a:cubicBezTo>
                  <a:close/>
                  <a:moveTo>
                    <a:pt x="87915" y="12730"/>
                  </a:moveTo>
                  <a:cubicBezTo>
                    <a:pt x="87819" y="12730"/>
                    <a:pt x="87722" y="12826"/>
                    <a:pt x="87722" y="12955"/>
                  </a:cubicBezTo>
                  <a:lnTo>
                    <a:pt x="87722" y="14241"/>
                  </a:lnTo>
                  <a:cubicBezTo>
                    <a:pt x="87722" y="14337"/>
                    <a:pt x="87819" y="14434"/>
                    <a:pt x="87915" y="14434"/>
                  </a:cubicBezTo>
                  <a:cubicBezTo>
                    <a:pt x="88044" y="14434"/>
                    <a:pt x="88140" y="14337"/>
                    <a:pt x="88140" y="14241"/>
                  </a:cubicBezTo>
                  <a:lnTo>
                    <a:pt x="88140" y="12955"/>
                  </a:lnTo>
                  <a:cubicBezTo>
                    <a:pt x="88140" y="12826"/>
                    <a:pt x="88044" y="12730"/>
                    <a:pt x="87915" y="12730"/>
                  </a:cubicBezTo>
                  <a:close/>
                  <a:moveTo>
                    <a:pt x="193" y="13051"/>
                  </a:moveTo>
                  <a:cubicBezTo>
                    <a:pt x="97" y="13051"/>
                    <a:pt x="0" y="13148"/>
                    <a:pt x="0" y="13244"/>
                  </a:cubicBezTo>
                  <a:lnTo>
                    <a:pt x="0" y="14530"/>
                  </a:lnTo>
                  <a:cubicBezTo>
                    <a:pt x="0" y="14659"/>
                    <a:pt x="97" y="14755"/>
                    <a:pt x="193" y="14755"/>
                  </a:cubicBezTo>
                  <a:cubicBezTo>
                    <a:pt x="322" y="14755"/>
                    <a:pt x="418" y="14659"/>
                    <a:pt x="418" y="14530"/>
                  </a:cubicBezTo>
                  <a:lnTo>
                    <a:pt x="418" y="13244"/>
                  </a:lnTo>
                  <a:cubicBezTo>
                    <a:pt x="418" y="13148"/>
                    <a:pt x="322" y="13051"/>
                    <a:pt x="193" y="13051"/>
                  </a:cubicBezTo>
                  <a:close/>
                  <a:moveTo>
                    <a:pt x="87915" y="15302"/>
                  </a:moveTo>
                  <a:cubicBezTo>
                    <a:pt x="87819" y="15302"/>
                    <a:pt x="87722" y="15398"/>
                    <a:pt x="87722" y="15494"/>
                  </a:cubicBezTo>
                  <a:lnTo>
                    <a:pt x="87722" y="16780"/>
                  </a:lnTo>
                  <a:cubicBezTo>
                    <a:pt x="87722" y="16909"/>
                    <a:pt x="87819" y="17005"/>
                    <a:pt x="87915" y="17005"/>
                  </a:cubicBezTo>
                  <a:cubicBezTo>
                    <a:pt x="88044" y="17005"/>
                    <a:pt x="88140" y="16909"/>
                    <a:pt x="88140" y="16780"/>
                  </a:cubicBezTo>
                  <a:lnTo>
                    <a:pt x="88140" y="15494"/>
                  </a:lnTo>
                  <a:cubicBezTo>
                    <a:pt x="88140" y="15398"/>
                    <a:pt x="88044" y="15302"/>
                    <a:pt x="87915" y="15302"/>
                  </a:cubicBezTo>
                  <a:close/>
                  <a:moveTo>
                    <a:pt x="193" y="15591"/>
                  </a:moveTo>
                  <a:cubicBezTo>
                    <a:pt x="97" y="15591"/>
                    <a:pt x="0" y="15687"/>
                    <a:pt x="0" y="15816"/>
                  </a:cubicBezTo>
                  <a:lnTo>
                    <a:pt x="0" y="17069"/>
                  </a:lnTo>
                  <a:cubicBezTo>
                    <a:pt x="0" y="17198"/>
                    <a:pt x="97" y="17294"/>
                    <a:pt x="193" y="17294"/>
                  </a:cubicBezTo>
                  <a:cubicBezTo>
                    <a:pt x="322" y="17294"/>
                    <a:pt x="418" y="17198"/>
                    <a:pt x="418" y="17069"/>
                  </a:cubicBezTo>
                  <a:lnTo>
                    <a:pt x="418" y="15816"/>
                  </a:lnTo>
                  <a:cubicBezTo>
                    <a:pt x="418" y="15687"/>
                    <a:pt x="322" y="15591"/>
                    <a:pt x="193" y="15591"/>
                  </a:cubicBezTo>
                  <a:close/>
                  <a:moveTo>
                    <a:pt x="87915" y="17841"/>
                  </a:moveTo>
                  <a:cubicBezTo>
                    <a:pt x="87819" y="17841"/>
                    <a:pt x="87722" y="17937"/>
                    <a:pt x="87722" y="18066"/>
                  </a:cubicBezTo>
                  <a:lnTo>
                    <a:pt x="87722" y="19320"/>
                  </a:lnTo>
                  <a:cubicBezTo>
                    <a:pt x="87722" y="19448"/>
                    <a:pt x="87819" y="19545"/>
                    <a:pt x="87915" y="19545"/>
                  </a:cubicBezTo>
                  <a:cubicBezTo>
                    <a:pt x="88044" y="19545"/>
                    <a:pt x="88140" y="19448"/>
                    <a:pt x="88140" y="19320"/>
                  </a:cubicBezTo>
                  <a:lnTo>
                    <a:pt x="88140" y="18066"/>
                  </a:lnTo>
                  <a:cubicBezTo>
                    <a:pt x="88140" y="17937"/>
                    <a:pt x="88044" y="17841"/>
                    <a:pt x="87915" y="17841"/>
                  </a:cubicBezTo>
                  <a:close/>
                  <a:moveTo>
                    <a:pt x="193" y="18130"/>
                  </a:moveTo>
                  <a:cubicBezTo>
                    <a:pt x="97" y="18130"/>
                    <a:pt x="0" y="18227"/>
                    <a:pt x="0" y="18355"/>
                  </a:cubicBezTo>
                  <a:lnTo>
                    <a:pt x="0" y="19641"/>
                  </a:lnTo>
                  <a:cubicBezTo>
                    <a:pt x="0" y="19737"/>
                    <a:pt x="97" y="19834"/>
                    <a:pt x="193" y="19834"/>
                  </a:cubicBezTo>
                  <a:cubicBezTo>
                    <a:pt x="322" y="19834"/>
                    <a:pt x="418" y="19737"/>
                    <a:pt x="418" y="19641"/>
                  </a:cubicBezTo>
                  <a:lnTo>
                    <a:pt x="418" y="18355"/>
                  </a:lnTo>
                  <a:cubicBezTo>
                    <a:pt x="418" y="18227"/>
                    <a:pt x="322" y="18130"/>
                    <a:pt x="193" y="18130"/>
                  </a:cubicBezTo>
                  <a:close/>
                  <a:moveTo>
                    <a:pt x="87915" y="20380"/>
                  </a:moveTo>
                  <a:cubicBezTo>
                    <a:pt x="87819" y="20380"/>
                    <a:pt x="87722" y="20477"/>
                    <a:pt x="87722" y="20605"/>
                  </a:cubicBezTo>
                  <a:lnTo>
                    <a:pt x="87722" y="21891"/>
                  </a:lnTo>
                  <a:cubicBezTo>
                    <a:pt x="87722" y="21988"/>
                    <a:pt x="87819" y="22084"/>
                    <a:pt x="87915" y="22084"/>
                  </a:cubicBezTo>
                  <a:cubicBezTo>
                    <a:pt x="88044" y="22084"/>
                    <a:pt x="88140" y="21988"/>
                    <a:pt x="88140" y="21891"/>
                  </a:cubicBezTo>
                  <a:lnTo>
                    <a:pt x="88140" y="20605"/>
                  </a:lnTo>
                  <a:cubicBezTo>
                    <a:pt x="88140" y="20477"/>
                    <a:pt x="88044" y="20380"/>
                    <a:pt x="87915" y="20380"/>
                  </a:cubicBezTo>
                  <a:close/>
                  <a:moveTo>
                    <a:pt x="193" y="20702"/>
                  </a:moveTo>
                  <a:cubicBezTo>
                    <a:pt x="97" y="20702"/>
                    <a:pt x="0" y="20798"/>
                    <a:pt x="0" y="20895"/>
                  </a:cubicBezTo>
                  <a:lnTo>
                    <a:pt x="0" y="22180"/>
                  </a:lnTo>
                  <a:cubicBezTo>
                    <a:pt x="0" y="22309"/>
                    <a:pt x="97" y="22405"/>
                    <a:pt x="193" y="22405"/>
                  </a:cubicBezTo>
                  <a:cubicBezTo>
                    <a:pt x="322" y="22405"/>
                    <a:pt x="418" y="22309"/>
                    <a:pt x="418" y="22180"/>
                  </a:cubicBezTo>
                  <a:lnTo>
                    <a:pt x="418" y="20895"/>
                  </a:lnTo>
                  <a:cubicBezTo>
                    <a:pt x="418" y="20798"/>
                    <a:pt x="322" y="20702"/>
                    <a:pt x="193" y="20702"/>
                  </a:cubicBezTo>
                  <a:close/>
                  <a:moveTo>
                    <a:pt x="87915" y="22952"/>
                  </a:moveTo>
                  <a:cubicBezTo>
                    <a:pt x="87819" y="22952"/>
                    <a:pt x="87722" y="23048"/>
                    <a:pt x="87722" y="23145"/>
                  </a:cubicBezTo>
                  <a:lnTo>
                    <a:pt x="87722" y="24431"/>
                  </a:lnTo>
                  <a:cubicBezTo>
                    <a:pt x="87722" y="24559"/>
                    <a:pt x="87819" y="24656"/>
                    <a:pt x="87915" y="24656"/>
                  </a:cubicBezTo>
                  <a:cubicBezTo>
                    <a:pt x="88044" y="24656"/>
                    <a:pt x="88140" y="24559"/>
                    <a:pt x="88140" y="24431"/>
                  </a:cubicBezTo>
                  <a:lnTo>
                    <a:pt x="88140" y="23145"/>
                  </a:lnTo>
                  <a:cubicBezTo>
                    <a:pt x="88140" y="23048"/>
                    <a:pt x="88044" y="22952"/>
                    <a:pt x="87915" y="22952"/>
                  </a:cubicBezTo>
                  <a:close/>
                  <a:moveTo>
                    <a:pt x="193" y="23241"/>
                  </a:moveTo>
                  <a:cubicBezTo>
                    <a:pt x="97" y="23241"/>
                    <a:pt x="0" y="23338"/>
                    <a:pt x="0" y="23466"/>
                  </a:cubicBezTo>
                  <a:lnTo>
                    <a:pt x="0" y="24720"/>
                  </a:lnTo>
                  <a:cubicBezTo>
                    <a:pt x="0" y="24848"/>
                    <a:pt x="97" y="24945"/>
                    <a:pt x="193" y="24945"/>
                  </a:cubicBezTo>
                  <a:cubicBezTo>
                    <a:pt x="322" y="24945"/>
                    <a:pt x="418" y="24848"/>
                    <a:pt x="418" y="24720"/>
                  </a:cubicBezTo>
                  <a:lnTo>
                    <a:pt x="418" y="23466"/>
                  </a:lnTo>
                  <a:cubicBezTo>
                    <a:pt x="418" y="23338"/>
                    <a:pt x="322" y="23241"/>
                    <a:pt x="193" y="23241"/>
                  </a:cubicBezTo>
                  <a:close/>
                  <a:moveTo>
                    <a:pt x="87915" y="25491"/>
                  </a:moveTo>
                  <a:cubicBezTo>
                    <a:pt x="87819" y="25491"/>
                    <a:pt x="87722" y="25588"/>
                    <a:pt x="87722" y="25716"/>
                  </a:cubicBezTo>
                  <a:lnTo>
                    <a:pt x="87722" y="26970"/>
                  </a:lnTo>
                  <a:cubicBezTo>
                    <a:pt x="87722" y="27099"/>
                    <a:pt x="87819" y="27195"/>
                    <a:pt x="87915" y="27195"/>
                  </a:cubicBezTo>
                  <a:cubicBezTo>
                    <a:pt x="88044" y="27195"/>
                    <a:pt x="88140" y="27099"/>
                    <a:pt x="88140" y="26970"/>
                  </a:cubicBezTo>
                  <a:lnTo>
                    <a:pt x="88140" y="25716"/>
                  </a:lnTo>
                  <a:cubicBezTo>
                    <a:pt x="88140" y="25588"/>
                    <a:pt x="88044" y="25491"/>
                    <a:pt x="87915" y="25491"/>
                  </a:cubicBezTo>
                  <a:close/>
                  <a:moveTo>
                    <a:pt x="193" y="25813"/>
                  </a:moveTo>
                  <a:cubicBezTo>
                    <a:pt x="97" y="25813"/>
                    <a:pt x="0" y="25909"/>
                    <a:pt x="0" y="26006"/>
                  </a:cubicBezTo>
                  <a:lnTo>
                    <a:pt x="0" y="27291"/>
                  </a:lnTo>
                  <a:cubicBezTo>
                    <a:pt x="0" y="27388"/>
                    <a:pt x="97" y="27484"/>
                    <a:pt x="193" y="27484"/>
                  </a:cubicBezTo>
                  <a:cubicBezTo>
                    <a:pt x="322" y="27484"/>
                    <a:pt x="418" y="27388"/>
                    <a:pt x="418" y="27291"/>
                  </a:cubicBezTo>
                  <a:lnTo>
                    <a:pt x="418" y="26006"/>
                  </a:lnTo>
                  <a:cubicBezTo>
                    <a:pt x="418" y="25909"/>
                    <a:pt x="322" y="25813"/>
                    <a:pt x="193" y="25813"/>
                  </a:cubicBezTo>
                  <a:close/>
                  <a:moveTo>
                    <a:pt x="87915" y="28063"/>
                  </a:moveTo>
                  <a:cubicBezTo>
                    <a:pt x="87819" y="28063"/>
                    <a:pt x="87722" y="28127"/>
                    <a:pt x="87722" y="28256"/>
                  </a:cubicBezTo>
                  <a:lnTo>
                    <a:pt x="87722" y="29542"/>
                  </a:lnTo>
                  <a:cubicBezTo>
                    <a:pt x="87722" y="29638"/>
                    <a:pt x="87819" y="29734"/>
                    <a:pt x="87915" y="29734"/>
                  </a:cubicBezTo>
                  <a:cubicBezTo>
                    <a:pt x="88044" y="29734"/>
                    <a:pt x="88140" y="29638"/>
                    <a:pt x="88140" y="29542"/>
                  </a:cubicBezTo>
                  <a:lnTo>
                    <a:pt x="88140" y="28256"/>
                  </a:lnTo>
                  <a:cubicBezTo>
                    <a:pt x="88140" y="28127"/>
                    <a:pt x="88044" y="28063"/>
                    <a:pt x="87915" y="28063"/>
                  </a:cubicBezTo>
                  <a:close/>
                  <a:moveTo>
                    <a:pt x="193" y="28352"/>
                  </a:moveTo>
                  <a:cubicBezTo>
                    <a:pt x="97" y="28352"/>
                    <a:pt x="0" y="28449"/>
                    <a:pt x="0" y="28577"/>
                  </a:cubicBezTo>
                  <a:lnTo>
                    <a:pt x="0" y="29831"/>
                  </a:lnTo>
                  <a:cubicBezTo>
                    <a:pt x="0" y="29959"/>
                    <a:pt x="97" y="30056"/>
                    <a:pt x="193" y="30056"/>
                  </a:cubicBezTo>
                  <a:cubicBezTo>
                    <a:pt x="322" y="30056"/>
                    <a:pt x="418" y="29959"/>
                    <a:pt x="418" y="29831"/>
                  </a:cubicBezTo>
                  <a:lnTo>
                    <a:pt x="418" y="28577"/>
                  </a:lnTo>
                  <a:cubicBezTo>
                    <a:pt x="418" y="28449"/>
                    <a:pt x="322" y="28352"/>
                    <a:pt x="193" y="28352"/>
                  </a:cubicBezTo>
                  <a:close/>
                  <a:moveTo>
                    <a:pt x="87915" y="30602"/>
                  </a:moveTo>
                  <a:cubicBezTo>
                    <a:pt x="87819" y="30602"/>
                    <a:pt x="87722" y="30699"/>
                    <a:pt x="87722" y="30795"/>
                  </a:cubicBezTo>
                  <a:lnTo>
                    <a:pt x="87722" y="32081"/>
                  </a:lnTo>
                  <a:cubicBezTo>
                    <a:pt x="87722" y="32210"/>
                    <a:pt x="87819" y="32306"/>
                    <a:pt x="87915" y="32306"/>
                  </a:cubicBezTo>
                  <a:cubicBezTo>
                    <a:pt x="88044" y="32306"/>
                    <a:pt x="88140" y="32210"/>
                    <a:pt x="88140" y="32081"/>
                  </a:cubicBezTo>
                  <a:lnTo>
                    <a:pt x="88140" y="30795"/>
                  </a:lnTo>
                  <a:cubicBezTo>
                    <a:pt x="88140" y="30699"/>
                    <a:pt x="88044" y="30602"/>
                    <a:pt x="87915" y="30602"/>
                  </a:cubicBezTo>
                  <a:close/>
                  <a:moveTo>
                    <a:pt x="193" y="30892"/>
                  </a:moveTo>
                  <a:cubicBezTo>
                    <a:pt x="97" y="30892"/>
                    <a:pt x="0" y="30988"/>
                    <a:pt x="0" y="31117"/>
                  </a:cubicBezTo>
                  <a:lnTo>
                    <a:pt x="0" y="32402"/>
                  </a:lnTo>
                  <a:cubicBezTo>
                    <a:pt x="0" y="32499"/>
                    <a:pt x="97" y="32595"/>
                    <a:pt x="193" y="32595"/>
                  </a:cubicBezTo>
                  <a:cubicBezTo>
                    <a:pt x="322" y="32595"/>
                    <a:pt x="418" y="32499"/>
                    <a:pt x="418" y="32402"/>
                  </a:cubicBezTo>
                  <a:lnTo>
                    <a:pt x="418" y="31117"/>
                  </a:lnTo>
                  <a:cubicBezTo>
                    <a:pt x="418" y="30988"/>
                    <a:pt x="322" y="30892"/>
                    <a:pt x="193" y="30892"/>
                  </a:cubicBezTo>
                  <a:close/>
                  <a:moveTo>
                    <a:pt x="87915" y="33142"/>
                  </a:moveTo>
                  <a:cubicBezTo>
                    <a:pt x="87819" y="33142"/>
                    <a:pt x="87722" y="33238"/>
                    <a:pt x="87722" y="33367"/>
                  </a:cubicBezTo>
                  <a:lnTo>
                    <a:pt x="87722" y="33592"/>
                  </a:lnTo>
                  <a:cubicBezTo>
                    <a:pt x="87722" y="33656"/>
                    <a:pt x="87722" y="33720"/>
                    <a:pt x="87787" y="33752"/>
                  </a:cubicBezTo>
                  <a:cubicBezTo>
                    <a:pt x="87819" y="33785"/>
                    <a:pt x="87883" y="33817"/>
                    <a:pt x="87915" y="33817"/>
                  </a:cubicBezTo>
                  <a:lnTo>
                    <a:pt x="88944" y="33817"/>
                  </a:lnTo>
                  <a:cubicBezTo>
                    <a:pt x="89072" y="33817"/>
                    <a:pt x="89169" y="33720"/>
                    <a:pt x="89169" y="33592"/>
                  </a:cubicBezTo>
                  <a:cubicBezTo>
                    <a:pt x="89169" y="33495"/>
                    <a:pt x="89072" y="33399"/>
                    <a:pt x="88944" y="33399"/>
                  </a:cubicBezTo>
                  <a:lnTo>
                    <a:pt x="88140" y="33399"/>
                  </a:lnTo>
                  <a:lnTo>
                    <a:pt x="88140" y="33367"/>
                  </a:lnTo>
                  <a:cubicBezTo>
                    <a:pt x="88140" y="33238"/>
                    <a:pt x="88044" y="33142"/>
                    <a:pt x="87915" y="33142"/>
                  </a:cubicBezTo>
                  <a:close/>
                  <a:moveTo>
                    <a:pt x="90230" y="33399"/>
                  </a:moveTo>
                  <a:cubicBezTo>
                    <a:pt x="90101" y="33399"/>
                    <a:pt x="90005" y="33495"/>
                    <a:pt x="90005" y="33592"/>
                  </a:cubicBezTo>
                  <a:cubicBezTo>
                    <a:pt x="90005" y="33720"/>
                    <a:pt x="90101" y="33817"/>
                    <a:pt x="90230" y="33817"/>
                  </a:cubicBezTo>
                  <a:lnTo>
                    <a:pt x="91515" y="33817"/>
                  </a:lnTo>
                  <a:cubicBezTo>
                    <a:pt x="91612" y="33817"/>
                    <a:pt x="91708" y="33720"/>
                    <a:pt x="91708" y="33592"/>
                  </a:cubicBezTo>
                  <a:cubicBezTo>
                    <a:pt x="91708" y="33495"/>
                    <a:pt x="91612" y="33399"/>
                    <a:pt x="91515" y="33399"/>
                  </a:cubicBezTo>
                  <a:close/>
                  <a:moveTo>
                    <a:pt x="92769" y="33399"/>
                  </a:moveTo>
                  <a:cubicBezTo>
                    <a:pt x="92673" y="33399"/>
                    <a:pt x="92576" y="33495"/>
                    <a:pt x="92576" y="33592"/>
                  </a:cubicBezTo>
                  <a:cubicBezTo>
                    <a:pt x="92576" y="33720"/>
                    <a:pt x="92673" y="33817"/>
                    <a:pt x="92769" y="33817"/>
                  </a:cubicBezTo>
                  <a:lnTo>
                    <a:pt x="94055" y="33817"/>
                  </a:lnTo>
                  <a:cubicBezTo>
                    <a:pt x="94183" y="33817"/>
                    <a:pt x="94280" y="33720"/>
                    <a:pt x="94280" y="33592"/>
                  </a:cubicBezTo>
                  <a:cubicBezTo>
                    <a:pt x="94280" y="33495"/>
                    <a:pt x="94183" y="33399"/>
                    <a:pt x="94055" y="33399"/>
                  </a:cubicBezTo>
                  <a:close/>
                  <a:moveTo>
                    <a:pt x="95341" y="33399"/>
                  </a:moveTo>
                  <a:cubicBezTo>
                    <a:pt x="95212" y="33399"/>
                    <a:pt x="95115" y="33495"/>
                    <a:pt x="95115" y="33592"/>
                  </a:cubicBezTo>
                  <a:cubicBezTo>
                    <a:pt x="95115" y="33720"/>
                    <a:pt x="95212" y="33817"/>
                    <a:pt x="95341" y="33817"/>
                  </a:cubicBezTo>
                  <a:lnTo>
                    <a:pt x="96594" y="33817"/>
                  </a:lnTo>
                  <a:cubicBezTo>
                    <a:pt x="96723" y="33817"/>
                    <a:pt x="96819" y="33720"/>
                    <a:pt x="96819" y="33592"/>
                  </a:cubicBezTo>
                  <a:cubicBezTo>
                    <a:pt x="96819" y="33495"/>
                    <a:pt x="96723" y="33399"/>
                    <a:pt x="96594" y="33399"/>
                  </a:cubicBezTo>
                  <a:close/>
                  <a:moveTo>
                    <a:pt x="97880" y="33399"/>
                  </a:moveTo>
                  <a:cubicBezTo>
                    <a:pt x="97751" y="33399"/>
                    <a:pt x="97655" y="33495"/>
                    <a:pt x="97655" y="33592"/>
                  </a:cubicBezTo>
                  <a:cubicBezTo>
                    <a:pt x="97655" y="33720"/>
                    <a:pt x="97751" y="33817"/>
                    <a:pt x="97880" y="33817"/>
                  </a:cubicBezTo>
                  <a:lnTo>
                    <a:pt x="99166" y="33817"/>
                  </a:lnTo>
                  <a:cubicBezTo>
                    <a:pt x="99262" y="33817"/>
                    <a:pt x="99359" y="33720"/>
                    <a:pt x="99359" y="33592"/>
                  </a:cubicBezTo>
                  <a:cubicBezTo>
                    <a:pt x="99359" y="33495"/>
                    <a:pt x="99262" y="33399"/>
                    <a:pt x="99166" y="33399"/>
                  </a:cubicBezTo>
                  <a:close/>
                  <a:moveTo>
                    <a:pt x="100419" y="33399"/>
                  </a:moveTo>
                  <a:cubicBezTo>
                    <a:pt x="100323" y="33399"/>
                    <a:pt x="100226" y="33495"/>
                    <a:pt x="100226" y="33592"/>
                  </a:cubicBezTo>
                  <a:cubicBezTo>
                    <a:pt x="100226" y="33720"/>
                    <a:pt x="100323" y="33817"/>
                    <a:pt x="100419" y="33817"/>
                  </a:cubicBezTo>
                  <a:lnTo>
                    <a:pt x="101705" y="33817"/>
                  </a:lnTo>
                  <a:cubicBezTo>
                    <a:pt x="101834" y="33817"/>
                    <a:pt x="101930" y="33720"/>
                    <a:pt x="101930" y="33592"/>
                  </a:cubicBezTo>
                  <a:cubicBezTo>
                    <a:pt x="101930" y="33495"/>
                    <a:pt x="101834" y="33399"/>
                    <a:pt x="101705" y="33399"/>
                  </a:cubicBezTo>
                  <a:close/>
                  <a:moveTo>
                    <a:pt x="102991" y="33399"/>
                  </a:moveTo>
                  <a:cubicBezTo>
                    <a:pt x="102862" y="33399"/>
                    <a:pt x="102766" y="33495"/>
                    <a:pt x="102766" y="33592"/>
                  </a:cubicBezTo>
                  <a:cubicBezTo>
                    <a:pt x="102766" y="33720"/>
                    <a:pt x="102862" y="33817"/>
                    <a:pt x="102991" y="33817"/>
                  </a:cubicBezTo>
                  <a:lnTo>
                    <a:pt x="104245" y="33817"/>
                  </a:lnTo>
                  <a:cubicBezTo>
                    <a:pt x="104373" y="33817"/>
                    <a:pt x="104470" y="33720"/>
                    <a:pt x="104470" y="33592"/>
                  </a:cubicBezTo>
                  <a:cubicBezTo>
                    <a:pt x="104470" y="33495"/>
                    <a:pt x="104373" y="33399"/>
                    <a:pt x="104245" y="33399"/>
                  </a:cubicBezTo>
                  <a:close/>
                  <a:moveTo>
                    <a:pt x="105530" y="33399"/>
                  </a:moveTo>
                  <a:cubicBezTo>
                    <a:pt x="105434" y="33399"/>
                    <a:pt x="105337" y="33495"/>
                    <a:pt x="105337" y="33592"/>
                  </a:cubicBezTo>
                  <a:cubicBezTo>
                    <a:pt x="105337" y="33720"/>
                    <a:pt x="105434" y="33817"/>
                    <a:pt x="105530" y="33817"/>
                  </a:cubicBezTo>
                  <a:lnTo>
                    <a:pt x="106816" y="33817"/>
                  </a:lnTo>
                  <a:cubicBezTo>
                    <a:pt x="106912" y="33817"/>
                    <a:pt x="107009" y="33720"/>
                    <a:pt x="107009" y="33592"/>
                  </a:cubicBezTo>
                  <a:cubicBezTo>
                    <a:pt x="107009" y="33495"/>
                    <a:pt x="106912" y="33399"/>
                    <a:pt x="106816" y="33399"/>
                  </a:cubicBezTo>
                  <a:close/>
                  <a:moveTo>
                    <a:pt x="108102" y="33399"/>
                  </a:moveTo>
                  <a:cubicBezTo>
                    <a:pt x="107973" y="33399"/>
                    <a:pt x="107877" y="33495"/>
                    <a:pt x="107877" y="33592"/>
                  </a:cubicBezTo>
                  <a:cubicBezTo>
                    <a:pt x="107877" y="33720"/>
                    <a:pt x="107973" y="33817"/>
                    <a:pt x="108102" y="33817"/>
                  </a:cubicBezTo>
                  <a:lnTo>
                    <a:pt x="109355" y="33817"/>
                  </a:lnTo>
                  <a:cubicBezTo>
                    <a:pt x="109484" y="33817"/>
                    <a:pt x="109580" y="33720"/>
                    <a:pt x="109580" y="33592"/>
                  </a:cubicBezTo>
                  <a:cubicBezTo>
                    <a:pt x="109580" y="33495"/>
                    <a:pt x="109484" y="33399"/>
                    <a:pt x="109355" y="33399"/>
                  </a:cubicBezTo>
                  <a:close/>
                  <a:moveTo>
                    <a:pt x="110641" y="33399"/>
                  </a:moveTo>
                  <a:cubicBezTo>
                    <a:pt x="110513" y="33399"/>
                    <a:pt x="110416" y="33495"/>
                    <a:pt x="110416" y="33592"/>
                  </a:cubicBezTo>
                  <a:cubicBezTo>
                    <a:pt x="110416" y="33720"/>
                    <a:pt x="110513" y="33817"/>
                    <a:pt x="110641" y="33817"/>
                  </a:cubicBezTo>
                  <a:lnTo>
                    <a:pt x="111927" y="33817"/>
                  </a:lnTo>
                  <a:cubicBezTo>
                    <a:pt x="112023" y="33817"/>
                    <a:pt x="112120" y="33720"/>
                    <a:pt x="112120" y="33592"/>
                  </a:cubicBezTo>
                  <a:cubicBezTo>
                    <a:pt x="112120" y="33495"/>
                    <a:pt x="112023" y="33399"/>
                    <a:pt x="111927" y="33399"/>
                  </a:cubicBezTo>
                  <a:close/>
                  <a:moveTo>
                    <a:pt x="113181" y="33399"/>
                  </a:moveTo>
                  <a:cubicBezTo>
                    <a:pt x="113084" y="33399"/>
                    <a:pt x="112988" y="33495"/>
                    <a:pt x="112988" y="33592"/>
                  </a:cubicBezTo>
                  <a:cubicBezTo>
                    <a:pt x="112988" y="33720"/>
                    <a:pt x="113084" y="33817"/>
                    <a:pt x="113181" y="33817"/>
                  </a:cubicBezTo>
                  <a:lnTo>
                    <a:pt x="114466" y="33817"/>
                  </a:lnTo>
                  <a:cubicBezTo>
                    <a:pt x="114595" y="33817"/>
                    <a:pt x="114691" y="33720"/>
                    <a:pt x="114691" y="33592"/>
                  </a:cubicBezTo>
                  <a:cubicBezTo>
                    <a:pt x="114691" y="33495"/>
                    <a:pt x="114595" y="33399"/>
                    <a:pt x="114466" y="33399"/>
                  </a:cubicBezTo>
                  <a:close/>
                  <a:moveTo>
                    <a:pt x="115752" y="33399"/>
                  </a:moveTo>
                  <a:cubicBezTo>
                    <a:pt x="115624" y="33399"/>
                    <a:pt x="115527" y="33495"/>
                    <a:pt x="115527" y="33592"/>
                  </a:cubicBezTo>
                  <a:cubicBezTo>
                    <a:pt x="115527" y="33720"/>
                    <a:pt x="115624" y="33817"/>
                    <a:pt x="115752" y="33817"/>
                  </a:cubicBezTo>
                  <a:lnTo>
                    <a:pt x="117006" y="33817"/>
                  </a:lnTo>
                  <a:cubicBezTo>
                    <a:pt x="117134" y="33817"/>
                    <a:pt x="117231" y="33720"/>
                    <a:pt x="117231" y="33592"/>
                  </a:cubicBezTo>
                  <a:cubicBezTo>
                    <a:pt x="117231" y="33495"/>
                    <a:pt x="117134" y="33399"/>
                    <a:pt x="117006" y="33399"/>
                  </a:cubicBezTo>
                  <a:close/>
                  <a:moveTo>
                    <a:pt x="118292" y="33399"/>
                  </a:moveTo>
                  <a:cubicBezTo>
                    <a:pt x="118163" y="33399"/>
                    <a:pt x="118067" y="33495"/>
                    <a:pt x="118067" y="33592"/>
                  </a:cubicBezTo>
                  <a:cubicBezTo>
                    <a:pt x="118067" y="33720"/>
                    <a:pt x="118163" y="33817"/>
                    <a:pt x="118292" y="33817"/>
                  </a:cubicBezTo>
                  <a:lnTo>
                    <a:pt x="119577" y="33817"/>
                  </a:lnTo>
                  <a:cubicBezTo>
                    <a:pt x="119674" y="33817"/>
                    <a:pt x="119770" y="33720"/>
                    <a:pt x="119770" y="33592"/>
                  </a:cubicBezTo>
                  <a:cubicBezTo>
                    <a:pt x="119770" y="33495"/>
                    <a:pt x="119674" y="33399"/>
                    <a:pt x="119577" y="33399"/>
                  </a:cubicBezTo>
                  <a:close/>
                  <a:moveTo>
                    <a:pt x="193" y="33463"/>
                  </a:moveTo>
                  <a:cubicBezTo>
                    <a:pt x="97" y="33463"/>
                    <a:pt x="0" y="33560"/>
                    <a:pt x="0" y="33656"/>
                  </a:cubicBezTo>
                  <a:lnTo>
                    <a:pt x="0" y="34942"/>
                  </a:lnTo>
                  <a:cubicBezTo>
                    <a:pt x="0" y="35070"/>
                    <a:pt x="97" y="35167"/>
                    <a:pt x="193" y="35167"/>
                  </a:cubicBezTo>
                  <a:cubicBezTo>
                    <a:pt x="322" y="35167"/>
                    <a:pt x="418" y="35070"/>
                    <a:pt x="418" y="34942"/>
                  </a:cubicBezTo>
                  <a:lnTo>
                    <a:pt x="418" y="33656"/>
                  </a:lnTo>
                  <a:cubicBezTo>
                    <a:pt x="418" y="33560"/>
                    <a:pt x="322" y="33463"/>
                    <a:pt x="193" y="33463"/>
                  </a:cubicBezTo>
                  <a:close/>
                  <a:moveTo>
                    <a:pt x="120092" y="34138"/>
                  </a:moveTo>
                  <a:cubicBezTo>
                    <a:pt x="119995" y="34138"/>
                    <a:pt x="119899" y="34235"/>
                    <a:pt x="119899" y="34331"/>
                  </a:cubicBezTo>
                  <a:lnTo>
                    <a:pt x="119899" y="35617"/>
                  </a:lnTo>
                  <a:cubicBezTo>
                    <a:pt x="119899" y="35745"/>
                    <a:pt x="119995" y="35842"/>
                    <a:pt x="120092" y="35842"/>
                  </a:cubicBezTo>
                  <a:cubicBezTo>
                    <a:pt x="120220" y="35842"/>
                    <a:pt x="120317" y="35745"/>
                    <a:pt x="120317" y="35617"/>
                  </a:cubicBezTo>
                  <a:lnTo>
                    <a:pt x="120317" y="34331"/>
                  </a:lnTo>
                  <a:cubicBezTo>
                    <a:pt x="120317" y="34235"/>
                    <a:pt x="120220" y="34138"/>
                    <a:pt x="120092" y="34138"/>
                  </a:cubicBezTo>
                  <a:close/>
                  <a:moveTo>
                    <a:pt x="193" y="36003"/>
                  </a:moveTo>
                  <a:cubicBezTo>
                    <a:pt x="97" y="36003"/>
                    <a:pt x="0" y="36099"/>
                    <a:pt x="0" y="36228"/>
                  </a:cubicBezTo>
                  <a:lnTo>
                    <a:pt x="0" y="37481"/>
                  </a:lnTo>
                  <a:cubicBezTo>
                    <a:pt x="0" y="37610"/>
                    <a:pt x="97" y="37706"/>
                    <a:pt x="193" y="37706"/>
                  </a:cubicBezTo>
                  <a:cubicBezTo>
                    <a:pt x="322" y="37706"/>
                    <a:pt x="418" y="37610"/>
                    <a:pt x="418" y="37481"/>
                  </a:cubicBezTo>
                  <a:lnTo>
                    <a:pt x="418" y="36228"/>
                  </a:lnTo>
                  <a:cubicBezTo>
                    <a:pt x="418" y="36099"/>
                    <a:pt x="322" y="36003"/>
                    <a:pt x="193" y="36003"/>
                  </a:cubicBezTo>
                  <a:close/>
                  <a:moveTo>
                    <a:pt x="120092" y="36678"/>
                  </a:moveTo>
                  <a:cubicBezTo>
                    <a:pt x="119995" y="36678"/>
                    <a:pt x="119899" y="36774"/>
                    <a:pt x="119899" y="36903"/>
                  </a:cubicBezTo>
                  <a:lnTo>
                    <a:pt x="119899" y="38156"/>
                  </a:lnTo>
                  <a:cubicBezTo>
                    <a:pt x="119899" y="38285"/>
                    <a:pt x="119995" y="38381"/>
                    <a:pt x="120092" y="38381"/>
                  </a:cubicBezTo>
                  <a:cubicBezTo>
                    <a:pt x="120220" y="38381"/>
                    <a:pt x="120317" y="38285"/>
                    <a:pt x="120317" y="38156"/>
                  </a:cubicBezTo>
                  <a:lnTo>
                    <a:pt x="120317" y="36903"/>
                  </a:lnTo>
                  <a:cubicBezTo>
                    <a:pt x="120317" y="36774"/>
                    <a:pt x="120220" y="36678"/>
                    <a:pt x="120092" y="36678"/>
                  </a:cubicBezTo>
                  <a:close/>
                  <a:moveTo>
                    <a:pt x="193" y="38542"/>
                  </a:moveTo>
                  <a:cubicBezTo>
                    <a:pt x="97" y="38542"/>
                    <a:pt x="0" y="38638"/>
                    <a:pt x="0" y="38767"/>
                  </a:cubicBezTo>
                  <a:lnTo>
                    <a:pt x="0" y="40053"/>
                  </a:lnTo>
                  <a:cubicBezTo>
                    <a:pt x="0" y="40149"/>
                    <a:pt x="97" y="40246"/>
                    <a:pt x="193" y="40246"/>
                  </a:cubicBezTo>
                  <a:cubicBezTo>
                    <a:pt x="322" y="40246"/>
                    <a:pt x="418" y="40149"/>
                    <a:pt x="418" y="40053"/>
                  </a:cubicBezTo>
                  <a:lnTo>
                    <a:pt x="418" y="38767"/>
                  </a:lnTo>
                  <a:cubicBezTo>
                    <a:pt x="418" y="38638"/>
                    <a:pt x="322" y="38542"/>
                    <a:pt x="193" y="38542"/>
                  </a:cubicBezTo>
                  <a:close/>
                  <a:moveTo>
                    <a:pt x="120092" y="39249"/>
                  </a:moveTo>
                  <a:cubicBezTo>
                    <a:pt x="119995" y="39249"/>
                    <a:pt x="119899" y="39313"/>
                    <a:pt x="119899" y="39442"/>
                  </a:cubicBezTo>
                  <a:lnTo>
                    <a:pt x="119899" y="40728"/>
                  </a:lnTo>
                  <a:cubicBezTo>
                    <a:pt x="119899" y="40824"/>
                    <a:pt x="119995" y="40921"/>
                    <a:pt x="120092" y="40921"/>
                  </a:cubicBezTo>
                  <a:cubicBezTo>
                    <a:pt x="120220" y="40921"/>
                    <a:pt x="120317" y="40824"/>
                    <a:pt x="120317" y="40728"/>
                  </a:cubicBezTo>
                  <a:lnTo>
                    <a:pt x="120317" y="39442"/>
                  </a:lnTo>
                  <a:cubicBezTo>
                    <a:pt x="120317" y="39313"/>
                    <a:pt x="120220" y="39249"/>
                    <a:pt x="120092" y="39249"/>
                  </a:cubicBezTo>
                  <a:close/>
                  <a:moveTo>
                    <a:pt x="193" y="41114"/>
                  </a:moveTo>
                  <a:cubicBezTo>
                    <a:pt x="97" y="41114"/>
                    <a:pt x="0" y="41210"/>
                    <a:pt x="0" y="41306"/>
                  </a:cubicBezTo>
                  <a:lnTo>
                    <a:pt x="0" y="42592"/>
                  </a:lnTo>
                  <a:cubicBezTo>
                    <a:pt x="0" y="42721"/>
                    <a:pt x="97" y="42817"/>
                    <a:pt x="193" y="42817"/>
                  </a:cubicBezTo>
                  <a:cubicBezTo>
                    <a:pt x="322" y="42817"/>
                    <a:pt x="418" y="42721"/>
                    <a:pt x="418" y="42592"/>
                  </a:cubicBezTo>
                  <a:lnTo>
                    <a:pt x="418" y="41306"/>
                  </a:lnTo>
                  <a:cubicBezTo>
                    <a:pt x="418" y="41210"/>
                    <a:pt x="322" y="41114"/>
                    <a:pt x="193" y="41114"/>
                  </a:cubicBezTo>
                  <a:close/>
                  <a:moveTo>
                    <a:pt x="120092" y="41789"/>
                  </a:moveTo>
                  <a:cubicBezTo>
                    <a:pt x="119995" y="41789"/>
                    <a:pt x="119899" y="41885"/>
                    <a:pt x="119899" y="41981"/>
                  </a:cubicBezTo>
                  <a:lnTo>
                    <a:pt x="119899" y="43267"/>
                  </a:lnTo>
                  <a:cubicBezTo>
                    <a:pt x="119899" y="43396"/>
                    <a:pt x="119995" y="43492"/>
                    <a:pt x="120092" y="43492"/>
                  </a:cubicBezTo>
                  <a:cubicBezTo>
                    <a:pt x="120220" y="43492"/>
                    <a:pt x="120317" y="43396"/>
                    <a:pt x="120317" y="43267"/>
                  </a:cubicBezTo>
                  <a:lnTo>
                    <a:pt x="120317" y="41981"/>
                  </a:lnTo>
                  <a:cubicBezTo>
                    <a:pt x="120317" y="41885"/>
                    <a:pt x="120220" y="41789"/>
                    <a:pt x="120092" y="41789"/>
                  </a:cubicBezTo>
                  <a:close/>
                  <a:moveTo>
                    <a:pt x="193" y="43653"/>
                  </a:moveTo>
                  <a:cubicBezTo>
                    <a:pt x="97" y="43653"/>
                    <a:pt x="0" y="43749"/>
                    <a:pt x="0" y="43878"/>
                  </a:cubicBezTo>
                  <a:lnTo>
                    <a:pt x="0" y="45132"/>
                  </a:lnTo>
                  <a:cubicBezTo>
                    <a:pt x="0" y="45260"/>
                    <a:pt x="97" y="45357"/>
                    <a:pt x="193" y="45357"/>
                  </a:cubicBezTo>
                  <a:cubicBezTo>
                    <a:pt x="322" y="45357"/>
                    <a:pt x="418" y="45260"/>
                    <a:pt x="418" y="45132"/>
                  </a:cubicBezTo>
                  <a:lnTo>
                    <a:pt x="418" y="43878"/>
                  </a:lnTo>
                  <a:cubicBezTo>
                    <a:pt x="418" y="43749"/>
                    <a:pt x="322" y="43653"/>
                    <a:pt x="193" y="43653"/>
                  </a:cubicBezTo>
                  <a:close/>
                  <a:moveTo>
                    <a:pt x="120092" y="44328"/>
                  </a:moveTo>
                  <a:cubicBezTo>
                    <a:pt x="119995" y="44328"/>
                    <a:pt x="119899" y="44424"/>
                    <a:pt x="119899" y="44553"/>
                  </a:cubicBezTo>
                  <a:lnTo>
                    <a:pt x="119899" y="45839"/>
                  </a:lnTo>
                  <a:cubicBezTo>
                    <a:pt x="119899" y="45935"/>
                    <a:pt x="119995" y="46032"/>
                    <a:pt x="120092" y="46032"/>
                  </a:cubicBezTo>
                  <a:cubicBezTo>
                    <a:pt x="120220" y="46032"/>
                    <a:pt x="120317" y="45935"/>
                    <a:pt x="120317" y="45839"/>
                  </a:cubicBezTo>
                  <a:lnTo>
                    <a:pt x="120317" y="44553"/>
                  </a:lnTo>
                  <a:cubicBezTo>
                    <a:pt x="120317" y="44424"/>
                    <a:pt x="120220" y="44328"/>
                    <a:pt x="120092" y="44328"/>
                  </a:cubicBezTo>
                  <a:close/>
                  <a:moveTo>
                    <a:pt x="120092" y="46900"/>
                  </a:moveTo>
                  <a:cubicBezTo>
                    <a:pt x="119995" y="46900"/>
                    <a:pt x="119899" y="46996"/>
                    <a:pt x="119899" y="47092"/>
                  </a:cubicBezTo>
                  <a:lnTo>
                    <a:pt x="119899" y="48378"/>
                  </a:lnTo>
                  <a:cubicBezTo>
                    <a:pt x="119899" y="48507"/>
                    <a:pt x="119995" y="48571"/>
                    <a:pt x="120092" y="48571"/>
                  </a:cubicBezTo>
                  <a:cubicBezTo>
                    <a:pt x="120220" y="48571"/>
                    <a:pt x="120317" y="48507"/>
                    <a:pt x="120317" y="48378"/>
                  </a:cubicBezTo>
                  <a:lnTo>
                    <a:pt x="120317" y="47092"/>
                  </a:lnTo>
                  <a:cubicBezTo>
                    <a:pt x="120317" y="46996"/>
                    <a:pt x="120220" y="46900"/>
                    <a:pt x="120092" y="46900"/>
                  </a:cubicBezTo>
                  <a:close/>
                  <a:moveTo>
                    <a:pt x="120092" y="49439"/>
                  </a:moveTo>
                  <a:cubicBezTo>
                    <a:pt x="119995" y="49439"/>
                    <a:pt x="119899" y="49535"/>
                    <a:pt x="119899" y="49664"/>
                  </a:cubicBezTo>
                  <a:lnTo>
                    <a:pt x="119899" y="50918"/>
                  </a:lnTo>
                  <a:cubicBezTo>
                    <a:pt x="119899" y="51046"/>
                    <a:pt x="119995" y="51143"/>
                    <a:pt x="120092" y="51143"/>
                  </a:cubicBezTo>
                  <a:cubicBezTo>
                    <a:pt x="120220" y="51143"/>
                    <a:pt x="120317" y="51046"/>
                    <a:pt x="120317" y="50918"/>
                  </a:cubicBezTo>
                  <a:lnTo>
                    <a:pt x="120317" y="49664"/>
                  </a:lnTo>
                  <a:cubicBezTo>
                    <a:pt x="120317" y="49535"/>
                    <a:pt x="120220" y="49439"/>
                    <a:pt x="120092" y="49439"/>
                  </a:cubicBezTo>
                  <a:close/>
                  <a:moveTo>
                    <a:pt x="120092" y="51978"/>
                  </a:moveTo>
                  <a:cubicBezTo>
                    <a:pt x="119995" y="51978"/>
                    <a:pt x="119899" y="52075"/>
                    <a:pt x="119899" y="52203"/>
                  </a:cubicBezTo>
                  <a:lnTo>
                    <a:pt x="119899" y="53489"/>
                  </a:lnTo>
                  <a:cubicBezTo>
                    <a:pt x="119899" y="53586"/>
                    <a:pt x="119995" y="53682"/>
                    <a:pt x="120092" y="53682"/>
                  </a:cubicBezTo>
                  <a:cubicBezTo>
                    <a:pt x="120220" y="53682"/>
                    <a:pt x="120317" y="53586"/>
                    <a:pt x="120317" y="53489"/>
                  </a:cubicBezTo>
                  <a:lnTo>
                    <a:pt x="120317" y="52203"/>
                  </a:lnTo>
                  <a:cubicBezTo>
                    <a:pt x="120317" y="52075"/>
                    <a:pt x="120220" y="51978"/>
                    <a:pt x="120092" y="51978"/>
                  </a:cubicBezTo>
                  <a:close/>
                  <a:moveTo>
                    <a:pt x="120092" y="54550"/>
                  </a:moveTo>
                  <a:cubicBezTo>
                    <a:pt x="119995" y="54550"/>
                    <a:pt x="119899" y="54646"/>
                    <a:pt x="119899" y="54743"/>
                  </a:cubicBezTo>
                  <a:lnTo>
                    <a:pt x="119899" y="56029"/>
                  </a:lnTo>
                  <a:cubicBezTo>
                    <a:pt x="119899" y="56157"/>
                    <a:pt x="119995" y="56254"/>
                    <a:pt x="120092" y="56254"/>
                  </a:cubicBezTo>
                  <a:cubicBezTo>
                    <a:pt x="120220" y="56254"/>
                    <a:pt x="120317" y="56157"/>
                    <a:pt x="120317" y="56029"/>
                  </a:cubicBezTo>
                  <a:lnTo>
                    <a:pt x="120317" y="54743"/>
                  </a:lnTo>
                  <a:cubicBezTo>
                    <a:pt x="120317" y="54646"/>
                    <a:pt x="120220" y="54550"/>
                    <a:pt x="120092" y="54550"/>
                  </a:cubicBezTo>
                  <a:close/>
                  <a:moveTo>
                    <a:pt x="120092" y="57089"/>
                  </a:moveTo>
                  <a:cubicBezTo>
                    <a:pt x="119995" y="57089"/>
                    <a:pt x="119899" y="57186"/>
                    <a:pt x="119899" y="57314"/>
                  </a:cubicBezTo>
                  <a:lnTo>
                    <a:pt x="119899" y="58568"/>
                  </a:lnTo>
                  <a:cubicBezTo>
                    <a:pt x="119899" y="58697"/>
                    <a:pt x="119995" y="58793"/>
                    <a:pt x="120092" y="58793"/>
                  </a:cubicBezTo>
                  <a:cubicBezTo>
                    <a:pt x="120220" y="58793"/>
                    <a:pt x="120317" y="58697"/>
                    <a:pt x="120317" y="58568"/>
                  </a:cubicBezTo>
                  <a:lnTo>
                    <a:pt x="120317" y="57314"/>
                  </a:lnTo>
                  <a:cubicBezTo>
                    <a:pt x="120317" y="57186"/>
                    <a:pt x="120220" y="57089"/>
                    <a:pt x="120092" y="57089"/>
                  </a:cubicBezTo>
                  <a:close/>
                  <a:moveTo>
                    <a:pt x="120092" y="59629"/>
                  </a:moveTo>
                  <a:cubicBezTo>
                    <a:pt x="119995" y="59629"/>
                    <a:pt x="119899" y="59725"/>
                    <a:pt x="119899" y="59854"/>
                  </a:cubicBezTo>
                  <a:lnTo>
                    <a:pt x="119899" y="61140"/>
                  </a:lnTo>
                  <a:cubicBezTo>
                    <a:pt x="119899" y="61236"/>
                    <a:pt x="119995" y="61332"/>
                    <a:pt x="120092" y="61332"/>
                  </a:cubicBezTo>
                  <a:cubicBezTo>
                    <a:pt x="120220" y="61332"/>
                    <a:pt x="120317" y="61236"/>
                    <a:pt x="120317" y="61140"/>
                  </a:cubicBezTo>
                  <a:lnTo>
                    <a:pt x="120317" y="59854"/>
                  </a:lnTo>
                  <a:cubicBezTo>
                    <a:pt x="120317" y="59725"/>
                    <a:pt x="120220" y="59629"/>
                    <a:pt x="120092" y="59629"/>
                  </a:cubicBezTo>
                  <a:close/>
                  <a:moveTo>
                    <a:pt x="120092" y="62200"/>
                  </a:moveTo>
                  <a:cubicBezTo>
                    <a:pt x="119995" y="62200"/>
                    <a:pt x="119899" y="62297"/>
                    <a:pt x="119899" y="62393"/>
                  </a:cubicBezTo>
                  <a:lnTo>
                    <a:pt x="119899" y="63679"/>
                  </a:lnTo>
                  <a:cubicBezTo>
                    <a:pt x="119899" y="63808"/>
                    <a:pt x="119995" y="63904"/>
                    <a:pt x="120092" y="63904"/>
                  </a:cubicBezTo>
                  <a:cubicBezTo>
                    <a:pt x="120220" y="63904"/>
                    <a:pt x="120317" y="63808"/>
                    <a:pt x="120317" y="63679"/>
                  </a:cubicBezTo>
                  <a:lnTo>
                    <a:pt x="120317" y="62393"/>
                  </a:lnTo>
                  <a:cubicBezTo>
                    <a:pt x="120317" y="62297"/>
                    <a:pt x="120220" y="62200"/>
                    <a:pt x="120092" y="62200"/>
                  </a:cubicBezTo>
                  <a:close/>
                  <a:moveTo>
                    <a:pt x="120092" y="64740"/>
                  </a:moveTo>
                  <a:cubicBezTo>
                    <a:pt x="119995" y="64740"/>
                    <a:pt x="119899" y="64836"/>
                    <a:pt x="119899" y="64965"/>
                  </a:cubicBezTo>
                  <a:lnTo>
                    <a:pt x="119899" y="66218"/>
                  </a:lnTo>
                  <a:cubicBezTo>
                    <a:pt x="119899" y="66347"/>
                    <a:pt x="119995" y="66443"/>
                    <a:pt x="120092" y="66443"/>
                  </a:cubicBezTo>
                  <a:cubicBezTo>
                    <a:pt x="120220" y="66443"/>
                    <a:pt x="120317" y="66347"/>
                    <a:pt x="120317" y="66218"/>
                  </a:cubicBezTo>
                  <a:lnTo>
                    <a:pt x="120317" y="64965"/>
                  </a:lnTo>
                  <a:cubicBezTo>
                    <a:pt x="120317" y="64836"/>
                    <a:pt x="120220" y="64740"/>
                    <a:pt x="120092" y="64740"/>
                  </a:cubicBezTo>
                  <a:close/>
                  <a:moveTo>
                    <a:pt x="120092" y="67279"/>
                  </a:moveTo>
                  <a:cubicBezTo>
                    <a:pt x="119995" y="67279"/>
                    <a:pt x="119899" y="67376"/>
                    <a:pt x="119899" y="67504"/>
                  </a:cubicBezTo>
                  <a:lnTo>
                    <a:pt x="119899" y="68790"/>
                  </a:lnTo>
                  <a:cubicBezTo>
                    <a:pt x="119899" y="68886"/>
                    <a:pt x="119995" y="68983"/>
                    <a:pt x="120092" y="68983"/>
                  </a:cubicBezTo>
                  <a:cubicBezTo>
                    <a:pt x="120220" y="68983"/>
                    <a:pt x="120317" y="68886"/>
                    <a:pt x="120317" y="68790"/>
                  </a:cubicBezTo>
                  <a:lnTo>
                    <a:pt x="120317" y="67504"/>
                  </a:lnTo>
                  <a:cubicBezTo>
                    <a:pt x="120317" y="67376"/>
                    <a:pt x="120220" y="67279"/>
                    <a:pt x="120092" y="67279"/>
                  </a:cubicBezTo>
                  <a:close/>
                  <a:moveTo>
                    <a:pt x="120092" y="69851"/>
                  </a:moveTo>
                  <a:cubicBezTo>
                    <a:pt x="119995" y="69851"/>
                    <a:pt x="119899" y="69947"/>
                    <a:pt x="119899" y="70044"/>
                  </a:cubicBezTo>
                  <a:lnTo>
                    <a:pt x="119899" y="71329"/>
                  </a:lnTo>
                  <a:cubicBezTo>
                    <a:pt x="119899" y="71458"/>
                    <a:pt x="119995" y="71554"/>
                    <a:pt x="120092" y="71554"/>
                  </a:cubicBezTo>
                  <a:cubicBezTo>
                    <a:pt x="120220" y="71554"/>
                    <a:pt x="120317" y="71458"/>
                    <a:pt x="120317" y="71329"/>
                  </a:cubicBezTo>
                  <a:lnTo>
                    <a:pt x="120317" y="70044"/>
                  </a:lnTo>
                  <a:cubicBezTo>
                    <a:pt x="120317" y="69947"/>
                    <a:pt x="120220" y="69851"/>
                    <a:pt x="120092" y="69851"/>
                  </a:cubicBezTo>
                  <a:close/>
                  <a:moveTo>
                    <a:pt x="120092" y="72390"/>
                  </a:moveTo>
                  <a:cubicBezTo>
                    <a:pt x="119995" y="72390"/>
                    <a:pt x="119899" y="72487"/>
                    <a:pt x="119899" y="72615"/>
                  </a:cubicBezTo>
                  <a:lnTo>
                    <a:pt x="119899" y="73869"/>
                  </a:lnTo>
                  <a:cubicBezTo>
                    <a:pt x="119899" y="73997"/>
                    <a:pt x="119995" y="74094"/>
                    <a:pt x="120092" y="74094"/>
                  </a:cubicBezTo>
                  <a:cubicBezTo>
                    <a:pt x="120220" y="74094"/>
                    <a:pt x="120317" y="73997"/>
                    <a:pt x="120317" y="73869"/>
                  </a:cubicBezTo>
                  <a:lnTo>
                    <a:pt x="120317" y="72615"/>
                  </a:lnTo>
                  <a:cubicBezTo>
                    <a:pt x="120317" y="72487"/>
                    <a:pt x="120220" y="72390"/>
                    <a:pt x="120092" y="72390"/>
                  </a:cubicBezTo>
                  <a:close/>
                  <a:moveTo>
                    <a:pt x="120092" y="74930"/>
                  </a:moveTo>
                  <a:cubicBezTo>
                    <a:pt x="119995" y="74930"/>
                    <a:pt x="119899" y="75026"/>
                    <a:pt x="119899" y="75155"/>
                  </a:cubicBezTo>
                  <a:lnTo>
                    <a:pt x="119899" y="76408"/>
                  </a:lnTo>
                  <a:cubicBezTo>
                    <a:pt x="119899" y="76537"/>
                    <a:pt x="119995" y="76633"/>
                    <a:pt x="120092" y="76633"/>
                  </a:cubicBezTo>
                  <a:cubicBezTo>
                    <a:pt x="120220" y="76633"/>
                    <a:pt x="120317" y="76537"/>
                    <a:pt x="120317" y="76408"/>
                  </a:cubicBezTo>
                  <a:lnTo>
                    <a:pt x="120317" y="75155"/>
                  </a:lnTo>
                  <a:cubicBezTo>
                    <a:pt x="120317" y="75026"/>
                    <a:pt x="120220" y="74930"/>
                    <a:pt x="120092" y="749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64"/>
            <p:cNvSpPr/>
            <p:nvPr/>
          </p:nvSpPr>
          <p:spPr>
            <a:xfrm>
              <a:off x="4008475" y="962975"/>
              <a:ext cx="286100" cy="383350"/>
            </a:xfrm>
            <a:custGeom>
              <a:avLst/>
              <a:gdLst/>
              <a:ahLst/>
              <a:cxnLst/>
              <a:rect l="l" t="t" r="r" b="b"/>
              <a:pathLst>
                <a:path w="11444" h="15334" extrusionOk="0">
                  <a:moveTo>
                    <a:pt x="0" y="0"/>
                  </a:moveTo>
                  <a:lnTo>
                    <a:pt x="7683" y="15333"/>
                  </a:lnTo>
                  <a:lnTo>
                    <a:pt x="114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64"/>
            <p:cNvSpPr/>
            <p:nvPr/>
          </p:nvSpPr>
          <p:spPr>
            <a:xfrm>
              <a:off x="4002850" y="957350"/>
              <a:ext cx="297350" cy="394000"/>
            </a:xfrm>
            <a:custGeom>
              <a:avLst/>
              <a:gdLst/>
              <a:ahLst/>
              <a:cxnLst/>
              <a:rect l="l" t="t" r="r" b="b"/>
              <a:pathLst>
                <a:path w="11894" h="15760" extrusionOk="0">
                  <a:moveTo>
                    <a:pt x="11379" y="450"/>
                  </a:moveTo>
                  <a:lnTo>
                    <a:pt x="7815" y="14954"/>
                  </a:lnTo>
                  <a:lnTo>
                    <a:pt x="579" y="450"/>
                  </a:lnTo>
                  <a:close/>
                  <a:moveTo>
                    <a:pt x="225" y="0"/>
                  </a:moveTo>
                  <a:cubicBezTo>
                    <a:pt x="161" y="0"/>
                    <a:pt x="97" y="32"/>
                    <a:pt x="64" y="97"/>
                  </a:cubicBezTo>
                  <a:cubicBezTo>
                    <a:pt x="0" y="161"/>
                    <a:pt x="0" y="257"/>
                    <a:pt x="32" y="322"/>
                  </a:cubicBezTo>
                  <a:lnTo>
                    <a:pt x="7715" y="15655"/>
                  </a:lnTo>
                  <a:cubicBezTo>
                    <a:pt x="7741" y="15707"/>
                    <a:pt x="7810" y="15760"/>
                    <a:pt x="7870" y="15760"/>
                  </a:cubicBezTo>
                  <a:cubicBezTo>
                    <a:pt x="7883" y="15760"/>
                    <a:pt x="7896" y="15757"/>
                    <a:pt x="7908" y="15751"/>
                  </a:cubicBezTo>
                  <a:cubicBezTo>
                    <a:pt x="8004" y="15751"/>
                    <a:pt x="8068" y="15687"/>
                    <a:pt x="8101" y="15590"/>
                  </a:cubicBezTo>
                  <a:lnTo>
                    <a:pt x="11861" y="257"/>
                  </a:lnTo>
                  <a:cubicBezTo>
                    <a:pt x="11894" y="225"/>
                    <a:pt x="11861" y="129"/>
                    <a:pt x="11829" y="97"/>
                  </a:cubicBezTo>
                  <a:cubicBezTo>
                    <a:pt x="11797" y="32"/>
                    <a:pt x="11733" y="0"/>
                    <a:pt x="11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64"/>
            <p:cNvSpPr/>
            <p:nvPr/>
          </p:nvSpPr>
          <p:spPr>
            <a:xfrm>
              <a:off x="4039000" y="977425"/>
              <a:ext cx="182450" cy="368900"/>
            </a:xfrm>
            <a:custGeom>
              <a:avLst/>
              <a:gdLst/>
              <a:ahLst/>
              <a:cxnLst/>
              <a:rect l="l" t="t" r="r" b="b"/>
              <a:pathLst>
                <a:path w="7298" h="14756" extrusionOk="0">
                  <a:moveTo>
                    <a:pt x="1" y="1"/>
                  </a:moveTo>
                  <a:lnTo>
                    <a:pt x="6462" y="14755"/>
                  </a:lnTo>
                  <a:lnTo>
                    <a:pt x="72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64"/>
            <p:cNvSpPr/>
            <p:nvPr/>
          </p:nvSpPr>
          <p:spPr>
            <a:xfrm>
              <a:off x="4033375" y="971800"/>
              <a:ext cx="192900" cy="379550"/>
            </a:xfrm>
            <a:custGeom>
              <a:avLst/>
              <a:gdLst/>
              <a:ahLst/>
              <a:cxnLst/>
              <a:rect l="l" t="t" r="r" b="b"/>
              <a:pathLst>
                <a:path w="7716" h="15182" extrusionOk="0">
                  <a:moveTo>
                    <a:pt x="7297" y="451"/>
                  </a:moveTo>
                  <a:lnTo>
                    <a:pt x="6513" y="14049"/>
                  </a:lnTo>
                  <a:lnTo>
                    <a:pt x="547" y="451"/>
                  </a:lnTo>
                  <a:close/>
                  <a:moveTo>
                    <a:pt x="226" y="1"/>
                  </a:moveTo>
                  <a:cubicBezTo>
                    <a:pt x="161" y="1"/>
                    <a:pt x="97" y="65"/>
                    <a:pt x="65" y="97"/>
                  </a:cubicBezTo>
                  <a:cubicBezTo>
                    <a:pt x="33" y="162"/>
                    <a:pt x="1" y="258"/>
                    <a:pt x="33" y="322"/>
                  </a:cubicBezTo>
                  <a:lnTo>
                    <a:pt x="6494" y="15045"/>
                  </a:lnTo>
                  <a:cubicBezTo>
                    <a:pt x="6520" y="15124"/>
                    <a:pt x="6590" y="15181"/>
                    <a:pt x="6668" y="15181"/>
                  </a:cubicBezTo>
                  <a:cubicBezTo>
                    <a:pt x="6685" y="15181"/>
                    <a:pt x="6702" y="15179"/>
                    <a:pt x="6719" y="15173"/>
                  </a:cubicBezTo>
                  <a:cubicBezTo>
                    <a:pt x="6815" y="15173"/>
                    <a:pt x="6880" y="15077"/>
                    <a:pt x="6880" y="14980"/>
                  </a:cubicBezTo>
                  <a:lnTo>
                    <a:pt x="7715" y="226"/>
                  </a:lnTo>
                  <a:cubicBezTo>
                    <a:pt x="7715" y="194"/>
                    <a:pt x="7715" y="130"/>
                    <a:pt x="7651" y="65"/>
                  </a:cubicBezTo>
                  <a:cubicBezTo>
                    <a:pt x="7619" y="33"/>
                    <a:pt x="7555" y="1"/>
                    <a:pt x="7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64"/>
            <p:cNvSpPr/>
            <p:nvPr/>
          </p:nvSpPr>
          <p:spPr>
            <a:xfrm>
              <a:off x="3998825" y="948500"/>
              <a:ext cx="201725" cy="397825"/>
            </a:xfrm>
            <a:custGeom>
              <a:avLst/>
              <a:gdLst/>
              <a:ahLst/>
              <a:cxnLst/>
              <a:rect l="l" t="t" r="r" b="b"/>
              <a:pathLst>
                <a:path w="8069" h="15913" extrusionOk="0">
                  <a:moveTo>
                    <a:pt x="0" y="1"/>
                  </a:moveTo>
                  <a:lnTo>
                    <a:pt x="8069" y="15912"/>
                  </a:lnTo>
                  <a:lnTo>
                    <a:pt x="72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64"/>
            <p:cNvSpPr/>
            <p:nvPr/>
          </p:nvSpPr>
          <p:spPr>
            <a:xfrm>
              <a:off x="3993200" y="943675"/>
              <a:ext cx="212175" cy="407675"/>
            </a:xfrm>
            <a:custGeom>
              <a:avLst/>
              <a:gdLst/>
              <a:ahLst/>
              <a:cxnLst/>
              <a:rect l="l" t="t" r="r" b="b"/>
              <a:pathLst>
                <a:path w="8487" h="16307" extrusionOk="0">
                  <a:moveTo>
                    <a:pt x="7297" y="419"/>
                  </a:moveTo>
                  <a:lnTo>
                    <a:pt x="8022" y="15152"/>
                  </a:lnTo>
                  <a:lnTo>
                    <a:pt x="579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33" y="97"/>
                  </a:cubicBezTo>
                  <a:cubicBezTo>
                    <a:pt x="0" y="162"/>
                    <a:pt x="0" y="226"/>
                    <a:pt x="33" y="290"/>
                  </a:cubicBezTo>
                  <a:lnTo>
                    <a:pt x="8101" y="16202"/>
                  </a:lnTo>
                  <a:cubicBezTo>
                    <a:pt x="8127" y="16254"/>
                    <a:pt x="8196" y="16307"/>
                    <a:pt x="8273" y="16307"/>
                  </a:cubicBezTo>
                  <a:cubicBezTo>
                    <a:pt x="8290" y="16307"/>
                    <a:pt x="8308" y="16304"/>
                    <a:pt x="8326" y="16298"/>
                  </a:cubicBezTo>
                  <a:cubicBezTo>
                    <a:pt x="8422" y="16266"/>
                    <a:pt x="8487" y="16170"/>
                    <a:pt x="8487" y="16073"/>
                  </a:cubicBezTo>
                  <a:lnTo>
                    <a:pt x="7715" y="194"/>
                  </a:lnTo>
                  <a:cubicBezTo>
                    <a:pt x="7715" y="65"/>
                    <a:pt x="7619" y="1"/>
                    <a:pt x="7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64"/>
            <p:cNvSpPr/>
            <p:nvPr/>
          </p:nvSpPr>
          <p:spPr>
            <a:xfrm>
              <a:off x="3567275" y="876975"/>
              <a:ext cx="633275" cy="469350"/>
            </a:xfrm>
            <a:custGeom>
              <a:avLst/>
              <a:gdLst/>
              <a:ahLst/>
              <a:cxnLst/>
              <a:rect l="l" t="t" r="r" b="b"/>
              <a:pathLst>
                <a:path w="25331" h="18774" extrusionOk="0">
                  <a:moveTo>
                    <a:pt x="1" y="1"/>
                  </a:moveTo>
                  <a:lnTo>
                    <a:pt x="4630" y="18773"/>
                  </a:lnTo>
                  <a:lnTo>
                    <a:pt x="25331" y="18773"/>
                  </a:lnTo>
                  <a:lnTo>
                    <a:pt x="22052" y="2155"/>
                  </a:lnTo>
                  <a:lnTo>
                    <a:pt x="11734" y="2155"/>
                  </a:lnTo>
                  <a:lnTo>
                    <a:pt x="9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64"/>
            <p:cNvSpPr/>
            <p:nvPr/>
          </p:nvSpPr>
          <p:spPr>
            <a:xfrm>
              <a:off x="3561650" y="872175"/>
              <a:ext cx="643725" cy="478975"/>
            </a:xfrm>
            <a:custGeom>
              <a:avLst/>
              <a:gdLst/>
              <a:ahLst/>
              <a:cxnLst/>
              <a:rect l="l" t="t" r="r" b="b"/>
              <a:pathLst>
                <a:path w="25749" h="19159" extrusionOk="0">
                  <a:moveTo>
                    <a:pt x="9998" y="418"/>
                  </a:moveTo>
                  <a:lnTo>
                    <a:pt x="11798" y="2475"/>
                  </a:lnTo>
                  <a:cubicBezTo>
                    <a:pt x="11830" y="2507"/>
                    <a:pt x="11894" y="2539"/>
                    <a:pt x="11959" y="2539"/>
                  </a:cubicBezTo>
                  <a:lnTo>
                    <a:pt x="22084" y="2539"/>
                  </a:lnTo>
                  <a:lnTo>
                    <a:pt x="25299" y="18740"/>
                  </a:lnTo>
                  <a:lnTo>
                    <a:pt x="5015" y="18740"/>
                  </a:lnTo>
                  <a:lnTo>
                    <a:pt x="483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2"/>
                    <a:pt x="33" y="64"/>
                  </a:cubicBezTo>
                  <a:cubicBezTo>
                    <a:pt x="1" y="129"/>
                    <a:pt x="1" y="193"/>
                    <a:pt x="1" y="257"/>
                  </a:cubicBezTo>
                  <a:lnTo>
                    <a:pt x="4630" y="18997"/>
                  </a:lnTo>
                  <a:cubicBezTo>
                    <a:pt x="4662" y="19094"/>
                    <a:pt x="4758" y="19158"/>
                    <a:pt x="4855" y="19158"/>
                  </a:cubicBezTo>
                  <a:lnTo>
                    <a:pt x="25556" y="19158"/>
                  </a:lnTo>
                  <a:cubicBezTo>
                    <a:pt x="25620" y="19158"/>
                    <a:pt x="25652" y="19126"/>
                    <a:pt x="25716" y="19094"/>
                  </a:cubicBezTo>
                  <a:cubicBezTo>
                    <a:pt x="25749" y="19030"/>
                    <a:pt x="25749" y="18965"/>
                    <a:pt x="25749" y="18901"/>
                  </a:cubicBezTo>
                  <a:lnTo>
                    <a:pt x="22470" y="2282"/>
                  </a:lnTo>
                  <a:cubicBezTo>
                    <a:pt x="22438" y="2186"/>
                    <a:pt x="22373" y="2122"/>
                    <a:pt x="22277" y="2122"/>
                  </a:cubicBezTo>
                  <a:lnTo>
                    <a:pt x="12063" y="2122"/>
                  </a:lnTo>
                  <a:lnTo>
                    <a:pt x="10255" y="64"/>
                  </a:lnTo>
                  <a:cubicBezTo>
                    <a:pt x="10191" y="32"/>
                    <a:pt x="10159" y="0"/>
                    <a:pt x="1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64"/>
            <p:cNvSpPr/>
            <p:nvPr/>
          </p:nvSpPr>
          <p:spPr>
            <a:xfrm>
              <a:off x="4486625" y="1409775"/>
              <a:ext cx="694325" cy="411475"/>
            </a:xfrm>
            <a:custGeom>
              <a:avLst/>
              <a:gdLst/>
              <a:ahLst/>
              <a:cxnLst/>
              <a:rect l="l" t="t" r="r" b="b"/>
              <a:pathLst>
                <a:path w="27773" h="16459" extrusionOk="0">
                  <a:moveTo>
                    <a:pt x="1961" y="1"/>
                  </a:moveTo>
                  <a:cubicBezTo>
                    <a:pt x="868" y="1"/>
                    <a:pt x="0" y="901"/>
                    <a:pt x="0" y="1994"/>
                  </a:cubicBezTo>
                  <a:lnTo>
                    <a:pt x="0" y="14498"/>
                  </a:lnTo>
                  <a:cubicBezTo>
                    <a:pt x="0" y="15591"/>
                    <a:pt x="868" y="16459"/>
                    <a:pt x="1961" y="16459"/>
                  </a:cubicBezTo>
                  <a:lnTo>
                    <a:pt x="25812" y="16459"/>
                  </a:lnTo>
                  <a:cubicBezTo>
                    <a:pt x="26873" y="16459"/>
                    <a:pt x="27773" y="15591"/>
                    <a:pt x="27773" y="14498"/>
                  </a:cubicBezTo>
                  <a:lnTo>
                    <a:pt x="27773" y="1994"/>
                  </a:lnTo>
                  <a:cubicBezTo>
                    <a:pt x="27773" y="901"/>
                    <a:pt x="26873" y="1"/>
                    <a:pt x="25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64"/>
            <p:cNvSpPr/>
            <p:nvPr/>
          </p:nvSpPr>
          <p:spPr>
            <a:xfrm>
              <a:off x="4481000" y="1404950"/>
              <a:ext cx="704775" cy="421125"/>
            </a:xfrm>
            <a:custGeom>
              <a:avLst/>
              <a:gdLst/>
              <a:ahLst/>
              <a:cxnLst/>
              <a:rect l="l" t="t" r="r" b="b"/>
              <a:pathLst>
                <a:path w="28191" h="16845" extrusionOk="0">
                  <a:moveTo>
                    <a:pt x="26037" y="419"/>
                  </a:moveTo>
                  <a:cubicBezTo>
                    <a:pt x="27001" y="419"/>
                    <a:pt x="27773" y="1190"/>
                    <a:pt x="27773" y="2187"/>
                  </a:cubicBezTo>
                  <a:lnTo>
                    <a:pt x="27773" y="14691"/>
                  </a:lnTo>
                  <a:cubicBezTo>
                    <a:pt x="27773" y="15655"/>
                    <a:pt x="27001" y="16427"/>
                    <a:pt x="26037" y="16427"/>
                  </a:cubicBezTo>
                  <a:lnTo>
                    <a:pt x="2186" y="16427"/>
                  </a:lnTo>
                  <a:cubicBezTo>
                    <a:pt x="1222" y="16427"/>
                    <a:pt x="418" y="15655"/>
                    <a:pt x="418" y="14691"/>
                  </a:cubicBezTo>
                  <a:lnTo>
                    <a:pt x="418" y="2187"/>
                  </a:lnTo>
                  <a:cubicBezTo>
                    <a:pt x="418" y="1190"/>
                    <a:pt x="1222" y="419"/>
                    <a:pt x="2186" y="419"/>
                  </a:cubicBezTo>
                  <a:close/>
                  <a:moveTo>
                    <a:pt x="2186" y="1"/>
                  </a:moveTo>
                  <a:cubicBezTo>
                    <a:pt x="964" y="1"/>
                    <a:pt x="0" y="965"/>
                    <a:pt x="0" y="2187"/>
                  </a:cubicBezTo>
                  <a:lnTo>
                    <a:pt x="0" y="14691"/>
                  </a:lnTo>
                  <a:cubicBezTo>
                    <a:pt x="0" y="15880"/>
                    <a:pt x="964" y="16845"/>
                    <a:pt x="2186" y="16845"/>
                  </a:cubicBezTo>
                  <a:lnTo>
                    <a:pt x="26037" y="16845"/>
                  </a:lnTo>
                  <a:cubicBezTo>
                    <a:pt x="27226" y="16845"/>
                    <a:pt x="28191" y="15880"/>
                    <a:pt x="28191" y="14691"/>
                  </a:cubicBezTo>
                  <a:lnTo>
                    <a:pt x="28191" y="2187"/>
                  </a:lnTo>
                  <a:cubicBezTo>
                    <a:pt x="28191" y="965"/>
                    <a:pt x="27226" y="1"/>
                    <a:pt x="26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64"/>
            <p:cNvSpPr/>
            <p:nvPr/>
          </p:nvSpPr>
          <p:spPr>
            <a:xfrm>
              <a:off x="4486625" y="1487725"/>
              <a:ext cx="694325" cy="149500"/>
            </a:xfrm>
            <a:custGeom>
              <a:avLst/>
              <a:gdLst/>
              <a:ahLst/>
              <a:cxnLst/>
              <a:rect l="l" t="t" r="r" b="b"/>
              <a:pathLst>
                <a:path w="27773" h="5980" extrusionOk="0">
                  <a:moveTo>
                    <a:pt x="0" y="1"/>
                  </a:moveTo>
                  <a:lnTo>
                    <a:pt x="0" y="5980"/>
                  </a:lnTo>
                  <a:lnTo>
                    <a:pt x="27773" y="5980"/>
                  </a:lnTo>
                  <a:lnTo>
                    <a:pt x="27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64"/>
            <p:cNvSpPr/>
            <p:nvPr/>
          </p:nvSpPr>
          <p:spPr>
            <a:xfrm>
              <a:off x="4481000" y="1482900"/>
              <a:ext cx="704775" cy="159150"/>
            </a:xfrm>
            <a:custGeom>
              <a:avLst/>
              <a:gdLst/>
              <a:ahLst/>
              <a:cxnLst/>
              <a:rect l="l" t="t" r="r" b="b"/>
              <a:pathLst>
                <a:path w="28191" h="6366" extrusionOk="0">
                  <a:moveTo>
                    <a:pt x="27773" y="419"/>
                  </a:moveTo>
                  <a:lnTo>
                    <a:pt x="27773" y="5948"/>
                  </a:lnTo>
                  <a:lnTo>
                    <a:pt x="418" y="5948"/>
                  </a:lnTo>
                  <a:lnTo>
                    <a:pt x="418" y="419"/>
                  </a:lnTo>
                  <a:close/>
                  <a:moveTo>
                    <a:pt x="225" y="1"/>
                  </a:moveTo>
                  <a:cubicBezTo>
                    <a:pt x="161" y="1"/>
                    <a:pt x="96" y="33"/>
                    <a:pt x="64" y="65"/>
                  </a:cubicBezTo>
                  <a:cubicBezTo>
                    <a:pt x="32" y="97"/>
                    <a:pt x="0" y="162"/>
                    <a:pt x="0" y="194"/>
                  </a:cubicBezTo>
                  <a:lnTo>
                    <a:pt x="0" y="6173"/>
                  </a:lnTo>
                  <a:cubicBezTo>
                    <a:pt x="0" y="6205"/>
                    <a:pt x="32" y="6269"/>
                    <a:pt x="64" y="6301"/>
                  </a:cubicBezTo>
                  <a:cubicBezTo>
                    <a:pt x="96" y="6365"/>
                    <a:pt x="161" y="6365"/>
                    <a:pt x="225" y="6365"/>
                  </a:cubicBezTo>
                  <a:lnTo>
                    <a:pt x="27998" y="6365"/>
                  </a:lnTo>
                  <a:cubicBezTo>
                    <a:pt x="28030" y="6365"/>
                    <a:pt x="28094" y="6365"/>
                    <a:pt x="28126" y="6301"/>
                  </a:cubicBezTo>
                  <a:cubicBezTo>
                    <a:pt x="28191" y="6269"/>
                    <a:pt x="28191" y="6205"/>
                    <a:pt x="28191" y="6173"/>
                  </a:cubicBezTo>
                  <a:lnTo>
                    <a:pt x="28191" y="194"/>
                  </a:lnTo>
                  <a:cubicBezTo>
                    <a:pt x="28191" y="162"/>
                    <a:pt x="28191" y="97"/>
                    <a:pt x="28126" y="65"/>
                  </a:cubicBezTo>
                  <a:cubicBezTo>
                    <a:pt x="28094" y="33"/>
                    <a:pt x="28030" y="1"/>
                    <a:pt x="27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64"/>
            <p:cNvSpPr/>
            <p:nvPr/>
          </p:nvSpPr>
          <p:spPr>
            <a:xfrm>
              <a:off x="4976025" y="1726400"/>
              <a:ext cx="57875" cy="57900"/>
            </a:xfrm>
            <a:custGeom>
              <a:avLst/>
              <a:gdLst/>
              <a:ahLst/>
              <a:cxnLst/>
              <a:rect l="l" t="t" r="r" b="b"/>
              <a:pathLst>
                <a:path w="2315" h="2316" extrusionOk="0">
                  <a:moveTo>
                    <a:pt x="1157" y="1"/>
                  </a:moveTo>
                  <a:cubicBezTo>
                    <a:pt x="514" y="1"/>
                    <a:pt x="0" y="515"/>
                    <a:pt x="0" y="1158"/>
                  </a:cubicBezTo>
                  <a:cubicBezTo>
                    <a:pt x="0" y="1801"/>
                    <a:pt x="514" y="2315"/>
                    <a:pt x="1157" y="2315"/>
                  </a:cubicBezTo>
                  <a:cubicBezTo>
                    <a:pt x="1800" y="2315"/>
                    <a:pt x="2314" y="1801"/>
                    <a:pt x="2314" y="1158"/>
                  </a:cubicBezTo>
                  <a:cubicBezTo>
                    <a:pt x="2314" y="515"/>
                    <a:pt x="1800" y="1"/>
                    <a:pt x="1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64"/>
            <p:cNvSpPr/>
            <p:nvPr/>
          </p:nvSpPr>
          <p:spPr>
            <a:xfrm>
              <a:off x="4970375" y="1720775"/>
              <a:ext cx="69150" cy="69150"/>
            </a:xfrm>
            <a:custGeom>
              <a:avLst/>
              <a:gdLst/>
              <a:ahLst/>
              <a:cxnLst/>
              <a:rect l="l" t="t" r="r" b="b"/>
              <a:pathLst>
                <a:path w="2766" h="2766" extrusionOk="0">
                  <a:moveTo>
                    <a:pt x="1383" y="451"/>
                  </a:moveTo>
                  <a:cubicBezTo>
                    <a:pt x="1898" y="451"/>
                    <a:pt x="2348" y="869"/>
                    <a:pt x="2348" y="1383"/>
                  </a:cubicBezTo>
                  <a:cubicBezTo>
                    <a:pt x="2348" y="1929"/>
                    <a:pt x="1898" y="2347"/>
                    <a:pt x="1383" y="2347"/>
                  </a:cubicBezTo>
                  <a:cubicBezTo>
                    <a:pt x="869" y="2347"/>
                    <a:pt x="451" y="1929"/>
                    <a:pt x="451" y="1383"/>
                  </a:cubicBezTo>
                  <a:cubicBezTo>
                    <a:pt x="451" y="869"/>
                    <a:pt x="869" y="451"/>
                    <a:pt x="1383" y="451"/>
                  </a:cubicBezTo>
                  <a:close/>
                  <a:moveTo>
                    <a:pt x="1383" y="1"/>
                  </a:moveTo>
                  <a:cubicBezTo>
                    <a:pt x="644" y="1"/>
                    <a:pt x="1" y="643"/>
                    <a:pt x="1" y="1383"/>
                  </a:cubicBezTo>
                  <a:cubicBezTo>
                    <a:pt x="1" y="2154"/>
                    <a:pt x="644" y="2765"/>
                    <a:pt x="1383" y="2765"/>
                  </a:cubicBezTo>
                  <a:cubicBezTo>
                    <a:pt x="2155" y="2765"/>
                    <a:pt x="2765" y="2154"/>
                    <a:pt x="2765" y="1383"/>
                  </a:cubicBezTo>
                  <a:cubicBezTo>
                    <a:pt x="2765" y="643"/>
                    <a:pt x="2155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64"/>
            <p:cNvSpPr/>
            <p:nvPr/>
          </p:nvSpPr>
          <p:spPr>
            <a:xfrm>
              <a:off x="5056375" y="1726400"/>
              <a:ext cx="58675" cy="57900"/>
            </a:xfrm>
            <a:custGeom>
              <a:avLst/>
              <a:gdLst/>
              <a:ahLst/>
              <a:cxnLst/>
              <a:rect l="l" t="t" r="r" b="b"/>
              <a:pathLst>
                <a:path w="2347" h="2316" extrusionOk="0">
                  <a:moveTo>
                    <a:pt x="1190" y="1"/>
                  </a:moveTo>
                  <a:cubicBezTo>
                    <a:pt x="547" y="1"/>
                    <a:pt x="0" y="515"/>
                    <a:pt x="0" y="1158"/>
                  </a:cubicBezTo>
                  <a:cubicBezTo>
                    <a:pt x="0" y="1801"/>
                    <a:pt x="547" y="2315"/>
                    <a:pt x="1190" y="2315"/>
                  </a:cubicBezTo>
                  <a:cubicBezTo>
                    <a:pt x="1801" y="2315"/>
                    <a:pt x="2347" y="1801"/>
                    <a:pt x="2347" y="1158"/>
                  </a:cubicBezTo>
                  <a:cubicBezTo>
                    <a:pt x="2347" y="515"/>
                    <a:pt x="1801" y="1"/>
                    <a:pt x="1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64"/>
            <p:cNvSpPr/>
            <p:nvPr/>
          </p:nvSpPr>
          <p:spPr>
            <a:xfrm>
              <a:off x="5051550" y="1720775"/>
              <a:ext cx="68325" cy="69150"/>
            </a:xfrm>
            <a:custGeom>
              <a:avLst/>
              <a:gdLst/>
              <a:ahLst/>
              <a:cxnLst/>
              <a:rect l="l" t="t" r="r" b="b"/>
              <a:pathLst>
                <a:path w="2733" h="2766" extrusionOk="0">
                  <a:moveTo>
                    <a:pt x="1383" y="451"/>
                  </a:moveTo>
                  <a:cubicBezTo>
                    <a:pt x="1897" y="451"/>
                    <a:pt x="2315" y="869"/>
                    <a:pt x="2315" y="1383"/>
                  </a:cubicBezTo>
                  <a:cubicBezTo>
                    <a:pt x="2315" y="1929"/>
                    <a:pt x="1897" y="2347"/>
                    <a:pt x="1383" y="2347"/>
                  </a:cubicBezTo>
                  <a:cubicBezTo>
                    <a:pt x="836" y="2347"/>
                    <a:pt x="418" y="1929"/>
                    <a:pt x="418" y="1383"/>
                  </a:cubicBezTo>
                  <a:cubicBezTo>
                    <a:pt x="418" y="869"/>
                    <a:pt x="836" y="451"/>
                    <a:pt x="1383" y="451"/>
                  </a:cubicBezTo>
                  <a:close/>
                  <a:moveTo>
                    <a:pt x="1383" y="1"/>
                  </a:moveTo>
                  <a:cubicBezTo>
                    <a:pt x="611" y="1"/>
                    <a:pt x="1" y="643"/>
                    <a:pt x="1" y="1383"/>
                  </a:cubicBezTo>
                  <a:cubicBezTo>
                    <a:pt x="1" y="2154"/>
                    <a:pt x="611" y="2765"/>
                    <a:pt x="1383" y="2765"/>
                  </a:cubicBezTo>
                  <a:cubicBezTo>
                    <a:pt x="2122" y="2765"/>
                    <a:pt x="2733" y="2154"/>
                    <a:pt x="2733" y="1383"/>
                  </a:cubicBezTo>
                  <a:cubicBezTo>
                    <a:pt x="2733" y="643"/>
                    <a:pt x="2122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64"/>
            <p:cNvSpPr/>
            <p:nvPr/>
          </p:nvSpPr>
          <p:spPr>
            <a:xfrm>
              <a:off x="2203550" y="1434700"/>
              <a:ext cx="830975" cy="432350"/>
            </a:xfrm>
            <a:custGeom>
              <a:avLst/>
              <a:gdLst/>
              <a:ahLst/>
              <a:cxnLst/>
              <a:rect l="l" t="t" r="r" b="b"/>
              <a:pathLst>
                <a:path w="33239" h="17294" extrusionOk="0">
                  <a:moveTo>
                    <a:pt x="1" y="0"/>
                  </a:moveTo>
                  <a:lnTo>
                    <a:pt x="1" y="17294"/>
                  </a:lnTo>
                  <a:lnTo>
                    <a:pt x="33238" y="17294"/>
                  </a:lnTo>
                  <a:lnTo>
                    <a:pt x="33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64"/>
            <p:cNvSpPr/>
            <p:nvPr/>
          </p:nvSpPr>
          <p:spPr>
            <a:xfrm>
              <a:off x="2198750" y="1429075"/>
              <a:ext cx="841400" cy="443600"/>
            </a:xfrm>
            <a:custGeom>
              <a:avLst/>
              <a:gdLst/>
              <a:ahLst/>
              <a:cxnLst/>
              <a:rect l="l" t="t" r="r" b="b"/>
              <a:pathLst>
                <a:path w="33656" h="17744" extrusionOk="0">
                  <a:moveTo>
                    <a:pt x="33205" y="418"/>
                  </a:moveTo>
                  <a:lnTo>
                    <a:pt x="33205" y="17326"/>
                  </a:lnTo>
                  <a:lnTo>
                    <a:pt x="418" y="17326"/>
                  </a:ln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6" y="32"/>
                    <a:pt x="64" y="64"/>
                  </a:cubicBezTo>
                  <a:cubicBezTo>
                    <a:pt x="0" y="97"/>
                    <a:pt x="0" y="161"/>
                    <a:pt x="0" y="225"/>
                  </a:cubicBezTo>
                  <a:lnTo>
                    <a:pt x="0" y="17519"/>
                  </a:lnTo>
                  <a:cubicBezTo>
                    <a:pt x="0" y="17583"/>
                    <a:pt x="0" y="17647"/>
                    <a:pt x="64" y="17680"/>
                  </a:cubicBezTo>
                  <a:cubicBezTo>
                    <a:pt x="96" y="17712"/>
                    <a:pt x="161" y="17744"/>
                    <a:pt x="193" y="17744"/>
                  </a:cubicBezTo>
                  <a:lnTo>
                    <a:pt x="33430" y="17744"/>
                  </a:lnTo>
                  <a:cubicBezTo>
                    <a:pt x="33494" y="17744"/>
                    <a:pt x="33527" y="17712"/>
                    <a:pt x="33591" y="17680"/>
                  </a:cubicBezTo>
                  <a:cubicBezTo>
                    <a:pt x="33623" y="17647"/>
                    <a:pt x="33655" y="17583"/>
                    <a:pt x="33655" y="17519"/>
                  </a:cubicBezTo>
                  <a:lnTo>
                    <a:pt x="33655" y="225"/>
                  </a:lnTo>
                  <a:cubicBezTo>
                    <a:pt x="33655" y="161"/>
                    <a:pt x="33623" y="97"/>
                    <a:pt x="33591" y="64"/>
                  </a:cubicBezTo>
                  <a:cubicBezTo>
                    <a:pt x="33527" y="32"/>
                    <a:pt x="33494" y="0"/>
                    <a:pt x="33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64"/>
            <p:cNvSpPr/>
            <p:nvPr/>
          </p:nvSpPr>
          <p:spPr>
            <a:xfrm>
              <a:off x="2203550" y="1434700"/>
              <a:ext cx="830975" cy="76350"/>
            </a:xfrm>
            <a:custGeom>
              <a:avLst/>
              <a:gdLst/>
              <a:ahLst/>
              <a:cxnLst/>
              <a:rect l="l" t="t" r="r" b="b"/>
              <a:pathLst>
                <a:path w="33239" h="3054" extrusionOk="0">
                  <a:moveTo>
                    <a:pt x="1" y="0"/>
                  </a:moveTo>
                  <a:lnTo>
                    <a:pt x="1" y="3054"/>
                  </a:lnTo>
                  <a:lnTo>
                    <a:pt x="33238" y="3054"/>
                  </a:lnTo>
                  <a:lnTo>
                    <a:pt x="332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64"/>
            <p:cNvSpPr/>
            <p:nvPr/>
          </p:nvSpPr>
          <p:spPr>
            <a:xfrm>
              <a:off x="2198750" y="1429075"/>
              <a:ext cx="841400" cy="87600"/>
            </a:xfrm>
            <a:custGeom>
              <a:avLst/>
              <a:gdLst/>
              <a:ahLst/>
              <a:cxnLst/>
              <a:rect l="l" t="t" r="r" b="b"/>
              <a:pathLst>
                <a:path w="33656" h="3504" extrusionOk="0">
                  <a:moveTo>
                    <a:pt x="33205" y="418"/>
                  </a:moveTo>
                  <a:lnTo>
                    <a:pt x="33205" y="3054"/>
                  </a:lnTo>
                  <a:lnTo>
                    <a:pt x="418" y="3054"/>
                  </a:ln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6" y="32"/>
                    <a:pt x="64" y="64"/>
                  </a:cubicBezTo>
                  <a:cubicBezTo>
                    <a:pt x="0" y="97"/>
                    <a:pt x="0" y="161"/>
                    <a:pt x="0" y="225"/>
                  </a:cubicBezTo>
                  <a:lnTo>
                    <a:pt x="0" y="3279"/>
                  </a:lnTo>
                  <a:cubicBezTo>
                    <a:pt x="0" y="3343"/>
                    <a:pt x="0" y="3407"/>
                    <a:pt x="64" y="3440"/>
                  </a:cubicBezTo>
                  <a:cubicBezTo>
                    <a:pt x="96" y="3472"/>
                    <a:pt x="161" y="3504"/>
                    <a:pt x="193" y="3504"/>
                  </a:cubicBezTo>
                  <a:lnTo>
                    <a:pt x="33430" y="3504"/>
                  </a:lnTo>
                  <a:cubicBezTo>
                    <a:pt x="33494" y="3504"/>
                    <a:pt x="33527" y="3472"/>
                    <a:pt x="33591" y="3440"/>
                  </a:cubicBezTo>
                  <a:cubicBezTo>
                    <a:pt x="33623" y="3407"/>
                    <a:pt x="33655" y="3343"/>
                    <a:pt x="33655" y="3279"/>
                  </a:cubicBezTo>
                  <a:lnTo>
                    <a:pt x="33655" y="225"/>
                  </a:lnTo>
                  <a:cubicBezTo>
                    <a:pt x="33655" y="161"/>
                    <a:pt x="33623" y="97"/>
                    <a:pt x="33591" y="64"/>
                  </a:cubicBezTo>
                  <a:cubicBezTo>
                    <a:pt x="33527" y="32"/>
                    <a:pt x="33494" y="0"/>
                    <a:pt x="33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64"/>
            <p:cNvSpPr/>
            <p:nvPr/>
          </p:nvSpPr>
          <p:spPr>
            <a:xfrm>
              <a:off x="2328925" y="1603450"/>
              <a:ext cx="580225" cy="123775"/>
            </a:xfrm>
            <a:custGeom>
              <a:avLst/>
              <a:gdLst/>
              <a:ahLst/>
              <a:cxnLst/>
              <a:rect l="l" t="t" r="r" b="b"/>
              <a:pathLst>
                <a:path w="23209" h="4951" extrusionOk="0">
                  <a:moveTo>
                    <a:pt x="0" y="1"/>
                  </a:moveTo>
                  <a:lnTo>
                    <a:pt x="0" y="4951"/>
                  </a:lnTo>
                  <a:lnTo>
                    <a:pt x="23209" y="4951"/>
                  </a:lnTo>
                  <a:lnTo>
                    <a:pt x="232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64"/>
            <p:cNvSpPr/>
            <p:nvPr/>
          </p:nvSpPr>
          <p:spPr>
            <a:xfrm>
              <a:off x="2323300" y="1597825"/>
              <a:ext cx="591475" cy="135025"/>
            </a:xfrm>
            <a:custGeom>
              <a:avLst/>
              <a:gdLst/>
              <a:ahLst/>
              <a:cxnLst/>
              <a:rect l="l" t="t" r="r" b="b"/>
              <a:pathLst>
                <a:path w="23659" h="5401" extrusionOk="0">
                  <a:moveTo>
                    <a:pt x="23241" y="418"/>
                  </a:moveTo>
                  <a:lnTo>
                    <a:pt x="23241" y="4983"/>
                  </a:lnTo>
                  <a:lnTo>
                    <a:pt x="418" y="4983"/>
                  </a:lnTo>
                  <a:lnTo>
                    <a:pt x="418" y="418"/>
                  </a:lnTo>
                  <a:close/>
                  <a:moveTo>
                    <a:pt x="225" y="0"/>
                  </a:moveTo>
                  <a:cubicBezTo>
                    <a:pt x="161" y="0"/>
                    <a:pt x="97" y="33"/>
                    <a:pt x="65" y="65"/>
                  </a:cubicBezTo>
                  <a:cubicBezTo>
                    <a:pt x="33" y="97"/>
                    <a:pt x="0" y="161"/>
                    <a:pt x="0" y="226"/>
                  </a:cubicBezTo>
                  <a:lnTo>
                    <a:pt x="0" y="5176"/>
                  </a:lnTo>
                  <a:cubicBezTo>
                    <a:pt x="0" y="5240"/>
                    <a:pt x="33" y="5304"/>
                    <a:pt x="65" y="5336"/>
                  </a:cubicBezTo>
                  <a:cubicBezTo>
                    <a:pt x="97" y="5369"/>
                    <a:pt x="161" y="5401"/>
                    <a:pt x="225" y="5401"/>
                  </a:cubicBezTo>
                  <a:lnTo>
                    <a:pt x="23434" y="5401"/>
                  </a:lnTo>
                  <a:cubicBezTo>
                    <a:pt x="23498" y="5401"/>
                    <a:pt x="23562" y="5369"/>
                    <a:pt x="23594" y="5336"/>
                  </a:cubicBezTo>
                  <a:cubicBezTo>
                    <a:pt x="23627" y="5304"/>
                    <a:pt x="23659" y="5240"/>
                    <a:pt x="23659" y="5176"/>
                  </a:cubicBezTo>
                  <a:lnTo>
                    <a:pt x="23659" y="226"/>
                  </a:lnTo>
                  <a:cubicBezTo>
                    <a:pt x="23659" y="161"/>
                    <a:pt x="23627" y="97"/>
                    <a:pt x="23594" y="65"/>
                  </a:cubicBezTo>
                  <a:cubicBezTo>
                    <a:pt x="23562" y="33"/>
                    <a:pt x="23498" y="0"/>
                    <a:pt x="23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64"/>
            <p:cNvSpPr/>
            <p:nvPr/>
          </p:nvSpPr>
          <p:spPr>
            <a:xfrm>
              <a:off x="2357050" y="1644425"/>
              <a:ext cx="45825" cy="46650"/>
            </a:xfrm>
            <a:custGeom>
              <a:avLst/>
              <a:gdLst/>
              <a:ahLst/>
              <a:cxnLst/>
              <a:rect l="l" t="t" r="r" b="b"/>
              <a:pathLst>
                <a:path w="1833" h="1866" extrusionOk="0">
                  <a:moveTo>
                    <a:pt x="708" y="1"/>
                  </a:moveTo>
                  <a:lnTo>
                    <a:pt x="804" y="708"/>
                  </a:lnTo>
                  <a:lnTo>
                    <a:pt x="225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33" y="1222"/>
                  </a:lnTo>
                  <a:lnTo>
                    <a:pt x="225" y="1576"/>
                  </a:lnTo>
                  <a:lnTo>
                    <a:pt x="804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1" y="1158"/>
                  </a:lnTo>
                  <a:lnTo>
                    <a:pt x="1608" y="1608"/>
                  </a:lnTo>
                  <a:lnTo>
                    <a:pt x="1833" y="1255"/>
                  </a:lnTo>
                  <a:lnTo>
                    <a:pt x="1190" y="933"/>
                  </a:lnTo>
                  <a:lnTo>
                    <a:pt x="1833" y="612"/>
                  </a:lnTo>
                  <a:lnTo>
                    <a:pt x="1608" y="258"/>
                  </a:lnTo>
                  <a:lnTo>
                    <a:pt x="1061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64"/>
            <p:cNvSpPr/>
            <p:nvPr/>
          </p:nvSpPr>
          <p:spPr>
            <a:xfrm>
              <a:off x="24173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7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193" y="1576"/>
                  </a:lnTo>
                  <a:lnTo>
                    <a:pt x="772" y="1158"/>
                  </a:lnTo>
                  <a:lnTo>
                    <a:pt x="707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0" y="1255"/>
                  </a:lnTo>
                  <a:lnTo>
                    <a:pt x="1157" y="933"/>
                  </a:lnTo>
                  <a:lnTo>
                    <a:pt x="1800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64"/>
            <p:cNvSpPr/>
            <p:nvPr/>
          </p:nvSpPr>
          <p:spPr>
            <a:xfrm>
              <a:off x="2476775" y="1644425"/>
              <a:ext cx="45050" cy="46650"/>
            </a:xfrm>
            <a:custGeom>
              <a:avLst/>
              <a:gdLst/>
              <a:ahLst/>
              <a:cxnLst/>
              <a:rect l="l" t="t" r="r" b="b"/>
              <a:pathLst>
                <a:path w="1802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44" y="933"/>
                  </a:lnTo>
                  <a:lnTo>
                    <a:pt x="33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2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90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62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64"/>
            <p:cNvSpPr/>
            <p:nvPr/>
          </p:nvSpPr>
          <p:spPr>
            <a:xfrm>
              <a:off x="2537050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12" y="933"/>
                  </a:lnTo>
                  <a:lnTo>
                    <a:pt x="1" y="1222"/>
                  </a:lnTo>
                  <a:lnTo>
                    <a:pt x="194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094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29" y="676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64"/>
            <p:cNvSpPr/>
            <p:nvPr/>
          </p:nvSpPr>
          <p:spPr>
            <a:xfrm>
              <a:off x="25965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64"/>
            <p:cNvSpPr/>
            <p:nvPr/>
          </p:nvSpPr>
          <p:spPr>
            <a:xfrm>
              <a:off x="2656000" y="1644425"/>
              <a:ext cx="45825" cy="46650"/>
            </a:xfrm>
            <a:custGeom>
              <a:avLst/>
              <a:gdLst/>
              <a:ahLst/>
              <a:cxnLst/>
              <a:rect l="l" t="t" r="r" b="b"/>
              <a:pathLst>
                <a:path w="1833" h="1866" extrusionOk="0">
                  <a:moveTo>
                    <a:pt x="707" y="1"/>
                  </a:moveTo>
                  <a:lnTo>
                    <a:pt x="804" y="708"/>
                  </a:lnTo>
                  <a:lnTo>
                    <a:pt x="225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32" y="1222"/>
                  </a:lnTo>
                  <a:lnTo>
                    <a:pt x="225" y="1576"/>
                  </a:lnTo>
                  <a:lnTo>
                    <a:pt x="804" y="1158"/>
                  </a:lnTo>
                  <a:lnTo>
                    <a:pt x="707" y="1865"/>
                  </a:lnTo>
                  <a:lnTo>
                    <a:pt x="1125" y="1865"/>
                  </a:lnTo>
                  <a:lnTo>
                    <a:pt x="1061" y="1158"/>
                  </a:lnTo>
                  <a:lnTo>
                    <a:pt x="1607" y="1608"/>
                  </a:lnTo>
                  <a:lnTo>
                    <a:pt x="1832" y="1255"/>
                  </a:lnTo>
                  <a:lnTo>
                    <a:pt x="1190" y="933"/>
                  </a:lnTo>
                  <a:lnTo>
                    <a:pt x="1832" y="612"/>
                  </a:lnTo>
                  <a:lnTo>
                    <a:pt x="1607" y="258"/>
                  </a:lnTo>
                  <a:lnTo>
                    <a:pt x="1061" y="676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64"/>
            <p:cNvSpPr/>
            <p:nvPr/>
          </p:nvSpPr>
          <p:spPr>
            <a:xfrm>
              <a:off x="271627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7" y="1"/>
                  </a:moveTo>
                  <a:lnTo>
                    <a:pt x="771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193" y="1576"/>
                  </a:lnTo>
                  <a:lnTo>
                    <a:pt x="771" y="1158"/>
                  </a:lnTo>
                  <a:lnTo>
                    <a:pt x="707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7" y="1608"/>
                  </a:lnTo>
                  <a:lnTo>
                    <a:pt x="1800" y="1255"/>
                  </a:lnTo>
                  <a:lnTo>
                    <a:pt x="1157" y="933"/>
                  </a:lnTo>
                  <a:lnTo>
                    <a:pt x="1800" y="612"/>
                  </a:lnTo>
                  <a:lnTo>
                    <a:pt x="1607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64"/>
            <p:cNvSpPr/>
            <p:nvPr/>
          </p:nvSpPr>
          <p:spPr>
            <a:xfrm>
              <a:off x="27757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44" y="933"/>
                  </a:lnTo>
                  <a:lnTo>
                    <a:pt x="33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1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90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61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64"/>
            <p:cNvSpPr/>
            <p:nvPr/>
          </p:nvSpPr>
          <p:spPr>
            <a:xfrm>
              <a:off x="2836000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676" y="1"/>
                  </a:moveTo>
                  <a:lnTo>
                    <a:pt x="772" y="708"/>
                  </a:lnTo>
                  <a:lnTo>
                    <a:pt x="193" y="290"/>
                  </a:lnTo>
                  <a:lnTo>
                    <a:pt x="1" y="612"/>
                  </a:lnTo>
                  <a:lnTo>
                    <a:pt x="611" y="933"/>
                  </a:lnTo>
                  <a:lnTo>
                    <a:pt x="1" y="1222"/>
                  </a:lnTo>
                  <a:lnTo>
                    <a:pt x="193" y="1576"/>
                  </a:lnTo>
                  <a:lnTo>
                    <a:pt x="772" y="1158"/>
                  </a:lnTo>
                  <a:lnTo>
                    <a:pt x="676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64"/>
            <p:cNvSpPr/>
            <p:nvPr/>
          </p:nvSpPr>
          <p:spPr>
            <a:xfrm>
              <a:off x="3166275" y="1069850"/>
              <a:ext cx="190500" cy="167175"/>
            </a:xfrm>
            <a:custGeom>
              <a:avLst/>
              <a:gdLst/>
              <a:ahLst/>
              <a:cxnLst/>
              <a:rect l="l" t="t" r="r" b="b"/>
              <a:pathLst>
                <a:path w="7620" h="6687" extrusionOk="0">
                  <a:moveTo>
                    <a:pt x="1" y="1"/>
                  </a:moveTo>
                  <a:lnTo>
                    <a:pt x="1" y="6687"/>
                  </a:lnTo>
                  <a:lnTo>
                    <a:pt x="7619" y="33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64"/>
            <p:cNvSpPr/>
            <p:nvPr/>
          </p:nvSpPr>
          <p:spPr>
            <a:xfrm>
              <a:off x="5470225" y="2407075"/>
              <a:ext cx="341575" cy="341550"/>
            </a:xfrm>
            <a:custGeom>
              <a:avLst/>
              <a:gdLst/>
              <a:ahLst/>
              <a:cxnLst/>
              <a:rect l="l" t="t" r="r" b="b"/>
              <a:pathLst>
                <a:path w="13663" h="13662" extrusionOk="0">
                  <a:moveTo>
                    <a:pt x="6815" y="0"/>
                  </a:moveTo>
                  <a:cubicBezTo>
                    <a:pt x="3055" y="0"/>
                    <a:pt x="1" y="3054"/>
                    <a:pt x="1" y="6815"/>
                  </a:cubicBezTo>
                  <a:cubicBezTo>
                    <a:pt x="1" y="10608"/>
                    <a:pt x="3055" y="13661"/>
                    <a:pt x="6815" y="13661"/>
                  </a:cubicBezTo>
                  <a:cubicBezTo>
                    <a:pt x="10608" y="13661"/>
                    <a:pt x="13662" y="10608"/>
                    <a:pt x="13662" y="6815"/>
                  </a:cubicBezTo>
                  <a:cubicBezTo>
                    <a:pt x="13662" y="3054"/>
                    <a:pt x="10608" y="0"/>
                    <a:pt x="6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64"/>
            <p:cNvSpPr/>
            <p:nvPr/>
          </p:nvSpPr>
          <p:spPr>
            <a:xfrm>
              <a:off x="5464600" y="2401425"/>
              <a:ext cx="352025" cy="352025"/>
            </a:xfrm>
            <a:custGeom>
              <a:avLst/>
              <a:gdLst/>
              <a:ahLst/>
              <a:cxnLst/>
              <a:rect l="l" t="t" r="r" b="b"/>
              <a:pathLst>
                <a:path w="14081" h="14081" extrusionOk="0">
                  <a:moveTo>
                    <a:pt x="7040" y="451"/>
                  </a:moveTo>
                  <a:cubicBezTo>
                    <a:pt x="8873" y="451"/>
                    <a:pt x="10544" y="1190"/>
                    <a:pt x="11733" y="2380"/>
                  </a:cubicBezTo>
                  <a:cubicBezTo>
                    <a:pt x="12923" y="3569"/>
                    <a:pt x="13662" y="5241"/>
                    <a:pt x="13662" y="7041"/>
                  </a:cubicBezTo>
                  <a:cubicBezTo>
                    <a:pt x="13662" y="8873"/>
                    <a:pt x="12923" y="10544"/>
                    <a:pt x="11733" y="11734"/>
                  </a:cubicBezTo>
                  <a:cubicBezTo>
                    <a:pt x="10544" y="12923"/>
                    <a:pt x="8873" y="13662"/>
                    <a:pt x="7040" y="13662"/>
                  </a:cubicBezTo>
                  <a:cubicBezTo>
                    <a:pt x="5240" y="13662"/>
                    <a:pt x="3569" y="12923"/>
                    <a:pt x="2379" y="11734"/>
                  </a:cubicBezTo>
                  <a:cubicBezTo>
                    <a:pt x="1190" y="10544"/>
                    <a:pt x="451" y="8873"/>
                    <a:pt x="451" y="7041"/>
                  </a:cubicBezTo>
                  <a:cubicBezTo>
                    <a:pt x="451" y="5241"/>
                    <a:pt x="1190" y="3569"/>
                    <a:pt x="2379" y="2380"/>
                  </a:cubicBezTo>
                  <a:cubicBezTo>
                    <a:pt x="3569" y="1190"/>
                    <a:pt x="5240" y="451"/>
                    <a:pt x="7040" y="451"/>
                  </a:cubicBezTo>
                  <a:close/>
                  <a:moveTo>
                    <a:pt x="7040" y="1"/>
                  </a:moveTo>
                  <a:cubicBezTo>
                    <a:pt x="3183" y="1"/>
                    <a:pt x="1" y="3151"/>
                    <a:pt x="1" y="7041"/>
                  </a:cubicBezTo>
                  <a:cubicBezTo>
                    <a:pt x="1" y="10930"/>
                    <a:pt x="3183" y="14080"/>
                    <a:pt x="7040" y="14080"/>
                  </a:cubicBezTo>
                  <a:cubicBezTo>
                    <a:pt x="10930" y="14080"/>
                    <a:pt x="14080" y="10930"/>
                    <a:pt x="14080" y="7041"/>
                  </a:cubicBezTo>
                  <a:cubicBezTo>
                    <a:pt x="14080" y="3151"/>
                    <a:pt x="10930" y="1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64"/>
            <p:cNvSpPr/>
            <p:nvPr/>
          </p:nvSpPr>
          <p:spPr>
            <a:xfrm>
              <a:off x="5514425" y="2451250"/>
              <a:ext cx="253175" cy="253175"/>
            </a:xfrm>
            <a:custGeom>
              <a:avLst/>
              <a:gdLst/>
              <a:ahLst/>
              <a:cxnLst/>
              <a:rect l="l" t="t" r="r" b="b"/>
              <a:pathLst>
                <a:path w="10127" h="10127" extrusionOk="0">
                  <a:moveTo>
                    <a:pt x="5047" y="1"/>
                  </a:moveTo>
                  <a:cubicBezTo>
                    <a:pt x="2251" y="1"/>
                    <a:pt x="1" y="2251"/>
                    <a:pt x="1" y="5048"/>
                  </a:cubicBezTo>
                  <a:cubicBezTo>
                    <a:pt x="1" y="7876"/>
                    <a:pt x="2251" y="10126"/>
                    <a:pt x="5047" y="10126"/>
                  </a:cubicBezTo>
                  <a:cubicBezTo>
                    <a:pt x="7876" y="10126"/>
                    <a:pt x="10126" y="7876"/>
                    <a:pt x="10126" y="5048"/>
                  </a:cubicBezTo>
                  <a:cubicBezTo>
                    <a:pt x="10126" y="2251"/>
                    <a:pt x="7876" y="1"/>
                    <a:pt x="5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64"/>
            <p:cNvSpPr/>
            <p:nvPr/>
          </p:nvSpPr>
          <p:spPr>
            <a:xfrm>
              <a:off x="5508800" y="2445625"/>
              <a:ext cx="264425" cy="264425"/>
            </a:xfrm>
            <a:custGeom>
              <a:avLst/>
              <a:gdLst/>
              <a:ahLst/>
              <a:cxnLst/>
              <a:rect l="l" t="t" r="r" b="b"/>
              <a:pathLst>
                <a:path w="10577" h="10577" extrusionOk="0">
                  <a:moveTo>
                    <a:pt x="5272" y="419"/>
                  </a:moveTo>
                  <a:cubicBezTo>
                    <a:pt x="6622" y="419"/>
                    <a:pt x="7844" y="965"/>
                    <a:pt x="8712" y="1865"/>
                  </a:cubicBezTo>
                  <a:cubicBezTo>
                    <a:pt x="9612" y="2733"/>
                    <a:pt x="10158" y="3955"/>
                    <a:pt x="10158" y="5273"/>
                  </a:cubicBezTo>
                  <a:cubicBezTo>
                    <a:pt x="10158" y="6623"/>
                    <a:pt x="9612" y="7844"/>
                    <a:pt x="8712" y="8712"/>
                  </a:cubicBezTo>
                  <a:cubicBezTo>
                    <a:pt x="7844" y="9612"/>
                    <a:pt x="6622" y="10159"/>
                    <a:pt x="5272" y="10159"/>
                  </a:cubicBezTo>
                  <a:cubicBezTo>
                    <a:pt x="3954" y="10159"/>
                    <a:pt x="2733" y="9612"/>
                    <a:pt x="1865" y="8712"/>
                  </a:cubicBezTo>
                  <a:cubicBezTo>
                    <a:pt x="965" y="7844"/>
                    <a:pt x="419" y="6623"/>
                    <a:pt x="419" y="5273"/>
                  </a:cubicBezTo>
                  <a:cubicBezTo>
                    <a:pt x="419" y="3955"/>
                    <a:pt x="965" y="2733"/>
                    <a:pt x="1865" y="1865"/>
                  </a:cubicBezTo>
                  <a:cubicBezTo>
                    <a:pt x="2733" y="965"/>
                    <a:pt x="3954" y="419"/>
                    <a:pt x="5272" y="419"/>
                  </a:cubicBezTo>
                  <a:close/>
                  <a:moveTo>
                    <a:pt x="5272" y="1"/>
                  </a:moveTo>
                  <a:cubicBezTo>
                    <a:pt x="2379" y="1"/>
                    <a:pt x="1" y="2380"/>
                    <a:pt x="1" y="5273"/>
                  </a:cubicBezTo>
                  <a:cubicBezTo>
                    <a:pt x="1" y="8198"/>
                    <a:pt x="2379" y="10576"/>
                    <a:pt x="5272" y="10576"/>
                  </a:cubicBezTo>
                  <a:cubicBezTo>
                    <a:pt x="8198" y="10576"/>
                    <a:pt x="10576" y="8198"/>
                    <a:pt x="10576" y="5273"/>
                  </a:cubicBezTo>
                  <a:cubicBezTo>
                    <a:pt x="10576" y="2380"/>
                    <a:pt x="8198" y="1"/>
                    <a:pt x="5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64"/>
            <p:cNvSpPr/>
            <p:nvPr/>
          </p:nvSpPr>
          <p:spPr>
            <a:xfrm>
              <a:off x="5589175" y="2480200"/>
              <a:ext cx="103675" cy="189475"/>
            </a:xfrm>
            <a:custGeom>
              <a:avLst/>
              <a:gdLst/>
              <a:ahLst/>
              <a:cxnLst/>
              <a:rect l="l" t="t" r="r" b="b"/>
              <a:pathLst>
                <a:path w="4147" h="7579" extrusionOk="0">
                  <a:moveTo>
                    <a:pt x="2057" y="0"/>
                  </a:moveTo>
                  <a:cubicBezTo>
                    <a:pt x="1993" y="0"/>
                    <a:pt x="1897" y="32"/>
                    <a:pt x="1832" y="97"/>
                  </a:cubicBezTo>
                  <a:cubicBezTo>
                    <a:pt x="1768" y="161"/>
                    <a:pt x="1736" y="225"/>
                    <a:pt x="1736" y="354"/>
                  </a:cubicBezTo>
                  <a:lnTo>
                    <a:pt x="1736" y="1351"/>
                  </a:lnTo>
                  <a:lnTo>
                    <a:pt x="1736" y="1351"/>
                  </a:lnTo>
                  <a:cubicBezTo>
                    <a:pt x="1278" y="1376"/>
                    <a:pt x="892" y="1479"/>
                    <a:pt x="579" y="1672"/>
                  </a:cubicBezTo>
                  <a:cubicBezTo>
                    <a:pt x="193" y="1929"/>
                    <a:pt x="0" y="2282"/>
                    <a:pt x="0" y="2765"/>
                  </a:cubicBezTo>
                  <a:cubicBezTo>
                    <a:pt x="0" y="2957"/>
                    <a:pt x="0" y="3118"/>
                    <a:pt x="64" y="3247"/>
                  </a:cubicBezTo>
                  <a:cubicBezTo>
                    <a:pt x="97" y="3407"/>
                    <a:pt x="161" y="3504"/>
                    <a:pt x="257" y="3600"/>
                  </a:cubicBezTo>
                  <a:cubicBezTo>
                    <a:pt x="322" y="3697"/>
                    <a:pt x="450" y="3793"/>
                    <a:pt x="611" y="3890"/>
                  </a:cubicBezTo>
                  <a:cubicBezTo>
                    <a:pt x="772" y="3954"/>
                    <a:pt x="900" y="4018"/>
                    <a:pt x="1061" y="4083"/>
                  </a:cubicBezTo>
                  <a:cubicBezTo>
                    <a:pt x="1222" y="4147"/>
                    <a:pt x="1415" y="4211"/>
                    <a:pt x="1672" y="4275"/>
                  </a:cubicBezTo>
                  <a:lnTo>
                    <a:pt x="2315" y="4436"/>
                  </a:lnTo>
                  <a:cubicBezTo>
                    <a:pt x="2507" y="4500"/>
                    <a:pt x="2636" y="4565"/>
                    <a:pt x="2732" y="4629"/>
                  </a:cubicBezTo>
                  <a:cubicBezTo>
                    <a:pt x="2861" y="4693"/>
                    <a:pt x="2893" y="4790"/>
                    <a:pt x="2893" y="4886"/>
                  </a:cubicBezTo>
                  <a:cubicBezTo>
                    <a:pt x="2893" y="4983"/>
                    <a:pt x="2861" y="5079"/>
                    <a:pt x="2797" y="5143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4"/>
                    <a:pt x="2347" y="5304"/>
                    <a:pt x="2218" y="5336"/>
                  </a:cubicBezTo>
                  <a:lnTo>
                    <a:pt x="1897" y="5336"/>
                  </a:lnTo>
                  <a:cubicBezTo>
                    <a:pt x="1768" y="5336"/>
                    <a:pt x="1607" y="5304"/>
                    <a:pt x="1479" y="5272"/>
                  </a:cubicBezTo>
                  <a:cubicBezTo>
                    <a:pt x="1350" y="5240"/>
                    <a:pt x="1254" y="5208"/>
                    <a:pt x="1190" y="5175"/>
                  </a:cubicBezTo>
                  <a:cubicBezTo>
                    <a:pt x="1093" y="5143"/>
                    <a:pt x="1029" y="5079"/>
                    <a:pt x="932" y="5047"/>
                  </a:cubicBezTo>
                  <a:cubicBezTo>
                    <a:pt x="836" y="4983"/>
                    <a:pt x="772" y="4950"/>
                    <a:pt x="739" y="4950"/>
                  </a:cubicBezTo>
                  <a:cubicBezTo>
                    <a:pt x="611" y="4886"/>
                    <a:pt x="514" y="4854"/>
                    <a:pt x="418" y="4854"/>
                  </a:cubicBezTo>
                  <a:cubicBezTo>
                    <a:pt x="322" y="4886"/>
                    <a:pt x="225" y="4918"/>
                    <a:pt x="161" y="4983"/>
                  </a:cubicBezTo>
                  <a:cubicBezTo>
                    <a:pt x="97" y="5047"/>
                    <a:pt x="64" y="5143"/>
                    <a:pt x="32" y="5240"/>
                  </a:cubicBezTo>
                  <a:cubicBezTo>
                    <a:pt x="0" y="5304"/>
                    <a:pt x="0" y="5400"/>
                    <a:pt x="32" y="5497"/>
                  </a:cubicBezTo>
                  <a:cubicBezTo>
                    <a:pt x="64" y="5593"/>
                    <a:pt x="97" y="5690"/>
                    <a:pt x="193" y="5754"/>
                  </a:cubicBezTo>
                  <a:cubicBezTo>
                    <a:pt x="660" y="6075"/>
                    <a:pt x="1206" y="6264"/>
                    <a:pt x="1832" y="6320"/>
                  </a:cubicBezTo>
                  <a:lnTo>
                    <a:pt x="1832" y="6320"/>
                  </a:lnTo>
                  <a:lnTo>
                    <a:pt x="1832" y="7233"/>
                  </a:lnTo>
                  <a:cubicBezTo>
                    <a:pt x="1832" y="7393"/>
                    <a:pt x="1865" y="7490"/>
                    <a:pt x="1993" y="7554"/>
                  </a:cubicBezTo>
                  <a:cubicBezTo>
                    <a:pt x="2041" y="7570"/>
                    <a:pt x="2098" y="7578"/>
                    <a:pt x="2154" y="7578"/>
                  </a:cubicBezTo>
                  <a:cubicBezTo>
                    <a:pt x="2210" y="7578"/>
                    <a:pt x="2266" y="7570"/>
                    <a:pt x="2315" y="7554"/>
                  </a:cubicBezTo>
                  <a:cubicBezTo>
                    <a:pt x="2443" y="7490"/>
                    <a:pt x="2475" y="7393"/>
                    <a:pt x="2475" y="7233"/>
                  </a:cubicBezTo>
                  <a:lnTo>
                    <a:pt x="2475" y="6315"/>
                  </a:lnTo>
                  <a:lnTo>
                    <a:pt x="2475" y="6315"/>
                  </a:lnTo>
                  <a:cubicBezTo>
                    <a:pt x="2707" y="6294"/>
                    <a:pt x="2919" y="6252"/>
                    <a:pt x="3118" y="6172"/>
                  </a:cubicBezTo>
                  <a:cubicBezTo>
                    <a:pt x="3440" y="6075"/>
                    <a:pt x="3697" y="5883"/>
                    <a:pt x="3890" y="5625"/>
                  </a:cubicBezTo>
                  <a:cubicBezTo>
                    <a:pt x="4083" y="5400"/>
                    <a:pt x="4147" y="5079"/>
                    <a:pt x="4147" y="4725"/>
                  </a:cubicBezTo>
                  <a:cubicBezTo>
                    <a:pt x="4147" y="4500"/>
                    <a:pt x="4115" y="4308"/>
                    <a:pt x="4050" y="4147"/>
                  </a:cubicBezTo>
                  <a:cubicBezTo>
                    <a:pt x="3954" y="3986"/>
                    <a:pt x="3857" y="3858"/>
                    <a:pt x="3697" y="3761"/>
                  </a:cubicBezTo>
                  <a:cubicBezTo>
                    <a:pt x="3568" y="3632"/>
                    <a:pt x="3407" y="3536"/>
                    <a:pt x="3215" y="3472"/>
                  </a:cubicBezTo>
                  <a:cubicBezTo>
                    <a:pt x="3022" y="3407"/>
                    <a:pt x="2797" y="3343"/>
                    <a:pt x="2540" y="3247"/>
                  </a:cubicBezTo>
                  <a:lnTo>
                    <a:pt x="1897" y="3086"/>
                  </a:lnTo>
                  <a:cubicBezTo>
                    <a:pt x="1704" y="3054"/>
                    <a:pt x="1543" y="2990"/>
                    <a:pt x="1479" y="2925"/>
                  </a:cubicBezTo>
                  <a:cubicBezTo>
                    <a:pt x="1382" y="2861"/>
                    <a:pt x="1350" y="2765"/>
                    <a:pt x="1350" y="2668"/>
                  </a:cubicBezTo>
                  <a:cubicBezTo>
                    <a:pt x="1350" y="2572"/>
                    <a:pt x="1382" y="2507"/>
                    <a:pt x="1511" y="2443"/>
                  </a:cubicBezTo>
                  <a:cubicBezTo>
                    <a:pt x="1607" y="2379"/>
                    <a:pt x="1704" y="2347"/>
                    <a:pt x="1832" y="2347"/>
                  </a:cubicBezTo>
                  <a:lnTo>
                    <a:pt x="2218" y="2347"/>
                  </a:lnTo>
                  <a:cubicBezTo>
                    <a:pt x="2540" y="2379"/>
                    <a:pt x="2893" y="2443"/>
                    <a:pt x="3182" y="2572"/>
                  </a:cubicBezTo>
                  <a:cubicBezTo>
                    <a:pt x="3273" y="2594"/>
                    <a:pt x="3364" y="2617"/>
                    <a:pt x="3444" y="2617"/>
                  </a:cubicBezTo>
                  <a:cubicBezTo>
                    <a:pt x="3477" y="2617"/>
                    <a:pt x="3508" y="2613"/>
                    <a:pt x="3536" y="2604"/>
                  </a:cubicBezTo>
                  <a:cubicBezTo>
                    <a:pt x="3632" y="2572"/>
                    <a:pt x="3697" y="2540"/>
                    <a:pt x="3761" y="2443"/>
                  </a:cubicBezTo>
                  <a:cubicBezTo>
                    <a:pt x="3793" y="2379"/>
                    <a:pt x="3825" y="2282"/>
                    <a:pt x="3857" y="2186"/>
                  </a:cubicBezTo>
                  <a:cubicBezTo>
                    <a:pt x="3857" y="2090"/>
                    <a:pt x="3825" y="1993"/>
                    <a:pt x="3761" y="1897"/>
                  </a:cubicBezTo>
                  <a:cubicBezTo>
                    <a:pt x="3729" y="1800"/>
                    <a:pt x="3632" y="1736"/>
                    <a:pt x="3536" y="1672"/>
                  </a:cubicBezTo>
                  <a:cubicBezTo>
                    <a:pt x="3375" y="1607"/>
                    <a:pt x="3247" y="1575"/>
                    <a:pt x="3150" y="1543"/>
                  </a:cubicBezTo>
                  <a:cubicBezTo>
                    <a:pt x="3086" y="1511"/>
                    <a:pt x="2925" y="1447"/>
                    <a:pt x="2765" y="1415"/>
                  </a:cubicBezTo>
                  <a:cubicBezTo>
                    <a:pt x="2649" y="1391"/>
                    <a:pt x="2516" y="1368"/>
                    <a:pt x="2379" y="1357"/>
                  </a:cubicBezTo>
                  <a:lnTo>
                    <a:pt x="2379" y="1357"/>
                  </a:lnTo>
                  <a:lnTo>
                    <a:pt x="2379" y="354"/>
                  </a:lnTo>
                  <a:cubicBezTo>
                    <a:pt x="2379" y="225"/>
                    <a:pt x="2347" y="161"/>
                    <a:pt x="2282" y="97"/>
                  </a:cubicBezTo>
                  <a:cubicBezTo>
                    <a:pt x="2218" y="32"/>
                    <a:pt x="2154" y="0"/>
                    <a:pt x="2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64"/>
            <p:cNvSpPr/>
            <p:nvPr/>
          </p:nvSpPr>
          <p:spPr>
            <a:xfrm>
              <a:off x="5470225" y="2280900"/>
              <a:ext cx="341575" cy="340750"/>
            </a:xfrm>
            <a:custGeom>
              <a:avLst/>
              <a:gdLst/>
              <a:ahLst/>
              <a:cxnLst/>
              <a:rect l="l" t="t" r="r" b="b"/>
              <a:pathLst>
                <a:path w="13663" h="13630" extrusionOk="0">
                  <a:moveTo>
                    <a:pt x="6815" y="0"/>
                  </a:moveTo>
                  <a:cubicBezTo>
                    <a:pt x="3055" y="0"/>
                    <a:pt x="1" y="3054"/>
                    <a:pt x="1" y="6815"/>
                  </a:cubicBezTo>
                  <a:cubicBezTo>
                    <a:pt x="1" y="10576"/>
                    <a:pt x="3055" y="13630"/>
                    <a:pt x="6815" y="13630"/>
                  </a:cubicBezTo>
                  <a:cubicBezTo>
                    <a:pt x="10608" y="13630"/>
                    <a:pt x="13662" y="10576"/>
                    <a:pt x="13662" y="6815"/>
                  </a:cubicBezTo>
                  <a:cubicBezTo>
                    <a:pt x="13662" y="3054"/>
                    <a:pt x="10608" y="0"/>
                    <a:pt x="6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64"/>
            <p:cNvSpPr/>
            <p:nvPr/>
          </p:nvSpPr>
          <p:spPr>
            <a:xfrm>
              <a:off x="5464600" y="2275275"/>
              <a:ext cx="352025" cy="352000"/>
            </a:xfrm>
            <a:custGeom>
              <a:avLst/>
              <a:gdLst/>
              <a:ahLst/>
              <a:cxnLst/>
              <a:rect l="l" t="t" r="r" b="b"/>
              <a:pathLst>
                <a:path w="14081" h="14080" extrusionOk="0">
                  <a:moveTo>
                    <a:pt x="7040" y="418"/>
                  </a:moveTo>
                  <a:cubicBezTo>
                    <a:pt x="8873" y="418"/>
                    <a:pt x="10544" y="1158"/>
                    <a:pt x="11733" y="2379"/>
                  </a:cubicBezTo>
                  <a:cubicBezTo>
                    <a:pt x="12923" y="3568"/>
                    <a:pt x="13662" y="5208"/>
                    <a:pt x="13662" y="7040"/>
                  </a:cubicBezTo>
                  <a:cubicBezTo>
                    <a:pt x="13662" y="8872"/>
                    <a:pt x="12923" y="10512"/>
                    <a:pt x="11733" y="11733"/>
                  </a:cubicBezTo>
                  <a:cubicBezTo>
                    <a:pt x="10544" y="12922"/>
                    <a:pt x="8873" y="13662"/>
                    <a:pt x="7040" y="13662"/>
                  </a:cubicBezTo>
                  <a:cubicBezTo>
                    <a:pt x="5240" y="13662"/>
                    <a:pt x="3569" y="12922"/>
                    <a:pt x="2379" y="11733"/>
                  </a:cubicBezTo>
                  <a:cubicBezTo>
                    <a:pt x="1190" y="10512"/>
                    <a:pt x="451" y="8872"/>
                    <a:pt x="451" y="7040"/>
                  </a:cubicBezTo>
                  <a:cubicBezTo>
                    <a:pt x="451" y="5208"/>
                    <a:pt x="1190" y="3568"/>
                    <a:pt x="2379" y="2379"/>
                  </a:cubicBezTo>
                  <a:cubicBezTo>
                    <a:pt x="3569" y="1158"/>
                    <a:pt x="5240" y="418"/>
                    <a:pt x="7040" y="418"/>
                  </a:cubicBezTo>
                  <a:close/>
                  <a:moveTo>
                    <a:pt x="7040" y="0"/>
                  </a:moveTo>
                  <a:cubicBezTo>
                    <a:pt x="3183" y="0"/>
                    <a:pt x="1" y="3150"/>
                    <a:pt x="1" y="7040"/>
                  </a:cubicBezTo>
                  <a:cubicBezTo>
                    <a:pt x="1" y="10929"/>
                    <a:pt x="3183" y="14080"/>
                    <a:pt x="7040" y="14080"/>
                  </a:cubicBezTo>
                  <a:cubicBezTo>
                    <a:pt x="10930" y="14080"/>
                    <a:pt x="14080" y="10929"/>
                    <a:pt x="14080" y="7040"/>
                  </a:cubicBezTo>
                  <a:cubicBezTo>
                    <a:pt x="14080" y="3150"/>
                    <a:pt x="10930" y="0"/>
                    <a:pt x="7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64"/>
            <p:cNvSpPr/>
            <p:nvPr/>
          </p:nvSpPr>
          <p:spPr>
            <a:xfrm>
              <a:off x="5514425" y="2324300"/>
              <a:ext cx="253175" cy="253950"/>
            </a:xfrm>
            <a:custGeom>
              <a:avLst/>
              <a:gdLst/>
              <a:ahLst/>
              <a:cxnLst/>
              <a:rect l="l" t="t" r="r" b="b"/>
              <a:pathLst>
                <a:path w="10127" h="10158" extrusionOk="0">
                  <a:moveTo>
                    <a:pt x="5047" y="0"/>
                  </a:moveTo>
                  <a:cubicBezTo>
                    <a:pt x="2251" y="0"/>
                    <a:pt x="1" y="2282"/>
                    <a:pt x="1" y="5079"/>
                  </a:cubicBezTo>
                  <a:cubicBezTo>
                    <a:pt x="1" y="7876"/>
                    <a:pt x="2251" y="10158"/>
                    <a:pt x="5047" y="10158"/>
                  </a:cubicBezTo>
                  <a:cubicBezTo>
                    <a:pt x="7876" y="10158"/>
                    <a:pt x="10126" y="7876"/>
                    <a:pt x="10126" y="5079"/>
                  </a:cubicBezTo>
                  <a:cubicBezTo>
                    <a:pt x="10126" y="2282"/>
                    <a:pt x="7876" y="0"/>
                    <a:pt x="5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64"/>
            <p:cNvSpPr/>
            <p:nvPr/>
          </p:nvSpPr>
          <p:spPr>
            <a:xfrm>
              <a:off x="5508800" y="2319475"/>
              <a:ext cx="264425" cy="263600"/>
            </a:xfrm>
            <a:custGeom>
              <a:avLst/>
              <a:gdLst/>
              <a:ahLst/>
              <a:cxnLst/>
              <a:rect l="l" t="t" r="r" b="b"/>
              <a:pathLst>
                <a:path w="10577" h="10544" extrusionOk="0">
                  <a:moveTo>
                    <a:pt x="5272" y="418"/>
                  </a:moveTo>
                  <a:cubicBezTo>
                    <a:pt x="6622" y="418"/>
                    <a:pt x="7844" y="965"/>
                    <a:pt x="8712" y="1832"/>
                  </a:cubicBezTo>
                  <a:cubicBezTo>
                    <a:pt x="9612" y="2733"/>
                    <a:pt x="10158" y="3922"/>
                    <a:pt x="10158" y="5272"/>
                  </a:cubicBezTo>
                  <a:cubicBezTo>
                    <a:pt x="10158" y="6622"/>
                    <a:pt x="9612" y="7844"/>
                    <a:pt x="8712" y="8711"/>
                  </a:cubicBezTo>
                  <a:cubicBezTo>
                    <a:pt x="7844" y="9579"/>
                    <a:pt x="6622" y="10126"/>
                    <a:pt x="5272" y="10126"/>
                  </a:cubicBezTo>
                  <a:cubicBezTo>
                    <a:pt x="3954" y="10126"/>
                    <a:pt x="2733" y="9579"/>
                    <a:pt x="1865" y="8711"/>
                  </a:cubicBezTo>
                  <a:cubicBezTo>
                    <a:pt x="965" y="7844"/>
                    <a:pt x="419" y="6622"/>
                    <a:pt x="419" y="5272"/>
                  </a:cubicBezTo>
                  <a:cubicBezTo>
                    <a:pt x="419" y="3922"/>
                    <a:pt x="965" y="2733"/>
                    <a:pt x="1865" y="1832"/>
                  </a:cubicBezTo>
                  <a:cubicBezTo>
                    <a:pt x="2733" y="965"/>
                    <a:pt x="3954" y="418"/>
                    <a:pt x="5272" y="418"/>
                  </a:cubicBezTo>
                  <a:close/>
                  <a:moveTo>
                    <a:pt x="5272" y="0"/>
                  </a:moveTo>
                  <a:cubicBezTo>
                    <a:pt x="2379" y="0"/>
                    <a:pt x="1" y="2347"/>
                    <a:pt x="1" y="5272"/>
                  </a:cubicBezTo>
                  <a:cubicBezTo>
                    <a:pt x="1" y="8197"/>
                    <a:pt x="2379" y="10544"/>
                    <a:pt x="5272" y="10544"/>
                  </a:cubicBezTo>
                  <a:cubicBezTo>
                    <a:pt x="8198" y="10544"/>
                    <a:pt x="10576" y="8197"/>
                    <a:pt x="10576" y="5272"/>
                  </a:cubicBezTo>
                  <a:cubicBezTo>
                    <a:pt x="10576" y="2347"/>
                    <a:pt x="8198" y="0"/>
                    <a:pt x="5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64"/>
            <p:cNvSpPr/>
            <p:nvPr/>
          </p:nvSpPr>
          <p:spPr>
            <a:xfrm>
              <a:off x="5589175" y="2354025"/>
              <a:ext cx="103675" cy="189275"/>
            </a:xfrm>
            <a:custGeom>
              <a:avLst/>
              <a:gdLst/>
              <a:ahLst/>
              <a:cxnLst/>
              <a:rect l="l" t="t" r="r" b="b"/>
              <a:pathLst>
                <a:path w="4147" h="7571" extrusionOk="0">
                  <a:moveTo>
                    <a:pt x="2057" y="0"/>
                  </a:moveTo>
                  <a:cubicBezTo>
                    <a:pt x="1993" y="0"/>
                    <a:pt x="1897" y="33"/>
                    <a:pt x="1832" y="97"/>
                  </a:cubicBezTo>
                  <a:cubicBezTo>
                    <a:pt x="1768" y="129"/>
                    <a:pt x="1736" y="225"/>
                    <a:pt x="1736" y="322"/>
                  </a:cubicBezTo>
                  <a:lnTo>
                    <a:pt x="1736" y="1337"/>
                  </a:lnTo>
                  <a:lnTo>
                    <a:pt x="1736" y="1337"/>
                  </a:lnTo>
                  <a:cubicBezTo>
                    <a:pt x="1278" y="1359"/>
                    <a:pt x="892" y="1479"/>
                    <a:pt x="579" y="1672"/>
                  </a:cubicBezTo>
                  <a:cubicBezTo>
                    <a:pt x="193" y="1929"/>
                    <a:pt x="0" y="2283"/>
                    <a:pt x="0" y="2733"/>
                  </a:cubicBezTo>
                  <a:cubicBezTo>
                    <a:pt x="0" y="2926"/>
                    <a:pt x="0" y="3086"/>
                    <a:pt x="64" y="3247"/>
                  </a:cubicBezTo>
                  <a:cubicBezTo>
                    <a:pt x="97" y="3376"/>
                    <a:pt x="161" y="3504"/>
                    <a:pt x="257" y="3601"/>
                  </a:cubicBezTo>
                  <a:cubicBezTo>
                    <a:pt x="322" y="3697"/>
                    <a:pt x="450" y="3794"/>
                    <a:pt x="611" y="3858"/>
                  </a:cubicBezTo>
                  <a:cubicBezTo>
                    <a:pt x="772" y="3954"/>
                    <a:pt x="900" y="4019"/>
                    <a:pt x="1061" y="4083"/>
                  </a:cubicBezTo>
                  <a:cubicBezTo>
                    <a:pt x="1222" y="4115"/>
                    <a:pt x="1415" y="4179"/>
                    <a:pt x="1672" y="4276"/>
                  </a:cubicBezTo>
                  <a:lnTo>
                    <a:pt x="2315" y="4436"/>
                  </a:lnTo>
                  <a:cubicBezTo>
                    <a:pt x="2507" y="4469"/>
                    <a:pt x="2636" y="4533"/>
                    <a:pt x="2732" y="4629"/>
                  </a:cubicBezTo>
                  <a:cubicBezTo>
                    <a:pt x="2861" y="4694"/>
                    <a:pt x="2893" y="4790"/>
                    <a:pt x="2893" y="4854"/>
                  </a:cubicBezTo>
                  <a:cubicBezTo>
                    <a:pt x="2893" y="4983"/>
                    <a:pt x="2861" y="5047"/>
                    <a:pt x="2797" y="5111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4"/>
                    <a:pt x="2347" y="5304"/>
                    <a:pt x="2218" y="5336"/>
                  </a:cubicBezTo>
                  <a:cubicBezTo>
                    <a:pt x="2122" y="5336"/>
                    <a:pt x="1993" y="5336"/>
                    <a:pt x="1897" y="5304"/>
                  </a:cubicBezTo>
                  <a:cubicBezTo>
                    <a:pt x="1768" y="5304"/>
                    <a:pt x="1607" y="5304"/>
                    <a:pt x="1479" y="5272"/>
                  </a:cubicBezTo>
                  <a:cubicBezTo>
                    <a:pt x="1350" y="5208"/>
                    <a:pt x="1254" y="5176"/>
                    <a:pt x="1190" y="5144"/>
                  </a:cubicBezTo>
                  <a:cubicBezTo>
                    <a:pt x="1093" y="5111"/>
                    <a:pt x="1029" y="5079"/>
                    <a:pt x="932" y="5015"/>
                  </a:cubicBezTo>
                  <a:cubicBezTo>
                    <a:pt x="836" y="4983"/>
                    <a:pt x="772" y="4951"/>
                    <a:pt x="739" y="4919"/>
                  </a:cubicBezTo>
                  <a:cubicBezTo>
                    <a:pt x="611" y="4886"/>
                    <a:pt x="514" y="4854"/>
                    <a:pt x="418" y="4854"/>
                  </a:cubicBezTo>
                  <a:cubicBezTo>
                    <a:pt x="322" y="4854"/>
                    <a:pt x="225" y="4919"/>
                    <a:pt x="161" y="4983"/>
                  </a:cubicBezTo>
                  <a:cubicBezTo>
                    <a:pt x="97" y="5047"/>
                    <a:pt x="64" y="5144"/>
                    <a:pt x="32" y="5208"/>
                  </a:cubicBezTo>
                  <a:cubicBezTo>
                    <a:pt x="0" y="5304"/>
                    <a:pt x="0" y="5401"/>
                    <a:pt x="32" y="5497"/>
                  </a:cubicBezTo>
                  <a:cubicBezTo>
                    <a:pt x="64" y="5594"/>
                    <a:pt x="97" y="5658"/>
                    <a:pt x="193" y="5722"/>
                  </a:cubicBezTo>
                  <a:cubicBezTo>
                    <a:pt x="660" y="6072"/>
                    <a:pt x="1206" y="6264"/>
                    <a:pt x="1832" y="6296"/>
                  </a:cubicBezTo>
                  <a:lnTo>
                    <a:pt x="1832" y="6296"/>
                  </a:lnTo>
                  <a:lnTo>
                    <a:pt x="1832" y="7233"/>
                  </a:lnTo>
                  <a:cubicBezTo>
                    <a:pt x="1832" y="7394"/>
                    <a:pt x="1865" y="7490"/>
                    <a:pt x="1993" y="7522"/>
                  </a:cubicBezTo>
                  <a:cubicBezTo>
                    <a:pt x="2041" y="7554"/>
                    <a:pt x="2098" y="7571"/>
                    <a:pt x="2154" y="7571"/>
                  </a:cubicBezTo>
                  <a:cubicBezTo>
                    <a:pt x="2210" y="7571"/>
                    <a:pt x="2266" y="7554"/>
                    <a:pt x="2315" y="7522"/>
                  </a:cubicBezTo>
                  <a:cubicBezTo>
                    <a:pt x="2443" y="7458"/>
                    <a:pt x="2475" y="7362"/>
                    <a:pt x="2475" y="7233"/>
                  </a:cubicBezTo>
                  <a:lnTo>
                    <a:pt x="2475" y="6308"/>
                  </a:lnTo>
                  <a:lnTo>
                    <a:pt x="2475" y="6308"/>
                  </a:lnTo>
                  <a:cubicBezTo>
                    <a:pt x="2707" y="6295"/>
                    <a:pt x="2919" y="6252"/>
                    <a:pt x="3118" y="6172"/>
                  </a:cubicBezTo>
                  <a:cubicBezTo>
                    <a:pt x="3440" y="6076"/>
                    <a:pt x="3697" y="5883"/>
                    <a:pt x="3890" y="5626"/>
                  </a:cubicBezTo>
                  <a:cubicBezTo>
                    <a:pt x="4083" y="5369"/>
                    <a:pt x="4147" y="5079"/>
                    <a:pt x="4147" y="4726"/>
                  </a:cubicBezTo>
                  <a:cubicBezTo>
                    <a:pt x="4147" y="4501"/>
                    <a:pt x="4115" y="4308"/>
                    <a:pt x="4050" y="4147"/>
                  </a:cubicBezTo>
                  <a:cubicBezTo>
                    <a:pt x="3954" y="3986"/>
                    <a:pt x="3857" y="3858"/>
                    <a:pt x="3697" y="3729"/>
                  </a:cubicBezTo>
                  <a:cubicBezTo>
                    <a:pt x="3568" y="3633"/>
                    <a:pt x="3407" y="3536"/>
                    <a:pt x="3215" y="3472"/>
                  </a:cubicBezTo>
                  <a:cubicBezTo>
                    <a:pt x="3022" y="3408"/>
                    <a:pt x="2797" y="3311"/>
                    <a:pt x="2540" y="3247"/>
                  </a:cubicBezTo>
                  <a:lnTo>
                    <a:pt x="1897" y="3086"/>
                  </a:lnTo>
                  <a:cubicBezTo>
                    <a:pt x="1704" y="3054"/>
                    <a:pt x="1543" y="2990"/>
                    <a:pt x="1479" y="2926"/>
                  </a:cubicBezTo>
                  <a:cubicBezTo>
                    <a:pt x="1382" y="2861"/>
                    <a:pt x="1350" y="2765"/>
                    <a:pt x="1350" y="2668"/>
                  </a:cubicBezTo>
                  <a:cubicBezTo>
                    <a:pt x="1350" y="2572"/>
                    <a:pt x="1382" y="2476"/>
                    <a:pt x="1511" y="2411"/>
                  </a:cubicBezTo>
                  <a:cubicBezTo>
                    <a:pt x="1607" y="2379"/>
                    <a:pt x="1704" y="2347"/>
                    <a:pt x="1832" y="2347"/>
                  </a:cubicBezTo>
                  <a:cubicBezTo>
                    <a:pt x="1913" y="2331"/>
                    <a:pt x="1977" y="2323"/>
                    <a:pt x="2037" y="2323"/>
                  </a:cubicBezTo>
                  <a:cubicBezTo>
                    <a:pt x="2098" y="2323"/>
                    <a:pt x="2154" y="2331"/>
                    <a:pt x="2218" y="2347"/>
                  </a:cubicBezTo>
                  <a:cubicBezTo>
                    <a:pt x="2540" y="2379"/>
                    <a:pt x="2893" y="2443"/>
                    <a:pt x="3182" y="2572"/>
                  </a:cubicBezTo>
                  <a:cubicBezTo>
                    <a:pt x="3311" y="2604"/>
                    <a:pt x="3440" y="2604"/>
                    <a:pt x="3536" y="2604"/>
                  </a:cubicBezTo>
                  <a:cubicBezTo>
                    <a:pt x="3632" y="2572"/>
                    <a:pt x="3697" y="2508"/>
                    <a:pt x="3761" y="2443"/>
                  </a:cubicBezTo>
                  <a:cubicBezTo>
                    <a:pt x="3793" y="2347"/>
                    <a:pt x="3825" y="2283"/>
                    <a:pt x="3857" y="2186"/>
                  </a:cubicBezTo>
                  <a:cubicBezTo>
                    <a:pt x="3857" y="2090"/>
                    <a:pt x="3825" y="1993"/>
                    <a:pt x="3761" y="1897"/>
                  </a:cubicBezTo>
                  <a:cubicBezTo>
                    <a:pt x="3729" y="1801"/>
                    <a:pt x="3632" y="1736"/>
                    <a:pt x="3536" y="1672"/>
                  </a:cubicBezTo>
                  <a:cubicBezTo>
                    <a:pt x="3375" y="1608"/>
                    <a:pt x="3247" y="1543"/>
                    <a:pt x="3150" y="1511"/>
                  </a:cubicBezTo>
                  <a:cubicBezTo>
                    <a:pt x="3086" y="1479"/>
                    <a:pt x="2925" y="1447"/>
                    <a:pt x="2765" y="1415"/>
                  </a:cubicBezTo>
                  <a:cubicBezTo>
                    <a:pt x="2649" y="1392"/>
                    <a:pt x="2516" y="1368"/>
                    <a:pt x="2379" y="1357"/>
                  </a:cubicBezTo>
                  <a:lnTo>
                    <a:pt x="2379" y="1357"/>
                  </a:lnTo>
                  <a:lnTo>
                    <a:pt x="2379" y="322"/>
                  </a:lnTo>
                  <a:cubicBezTo>
                    <a:pt x="2379" y="225"/>
                    <a:pt x="2347" y="161"/>
                    <a:pt x="2282" y="97"/>
                  </a:cubicBezTo>
                  <a:cubicBezTo>
                    <a:pt x="2218" y="33"/>
                    <a:pt x="2154" y="0"/>
                    <a:pt x="2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64"/>
            <p:cNvSpPr/>
            <p:nvPr/>
          </p:nvSpPr>
          <p:spPr>
            <a:xfrm>
              <a:off x="5470225" y="2054275"/>
              <a:ext cx="341575" cy="341550"/>
            </a:xfrm>
            <a:custGeom>
              <a:avLst/>
              <a:gdLst/>
              <a:ahLst/>
              <a:cxnLst/>
              <a:rect l="l" t="t" r="r" b="b"/>
              <a:pathLst>
                <a:path w="13663" h="13662" extrusionOk="0">
                  <a:moveTo>
                    <a:pt x="6815" y="1"/>
                  </a:moveTo>
                  <a:cubicBezTo>
                    <a:pt x="3055" y="1"/>
                    <a:pt x="1" y="3054"/>
                    <a:pt x="1" y="6815"/>
                  </a:cubicBezTo>
                  <a:cubicBezTo>
                    <a:pt x="1" y="10608"/>
                    <a:pt x="3055" y="13662"/>
                    <a:pt x="6815" y="13662"/>
                  </a:cubicBezTo>
                  <a:cubicBezTo>
                    <a:pt x="10608" y="13662"/>
                    <a:pt x="13662" y="10608"/>
                    <a:pt x="13662" y="6815"/>
                  </a:cubicBezTo>
                  <a:cubicBezTo>
                    <a:pt x="13662" y="3054"/>
                    <a:pt x="10608" y="1"/>
                    <a:pt x="68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64"/>
            <p:cNvSpPr/>
            <p:nvPr/>
          </p:nvSpPr>
          <p:spPr>
            <a:xfrm>
              <a:off x="5464600" y="2049450"/>
              <a:ext cx="352025" cy="351200"/>
            </a:xfrm>
            <a:custGeom>
              <a:avLst/>
              <a:gdLst/>
              <a:ahLst/>
              <a:cxnLst/>
              <a:rect l="l" t="t" r="r" b="b"/>
              <a:pathLst>
                <a:path w="14081" h="14048" extrusionOk="0">
                  <a:moveTo>
                    <a:pt x="7040" y="419"/>
                  </a:moveTo>
                  <a:cubicBezTo>
                    <a:pt x="8873" y="419"/>
                    <a:pt x="10544" y="1158"/>
                    <a:pt x="11733" y="2347"/>
                  </a:cubicBezTo>
                  <a:cubicBezTo>
                    <a:pt x="12923" y="3537"/>
                    <a:pt x="13662" y="5208"/>
                    <a:pt x="13662" y="7008"/>
                  </a:cubicBezTo>
                  <a:cubicBezTo>
                    <a:pt x="13662" y="8840"/>
                    <a:pt x="12923" y="10512"/>
                    <a:pt x="11733" y="11701"/>
                  </a:cubicBezTo>
                  <a:cubicBezTo>
                    <a:pt x="10544" y="12891"/>
                    <a:pt x="8873" y="13630"/>
                    <a:pt x="7040" y="13630"/>
                  </a:cubicBezTo>
                  <a:cubicBezTo>
                    <a:pt x="5240" y="13630"/>
                    <a:pt x="3569" y="12891"/>
                    <a:pt x="2379" y="11701"/>
                  </a:cubicBezTo>
                  <a:cubicBezTo>
                    <a:pt x="1190" y="10512"/>
                    <a:pt x="451" y="8840"/>
                    <a:pt x="451" y="7008"/>
                  </a:cubicBezTo>
                  <a:cubicBezTo>
                    <a:pt x="451" y="5208"/>
                    <a:pt x="1190" y="3537"/>
                    <a:pt x="2379" y="2347"/>
                  </a:cubicBezTo>
                  <a:cubicBezTo>
                    <a:pt x="3569" y="1158"/>
                    <a:pt x="5240" y="419"/>
                    <a:pt x="7040" y="419"/>
                  </a:cubicBezTo>
                  <a:close/>
                  <a:moveTo>
                    <a:pt x="7040" y="1"/>
                  </a:moveTo>
                  <a:cubicBezTo>
                    <a:pt x="3183" y="1"/>
                    <a:pt x="1" y="3151"/>
                    <a:pt x="1" y="7008"/>
                  </a:cubicBezTo>
                  <a:cubicBezTo>
                    <a:pt x="1" y="10898"/>
                    <a:pt x="3183" y="14048"/>
                    <a:pt x="7040" y="14048"/>
                  </a:cubicBezTo>
                  <a:cubicBezTo>
                    <a:pt x="10930" y="14048"/>
                    <a:pt x="14080" y="10898"/>
                    <a:pt x="14080" y="7008"/>
                  </a:cubicBezTo>
                  <a:cubicBezTo>
                    <a:pt x="14080" y="3151"/>
                    <a:pt x="10930" y="1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64"/>
            <p:cNvSpPr/>
            <p:nvPr/>
          </p:nvSpPr>
          <p:spPr>
            <a:xfrm>
              <a:off x="5514425" y="2098475"/>
              <a:ext cx="253175" cy="253175"/>
            </a:xfrm>
            <a:custGeom>
              <a:avLst/>
              <a:gdLst/>
              <a:ahLst/>
              <a:cxnLst/>
              <a:rect l="l" t="t" r="r" b="b"/>
              <a:pathLst>
                <a:path w="10127" h="10127" extrusionOk="0">
                  <a:moveTo>
                    <a:pt x="5047" y="1"/>
                  </a:moveTo>
                  <a:cubicBezTo>
                    <a:pt x="2251" y="1"/>
                    <a:pt x="1" y="2251"/>
                    <a:pt x="1" y="5047"/>
                  </a:cubicBezTo>
                  <a:cubicBezTo>
                    <a:pt x="1" y="7876"/>
                    <a:pt x="2251" y="10126"/>
                    <a:pt x="5047" y="10126"/>
                  </a:cubicBezTo>
                  <a:cubicBezTo>
                    <a:pt x="7876" y="10126"/>
                    <a:pt x="10126" y="7876"/>
                    <a:pt x="10126" y="5047"/>
                  </a:cubicBezTo>
                  <a:cubicBezTo>
                    <a:pt x="10126" y="2251"/>
                    <a:pt x="7876" y="1"/>
                    <a:pt x="5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64"/>
            <p:cNvSpPr/>
            <p:nvPr/>
          </p:nvSpPr>
          <p:spPr>
            <a:xfrm>
              <a:off x="5508800" y="2092850"/>
              <a:ext cx="264425" cy="264425"/>
            </a:xfrm>
            <a:custGeom>
              <a:avLst/>
              <a:gdLst/>
              <a:ahLst/>
              <a:cxnLst/>
              <a:rect l="l" t="t" r="r" b="b"/>
              <a:pathLst>
                <a:path w="10577" h="10577" extrusionOk="0">
                  <a:moveTo>
                    <a:pt x="5272" y="418"/>
                  </a:moveTo>
                  <a:cubicBezTo>
                    <a:pt x="6622" y="418"/>
                    <a:pt x="7844" y="965"/>
                    <a:pt x="8712" y="1865"/>
                  </a:cubicBezTo>
                  <a:cubicBezTo>
                    <a:pt x="9612" y="2733"/>
                    <a:pt x="10158" y="3954"/>
                    <a:pt x="10158" y="5272"/>
                  </a:cubicBezTo>
                  <a:cubicBezTo>
                    <a:pt x="10158" y="6622"/>
                    <a:pt x="9612" y="7844"/>
                    <a:pt x="8712" y="8712"/>
                  </a:cubicBezTo>
                  <a:cubicBezTo>
                    <a:pt x="7844" y="9612"/>
                    <a:pt x="6622" y="10158"/>
                    <a:pt x="5272" y="10158"/>
                  </a:cubicBezTo>
                  <a:cubicBezTo>
                    <a:pt x="3954" y="10158"/>
                    <a:pt x="2733" y="9612"/>
                    <a:pt x="1865" y="8712"/>
                  </a:cubicBezTo>
                  <a:cubicBezTo>
                    <a:pt x="965" y="7844"/>
                    <a:pt x="419" y="6622"/>
                    <a:pt x="419" y="5272"/>
                  </a:cubicBezTo>
                  <a:cubicBezTo>
                    <a:pt x="419" y="3954"/>
                    <a:pt x="965" y="2733"/>
                    <a:pt x="1865" y="1865"/>
                  </a:cubicBezTo>
                  <a:cubicBezTo>
                    <a:pt x="2733" y="965"/>
                    <a:pt x="3954" y="418"/>
                    <a:pt x="5272" y="418"/>
                  </a:cubicBezTo>
                  <a:close/>
                  <a:moveTo>
                    <a:pt x="5272" y="1"/>
                  </a:moveTo>
                  <a:cubicBezTo>
                    <a:pt x="2379" y="1"/>
                    <a:pt x="1" y="2379"/>
                    <a:pt x="1" y="5272"/>
                  </a:cubicBezTo>
                  <a:cubicBezTo>
                    <a:pt x="1" y="8197"/>
                    <a:pt x="2379" y="10576"/>
                    <a:pt x="5272" y="10576"/>
                  </a:cubicBezTo>
                  <a:cubicBezTo>
                    <a:pt x="8198" y="10576"/>
                    <a:pt x="10576" y="8197"/>
                    <a:pt x="10576" y="5272"/>
                  </a:cubicBezTo>
                  <a:cubicBezTo>
                    <a:pt x="10576" y="2379"/>
                    <a:pt x="8198" y="1"/>
                    <a:pt x="5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64"/>
            <p:cNvSpPr/>
            <p:nvPr/>
          </p:nvSpPr>
          <p:spPr>
            <a:xfrm>
              <a:off x="5589175" y="2127400"/>
              <a:ext cx="103675" cy="189475"/>
            </a:xfrm>
            <a:custGeom>
              <a:avLst/>
              <a:gdLst/>
              <a:ahLst/>
              <a:cxnLst/>
              <a:rect l="l" t="t" r="r" b="b"/>
              <a:pathLst>
                <a:path w="4147" h="7579" extrusionOk="0">
                  <a:moveTo>
                    <a:pt x="2057" y="1"/>
                  </a:moveTo>
                  <a:cubicBezTo>
                    <a:pt x="1993" y="1"/>
                    <a:pt x="1897" y="33"/>
                    <a:pt x="1832" y="97"/>
                  </a:cubicBezTo>
                  <a:cubicBezTo>
                    <a:pt x="1768" y="161"/>
                    <a:pt x="1736" y="226"/>
                    <a:pt x="1736" y="354"/>
                  </a:cubicBezTo>
                  <a:lnTo>
                    <a:pt x="1736" y="1351"/>
                  </a:lnTo>
                  <a:lnTo>
                    <a:pt x="1736" y="1351"/>
                  </a:lnTo>
                  <a:cubicBezTo>
                    <a:pt x="1278" y="1377"/>
                    <a:pt x="892" y="1479"/>
                    <a:pt x="579" y="1672"/>
                  </a:cubicBezTo>
                  <a:cubicBezTo>
                    <a:pt x="193" y="1929"/>
                    <a:pt x="0" y="2283"/>
                    <a:pt x="0" y="2765"/>
                  </a:cubicBezTo>
                  <a:cubicBezTo>
                    <a:pt x="0" y="2958"/>
                    <a:pt x="0" y="3119"/>
                    <a:pt x="64" y="3247"/>
                  </a:cubicBezTo>
                  <a:cubicBezTo>
                    <a:pt x="97" y="3408"/>
                    <a:pt x="161" y="3504"/>
                    <a:pt x="257" y="3601"/>
                  </a:cubicBezTo>
                  <a:cubicBezTo>
                    <a:pt x="322" y="3697"/>
                    <a:pt x="450" y="3794"/>
                    <a:pt x="611" y="3890"/>
                  </a:cubicBezTo>
                  <a:cubicBezTo>
                    <a:pt x="772" y="3954"/>
                    <a:pt x="900" y="4019"/>
                    <a:pt x="1061" y="4083"/>
                  </a:cubicBezTo>
                  <a:cubicBezTo>
                    <a:pt x="1222" y="4147"/>
                    <a:pt x="1415" y="4212"/>
                    <a:pt x="1672" y="4276"/>
                  </a:cubicBezTo>
                  <a:lnTo>
                    <a:pt x="2315" y="4437"/>
                  </a:lnTo>
                  <a:cubicBezTo>
                    <a:pt x="2507" y="4501"/>
                    <a:pt x="2636" y="4565"/>
                    <a:pt x="2732" y="4630"/>
                  </a:cubicBezTo>
                  <a:cubicBezTo>
                    <a:pt x="2861" y="4726"/>
                    <a:pt x="2893" y="4790"/>
                    <a:pt x="2893" y="4887"/>
                  </a:cubicBezTo>
                  <a:cubicBezTo>
                    <a:pt x="2893" y="4983"/>
                    <a:pt x="2861" y="5080"/>
                    <a:pt x="2797" y="5144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5"/>
                    <a:pt x="2347" y="5337"/>
                    <a:pt x="2218" y="5337"/>
                  </a:cubicBezTo>
                  <a:lnTo>
                    <a:pt x="1897" y="5337"/>
                  </a:lnTo>
                  <a:cubicBezTo>
                    <a:pt x="1768" y="5337"/>
                    <a:pt x="1607" y="5305"/>
                    <a:pt x="1479" y="5272"/>
                  </a:cubicBezTo>
                  <a:cubicBezTo>
                    <a:pt x="1350" y="5240"/>
                    <a:pt x="1254" y="5208"/>
                    <a:pt x="1190" y="5176"/>
                  </a:cubicBezTo>
                  <a:cubicBezTo>
                    <a:pt x="1093" y="5144"/>
                    <a:pt x="1029" y="5080"/>
                    <a:pt x="932" y="5047"/>
                  </a:cubicBezTo>
                  <a:cubicBezTo>
                    <a:pt x="836" y="4983"/>
                    <a:pt x="772" y="4951"/>
                    <a:pt x="739" y="4951"/>
                  </a:cubicBezTo>
                  <a:cubicBezTo>
                    <a:pt x="611" y="4887"/>
                    <a:pt x="514" y="4855"/>
                    <a:pt x="418" y="4855"/>
                  </a:cubicBezTo>
                  <a:cubicBezTo>
                    <a:pt x="322" y="4887"/>
                    <a:pt x="225" y="4919"/>
                    <a:pt x="161" y="4983"/>
                  </a:cubicBezTo>
                  <a:cubicBezTo>
                    <a:pt x="97" y="5047"/>
                    <a:pt x="64" y="5144"/>
                    <a:pt x="32" y="5240"/>
                  </a:cubicBezTo>
                  <a:cubicBezTo>
                    <a:pt x="0" y="5305"/>
                    <a:pt x="0" y="5401"/>
                    <a:pt x="32" y="5497"/>
                  </a:cubicBezTo>
                  <a:cubicBezTo>
                    <a:pt x="64" y="5594"/>
                    <a:pt x="97" y="5690"/>
                    <a:pt x="193" y="5755"/>
                  </a:cubicBezTo>
                  <a:cubicBezTo>
                    <a:pt x="660" y="6076"/>
                    <a:pt x="1206" y="6264"/>
                    <a:pt x="1832" y="6320"/>
                  </a:cubicBezTo>
                  <a:lnTo>
                    <a:pt x="1832" y="6320"/>
                  </a:lnTo>
                  <a:lnTo>
                    <a:pt x="1832" y="7233"/>
                  </a:lnTo>
                  <a:cubicBezTo>
                    <a:pt x="1832" y="7394"/>
                    <a:pt x="1865" y="7490"/>
                    <a:pt x="1993" y="7555"/>
                  </a:cubicBezTo>
                  <a:cubicBezTo>
                    <a:pt x="2041" y="7571"/>
                    <a:pt x="2098" y="7579"/>
                    <a:pt x="2154" y="7579"/>
                  </a:cubicBezTo>
                  <a:cubicBezTo>
                    <a:pt x="2210" y="7579"/>
                    <a:pt x="2266" y="7571"/>
                    <a:pt x="2315" y="7555"/>
                  </a:cubicBezTo>
                  <a:cubicBezTo>
                    <a:pt x="2443" y="7490"/>
                    <a:pt x="2475" y="7394"/>
                    <a:pt x="2475" y="7233"/>
                  </a:cubicBezTo>
                  <a:lnTo>
                    <a:pt x="2475" y="6316"/>
                  </a:lnTo>
                  <a:lnTo>
                    <a:pt x="2475" y="6316"/>
                  </a:lnTo>
                  <a:cubicBezTo>
                    <a:pt x="2707" y="6295"/>
                    <a:pt x="2919" y="6252"/>
                    <a:pt x="3118" y="6172"/>
                  </a:cubicBezTo>
                  <a:cubicBezTo>
                    <a:pt x="3440" y="6076"/>
                    <a:pt x="3697" y="5883"/>
                    <a:pt x="3890" y="5658"/>
                  </a:cubicBezTo>
                  <a:cubicBezTo>
                    <a:pt x="4083" y="5401"/>
                    <a:pt x="4147" y="5080"/>
                    <a:pt x="4147" y="4726"/>
                  </a:cubicBezTo>
                  <a:cubicBezTo>
                    <a:pt x="4147" y="4501"/>
                    <a:pt x="4115" y="4308"/>
                    <a:pt x="4050" y="4147"/>
                  </a:cubicBezTo>
                  <a:cubicBezTo>
                    <a:pt x="3954" y="3987"/>
                    <a:pt x="3857" y="3858"/>
                    <a:pt x="3697" y="3762"/>
                  </a:cubicBezTo>
                  <a:cubicBezTo>
                    <a:pt x="3568" y="3633"/>
                    <a:pt x="3407" y="3537"/>
                    <a:pt x="3215" y="3472"/>
                  </a:cubicBezTo>
                  <a:cubicBezTo>
                    <a:pt x="3022" y="3408"/>
                    <a:pt x="2797" y="3344"/>
                    <a:pt x="2540" y="3247"/>
                  </a:cubicBezTo>
                  <a:lnTo>
                    <a:pt x="1897" y="3087"/>
                  </a:lnTo>
                  <a:cubicBezTo>
                    <a:pt x="1704" y="3054"/>
                    <a:pt x="1543" y="2990"/>
                    <a:pt x="1479" y="2926"/>
                  </a:cubicBezTo>
                  <a:cubicBezTo>
                    <a:pt x="1382" y="2862"/>
                    <a:pt x="1350" y="2797"/>
                    <a:pt x="1350" y="2669"/>
                  </a:cubicBezTo>
                  <a:cubicBezTo>
                    <a:pt x="1350" y="2572"/>
                    <a:pt x="1382" y="2508"/>
                    <a:pt x="1511" y="2444"/>
                  </a:cubicBezTo>
                  <a:cubicBezTo>
                    <a:pt x="1607" y="2379"/>
                    <a:pt x="1704" y="2347"/>
                    <a:pt x="1832" y="2347"/>
                  </a:cubicBezTo>
                  <a:lnTo>
                    <a:pt x="2218" y="2347"/>
                  </a:lnTo>
                  <a:cubicBezTo>
                    <a:pt x="2540" y="2379"/>
                    <a:pt x="2893" y="2476"/>
                    <a:pt x="3182" y="2572"/>
                  </a:cubicBezTo>
                  <a:cubicBezTo>
                    <a:pt x="3273" y="2595"/>
                    <a:pt x="3364" y="2618"/>
                    <a:pt x="3444" y="2618"/>
                  </a:cubicBezTo>
                  <a:cubicBezTo>
                    <a:pt x="3477" y="2618"/>
                    <a:pt x="3508" y="2614"/>
                    <a:pt x="3536" y="2604"/>
                  </a:cubicBezTo>
                  <a:cubicBezTo>
                    <a:pt x="3632" y="2572"/>
                    <a:pt x="3697" y="2540"/>
                    <a:pt x="3761" y="2444"/>
                  </a:cubicBezTo>
                  <a:cubicBezTo>
                    <a:pt x="3793" y="2379"/>
                    <a:pt x="3825" y="2283"/>
                    <a:pt x="3857" y="2187"/>
                  </a:cubicBezTo>
                  <a:cubicBezTo>
                    <a:pt x="3857" y="2090"/>
                    <a:pt x="3825" y="1994"/>
                    <a:pt x="3761" y="1897"/>
                  </a:cubicBezTo>
                  <a:cubicBezTo>
                    <a:pt x="3729" y="1801"/>
                    <a:pt x="3632" y="1737"/>
                    <a:pt x="3536" y="1672"/>
                  </a:cubicBezTo>
                  <a:cubicBezTo>
                    <a:pt x="3375" y="1608"/>
                    <a:pt x="3247" y="1576"/>
                    <a:pt x="3150" y="1544"/>
                  </a:cubicBezTo>
                  <a:cubicBezTo>
                    <a:pt x="3086" y="1512"/>
                    <a:pt x="2925" y="1447"/>
                    <a:pt x="2765" y="1415"/>
                  </a:cubicBezTo>
                  <a:cubicBezTo>
                    <a:pt x="2649" y="1392"/>
                    <a:pt x="2516" y="1369"/>
                    <a:pt x="2379" y="1358"/>
                  </a:cubicBezTo>
                  <a:lnTo>
                    <a:pt x="2379" y="1358"/>
                  </a:lnTo>
                  <a:lnTo>
                    <a:pt x="2379" y="354"/>
                  </a:lnTo>
                  <a:cubicBezTo>
                    <a:pt x="2379" y="226"/>
                    <a:pt x="2347" y="161"/>
                    <a:pt x="2282" y="97"/>
                  </a:cubicBezTo>
                  <a:cubicBezTo>
                    <a:pt x="2218" y="33"/>
                    <a:pt x="2154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64"/>
            <p:cNvSpPr/>
            <p:nvPr/>
          </p:nvSpPr>
          <p:spPr>
            <a:xfrm>
              <a:off x="5070850" y="2818525"/>
              <a:ext cx="197700" cy="144500"/>
            </a:xfrm>
            <a:custGeom>
              <a:avLst/>
              <a:gdLst/>
              <a:ahLst/>
              <a:cxnLst/>
              <a:rect l="l" t="t" r="r" b="b"/>
              <a:pathLst>
                <a:path w="7908" h="5780" extrusionOk="0">
                  <a:moveTo>
                    <a:pt x="7467" y="0"/>
                  </a:moveTo>
                  <a:cubicBezTo>
                    <a:pt x="5221" y="0"/>
                    <a:pt x="0" y="3825"/>
                    <a:pt x="0" y="3825"/>
                  </a:cubicBezTo>
                  <a:cubicBezTo>
                    <a:pt x="0" y="3825"/>
                    <a:pt x="579" y="4597"/>
                    <a:pt x="1286" y="5143"/>
                  </a:cubicBezTo>
                  <a:cubicBezTo>
                    <a:pt x="1752" y="5468"/>
                    <a:pt x="2475" y="5780"/>
                    <a:pt x="3187" y="5780"/>
                  </a:cubicBezTo>
                  <a:cubicBezTo>
                    <a:pt x="3603" y="5780"/>
                    <a:pt x="4016" y="5673"/>
                    <a:pt x="4372" y="5400"/>
                  </a:cubicBezTo>
                  <a:cubicBezTo>
                    <a:pt x="5336" y="4693"/>
                    <a:pt x="5818" y="3054"/>
                    <a:pt x="5818" y="3054"/>
                  </a:cubicBezTo>
                  <a:cubicBezTo>
                    <a:pt x="5818" y="3054"/>
                    <a:pt x="6911" y="3054"/>
                    <a:pt x="7200" y="3022"/>
                  </a:cubicBezTo>
                  <a:cubicBezTo>
                    <a:pt x="7490" y="3022"/>
                    <a:pt x="7908" y="64"/>
                    <a:pt x="7908" y="64"/>
                  </a:cubicBezTo>
                  <a:cubicBezTo>
                    <a:pt x="7779" y="21"/>
                    <a:pt x="7630" y="0"/>
                    <a:pt x="74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64"/>
            <p:cNvSpPr/>
            <p:nvPr/>
          </p:nvSpPr>
          <p:spPr>
            <a:xfrm>
              <a:off x="5063600" y="2813700"/>
              <a:ext cx="210575" cy="154300"/>
            </a:xfrm>
            <a:custGeom>
              <a:avLst/>
              <a:gdLst/>
              <a:ahLst/>
              <a:cxnLst/>
              <a:rect l="l" t="t" r="r" b="b"/>
              <a:pathLst>
                <a:path w="8423" h="6172" extrusionOk="0">
                  <a:moveTo>
                    <a:pt x="7748" y="418"/>
                  </a:moveTo>
                  <a:cubicBezTo>
                    <a:pt x="7828" y="418"/>
                    <a:pt x="7901" y="426"/>
                    <a:pt x="7965" y="438"/>
                  </a:cubicBezTo>
                  <a:lnTo>
                    <a:pt x="7965" y="438"/>
                  </a:lnTo>
                  <a:cubicBezTo>
                    <a:pt x="7950" y="513"/>
                    <a:pt x="7931" y="604"/>
                    <a:pt x="7908" y="707"/>
                  </a:cubicBezTo>
                  <a:cubicBezTo>
                    <a:pt x="7844" y="1125"/>
                    <a:pt x="7748" y="1736"/>
                    <a:pt x="7619" y="2250"/>
                  </a:cubicBezTo>
                  <a:cubicBezTo>
                    <a:pt x="7587" y="2507"/>
                    <a:pt x="7523" y="2732"/>
                    <a:pt x="7458" y="2893"/>
                  </a:cubicBezTo>
                  <a:cubicBezTo>
                    <a:pt x="7435" y="2940"/>
                    <a:pt x="7428" y="2988"/>
                    <a:pt x="7414" y="3022"/>
                  </a:cubicBezTo>
                  <a:lnTo>
                    <a:pt x="7414" y="3022"/>
                  </a:lnTo>
                  <a:cubicBezTo>
                    <a:pt x="7042" y="3026"/>
                    <a:pt x="6076" y="3054"/>
                    <a:pt x="6076" y="3054"/>
                  </a:cubicBezTo>
                  <a:lnTo>
                    <a:pt x="5947" y="3054"/>
                  </a:lnTo>
                  <a:lnTo>
                    <a:pt x="5883" y="3215"/>
                  </a:lnTo>
                  <a:lnTo>
                    <a:pt x="5883" y="3279"/>
                  </a:lnTo>
                  <a:cubicBezTo>
                    <a:pt x="5787" y="3568"/>
                    <a:pt x="5305" y="4854"/>
                    <a:pt x="4533" y="5433"/>
                  </a:cubicBezTo>
                  <a:cubicBezTo>
                    <a:pt x="4244" y="5658"/>
                    <a:pt x="3858" y="5754"/>
                    <a:pt x="3472" y="5754"/>
                  </a:cubicBezTo>
                  <a:cubicBezTo>
                    <a:pt x="2829" y="5754"/>
                    <a:pt x="2122" y="5465"/>
                    <a:pt x="1704" y="5143"/>
                  </a:cubicBezTo>
                  <a:cubicBezTo>
                    <a:pt x="1383" y="4886"/>
                    <a:pt x="1062" y="4565"/>
                    <a:pt x="836" y="4307"/>
                  </a:cubicBezTo>
                  <a:cubicBezTo>
                    <a:pt x="727" y="4226"/>
                    <a:pt x="665" y="4121"/>
                    <a:pt x="609" y="4051"/>
                  </a:cubicBezTo>
                  <a:lnTo>
                    <a:pt x="609" y="4051"/>
                  </a:lnTo>
                  <a:cubicBezTo>
                    <a:pt x="620" y="4041"/>
                    <a:pt x="632" y="4030"/>
                    <a:pt x="644" y="4018"/>
                  </a:cubicBezTo>
                  <a:cubicBezTo>
                    <a:pt x="1158" y="3665"/>
                    <a:pt x="2476" y="2765"/>
                    <a:pt x="3890" y="1929"/>
                  </a:cubicBezTo>
                  <a:cubicBezTo>
                    <a:pt x="4597" y="1543"/>
                    <a:pt x="5337" y="1157"/>
                    <a:pt x="6012" y="868"/>
                  </a:cubicBezTo>
                  <a:cubicBezTo>
                    <a:pt x="6687" y="579"/>
                    <a:pt x="7298" y="418"/>
                    <a:pt x="7748" y="418"/>
                  </a:cubicBezTo>
                  <a:close/>
                  <a:moveTo>
                    <a:pt x="7748" y="0"/>
                  </a:moveTo>
                  <a:cubicBezTo>
                    <a:pt x="7137" y="0"/>
                    <a:pt x="6365" y="257"/>
                    <a:pt x="5530" y="611"/>
                  </a:cubicBezTo>
                  <a:cubicBezTo>
                    <a:pt x="3087" y="1704"/>
                    <a:pt x="194" y="3857"/>
                    <a:pt x="161" y="3857"/>
                  </a:cubicBezTo>
                  <a:lnTo>
                    <a:pt x="1" y="3986"/>
                  </a:lnTo>
                  <a:lnTo>
                    <a:pt x="129" y="4147"/>
                  </a:lnTo>
                  <a:cubicBezTo>
                    <a:pt x="129" y="4147"/>
                    <a:pt x="708" y="4918"/>
                    <a:pt x="1447" y="5497"/>
                  </a:cubicBezTo>
                  <a:cubicBezTo>
                    <a:pt x="1962" y="5850"/>
                    <a:pt x="2701" y="6172"/>
                    <a:pt x="3472" y="6172"/>
                  </a:cubicBezTo>
                  <a:cubicBezTo>
                    <a:pt x="3954" y="6172"/>
                    <a:pt x="4405" y="6075"/>
                    <a:pt x="4790" y="5786"/>
                  </a:cubicBezTo>
                  <a:cubicBezTo>
                    <a:pt x="5337" y="5368"/>
                    <a:pt x="5690" y="4758"/>
                    <a:pt x="5947" y="4243"/>
                  </a:cubicBezTo>
                  <a:cubicBezTo>
                    <a:pt x="6089" y="3920"/>
                    <a:pt x="6192" y="3635"/>
                    <a:pt x="6249" y="3468"/>
                  </a:cubicBezTo>
                  <a:lnTo>
                    <a:pt x="6249" y="3468"/>
                  </a:lnTo>
                  <a:cubicBezTo>
                    <a:pt x="6560" y="3459"/>
                    <a:pt x="7290" y="3440"/>
                    <a:pt x="7490" y="3440"/>
                  </a:cubicBezTo>
                  <a:cubicBezTo>
                    <a:pt x="7619" y="3440"/>
                    <a:pt x="7683" y="3375"/>
                    <a:pt x="7715" y="3343"/>
                  </a:cubicBezTo>
                  <a:cubicBezTo>
                    <a:pt x="7780" y="3247"/>
                    <a:pt x="7812" y="3150"/>
                    <a:pt x="7844" y="3054"/>
                  </a:cubicBezTo>
                  <a:cubicBezTo>
                    <a:pt x="8005" y="2668"/>
                    <a:pt x="8133" y="1993"/>
                    <a:pt x="8230" y="1382"/>
                  </a:cubicBezTo>
                  <a:cubicBezTo>
                    <a:pt x="8326" y="804"/>
                    <a:pt x="8423" y="289"/>
                    <a:pt x="8423" y="289"/>
                  </a:cubicBezTo>
                  <a:lnTo>
                    <a:pt x="8423" y="129"/>
                  </a:lnTo>
                  <a:lnTo>
                    <a:pt x="8262" y="64"/>
                  </a:lnTo>
                  <a:cubicBezTo>
                    <a:pt x="8101" y="0"/>
                    <a:pt x="7940" y="0"/>
                    <a:pt x="7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64"/>
            <p:cNvSpPr/>
            <p:nvPr/>
          </p:nvSpPr>
          <p:spPr>
            <a:xfrm>
              <a:off x="5134325" y="3466225"/>
              <a:ext cx="366475" cy="166375"/>
            </a:xfrm>
            <a:custGeom>
              <a:avLst/>
              <a:gdLst/>
              <a:ahLst/>
              <a:cxnLst/>
              <a:rect l="l" t="t" r="r" b="b"/>
              <a:pathLst>
                <a:path w="14659" h="6655" extrusionOk="0">
                  <a:moveTo>
                    <a:pt x="0" y="0"/>
                  </a:moveTo>
                  <a:lnTo>
                    <a:pt x="193" y="5465"/>
                  </a:lnTo>
                  <a:cubicBezTo>
                    <a:pt x="193" y="5465"/>
                    <a:pt x="7991" y="6655"/>
                    <a:pt x="8719" y="6655"/>
                  </a:cubicBezTo>
                  <a:cubicBezTo>
                    <a:pt x="8728" y="6655"/>
                    <a:pt x="8737" y="6655"/>
                    <a:pt x="8744" y="6654"/>
                  </a:cubicBezTo>
                  <a:cubicBezTo>
                    <a:pt x="9322" y="6654"/>
                    <a:pt x="11669" y="5690"/>
                    <a:pt x="12376" y="5529"/>
                  </a:cubicBezTo>
                  <a:cubicBezTo>
                    <a:pt x="13083" y="5369"/>
                    <a:pt x="14658" y="4083"/>
                    <a:pt x="14658" y="4083"/>
                  </a:cubicBezTo>
                  <a:lnTo>
                    <a:pt x="14658" y="4083"/>
                  </a:lnTo>
                  <a:lnTo>
                    <a:pt x="7715" y="4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64"/>
            <p:cNvSpPr/>
            <p:nvPr/>
          </p:nvSpPr>
          <p:spPr>
            <a:xfrm>
              <a:off x="5128700" y="3457375"/>
              <a:ext cx="387375" cy="180850"/>
            </a:xfrm>
            <a:custGeom>
              <a:avLst/>
              <a:gdLst/>
              <a:ahLst/>
              <a:cxnLst/>
              <a:rect l="l" t="t" r="r" b="b"/>
              <a:pathLst>
                <a:path w="15495" h="7234" extrusionOk="0">
                  <a:moveTo>
                    <a:pt x="450" y="708"/>
                  </a:moveTo>
                  <a:lnTo>
                    <a:pt x="7908" y="4726"/>
                  </a:lnTo>
                  <a:lnTo>
                    <a:pt x="14229" y="4668"/>
                  </a:lnTo>
                  <a:lnTo>
                    <a:pt x="14229" y="4668"/>
                  </a:lnTo>
                  <a:cubicBezTo>
                    <a:pt x="14015" y="4823"/>
                    <a:pt x="13766" y="5000"/>
                    <a:pt x="13501" y="5176"/>
                  </a:cubicBezTo>
                  <a:cubicBezTo>
                    <a:pt x="13147" y="5433"/>
                    <a:pt x="12762" y="5626"/>
                    <a:pt x="12569" y="5690"/>
                  </a:cubicBezTo>
                  <a:cubicBezTo>
                    <a:pt x="12183" y="5755"/>
                    <a:pt x="11412" y="6044"/>
                    <a:pt x="10672" y="6301"/>
                  </a:cubicBezTo>
                  <a:cubicBezTo>
                    <a:pt x="10287" y="6430"/>
                    <a:pt x="9933" y="6558"/>
                    <a:pt x="9612" y="6655"/>
                  </a:cubicBezTo>
                  <a:cubicBezTo>
                    <a:pt x="9322" y="6751"/>
                    <a:pt x="9065" y="6816"/>
                    <a:pt x="8969" y="6816"/>
                  </a:cubicBezTo>
                  <a:cubicBezTo>
                    <a:pt x="8937" y="6816"/>
                    <a:pt x="8744" y="6783"/>
                    <a:pt x="8454" y="6751"/>
                  </a:cubicBezTo>
                  <a:cubicBezTo>
                    <a:pt x="7490" y="6655"/>
                    <a:pt x="5497" y="6333"/>
                    <a:pt x="3729" y="6076"/>
                  </a:cubicBezTo>
                  <a:cubicBezTo>
                    <a:pt x="2829" y="5948"/>
                    <a:pt x="2026" y="5851"/>
                    <a:pt x="1415" y="5755"/>
                  </a:cubicBezTo>
                  <a:cubicBezTo>
                    <a:pt x="1055" y="5695"/>
                    <a:pt x="770" y="5647"/>
                    <a:pt x="606" y="5620"/>
                  </a:cubicBezTo>
                  <a:lnTo>
                    <a:pt x="606" y="5620"/>
                  </a:lnTo>
                  <a:lnTo>
                    <a:pt x="450" y="708"/>
                  </a:lnTo>
                  <a:close/>
                  <a:moveTo>
                    <a:pt x="0" y="1"/>
                  </a:moveTo>
                  <a:lnTo>
                    <a:pt x="193" y="5980"/>
                  </a:lnTo>
                  <a:lnTo>
                    <a:pt x="386" y="6012"/>
                  </a:lnTo>
                  <a:cubicBezTo>
                    <a:pt x="386" y="6012"/>
                    <a:pt x="2347" y="6333"/>
                    <a:pt x="4436" y="6623"/>
                  </a:cubicBezTo>
                  <a:cubicBezTo>
                    <a:pt x="5465" y="6783"/>
                    <a:pt x="6494" y="6912"/>
                    <a:pt x="7329" y="7041"/>
                  </a:cubicBezTo>
                  <a:cubicBezTo>
                    <a:pt x="7747" y="7105"/>
                    <a:pt x="8133" y="7137"/>
                    <a:pt x="8390" y="7169"/>
                  </a:cubicBezTo>
                  <a:cubicBezTo>
                    <a:pt x="8679" y="7201"/>
                    <a:pt x="8872" y="7233"/>
                    <a:pt x="8969" y="7233"/>
                  </a:cubicBezTo>
                  <a:lnTo>
                    <a:pt x="9001" y="7233"/>
                  </a:lnTo>
                  <a:cubicBezTo>
                    <a:pt x="9162" y="7233"/>
                    <a:pt x="9419" y="7169"/>
                    <a:pt x="9740" y="7073"/>
                  </a:cubicBezTo>
                  <a:cubicBezTo>
                    <a:pt x="10222" y="6912"/>
                    <a:pt x="10833" y="6687"/>
                    <a:pt x="11380" y="6494"/>
                  </a:cubicBezTo>
                  <a:cubicBezTo>
                    <a:pt x="11926" y="6301"/>
                    <a:pt x="12408" y="6140"/>
                    <a:pt x="12633" y="6108"/>
                  </a:cubicBezTo>
                  <a:cubicBezTo>
                    <a:pt x="12858" y="6044"/>
                    <a:pt x="13115" y="5915"/>
                    <a:pt x="13340" y="5787"/>
                  </a:cubicBezTo>
                  <a:cubicBezTo>
                    <a:pt x="14112" y="5337"/>
                    <a:pt x="15012" y="4598"/>
                    <a:pt x="15012" y="4598"/>
                  </a:cubicBezTo>
                  <a:lnTo>
                    <a:pt x="15494" y="4212"/>
                  </a:lnTo>
                  <a:lnTo>
                    <a:pt x="8004" y="43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64"/>
            <p:cNvSpPr/>
            <p:nvPr/>
          </p:nvSpPr>
          <p:spPr>
            <a:xfrm>
              <a:off x="5301475" y="3568275"/>
              <a:ext cx="199325" cy="64325"/>
            </a:xfrm>
            <a:custGeom>
              <a:avLst/>
              <a:gdLst/>
              <a:ahLst/>
              <a:cxnLst/>
              <a:rect l="l" t="t" r="r" b="b"/>
              <a:pathLst>
                <a:path w="7973" h="2573" extrusionOk="0">
                  <a:moveTo>
                    <a:pt x="7972" y="1"/>
                  </a:moveTo>
                  <a:lnTo>
                    <a:pt x="1029" y="97"/>
                  </a:lnTo>
                  <a:cubicBezTo>
                    <a:pt x="1029" y="97"/>
                    <a:pt x="0" y="451"/>
                    <a:pt x="97" y="1512"/>
                  </a:cubicBezTo>
                  <a:cubicBezTo>
                    <a:pt x="129" y="1865"/>
                    <a:pt x="386" y="2187"/>
                    <a:pt x="708" y="2412"/>
                  </a:cubicBezTo>
                  <a:cubicBezTo>
                    <a:pt x="1415" y="2508"/>
                    <a:pt x="1929" y="2572"/>
                    <a:pt x="2058" y="2572"/>
                  </a:cubicBezTo>
                  <a:cubicBezTo>
                    <a:pt x="2636" y="2572"/>
                    <a:pt x="4983" y="1608"/>
                    <a:pt x="5690" y="1447"/>
                  </a:cubicBezTo>
                  <a:cubicBezTo>
                    <a:pt x="6397" y="1287"/>
                    <a:pt x="7972" y="1"/>
                    <a:pt x="79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64"/>
            <p:cNvSpPr/>
            <p:nvPr/>
          </p:nvSpPr>
          <p:spPr>
            <a:xfrm>
              <a:off x="5298250" y="3562650"/>
              <a:ext cx="217825" cy="75575"/>
            </a:xfrm>
            <a:custGeom>
              <a:avLst/>
              <a:gdLst/>
              <a:ahLst/>
              <a:cxnLst/>
              <a:rect l="l" t="t" r="r" b="b"/>
              <a:pathLst>
                <a:path w="8713" h="3023" extrusionOk="0">
                  <a:moveTo>
                    <a:pt x="7446" y="457"/>
                  </a:moveTo>
                  <a:cubicBezTo>
                    <a:pt x="7233" y="612"/>
                    <a:pt x="6984" y="789"/>
                    <a:pt x="6719" y="965"/>
                  </a:cubicBezTo>
                  <a:cubicBezTo>
                    <a:pt x="6365" y="1222"/>
                    <a:pt x="5980" y="1415"/>
                    <a:pt x="5787" y="1479"/>
                  </a:cubicBezTo>
                  <a:cubicBezTo>
                    <a:pt x="5401" y="1544"/>
                    <a:pt x="4630" y="1833"/>
                    <a:pt x="3890" y="2090"/>
                  </a:cubicBezTo>
                  <a:cubicBezTo>
                    <a:pt x="3505" y="2219"/>
                    <a:pt x="3151" y="2347"/>
                    <a:pt x="2830" y="2444"/>
                  </a:cubicBezTo>
                  <a:cubicBezTo>
                    <a:pt x="2540" y="2540"/>
                    <a:pt x="2283" y="2605"/>
                    <a:pt x="2187" y="2605"/>
                  </a:cubicBezTo>
                  <a:cubicBezTo>
                    <a:pt x="2155" y="2605"/>
                    <a:pt x="1994" y="2572"/>
                    <a:pt x="1737" y="2540"/>
                  </a:cubicBezTo>
                  <a:cubicBezTo>
                    <a:pt x="1525" y="2540"/>
                    <a:pt x="1257" y="2483"/>
                    <a:pt x="932" y="2450"/>
                  </a:cubicBezTo>
                  <a:lnTo>
                    <a:pt x="932" y="2450"/>
                  </a:lnTo>
                  <a:cubicBezTo>
                    <a:pt x="659" y="2231"/>
                    <a:pt x="450" y="1983"/>
                    <a:pt x="419" y="1704"/>
                  </a:cubicBezTo>
                  <a:lnTo>
                    <a:pt x="419" y="1608"/>
                  </a:lnTo>
                  <a:cubicBezTo>
                    <a:pt x="419" y="1190"/>
                    <a:pt x="612" y="933"/>
                    <a:pt x="837" y="772"/>
                  </a:cubicBezTo>
                  <a:cubicBezTo>
                    <a:pt x="933" y="676"/>
                    <a:pt x="1030" y="612"/>
                    <a:pt x="1126" y="579"/>
                  </a:cubicBezTo>
                  <a:lnTo>
                    <a:pt x="1222" y="515"/>
                  </a:lnTo>
                  <a:lnTo>
                    <a:pt x="1222" y="515"/>
                  </a:lnTo>
                  <a:lnTo>
                    <a:pt x="1222" y="515"/>
                  </a:lnTo>
                  <a:lnTo>
                    <a:pt x="7446" y="457"/>
                  </a:lnTo>
                  <a:close/>
                  <a:moveTo>
                    <a:pt x="8712" y="1"/>
                  </a:moveTo>
                  <a:lnTo>
                    <a:pt x="1126" y="97"/>
                  </a:lnTo>
                  <a:lnTo>
                    <a:pt x="1094" y="97"/>
                  </a:lnTo>
                  <a:cubicBezTo>
                    <a:pt x="1094" y="97"/>
                    <a:pt x="805" y="194"/>
                    <a:pt x="547" y="451"/>
                  </a:cubicBezTo>
                  <a:cubicBezTo>
                    <a:pt x="290" y="676"/>
                    <a:pt x="1" y="1062"/>
                    <a:pt x="1" y="1608"/>
                  </a:cubicBezTo>
                  <a:cubicBezTo>
                    <a:pt x="1" y="1640"/>
                    <a:pt x="1" y="1704"/>
                    <a:pt x="1" y="1737"/>
                  </a:cubicBezTo>
                  <a:cubicBezTo>
                    <a:pt x="33" y="2219"/>
                    <a:pt x="354" y="2572"/>
                    <a:pt x="708" y="2830"/>
                  </a:cubicBezTo>
                  <a:lnTo>
                    <a:pt x="772" y="2862"/>
                  </a:lnTo>
                  <a:lnTo>
                    <a:pt x="805" y="2862"/>
                  </a:lnTo>
                  <a:cubicBezTo>
                    <a:pt x="1158" y="2894"/>
                    <a:pt x="1480" y="2958"/>
                    <a:pt x="1705" y="2990"/>
                  </a:cubicBezTo>
                  <a:cubicBezTo>
                    <a:pt x="1930" y="2990"/>
                    <a:pt x="2090" y="3022"/>
                    <a:pt x="2187" y="3022"/>
                  </a:cubicBezTo>
                  <a:lnTo>
                    <a:pt x="2219" y="3022"/>
                  </a:lnTo>
                  <a:cubicBezTo>
                    <a:pt x="2380" y="3022"/>
                    <a:pt x="2637" y="2958"/>
                    <a:pt x="2958" y="2862"/>
                  </a:cubicBezTo>
                  <a:cubicBezTo>
                    <a:pt x="3440" y="2701"/>
                    <a:pt x="4051" y="2476"/>
                    <a:pt x="4598" y="2283"/>
                  </a:cubicBezTo>
                  <a:cubicBezTo>
                    <a:pt x="5144" y="2090"/>
                    <a:pt x="5626" y="1929"/>
                    <a:pt x="5851" y="1897"/>
                  </a:cubicBezTo>
                  <a:cubicBezTo>
                    <a:pt x="6076" y="1833"/>
                    <a:pt x="6333" y="1704"/>
                    <a:pt x="6558" y="1576"/>
                  </a:cubicBezTo>
                  <a:cubicBezTo>
                    <a:pt x="7330" y="1126"/>
                    <a:pt x="8230" y="387"/>
                    <a:pt x="8230" y="387"/>
                  </a:cubicBezTo>
                  <a:lnTo>
                    <a:pt x="8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64"/>
            <p:cNvSpPr/>
            <p:nvPr/>
          </p:nvSpPr>
          <p:spPr>
            <a:xfrm>
              <a:off x="4830550" y="3803825"/>
              <a:ext cx="219425" cy="1071950"/>
            </a:xfrm>
            <a:custGeom>
              <a:avLst/>
              <a:gdLst/>
              <a:ahLst/>
              <a:cxnLst/>
              <a:rect l="l" t="t" r="r" b="b"/>
              <a:pathLst>
                <a:path w="8777" h="42878" extrusionOk="0">
                  <a:moveTo>
                    <a:pt x="3190" y="0"/>
                  </a:moveTo>
                  <a:cubicBezTo>
                    <a:pt x="3112" y="0"/>
                    <a:pt x="3034" y="10"/>
                    <a:pt x="2958" y="29"/>
                  </a:cubicBezTo>
                  <a:cubicBezTo>
                    <a:pt x="1544" y="383"/>
                    <a:pt x="1930" y="2215"/>
                    <a:pt x="1930" y="2215"/>
                  </a:cubicBezTo>
                  <a:cubicBezTo>
                    <a:pt x="1930" y="2215"/>
                    <a:pt x="2476" y="16873"/>
                    <a:pt x="2508" y="19220"/>
                  </a:cubicBezTo>
                  <a:cubicBezTo>
                    <a:pt x="2572" y="21598"/>
                    <a:pt x="1" y="26934"/>
                    <a:pt x="290" y="30727"/>
                  </a:cubicBezTo>
                  <a:cubicBezTo>
                    <a:pt x="579" y="34488"/>
                    <a:pt x="997" y="42878"/>
                    <a:pt x="997" y="42878"/>
                  </a:cubicBezTo>
                  <a:lnTo>
                    <a:pt x="3890" y="42814"/>
                  </a:lnTo>
                  <a:cubicBezTo>
                    <a:pt x="3890" y="42814"/>
                    <a:pt x="4276" y="40660"/>
                    <a:pt x="5080" y="38056"/>
                  </a:cubicBezTo>
                  <a:cubicBezTo>
                    <a:pt x="5883" y="35453"/>
                    <a:pt x="6880" y="31306"/>
                    <a:pt x="7137" y="27770"/>
                  </a:cubicBezTo>
                  <a:cubicBezTo>
                    <a:pt x="7362" y="24202"/>
                    <a:pt x="8776" y="14141"/>
                    <a:pt x="7458" y="8323"/>
                  </a:cubicBezTo>
                  <a:cubicBezTo>
                    <a:pt x="6213" y="2856"/>
                    <a:pt x="4537" y="0"/>
                    <a:pt x="3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64"/>
            <p:cNvSpPr/>
            <p:nvPr/>
          </p:nvSpPr>
          <p:spPr>
            <a:xfrm>
              <a:off x="4832175" y="3798125"/>
              <a:ext cx="204125" cy="1083275"/>
            </a:xfrm>
            <a:custGeom>
              <a:avLst/>
              <a:gdLst/>
              <a:ahLst/>
              <a:cxnLst/>
              <a:rect l="l" t="t" r="r" b="b"/>
              <a:pathLst>
                <a:path w="8165" h="43331" extrusionOk="0">
                  <a:moveTo>
                    <a:pt x="3118" y="418"/>
                  </a:moveTo>
                  <a:cubicBezTo>
                    <a:pt x="3375" y="418"/>
                    <a:pt x="3697" y="579"/>
                    <a:pt x="4050" y="900"/>
                  </a:cubicBezTo>
                  <a:cubicBezTo>
                    <a:pt x="4565" y="1415"/>
                    <a:pt x="5111" y="2315"/>
                    <a:pt x="5658" y="3600"/>
                  </a:cubicBezTo>
                  <a:cubicBezTo>
                    <a:pt x="6204" y="4886"/>
                    <a:pt x="6718" y="6558"/>
                    <a:pt x="7168" y="8615"/>
                  </a:cubicBezTo>
                  <a:cubicBezTo>
                    <a:pt x="7586" y="10383"/>
                    <a:pt x="7715" y="12601"/>
                    <a:pt x="7715" y="14915"/>
                  </a:cubicBezTo>
                  <a:cubicBezTo>
                    <a:pt x="7715" y="19994"/>
                    <a:pt x="7008" y="25491"/>
                    <a:pt x="6847" y="27966"/>
                  </a:cubicBezTo>
                  <a:cubicBezTo>
                    <a:pt x="6622" y="31502"/>
                    <a:pt x="5625" y="35616"/>
                    <a:pt x="4822" y="38220"/>
                  </a:cubicBezTo>
                  <a:cubicBezTo>
                    <a:pt x="4145" y="40412"/>
                    <a:pt x="3765" y="42308"/>
                    <a:pt x="3662" y="42852"/>
                  </a:cubicBezTo>
                  <a:lnTo>
                    <a:pt x="3662" y="42852"/>
                  </a:lnTo>
                  <a:lnTo>
                    <a:pt x="1147" y="42908"/>
                  </a:lnTo>
                  <a:lnTo>
                    <a:pt x="1147" y="42908"/>
                  </a:lnTo>
                  <a:cubicBezTo>
                    <a:pt x="1083" y="41618"/>
                    <a:pt x="713" y="34343"/>
                    <a:pt x="450" y="30923"/>
                  </a:cubicBezTo>
                  <a:cubicBezTo>
                    <a:pt x="418" y="30730"/>
                    <a:pt x="418" y="30505"/>
                    <a:pt x="418" y="30312"/>
                  </a:cubicBezTo>
                  <a:cubicBezTo>
                    <a:pt x="418" y="28512"/>
                    <a:pt x="964" y="26391"/>
                    <a:pt x="1543" y="24462"/>
                  </a:cubicBezTo>
                  <a:cubicBezTo>
                    <a:pt x="2090" y="22501"/>
                    <a:pt x="2668" y="20733"/>
                    <a:pt x="2668" y="19544"/>
                  </a:cubicBezTo>
                  <a:lnTo>
                    <a:pt x="2668" y="19448"/>
                  </a:lnTo>
                  <a:cubicBezTo>
                    <a:pt x="2604" y="17069"/>
                    <a:pt x="2057" y="2411"/>
                    <a:pt x="2057" y="2411"/>
                  </a:cubicBezTo>
                  <a:lnTo>
                    <a:pt x="2057" y="2379"/>
                  </a:lnTo>
                  <a:lnTo>
                    <a:pt x="2057" y="2347"/>
                  </a:lnTo>
                  <a:cubicBezTo>
                    <a:pt x="2057" y="2282"/>
                    <a:pt x="2025" y="2122"/>
                    <a:pt x="2025" y="1929"/>
                  </a:cubicBezTo>
                  <a:cubicBezTo>
                    <a:pt x="2025" y="1640"/>
                    <a:pt x="2057" y="1318"/>
                    <a:pt x="2186" y="1061"/>
                  </a:cubicBezTo>
                  <a:cubicBezTo>
                    <a:pt x="2347" y="772"/>
                    <a:pt x="2540" y="547"/>
                    <a:pt x="2925" y="450"/>
                  </a:cubicBezTo>
                  <a:cubicBezTo>
                    <a:pt x="2990" y="450"/>
                    <a:pt x="3054" y="418"/>
                    <a:pt x="3118" y="418"/>
                  </a:cubicBezTo>
                  <a:close/>
                  <a:moveTo>
                    <a:pt x="3118" y="0"/>
                  </a:moveTo>
                  <a:cubicBezTo>
                    <a:pt x="3022" y="0"/>
                    <a:pt x="2925" y="32"/>
                    <a:pt x="2829" y="32"/>
                  </a:cubicBezTo>
                  <a:cubicBezTo>
                    <a:pt x="2315" y="161"/>
                    <a:pt x="1993" y="514"/>
                    <a:pt x="1800" y="868"/>
                  </a:cubicBezTo>
                  <a:cubicBezTo>
                    <a:pt x="1640" y="1222"/>
                    <a:pt x="1607" y="1607"/>
                    <a:pt x="1607" y="1929"/>
                  </a:cubicBezTo>
                  <a:cubicBezTo>
                    <a:pt x="1607" y="2250"/>
                    <a:pt x="1640" y="2475"/>
                    <a:pt x="1640" y="2475"/>
                  </a:cubicBezTo>
                  <a:lnTo>
                    <a:pt x="1641" y="2475"/>
                  </a:lnTo>
                  <a:lnTo>
                    <a:pt x="1641" y="2475"/>
                  </a:lnTo>
                  <a:cubicBezTo>
                    <a:pt x="1647" y="2647"/>
                    <a:pt x="1679" y="3498"/>
                    <a:pt x="1736" y="4758"/>
                  </a:cubicBezTo>
                  <a:cubicBezTo>
                    <a:pt x="1897" y="9001"/>
                    <a:pt x="2186" y="17680"/>
                    <a:pt x="2250" y="19448"/>
                  </a:cubicBezTo>
                  <a:lnTo>
                    <a:pt x="2250" y="19544"/>
                  </a:lnTo>
                  <a:cubicBezTo>
                    <a:pt x="2250" y="20605"/>
                    <a:pt x="1704" y="22373"/>
                    <a:pt x="1125" y="24334"/>
                  </a:cubicBezTo>
                  <a:cubicBezTo>
                    <a:pt x="547" y="26294"/>
                    <a:pt x="0" y="28416"/>
                    <a:pt x="0" y="30312"/>
                  </a:cubicBezTo>
                  <a:cubicBezTo>
                    <a:pt x="0" y="30537"/>
                    <a:pt x="0" y="30730"/>
                    <a:pt x="0" y="30955"/>
                  </a:cubicBezTo>
                  <a:cubicBezTo>
                    <a:pt x="161" y="32852"/>
                    <a:pt x="354" y="35873"/>
                    <a:pt x="482" y="38445"/>
                  </a:cubicBezTo>
                  <a:cubicBezTo>
                    <a:pt x="547" y="39731"/>
                    <a:pt x="611" y="40920"/>
                    <a:pt x="643" y="41756"/>
                  </a:cubicBezTo>
                  <a:cubicBezTo>
                    <a:pt x="707" y="42592"/>
                    <a:pt x="707" y="43138"/>
                    <a:pt x="707" y="43138"/>
                  </a:cubicBezTo>
                  <a:lnTo>
                    <a:pt x="739" y="43331"/>
                  </a:lnTo>
                  <a:lnTo>
                    <a:pt x="4018" y="43267"/>
                  </a:lnTo>
                  <a:lnTo>
                    <a:pt x="4050" y="43074"/>
                  </a:lnTo>
                  <a:cubicBezTo>
                    <a:pt x="4050" y="43074"/>
                    <a:pt x="4082" y="42945"/>
                    <a:pt x="4115" y="42720"/>
                  </a:cubicBezTo>
                  <a:cubicBezTo>
                    <a:pt x="4275" y="41981"/>
                    <a:pt x="4629" y="40277"/>
                    <a:pt x="5240" y="38349"/>
                  </a:cubicBezTo>
                  <a:cubicBezTo>
                    <a:pt x="6043" y="35713"/>
                    <a:pt x="7040" y="31598"/>
                    <a:pt x="7265" y="27998"/>
                  </a:cubicBezTo>
                  <a:cubicBezTo>
                    <a:pt x="7458" y="25555"/>
                    <a:pt x="8165" y="20026"/>
                    <a:pt x="8165" y="14915"/>
                  </a:cubicBezTo>
                  <a:cubicBezTo>
                    <a:pt x="8165" y="12601"/>
                    <a:pt x="8004" y="10351"/>
                    <a:pt x="7586" y="8518"/>
                  </a:cubicBezTo>
                  <a:cubicBezTo>
                    <a:pt x="6975" y="5754"/>
                    <a:pt x="6236" y="3665"/>
                    <a:pt x="5497" y="2250"/>
                  </a:cubicBezTo>
                  <a:cubicBezTo>
                    <a:pt x="5111" y="1511"/>
                    <a:pt x="4725" y="964"/>
                    <a:pt x="4340" y="611"/>
                  </a:cubicBezTo>
                  <a:cubicBezTo>
                    <a:pt x="3954" y="225"/>
                    <a:pt x="353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64"/>
            <p:cNvSpPr/>
            <p:nvPr/>
          </p:nvSpPr>
          <p:spPr>
            <a:xfrm>
              <a:off x="4814475" y="3655075"/>
              <a:ext cx="331925" cy="1231150"/>
            </a:xfrm>
            <a:custGeom>
              <a:avLst/>
              <a:gdLst/>
              <a:ahLst/>
              <a:cxnLst/>
              <a:rect l="l" t="t" r="r" b="b"/>
              <a:pathLst>
                <a:path w="13277" h="49246" extrusionOk="0">
                  <a:moveTo>
                    <a:pt x="772" y="0"/>
                  </a:moveTo>
                  <a:cubicBezTo>
                    <a:pt x="772" y="1"/>
                    <a:pt x="1" y="4340"/>
                    <a:pt x="1030" y="6558"/>
                  </a:cubicBezTo>
                  <a:cubicBezTo>
                    <a:pt x="2026" y="8808"/>
                    <a:pt x="3665" y="14690"/>
                    <a:pt x="4630" y="18130"/>
                  </a:cubicBezTo>
                  <a:cubicBezTo>
                    <a:pt x="5562" y="21569"/>
                    <a:pt x="5755" y="25234"/>
                    <a:pt x="4855" y="28384"/>
                  </a:cubicBezTo>
                  <a:cubicBezTo>
                    <a:pt x="3955" y="31534"/>
                    <a:pt x="4565" y="35617"/>
                    <a:pt x="5305" y="38927"/>
                  </a:cubicBezTo>
                  <a:cubicBezTo>
                    <a:pt x="6012" y="42270"/>
                    <a:pt x="7137" y="49246"/>
                    <a:pt x="7137" y="49246"/>
                  </a:cubicBezTo>
                  <a:lnTo>
                    <a:pt x="9837" y="49182"/>
                  </a:lnTo>
                  <a:cubicBezTo>
                    <a:pt x="9837" y="49182"/>
                    <a:pt x="11059" y="35584"/>
                    <a:pt x="11734" y="32338"/>
                  </a:cubicBezTo>
                  <a:cubicBezTo>
                    <a:pt x="12409" y="29059"/>
                    <a:pt x="13052" y="23980"/>
                    <a:pt x="13180" y="19448"/>
                  </a:cubicBezTo>
                  <a:cubicBezTo>
                    <a:pt x="13277" y="14915"/>
                    <a:pt x="12955" y="4565"/>
                    <a:pt x="12955" y="4565"/>
                  </a:cubicBezTo>
                  <a:lnTo>
                    <a:pt x="13084" y="1029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64"/>
            <p:cNvSpPr/>
            <p:nvPr/>
          </p:nvSpPr>
          <p:spPr>
            <a:xfrm>
              <a:off x="4821725" y="3649450"/>
              <a:ext cx="327900" cy="1242400"/>
            </a:xfrm>
            <a:custGeom>
              <a:avLst/>
              <a:gdLst/>
              <a:ahLst/>
              <a:cxnLst/>
              <a:rect l="l" t="t" r="r" b="b"/>
              <a:pathLst>
                <a:path w="13116" h="49696" extrusionOk="0">
                  <a:moveTo>
                    <a:pt x="657" y="436"/>
                  </a:moveTo>
                  <a:lnTo>
                    <a:pt x="12569" y="1447"/>
                  </a:lnTo>
                  <a:lnTo>
                    <a:pt x="12440" y="4790"/>
                  </a:lnTo>
                  <a:lnTo>
                    <a:pt x="12440" y="4822"/>
                  </a:lnTo>
                  <a:cubicBezTo>
                    <a:pt x="12440" y="4822"/>
                    <a:pt x="12472" y="5272"/>
                    <a:pt x="12472" y="6076"/>
                  </a:cubicBezTo>
                  <a:cubicBezTo>
                    <a:pt x="12569" y="8422"/>
                    <a:pt x="12697" y="13630"/>
                    <a:pt x="12697" y="17391"/>
                  </a:cubicBezTo>
                  <a:cubicBezTo>
                    <a:pt x="12697" y="18258"/>
                    <a:pt x="12697" y="19030"/>
                    <a:pt x="12665" y="19673"/>
                  </a:cubicBezTo>
                  <a:cubicBezTo>
                    <a:pt x="12569" y="24205"/>
                    <a:pt x="11926" y="29284"/>
                    <a:pt x="11219" y="32499"/>
                  </a:cubicBezTo>
                  <a:cubicBezTo>
                    <a:pt x="10897" y="34170"/>
                    <a:pt x="10415" y="38349"/>
                    <a:pt x="10029" y="42174"/>
                  </a:cubicBezTo>
                  <a:cubicBezTo>
                    <a:pt x="9697" y="45469"/>
                    <a:pt x="9436" y="48453"/>
                    <a:pt x="9370" y="49218"/>
                  </a:cubicBezTo>
                  <a:lnTo>
                    <a:pt x="9370" y="49218"/>
                  </a:lnTo>
                  <a:lnTo>
                    <a:pt x="7045" y="49273"/>
                  </a:lnTo>
                  <a:lnTo>
                    <a:pt x="7045" y="49273"/>
                  </a:lnTo>
                  <a:cubicBezTo>
                    <a:pt x="6870" y="48199"/>
                    <a:pt x="5880" y="42159"/>
                    <a:pt x="5208" y="39120"/>
                  </a:cubicBezTo>
                  <a:cubicBezTo>
                    <a:pt x="4758" y="36967"/>
                    <a:pt x="4340" y="34524"/>
                    <a:pt x="4340" y="32209"/>
                  </a:cubicBezTo>
                  <a:cubicBezTo>
                    <a:pt x="4340" y="30956"/>
                    <a:pt x="4468" y="29734"/>
                    <a:pt x="4758" y="28673"/>
                  </a:cubicBezTo>
                  <a:cubicBezTo>
                    <a:pt x="5176" y="27227"/>
                    <a:pt x="5368" y="25716"/>
                    <a:pt x="5368" y="24173"/>
                  </a:cubicBezTo>
                  <a:cubicBezTo>
                    <a:pt x="5368" y="22244"/>
                    <a:pt x="5047" y="20219"/>
                    <a:pt x="4533" y="18291"/>
                  </a:cubicBezTo>
                  <a:cubicBezTo>
                    <a:pt x="4050" y="16587"/>
                    <a:pt x="3408" y="14273"/>
                    <a:pt x="2765" y="12055"/>
                  </a:cubicBezTo>
                  <a:cubicBezTo>
                    <a:pt x="2122" y="9869"/>
                    <a:pt x="1447" y="7844"/>
                    <a:pt x="932" y="6719"/>
                  </a:cubicBezTo>
                  <a:cubicBezTo>
                    <a:pt x="547" y="5851"/>
                    <a:pt x="418" y="4661"/>
                    <a:pt x="418" y="3504"/>
                  </a:cubicBezTo>
                  <a:cubicBezTo>
                    <a:pt x="418" y="2668"/>
                    <a:pt x="482" y="1833"/>
                    <a:pt x="547" y="1254"/>
                  </a:cubicBezTo>
                  <a:cubicBezTo>
                    <a:pt x="579" y="933"/>
                    <a:pt x="611" y="708"/>
                    <a:pt x="643" y="515"/>
                  </a:cubicBezTo>
                  <a:cubicBezTo>
                    <a:pt x="649" y="486"/>
                    <a:pt x="654" y="460"/>
                    <a:pt x="657" y="436"/>
                  </a:cubicBezTo>
                  <a:close/>
                  <a:moveTo>
                    <a:pt x="290" y="0"/>
                  </a:moveTo>
                  <a:lnTo>
                    <a:pt x="257" y="193"/>
                  </a:lnTo>
                  <a:cubicBezTo>
                    <a:pt x="257" y="193"/>
                    <a:pt x="0" y="1768"/>
                    <a:pt x="0" y="3504"/>
                  </a:cubicBezTo>
                  <a:cubicBezTo>
                    <a:pt x="0" y="4694"/>
                    <a:pt x="97" y="5947"/>
                    <a:pt x="547" y="6879"/>
                  </a:cubicBezTo>
                  <a:cubicBezTo>
                    <a:pt x="1029" y="7972"/>
                    <a:pt x="1704" y="10029"/>
                    <a:pt x="2347" y="12183"/>
                  </a:cubicBezTo>
                  <a:cubicBezTo>
                    <a:pt x="3022" y="14369"/>
                    <a:pt x="3665" y="16716"/>
                    <a:pt x="4115" y="18419"/>
                  </a:cubicBezTo>
                  <a:cubicBezTo>
                    <a:pt x="4629" y="20316"/>
                    <a:pt x="4918" y="22277"/>
                    <a:pt x="4918" y="24173"/>
                  </a:cubicBezTo>
                  <a:cubicBezTo>
                    <a:pt x="4918" y="25684"/>
                    <a:pt x="4758" y="27163"/>
                    <a:pt x="4340" y="28545"/>
                  </a:cubicBezTo>
                  <a:cubicBezTo>
                    <a:pt x="4018" y="29670"/>
                    <a:pt x="3890" y="30923"/>
                    <a:pt x="3890" y="32209"/>
                  </a:cubicBezTo>
                  <a:cubicBezTo>
                    <a:pt x="3890" y="34556"/>
                    <a:pt x="4340" y="37031"/>
                    <a:pt x="4790" y="39217"/>
                  </a:cubicBezTo>
                  <a:cubicBezTo>
                    <a:pt x="5176" y="40856"/>
                    <a:pt x="5626" y="43428"/>
                    <a:pt x="6011" y="45613"/>
                  </a:cubicBezTo>
                  <a:cubicBezTo>
                    <a:pt x="6172" y="46674"/>
                    <a:pt x="6333" y="47671"/>
                    <a:pt x="6461" y="48378"/>
                  </a:cubicBezTo>
                  <a:cubicBezTo>
                    <a:pt x="6590" y="49085"/>
                    <a:pt x="6654" y="49503"/>
                    <a:pt x="6654" y="49503"/>
                  </a:cubicBezTo>
                  <a:lnTo>
                    <a:pt x="6686" y="49696"/>
                  </a:lnTo>
                  <a:lnTo>
                    <a:pt x="9740" y="49632"/>
                  </a:lnTo>
                  <a:lnTo>
                    <a:pt x="9772" y="49439"/>
                  </a:lnTo>
                  <a:cubicBezTo>
                    <a:pt x="9772" y="49439"/>
                    <a:pt x="9836" y="48571"/>
                    <a:pt x="9965" y="47253"/>
                  </a:cubicBezTo>
                  <a:cubicBezTo>
                    <a:pt x="10158" y="45260"/>
                    <a:pt x="10447" y="42206"/>
                    <a:pt x="10769" y="39345"/>
                  </a:cubicBezTo>
                  <a:cubicBezTo>
                    <a:pt x="11058" y="36484"/>
                    <a:pt x="11412" y="33784"/>
                    <a:pt x="11637" y="32595"/>
                  </a:cubicBezTo>
                  <a:cubicBezTo>
                    <a:pt x="12344" y="29316"/>
                    <a:pt x="12987" y="24237"/>
                    <a:pt x="13083" y="19673"/>
                  </a:cubicBezTo>
                  <a:cubicBezTo>
                    <a:pt x="13115" y="19030"/>
                    <a:pt x="13115" y="18258"/>
                    <a:pt x="13115" y="17391"/>
                  </a:cubicBezTo>
                  <a:cubicBezTo>
                    <a:pt x="13115" y="12518"/>
                    <a:pt x="12872" y="5216"/>
                    <a:pt x="12859" y="4808"/>
                  </a:cubicBezTo>
                  <a:lnTo>
                    <a:pt x="12859" y="4808"/>
                  </a:lnTo>
                  <a:lnTo>
                    <a:pt x="13019" y="1029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64"/>
            <p:cNvSpPr/>
            <p:nvPr/>
          </p:nvSpPr>
          <p:spPr>
            <a:xfrm>
              <a:off x="4835375" y="4872550"/>
              <a:ext cx="217000" cy="65925"/>
            </a:xfrm>
            <a:custGeom>
              <a:avLst/>
              <a:gdLst/>
              <a:ahLst/>
              <a:cxnLst/>
              <a:rect l="l" t="t" r="r" b="b"/>
              <a:pathLst>
                <a:path w="8680" h="2637" extrusionOk="0">
                  <a:moveTo>
                    <a:pt x="804" y="0"/>
                  </a:moveTo>
                  <a:lnTo>
                    <a:pt x="772" y="65"/>
                  </a:lnTo>
                  <a:cubicBezTo>
                    <a:pt x="1" y="965"/>
                    <a:pt x="258" y="2636"/>
                    <a:pt x="258" y="2636"/>
                  </a:cubicBezTo>
                  <a:lnTo>
                    <a:pt x="8680" y="2636"/>
                  </a:lnTo>
                  <a:lnTo>
                    <a:pt x="8680" y="2379"/>
                  </a:lnTo>
                  <a:cubicBezTo>
                    <a:pt x="8680" y="2379"/>
                    <a:pt x="8390" y="2025"/>
                    <a:pt x="8230" y="1929"/>
                  </a:cubicBezTo>
                  <a:cubicBezTo>
                    <a:pt x="8069" y="1833"/>
                    <a:pt x="5594" y="1415"/>
                    <a:pt x="5047" y="997"/>
                  </a:cubicBezTo>
                  <a:cubicBezTo>
                    <a:pt x="4469" y="579"/>
                    <a:pt x="3729" y="0"/>
                    <a:pt x="3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64"/>
            <p:cNvSpPr/>
            <p:nvPr/>
          </p:nvSpPr>
          <p:spPr>
            <a:xfrm>
              <a:off x="4835375" y="4867725"/>
              <a:ext cx="222625" cy="76375"/>
            </a:xfrm>
            <a:custGeom>
              <a:avLst/>
              <a:gdLst/>
              <a:ahLst/>
              <a:cxnLst/>
              <a:rect l="l" t="t" r="r" b="b"/>
              <a:pathLst>
                <a:path w="8905" h="3055" extrusionOk="0">
                  <a:moveTo>
                    <a:pt x="3644" y="418"/>
                  </a:moveTo>
                  <a:cubicBezTo>
                    <a:pt x="3811" y="541"/>
                    <a:pt x="4424" y="993"/>
                    <a:pt x="4919" y="1351"/>
                  </a:cubicBezTo>
                  <a:cubicBezTo>
                    <a:pt x="5112" y="1479"/>
                    <a:pt x="5369" y="1608"/>
                    <a:pt x="5690" y="1704"/>
                  </a:cubicBezTo>
                  <a:cubicBezTo>
                    <a:pt x="6172" y="1833"/>
                    <a:pt x="6751" y="1993"/>
                    <a:pt x="7265" y="2090"/>
                  </a:cubicBezTo>
                  <a:cubicBezTo>
                    <a:pt x="7490" y="2154"/>
                    <a:pt x="7715" y="2186"/>
                    <a:pt x="7876" y="2218"/>
                  </a:cubicBezTo>
                  <a:cubicBezTo>
                    <a:pt x="7940" y="2251"/>
                    <a:pt x="8037" y="2283"/>
                    <a:pt x="8069" y="2283"/>
                  </a:cubicBezTo>
                  <a:lnTo>
                    <a:pt x="8101" y="2283"/>
                  </a:lnTo>
                  <a:cubicBezTo>
                    <a:pt x="8101" y="2283"/>
                    <a:pt x="8101" y="2283"/>
                    <a:pt x="8101" y="2283"/>
                  </a:cubicBezTo>
                  <a:lnTo>
                    <a:pt x="8101" y="2283"/>
                  </a:lnTo>
                  <a:lnTo>
                    <a:pt x="8133" y="2315"/>
                  </a:lnTo>
                  <a:lnTo>
                    <a:pt x="8135" y="2306"/>
                  </a:lnTo>
                  <a:lnTo>
                    <a:pt x="8135" y="2306"/>
                  </a:lnTo>
                  <a:cubicBezTo>
                    <a:pt x="8197" y="2357"/>
                    <a:pt x="8278" y="2459"/>
                    <a:pt x="8358" y="2540"/>
                  </a:cubicBezTo>
                  <a:cubicBezTo>
                    <a:pt x="8382" y="2563"/>
                    <a:pt x="8403" y="2585"/>
                    <a:pt x="8423" y="2604"/>
                  </a:cubicBezTo>
                  <a:lnTo>
                    <a:pt x="440" y="2604"/>
                  </a:lnTo>
                  <a:cubicBezTo>
                    <a:pt x="431" y="2489"/>
                    <a:pt x="419" y="2334"/>
                    <a:pt x="419" y="2154"/>
                  </a:cubicBezTo>
                  <a:cubicBezTo>
                    <a:pt x="419" y="1608"/>
                    <a:pt x="515" y="836"/>
                    <a:pt x="933" y="418"/>
                  </a:cubicBezTo>
                  <a:close/>
                  <a:moveTo>
                    <a:pt x="708" y="0"/>
                  </a:moveTo>
                  <a:lnTo>
                    <a:pt x="611" y="129"/>
                  </a:lnTo>
                  <a:cubicBezTo>
                    <a:pt x="97" y="708"/>
                    <a:pt x="1" y="1543"/>
                    <a:pt x="1" y="2154"/>
                  </a:cubicBezTo>
                  <a:cubicBezTo>
                    <a:pt x="1" y="2572"/>
                    <a:pt x="65" y="2861"/>
                    <a:pt x="65" y="2861"/>
                  </a:cubicBezTo>
                  <a:lnTo>
                    <a:pt x="65" y="3054"/>
                  </a:lnTo>
                  <a:lnTo>
                    <a:pt x="8905" y="3054"/>
                  </a:lnTo>
                  <a:lnTo>
                    <a:pt x="8905" y="2572"/>
                  </a:lnTo>
                  <a:lnTo>
                    <a:pt x="8905" y="2508"/>
                  </a:lnTo>
                  <a:lnTo>
                    <a:pt x="8840" y="2443"/>
                  </a:lnTo>
                  <a:cubicBezTo>
                    <a:pt x="8840" y="2443"/>
                    <a:pt x="8776" y="2347"/>
                    <a:pt x="8680" y="2251"/>
                  </a:cubicBezTo>
                  <a:cubicBezTo>
                    <a:pt x="8583" y="2122"/>
                    <a:pt x="8455" y="2026"/>
                    <a:pt x="8358" y="1929"/>
                  </a:cubicBezTo>
                  <a:lnTo>
                    <a:pt x="8230" y="1897"/>
                  </a:lnTo>
                  <a:cubicBezTo>
                    <a:pt x="8133" y="1865"/>
                    <a:pt x="7908" y="1801"/>
                    <a:pt x="7651" y="1736"/>
                  </a:cubicBezTo>
                  <a:cubicBezTo>
                    <a:pt x="7233" y="1640"/>
                    <a:pt x="6687" y="1543"/>
                    <a:pt x="6205" y="1415"/>
                  </a:cubicBezTo>
                  <a:cubicBezTo>
                    <a:pt x="5980" y="1351"/>
                    <a:pt x="5755" y="1286"/>
                    <a:pt x="5562" y="1190"/>
                  </a:cubicBezTo>
                  <a:cubicBezTo>
                    <a:pt x="5369" y="1126"/>
                    <a:pt x="5240" y="1061"/>
                    <a:pt x="5176" y="1029"/>
                  </a:cubicBezTo>
                  <a:cubicBezTo>
                    <a:pt x="4597" y="611"/>
                    <a:pt x="3858" y="33"/>
                    <a:pt x="3858" y="33"/>
                  </a:cubicBezTo>
                  <a:lnTo>
                    <a:pt x="37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64"/>
            <p:cNvSpPr/>
            <p:nvPr/>
          </p:nvSpPr>
          <p:spPr>
            <a:xfrm>
              <a:off x="4841000" y="4927200"/>
              <a:ext cx="211375" cy="11275"/>
            </a:xfrm>
            <a:custGeom>
              <a:avLst/>
              <a:gdLst/>
              <a:ahLst/>
              <a:cxnLst/>
              <a:rect l="l" t="t" r="r" b="b"/>
              <a:pathLst>
                <a:path w="8455" h="451" extrusionOk="0">
                  <a:moveTo>
                    <a:pt x="1" y="0"/>
                  </a:moveTo>
                  <a:cubicBezTo>
                    <a:pt x="1" y="289"/>
                    <a:pt x="33" y="450"/>
                    <a:pt x="33" y="450"/>
                  </a:cubicBezTo>
                  <a:lnTo>
                    <a:pt x="8455" y="450"/>
                  </a:lnTo>
                  <a:lnTo>
                    <a:pt x="8455" y="193"/>
                  </a:lnTo>
                  <a:cubicBezTo>
                    <a:pt x="8455" y="193"/>
                    <a:pt x="8390" y="97"/>
                    <a:pt x="8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64"/>
            <p:cNvSpPr/>
            <p:nvPr/>
          </p:nvSpPr>
          <p:spPr>
            <a:xfrm>
              <a:off x="4835375" y="4921575"/>
              <a:ext cx="222625" cy="22525"/>
            </a:xfrm>
            <a:custGeom>
              <a:avLst/>
              <a:gdLst/>
              <a:ahLst/>
              <a:cxnLst/>
              <a:rect l="l" t="t" r="r" b="b"/>
              <a:pathLst>
                <a:path w="8905" h="901" extrusionOk="0">
                  <a:moveTo>
                    <a:pt x="1" y="0"/>
                  </a:moveTo>
                  <a:lnTo>
                    <a:pt x="1" y="225"/>
                  </a:lnTo>
                  <a:cubicBezTo>
                    <a:pt x="33" y="514"/>
                    <a:pt x="65" y="707"/>
                    <a:pt x="65" y="707"/>
                  </a:cubicBezTo>
                  <a:lnTo>
                    <a:pt x="65" y="900"/>
                  </a:lnTo>
                  <a:lnTo>
                    <a:pt x="8905" y="900"/>
                  </a:lnTo>
                  <a:lnTo>
                    <a:pt x="8905" y="418"/>
                  </a:lnTo>
                  <a:lnTo>
                    <a:pt x="8905" y="354"/>
                  </a:lnTo>
                  <a:lnTo>
                    <a:pt x="8840" y="289"/>
                  </a:lnTo>
                  <a:cubicBezTo>
                    <a:pt x="8840" y="289"/>
                    <a:pt x="8776" y="193"/>
                    <a:pt x="8680" y="97"/>
                  </a:cubicBezTo>
                  <a:lnTo>
                    <a:pt x="86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64"/>
            <p:cNvSpPr/>
            <p:nvPr/>
          </p:nvSpPr>
          <p:spPr>
            <a:xfrm>
              <a:off x="4983250" y="4884600"/>
              <a:ext cx="230400" cy="70475"/>
            </a:xfrm>
            <a:custGeom>
              <a:avLst/>
              <a:gdLst/>
              <a:ahLst/>
              <a:cxnLst/>
              <a:rect l="l" t="t" r="r" b="b"/>
              <a:pathLst>
                <a:path w="9216" h="2819" extrusionOk="0">
                  <a:moveTo>
                    <a:pt x="3086" y="1"/>
                  </a:moveTo>
                  <a:lnTo>
                    <a:pt x="386" y="65"/>
                  </a:lnTo>
                  <a:cubicBezTo>
                    <a:pt x="386" y="65"/>
                    <a:pt x="0" y="676"/>
                    <a:pt x="0" y="1704"/>
                  </a:cubicBezTo>
                  <a:cubicBezTo>
                    <a:pt x="0" y="2733"/>
                    <a:pt x="322" y="2733"/>
                    <a:pt x="322" y="2733"/>
                  </a:cubicBezTo>
                  <a:cubicBezTo>
                    <a:pt x="322" y="2733"/>
                    <a:pt x="4293" y="2819"/>
                    <a:pt x="6922" y="2819"/>
                  </a:cubicBezTo>
                  <a:cubicBezTo>
                    <a:pt x="8236" y="2819"/>
                    <a:pt x="9215" y="2797"/>
                    <a:pt x="9194" y="2733"/>
                  </a:cubicBezTo>
                  <a:cubicBezTo>
                    <a:pt x="9161" y="2508"/>
                    <a:pt x="8165" y="2058"/>
                    <a:pt x="6847" y="1801"/>
                  </a:cubicBezTo>
                  <a:cubicBezTo>
                    <a:pt x="5497" y="1543"/>
                    <a:pt x="3086" y="1"/>
                    <a:pt x="3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64"/>
            <p:cNvSpPr/>
            <p:nvPr/>
          </p:nvSpPr>
          <p:spPr>
            <a:xfrm>
              <a:off x="4977625" y="4879775"/>
              <a:ext cx="241100" cy="80400"/>
            </a:xfrm>
            <a:custGeom>
              <a:avLst/>
              <a:gdLst/>
              <a:ahLst/>
              <a:cxnLst/>
              <a:rect l="l" t="t" r="r" b="b"/>
              <a:pathLst>
                <a:path w="9644" h="3216" extrusionOk="0">
                  <a:moveTo>
                    <a:pt x="3268" y="420"/>
                  </a:moveTo>
                  <a:cubicBezTo>
                    <a:pt x="3432" y="522"/>
                    <a:pt x="3960" y="845"/>
                    <a:pt x="4597" y="1190"/>
                  </a:cubicBezTo>
                  <a:cubicBezTo>
                    <a:pt x="5368" y="1608"/>
                    <a:pt x="6301" y="2058"/>
                    <a:pt x="7008" y="2186"/>
                  </a:cubicBezTo>
                  <a:cubicBezTo>
                    <a:pt x="7683" y="2315"/>
                    <a:pt x="8229" y="2508"/>
                    <a:pt x="8647" y="2669"/>
                  </a:cubicBezTo>
                  <a:cubicBezTo>
                    <a:pt x="8731" y="2710"/>
                    <a:pt x="8808" y="2746"/>
                    <a:pt x="8877" y="2779"/>
                  </a:cubicBezTo>
                  <a:lnTo>
                    <a:pt x="8877" y="2779"/>
                  </a:lnTo>
                  <a:cubicBezTo>
                    <a:pt x="8470" y="2797"/>
                    <a:pt x="7859" y="2797"/>
                    <a:pt x="7136" y="2797"/>
                  </a:cubicBezTo>
                  <a:cubicBezTo>
                    <a:pt x="5818" y="2797"/>
                    <a:pt x="4179" y="2765"/>
                    <a:pt x="2861" y="2765"/>
                  </a:cubicBezTo>
                  <a:cubicBezTo>
                    <a:pt x="1681" y="2736"/>
                    <a:pt x="759" y="2708"/>
                    <a:pt x="579" y="2702"/>
                  </a:cubicBezTo>
                  <a:lnTo>
                    <a:pt x="579" y="2702"/>
                  </a:lnTo>
                  <a:lnTo>
                    <a:pt x="579" y="2701"/>
                  </a:lnTo>
                  <a:cubicBezTo>
                    <a:pt x="579" y="2701"/>
                    <a:pt x="450" y="2540"/>
                    <a:pt x="450" y="1897"/>
                  </a:cubicBezTo>
                  <a:cubicBezTo>
                    <a:pt x="450" y="1415"/>
                    <a:pt x="547" y="1029"/>
                    <a:pt x="611" y="772"/>
                  </a:cubicBezTo>
                  <a:cubicBezTo>
                    <a:pt x="675" y="644"/>
                    <a:pt x="707" y="547"/>
                    <a:pt x="740" y="483"/>
                  </a:cubicBezTo>
                  <a:lnTo>
                    <a:pt x="741" y="480"/>
                  </a:lnTo>
                  <a:lnTo>
                    <a:pt x="741" y="480"/>
                  </a:lnTo>
                  <a:lnTo>
                    <a:pt x="3268" y="420"/>
                  </a:lnTo>
                  <a:close/>
                  <a:moveTo>
                    <a:pt x="3311" y="1"/>
                  </a:moveTo>
                  <a:lnTo>
                    <a:pt x="515" y="65"/>
                  </a:lnTo>
                  <a:lnTo>
                    <a:pt x="450" y="161"/>
                  </a:lnTo>
                  <a:cubicBezTo>
                    <a:pt x="418" y="161"/>
                    <a:pt x="0" y="804"/>
                    <a:pt x="0" y="1897"/>
                  </a:cubicBezTo>
                  <a:cubicBezTo>
                    <a:pt x="0" y="2411"/>
                    <a:pt x="97" y="2701"/>
                    <a:pt x="193" y="2894"/>
                  </a:cubicBezTo>
                  <a:cubicBezTo>
                    <a:pt x="274" y="3055"/>
                    <a:pt x="422" y="3127"/>
                    <a:pt x="506" y="3127"/>
                  </a:cubicBezTo>
                  <a:cubicBezTo>
                    <a:pt x="522" y="3127"/>
                    <a:pt x="535" y="3124"/>
                    <a:pt x="545" y="3119"/>
                  </a:cubicBezTo>
                  <a:lnTo>
                    <a:pt x="545" y="3119"/>
                  </a:lnTo>
                  <a:cubicBezTo>
                    <a:pt x="919" y="3128"/>
                    <a:pt x="4635" y="3215"/>
                    <a:pt x="7136" y="3215"/>
                  </a:cubicBezTo>
                  <a:lnTo>
                    <a:pt x="8776" y="3215"/>
                  </a:lnTo>
                  <a:cubicBezTo>
                    <a:pt x="9001" y="3183"/>
                    <a:pt x="9161" y="3183"/>
                    <a:pt x="9258" y="3183"/>
                  </a:cubicBezTo>
                  <a:cubicBezTo>
                    <a:pt x="9322" y="3151"/>
                    <a:pt x="9386" y="3151"/>
                    <a:pt x="9419" y="3151"/>
                  </a:cubicBezTo>
                  <a:lnTo>
                    <a:pt x="9515" y="3119"/>
                  </a:lnTo>
                  <a:lnTo>
                    <a:pt x="9579" y="3054"/>
                  </a:lnTo>
                  <a:cubicBezTo>
                    <a:pt x="9611" y="3054"/>
                    <a:pt x="9644" y="2990"/>
                    <a:pt x="9644" y="2926"/>
                  </a:cubicBezTo>
                  <a:lnTo>
                    <a:pt x="9644" y="2894"/>
                  </a:lnTo>
                  <a:lnTo>
                    <a:pt x="9644" y="2862"/>
                  </a:lnTo>
                  <a:cubicBezTo>
                    <a:pt x="9611" y="2765"/>
                    <a:pt x="9547" y="2733"/>
                    <a:pt x="9515" y="2669"/>
                  </a:cubicBezTo>
                  <a:cubicBezTo>
                    <a:pt x="9354" y="2508"/>
                    <a:pt x="9065" y="2379"/>
                    <a:pt x="8647" y="2219"/>
                  </a:cubicBezTo>
                  <a:cubicBezTo>
                    <a:pt x="8229" y="2058"/>
                    <a:pt x="7683" y="1897"/>
                    <a:pt x="7104" y="1769"/>
                  </a:cubicBezTo>
                  <a:cubicBezTo>
                    <a:pt x="6493" y="1672"/>
                    <a:pt x="5561" y="1222"/>
                    <a:pt x="4790" y="804"/>
                  </a:cubicBezTo>
                  <a:cubicBezTo>
                    <a:pt x="4404" y="611"/>
                    <a:pt x="4083" y="419"/>
                    <a:pt x="3825" y="258"/>
                  </a:cubicBezTo>
                  <a:cubicBezTo>
                    <a:pt x="3568" y="129"/>
                    <a:pt x="3440" y="33"/>
                    <a:pt x="3440" y="33"/>
                  </a:cubicBezTo>
                  <a:lnTo>
                    <a:pt x="3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64"/>
            <p:cNvSpPr/>
            <p:nvPr/>
          </p:nvSpPr>
          <p:spPr>
            <a:xfrm>
              <a:off x="4984050" y="4940850"/>
              <a:ext cx="229600" cy="14225"/>
            </a:xfrm>
            <a:custGeom>
              <a:avLst/>
              <a:gdLst/>
              <a:ahLst/>
              <a:cxnLst/>
              <a:rect l="l" t="t" r="r" b="b"/>
              <a:pathLst>
                <a:path w="9184" h="569" extrusionOk="0">
                  <a:moveTo>
                    <a:pt x="0" y="1"/>
                  </a:moveTo>
                  <a:cubicBezTo>
                    <a:pt x="97" y="483"/>
                    <a:pt x="290" y="483"/>
                    <a:pt x="290" y="483"/>
                  </a:cubicBezTo>
                  <a:cubicBezTo>
                    <a:pt x="290" y="483"/>
                    <a:pt x="4261" y="569"/>
                    <a:pt x="6890" y="569"/>
                  </a:cubicBezTo>
                  <a:cubicBezTo>
                    <a:pt x="8204" y="569"/>
                    <a:pt x="9183" y="547"/>
                    <a:pt x="9162" y="483"/>
                  </a:cubicBezTo>
                  <a:cubicBezTo>
                    <a:pt x="9129" y="354"/>
                    <a:pt x="8840" y="193"/>
                    <a:pt x="8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64"/>
            <p:cNvSpPr/>
            <p:nvPr/>
          </p:nvSpPr>
          <p:spPr>
            <a:xfrm>
              <a:off x="4977625" y="4935225"/>
              <a:ext cx="241100" cy="24950"/>
            </a:xfrm>
            <a:custGeom>
              <a:avLst/>
              <a:gdLst/>
              <a:ahLst/>
              <a:cxnLst/>
              <a:rect l="l" t="t" r="r" b="b"/>
              <a:pathLst>
                <a:path w="9644" h="998" extrusionOk="0">
                  <a:moveTo>
                    <a:pt x="8551" y="418"/>
                  </a:moveTo>
                  <a:cubicBezTo>
                    <a:pt x="8676" y="472"/>
                    <a:pt x="8791" y="516"/>
                    <a:pt x="8885" y="560"/>
                  </a:cubicBezTo>
                  <a:lnTo>
                    <a:pt x="8885" y="560"/>
                  </a:lnTo>
                  <a:cubicBezTo>
                    <a:pt x="8478" y="579"/>
                    <a:pt x="7863" y="579"/>
                    <a:pt x="7136" y="579"/>
                  </a:cubicBezTo>
                  <a:cubicBezTo>
                    <a:pt x="5818" y="579"/>
                    <a:pt x="4179" y="547"/>
                    <a:pt x="2861" y="547"/>
                  </a:cubicBezTo>
                  <a:cubicBezTo>
                    <a:pt x="1681" y="518"/>
                    <a:pt x="759" y="490"/>
                    <a:pt x="579" y="484"/>
                  </a:cubicBezTo>
                  <a:lnTo>
                    <a:pt x="579" y="484"/>
                  </a:lnTo>
                  <a:lnTo>
                    <a:pt x="579" y="483"/>
                  </a:lnTo>
                  <a:cubicBezTo>
                    <a:pt x="579" y="483"/>
                    <a:pt x="565" y="461"/>
                    <a:pt x="546" y="418"/>
                  </a:cubicBezTo>
                  <a:close/>
                  <a:moveTo>
                    <a:pt x="0" y="1"/>
                  </a:moveTo>
                  <a:lnTo>
                    <a:pt x="65" y="258"/>
                  </a:lnTo>
                  <a:cubicBezTo>
                    <a:pt x="97" y="515"/>
                    <a:pt x="193" y="676"/>
                    <a:pt x="290" y="772"/>
                  </a:cubicBezTo>
                  <a:cubicBezTo>
                    <a:pt x="354" y="869"/>
                    <a:pt x="482" y="901"/>
                    <a:pt x="515" y="901"/>
                  </a:cubicBezTo>
                  <a:cubicBezTo>
                    <a:pt x="515" y="901"/>
                    <a:pt x="4501" y="997"/>
                    <a:pt x="7136" y="997"/>
                  </a:cubicBezTo>
                  <a:lnTo>
                    <a:pt x="8776" y="997"/>
                  </a:lnTo>
                  <a:cubicBezTo>
                    <a:pt x="9001" y="965"/>
                    <a:pt x="9161" y="965"/>
                    <a:pt x="9258" y="965"/>
                  </a:cubicBezTo>
                  <a:cubicBezTo>
                    <a:pt x="9322" y="933"/>
                    <a:pt x="9386" y="933"/>
                    <a:pt x="9419" y="933"/>
                  </a:cubicBezTo>
                  <a:lnTo>
                    <a:pt x="9515" y="901"/>
                  </a:lnTo>
                  <a:lnTo>
                    <a:pt x="9579" y="836"/>
                  </a:lnTo>
                  <a:cubicBezTo>
                    <a:pt x="9611" y="836"/>
                    <a:pt x="9644" y="772"/>
                    <a:pt x="9644" y="708"/>
                  </a:cubicBezTo>
                  <a:lnTo>
                    <a:pt x="9644" y="676"/>
                  </a:lnTo>
                  <a:lnTo>
                    <a:pt x="9644" y="644"/>
                  </a:lnTo>
                  <a:cubicBezTo>
                    <a:pt x="9611" y="547"/>
                    <a:pt x="9547" y="483"/>
                    <a:pt x="9483" y="451"/>
                  </a:cubicBezTo>
                  <a:cubicBezTo>
                    <a:pt x="9322" y="290"/>
                    <a:pt x="9065" y="161"/>
                    <a:pt x="8711" y="33"/>
                  </a:cubicBezTo>
                  <a:lnTo>
                    <a:pt x="86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64"/>
            <p:cNvSpPr/>
            <p:nvPr/>
          </p:nvSpPr>
          <p:spPr>
            <a:xfrm>
              <a:off x="4779925" y="2559250"/>
              <a:ext cx="598725" cy="1158975"/>
            </a:xfrm>
            <a:custGeom>
              <a:avLst/>
              <a:gdLst/>
              <a:ahLst/>
              <a:cxnLst/>
              <a:rect l="l" t="t" r="r" b="b"/>
              <a:pathLst>
                <a:path w="23949" h="46359" extrusionOk="0">
                  <a:moveTo>
                    <a:pt x="12715" y="0"/>
                  </a:moveTo>
                  <a:cubicBezTo>
                    <a:pt x="12193" y="0"/>
                    <a:pt x="11622" y="44"/>
                    <a:pt x="10994" y="149"/>
                  </a:cubicBezTo>
                  <a:cubicBezTo>
                    <a:pt x="8069" y="631"/>
                    <a:pt x="6044" y="4039"/>
                    <a:pt x="5594" y="7607"/>
                  </a:cubicBezTo>
                  <a:cubicBezTo>
                    <a:pt x="5144" y="11175"/>
                    <a:pt x="5562" y="15128"/>
                    <a:pt x="5562" y="15128"/>
                  </a:cubicBezTo>
                  <a:cubicBezTo>
                    <a:pt x="5626" y="15675"/>
                    <a:pt x="4437" y="17025"/>
                    <a:pt x="4115" y="17411"/>
                  </a:cubicBezTo>
                  <a:cubicBezTo>
                    <a:pt x="3440" y="18311"/>
                    <a:pt x="2604" y="19018"/>
                    <a:pt x="1994" y="19982"/>
                  </a:cubicBezTo>
                  <a:cubicBezTo>
                    <a:pt x="740" y="21911"/>
                    <a:pt x="1" y="24354"/>
                    <a:pt x="258" y="26668"/>
                  </a:cubicBezTo>
                  <a:cubicBezTo>
                    <a:pt x="515" y="29079"/>
                    <a:pt x="1704" y="39815"/>
                    <a:pt x="1737" y="40780"/>
                  </a:cubicBezTo>
                  <a:cubicBezTo>
                    <a:pt x="1737" y="41712"/>
                    <a:pt x="1062" y="43191"/>
                    <a:pt x="1190" y="44348"/>
                  </a:cubicBezTo>
                  <a:cubicBezTo>
                    <a:pt x="1319" y="45473"/>
                    <a:pt x="1704" y="44958"/>
                    <a:pt x="4147" y="45312"/>
                  </a:cubicBezTo>
                  <a:cubicBezTo>
                    <a:pt x="6129" y="45629"/>
                    <a:pt x="11150" y="46359"/>
                    <a:pt x="13340" y="46359"/>
                  </a:cubicBezTo>
                  <a:cubicBezTo>
                    <a:pt x="13815" y="46359"/>
                    <a:pt x="14156" y="46324"/>
                    <a:pt x="14305" y="46244"/>
                  </a:cubicBezTo>
                  <a:cubicBezTo>
                    <a:pt x="15141" y="45794"/>
                    <a:pt x="15752" y="44541"/>
                    <a:pt x="15719" y="43898"/>
                  </a:cubicBezTo>
                  <a:cubicBezTo>
                    <a:pt x="15719" y="43287"/>
                    <a:pt x="15623" y="38690"/>
                    <a:pt x="15141" y="36279"/>
                  </a:cubicBezTo>
                  <a:cubicBezTo>
                    <a:pt x="14659" y="33869"/>
                    <a:pt x="15076" y="28951"/>
                    <a:pt x="14916" y="26443"/>
                  </a:cubicBezTo>
                  <a:cubicBezTo>
                    <a:pt x="14755" y="23936"/>
                    <a:pt x="13823" y="19886"/>
                    <a:pt x="12955" y="18536"/>
                  </a:cubicBezTo>
                  <a:cubicBezTo>
                    <a:pt x="12087" y="17186"/>
                    <a:pt x="11123" y="16157"/>
                    <a:pt x="11444" y="15643"/>
                  </a:cubicBezTo>
                  <a:cubicBezTo>
                    <a:pt x="11733" y="15096"/>
                    <a:pt x="15462" y="12814"/>
                    <a:pt x="17327" y="12043"/>
                  </a:cubicBezTo>
                  <a:cubicBezTo>
                    <a:pt x="19191" y="11271"/>
                    <a:pt x="23948" y="9278"/>
                    <a:pt x="23209" y="8571"/>
                  </a:cubicBezTo>
                  <a:cubicBezTo>
                    <a:pt x="22470" y="7864"/>
                    <a:pt x="19641" y="3621"/>
                    <a:pt x="19641" y="3621"/>
                  </a:cubicBezTo>
                  <a:cubicBezTo>
                    <a:pt x="19641" y="3621"/>
                    <a:pt x="17905" y="1467"/>
                    <a:pt x="16748" y="953"/>
                  </a:cubicBezTo>
                  <a:cubicBezTo>
                    <a:pt x="15842" y="575"/>
                    <a:pt x="14600" y="0"/>
                    <a:pt x="12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64"/>
            <p:cNvSpPr/>
            <p:nvPr/>
          </p:nvSpPr>
          <p:spPr>
            <a:xfrm>
              <a:off x="4779925" y="2554125"/>
              <a:ext cx="587475" cy="1169275"/>
            </a:xfrm>
            <a:custGeom>
              <a:avLst/>
              <a:gdLst/>
              <a:ahLst/>
              <a:cxnLst/>
              <a:rect l="l" t="t" r="r" b="b"/>
              <a:pathLst>
                <a:path w="23499" h="46771" extrusionOk="0">
                  <a:moveTo>
                    <a:pt x="12730" y="418"/>
                  </a:moveTo>
                  <a:cubicBezTo>
                    <a:pt x="14562" y="418"/>
                    <a:pt x="15752" y="965"/>
                    <a:pt x="16684" y="1351"/>
                  </a:cubicBezTo>
                  <a:cubicBezTo>
                    <a:pt x="17198" y="1576"/>
                    <a:pt x="17905" y="2218"/>
                    <a:pt x="18484" y="2829"/>
                  </a:cubicBezTo>
                  <a:cubicBezTo>
                    <a:pt x="18773" y="3118"/>
                    <a:pt x="19030" y="3408"/>
                    <a:pt x="19191" y="3633"/>
                  </a:cubicBezTo>
                  <a:cubicBezTo>
                    <a:pt x="19384" y="3826"/>
                    <a:pt x="19480" y="3954"/>
                    <a:pt x="19480" y="3954"/>
                  </a:cubicBezTo>
                  <a:cubicBezTo>
                    <a:pt x="19480" y="3954"/>
                    <a:pt x="20155" y="5015"/>
                    <a:pt x="20959" y="6140"/>
                  </a:cubicBezTo>
                  <a:cubicBezTo>
                    <a:pt x="21377" y="6719"/>
                    <a:pt x="21795" y="7329"/>
                    <a:pt x="22180" y="7812"/>
                  </a:cubicBezTo>
                  <a:cubicBezTo>
                    <a:pt x="22534" y="8326"/>
                    <a:pt x="22855" y="8712"/>
                    <a:pt x="23048" y="8937"/>
                  </a:cubicBezTo>
                  <a:lnTo>
                    <a:pt x="23080" y="8937"/>
                  </a:lnTo>
                  <a:cubicBezTo>
                    <a:pt x="23080" y="8937"/>
                    <a:pt x="23048" y="9033"/>
                    <a:pt x="22952" y="9162"/>
                  </a:cubicBezTo>
                  <a:cubicBezTo>
                    <a:pt x="22759" y="9355"/>
                    <a:pt x="22405" y="9612"/>
                    <a:pt x="21955" y="9869"/>
                  </a:cubicBezTo>
                  <a:cubicBezTo>
                    <a:pt x="20573" y="10672"/>
                    <a:pt x="18387" y="11572"/>
                    <a:pt x="17230" y="12055"/>
                  </a:cubicBezTo>
                  <a:cubicBezTo>
                    <a:pt x="16298" y="12440"/>
                    <a:pt x="14884" y="13212"/>
                    <a:pt x="13662" y="13951"/>
                  </a:cubicBezTo>
                  <a:cubicBezTo>
                    <a:pt x="13084" y="14337"/>
                    <a:pt x="12505" y="14690"/>
                    <a:pt x="12087" y="14980"/>
                  </a:cubicBezTo>
                  <a:cubicBezTo>
                    <a:pt x="11894" y="15141"/>
                    <a:pt x="11701" y="15269"/>
                    <a:pt x="11541" y="15398"/>
                  </a:cubicBezTo>
                  <a:cubicBezTo>
                    <a:pt x="11412" y="15526"/>
                    <a:pt x="11316" y="15623"/>
                    <a:pt x="11251" y="15719"/>
                  </a:cubicBezTo>
                  <a:cubicBezTo>
                    <a:pt x="11187" y="15848"/>
                    <a:pt x="11155" y="15944"/>
                    <a:pt x="11155" y="16073"/>
                  </a:cubicBezTo>
                  <a:cubicBezTo>
                    <a:pt x="11155" y="16266"/>
                    <a:pt x="11219" y="16458"/>
                    <a:pt x="11316" y="16651"/>
                  </a:cubicBezTo>
                  <a:cubicBezTo>
                    <a:pt x="11605" y="17262"/>
                    <a:pt x="12216" y="17969"/>
                    <a:pt x="12794" y="18837"/>
                  </a:cubicBezTo>
                  <a:cubicBezTo>
                    <a:pt x="13180" y="19480"/>
                    <a:pt x="13630" y="20830"/>
                    <a:pt x="13984" y="22309"/>
                  </a:cubicBezTo>
                  <a:cubicBezTo>
                    <a:pt x="14369" y="23787"/>
                    <a:pt x="14626" y="25427"/>
                    <a:pt x="14691" y="26648"/>
                  </a:cubicBezTo>
                  <a:cubicBezTo>
                    <a:pt x="14723" y="27098"/>
                    <a:pt x="14755" y="27645"/>
                    <a:pt x="14755" y="28223"/>
                  </a:cubicBezTo>
                  <a:cubicBezTo>
                    <a:pt x="14755" y="29573"/>
                    <a:pt x="14691" y="31213"/>
                    <a:pt x="14691" y="32756"/>
                  </a:cubicBezTo>
                  <a:cubicBezTo>
                    <a:pt x="14691" y="34202"/>
                    <a:pt x="14723" y="35552"/>
                    <a:pt x="14916" y="36517"/>
                  </a:cubicBezTo>
                  <a:cubicBezTo>
                    <a:pt x="15398" y="38895"/>
                    <a:pt x="15494" y="43492"/>
                    <a:pt x="15527" y="44135"/>
                  </a:cubicBezTo>
                  <a:cubicBezTo>
                    <a:pt x="15527" y="44392"/>
                    <a:pt x="15366" y="44842"/>
                    <a:pt x="15141" y="45260"/>
                  </a:cubicBezTo>
                  <a:cubicBezTo>
                    <a:pt x="14916" y="45678"/>
                    <a:pt x="14562" y="46064"/>
                    <a:pt x="14209" y="46256"/>
                  </a:cubicBezTo>
                  <a:cubicBezTo>
                    <a:pt x="14176" y="46289"/>
                    <a:pt x="14080" y="46321"/>
                    <a:pt x="13951" y="46321"/>
                  </a:cubicBezTo>
                  <a:cubicBezTo>
                    <a:pt x="13791" y="46353"/>
                    <a:pt x="13598" y="46353"/>
                    <a:pt x="13373" y="46353"/>
                  </a:cubicBezTo>
                  <a:cubicBezTo>
                    <a:pt x="11251" y="46353"/>
                    <a:pt x="6140" y="45614"/>
                    <a:pt x="4180" y="45324"/>
                  </a:cubicBezTo>
                  <a:cubicBezTo>
                    <a:pt x="2958" y="45131"/>
                    <a:pt x="2219" y="45163"/>
                    <a:pt x="1833" y="45131"/>
                  </a:cubicBezTo>
                  <a:cubicBezTo>
                    <a:pt x="1737" y="45099"/>
                    <a:pt x="1672" y="45099"/>
                    <a:pt x="1608" y="45067"/>
                  </a:cubicBezTo>
                  <a:cubicBezTo>
                    <a:pt x="1544" y="45035"/>
                    <a:pt x="1544" y="45003"/>
                    <a:pt x="1479" y="44938"/>
                  </a:cubicBezTo>
                  <a:cubicBezTo>
                    <a:pt x="1447" y="44874"/>
                    <a:pt x="1415" y="44713"/>
                    <a:pt x="1383" y="44521"/>
                  </a:cubicBezTo>
                  <a:cubicBezTo>
                    <a:pt x="1383" y="44424"/>
                    <a:pt x="1383" y="44328"/>
                    <a:pt x="1383" y="44231"/>
                  </a:cubicBezTo>
                  <a:cubicBezTo>
                    <a:pt x="1383" y="43749"/>
                    <a:pt x="1512" y="43171"/>
                    <a:pt x="1640" y="42592"/>
                  </a:cubicBezTo>
                  <a:cubicBezTo>
                    <a:pt x="1801" y="42045"/>
                    <a:pt x="1929" y="41499"/>
                    <a:pt x="1929" y="41017"/>
                  </a:cubicBezTo>
                  <a:lnTo>
                    <a:pt x="1929" y="40985"/>
                  </a:lnTo>
                  <a:lnTo>
                    <a:pt x="1929" y="40953"/>
                  </a:lnTo>
                  <a:cubicBezTo>
                    <a:pt x="1929" y="40695"/>
                    <a:pt x="1865" y="39860"/>
                    <a:pt x="1737" y="38702"/>
                  </a:cubicBezTo>
                  <a:cubicBezTo>
                    <a:pt x="1383" y="35167"/>
                    <a:pt x="676" y="28641"/>
                    <a:pt x="483" y="26841"/>
                  </a:cubicBezTo>
                  <a:cubicBezTo>
                    <a:pt x="451" y="26552"/>
                    <a:pt x="419" y="26230"/>
                    <a:pt x="419" y="25941"/>
                  </a:cubicBezTo>
                  <a:cubicBezTo>
                    <a:pt x="419" y="23948"/>
                    <a:pt x="1094" y="21955"/>
                    <a:pt x="2154" y="20284"/>
                  </a:cubicBezTo>
                  <a:cubicBezTo>
                    <a:pt x="2765" y="19384"/>
                    <a:pt x="3601" y="18676"/>
                    <a:pt x="4276" y="17744"/>
                  </a:cubicBezTo>
                  <a:cubicBezTo>
                    <a:pt x="4437" y="17551"/>
                    <a:pt x="4790" y="17133"/>
                    <a:pt x="5112" y="16683"/>
                  </a:cubicBezTo>
                  <a:cubicBezTo>
                    <a:pt x="5272" y="16458"/>
                    <a:pt x="5433" y="16233"/>
                    <a:pt x="5562" y="16008"/>
                  </a:cubicBezTo>
                  <a:cubicBezTo>
                    <a:pt x="5690" y="15783"/>
                    <a:pt x="5755" y="15591"/>
                    <a:pt x="5755" y="15366"/>
                  </a:cubicBezTo>
                  <a:lnTo>
                    <a:pt x="5755" y="15333"/>
                  </a:lnTo>
                  <a:cubicBezTo>
                    <a:pt x="5755" y="15333"/>
                    <a:pt x="5755" y="15205"/>
                    <a:pt x="5755" y="15044"/>
                  </a:cubicBezTo>
                  <a:cubicBezTo>
                    <a:pt x="5690" y="14465"/>
                    <a:pt x="5594" y="13148"/>
                    <a:pt x="5594" y="11572"/>
                  </a:cubicBezTo>
                  <a:cubicBezTo>
                    <a:pt x="5594" y="10383"/>
                    <a:pt x="5658" y="9097"/>
                    <a:pt x="5819" y="7844"/>
                  </a:cubicBezTo>
                  <a:cubicBezTo>
                    <a:pt x="6012" y="6076"/>
                    <a:pt x="6623" y="4372"/>
                    <a:pt x="7523" y="3054"/>
                  </a:cubicBezTo>
                  <a:cubicBezTo>
                    <a:pt x="8455" y="1704"/>
                    <a:pt x="9644" y="804"/>
                    <a:pt x="11026" y="547"/>
                  </a:cubicBezTo>
                  <a:cubicBezTo>
                    <a:pt x="11637" y="450"/>
                    <a:pt x="12216" y="418"/>
                    <a:pt x="12730" y="418"/>
                  </a:cubicBezTo>
                  <a:close/>
                  <a:moveTo>
                    <a:pt x="12730" y="0"/>
                  </a:moveTo>
                  <a:cubicBezTo>
                    <a:pt x="12183" y="0"/>
                    <a:pt x="11605" y="33"/>
                    <a:pt x="10930" y="129"/>
                  </a:cubicBezTo>
                  <a:cubicBezTo>
                    <a:pt x="9419" y="386"/>
                    <a:pt x="8133" y="1415"/>
                    <a:pt x="7169" y="2797"/>
                  </a:cubicBezTo>
                  <a:cubicBezTo>
                    <a:pt x="6237" y="4179"/>
                    <a:pt x="5626" y="5947"/>
                    <a:pt x="5401" y="7779"/>
                  </a:cubicBezTo>
                  <a:cubicBezTo>
                    <a:pt x="5240" y="9065"/>
                    <a:pt x="5176" y="10383"/>
                    <a:pt x="5176" y="11572"/>
                  </a:cubicBezTo>
                  <a:cubicBezTo>
                    <a:pt x="5176" y="13694"/>
                    <a:pt x="5337" y="15366"/>
                    <a:pt x="5337" y="15366"/>
                  </a:cubicBezTo>
                  <a:cubicBezTo>
                    <a:pt x="5337" y="15462"/>
                    <a:pt x="5305" y="15623"/>
                    <a:pt x="5176" y="15816"/>
                  </a:cubicBezTo>
                  <a:cubicBezTo>
                    <a:pt x="5047" y="16105"/>
                    <a:pt x="4790" y="16458"/>
                    <a:pt x="4533" y="16748"/>
                  </a:cubicBezTo>
                  <a:cubicBezTo>
                    <a:pt x="4308" y="17069"/>
                    <a:pt x="4083" y="17326"/>
                    <a:pt x="3955" y="17487"/>
                  </a:cubicBezTo>
                  <a:cubicBezTo>
                    <a:pt x="3312" y="18355"/>
                    <a:pt x="2444" y="19062"/>
                    <a:pt x="1801" y="20059"/>
                  </a:cubicBezTo>
                  <a:cubicBezTo>
                    <a:pt x="708" y="21762"/>
                    <a:pt x="1" y="23852"/>
                    <a:pt x="1" y="25941"/>
                  </a:cubicBezTo>
                  <a:cubicBezTo>
                    <a:pt x="1" y="26263"/>
                    <a:pt x="33" y="26584"/>
                    <a:pt x="65" y="26905"/>
                  </a:cubicBezTo>
                  <a:cubicBezTo>
                    <a:pt x="194" y="28095"/>
                    <a:pt x="547" y="31373"/>
                    <a:pt x="869" y="34492"/>
                  </a:cubicBezTo>
                  <a:cubicBezTo>
                    <a:pt x="1029" y="36034"/>
                    <a:pt x="1190" y="37545"/>
                    <a:pt x="1319" y="38735"/>
                  </a:cubicBezTo>
                  <a:cubicBezTo>
                    <a:pt x="1447" y="39892"/>
                    <a:pt x="1512" y="40760"/>
                    <a:pt x="1512" y="40985"/>
                  </a:cubicBezTo>
                  <a:lnTo>
                    <a:pt x="1512" y="41017"/>
                  </a:lnTo>
                  <a:cubicBezTo>
                    <a:pt x="1512" y="41403"/>
                    <a:pt x="1383" y="41917"/>
                    <a:pt x="1254" y="42495"/>
                  </a:cubicBezTo>
                  <a:cubicBezTo>
                    <a:pt x="1094" y="43074"/>
                    <a:pt x="965" y="43653"/>
                    <a:pt x="965" y="44231"/>
                  </a:cubicBezTo>
                  <a:cubicBezTo>
                    <a:pt x="965" y="44360"/>
                    <a:pt x="965" y="44456"/>
                    <a:pt x="965" y="44585"/>
                  </a:cubicBezTo>
                  <a:cubicBezTo>
                    <a:pt x="997" y="44874"/>
                    <a:pt x="1062" y="45099"/>
                    <a:pt x="1190" y="45260"/>
                  </a:cubicBezTo>
                  <a:cubicBezTo>
                    <a:pt x="1287" y="45388"/>
                    <a:pt x="1447" y="45485"/>
                    <a:pt x="1608" y="45517"/>
                  </a:cubicBezTo>
                  <a:cubicBezTo>
                    <a:pt x="1833" y="45581"/>
                    <a:pt x="2122" y="45581"/>
                    <a:pt x="2540" y="45581"/>
                  </a:cubicBezTo>
                  <a:cubicBezTo>
                    <a:pt x="2926" y="45614"/>
                    <a:pt x="3440" y="45646"/>
                    <a:pt x="4115" y="45742"/>
                  </a:cubicBezTo>
                  <a:cubicBezTo>
                    <a:pt x="6108" y="46031"/>
                    <a:pt x="11155" y="46771"/>
                    <a:pt x="13373" y="46771"/>
                  </a:cubicBezTo>
                  <a:cubicBezTo>
                    <a:pt x="13630" y="46771"/>
                    <a:pt x="13823" y="46771"/>
                    <a:pt x="13984" y="46739"/>
                  </a:cubicBezTo>
                  <a:cubicBezTo>
                    <a:pt x="14144" y="46739"/>
                    <a:pt x="14305" y="46706"/>
                    <a:pt x="14401" y="46642"/>
                  </a:cubicBezTo>
                  <a:cubicBezTo>
                    <a:pt x="14884" y="46385"/>
                    <a:pt x="15237" y="45935"/>
                    <a:pt x="15527" y="45485"/>
                  </a:cubicBezTo>
                  <a:cubicBezTo>
                    <a:pt x="15784" y="45003"/>
                    <a:pt x="15944" y="44521"/>
                    <a:pt x="15944" y="44135"/>
                  </a:cubicBezTo>
                  <a:lnTo>
                    <a:pt x="15944" y="44103"/>
                  </a:lnTo>
                  <a:cubicBezTo>
                    <a:pt x="15912" y="43492"/>
                    <a:pt x="15816" y="38863"/>
                    <a:pt x="15334" y="36452"/>
                  </a:cubicBezTo>
                  <a:cubicBezTo>
                    <a:pt x="15173" y="35520"/>
                    <a:pt x="15109" y="34170"/>
                    <a:pt x="15109" y="32756"/>
                  </a:cubicBezTo>
                  <a:cubicBezTo>
                    <a:pt x="15109" y="31245"/>
                    <a:pt x="15173" y="29606"/>
                    <a:pt x="15173" y="28223"/>
                  </a:cubicBezTo>
                  <a:cubicBezTo>
                    <a:pt x="15173" y="27645"/>
                    <a:pt x="15173" y="27098"/>
                    <a:pt x="15141" y="26648"/>
                  </a:cubicBezTo>
                  <a:cubicBezTo>
                    <a:pt x="15044" y="25362"/>
                    <a:pt x="14787" y="23723"/>
                    <a:pt x="14401" y="22212"/>
                  </a:cubicBezTo>
                  <a:cubicBezTo>
                    <a:pt x="14048" y="20702"/>
                    <a:pt x="13598" y="19351"/>
                    <a:pt x="13148" y="18612"/>
                  </a:cubicBezTo>
                  <a:cubicBezTo>
                    <a:pt x="12762" y="18034"/>
                    <a:pt x="12344" y="17487"/>
                    <a:pt x="12055" y="17069"/>
                  </a:cubicBezTo>
                  <a:cubicBezTo>
                    <a:pt x="11926" y="16844"/>
                    <a:pt x="11798" y="16651"/>
                    <a:pt x="11701" y="16458"/>
                  </a:cubicBezTo>
                  <a:cubicBezTo>
                    <a:pt x="11637" y="16298"/>
                    <a:pt x="11573" y="16169"/>
                    <a:pt x="11573" y="16073"/>
                  </a:cubicBezTo>
                  <a:cubicBezTo>
                    <a:pt x="11573" y="16008"/>
                    <a:pt x="11605" y="15976"/>
                    <a:pt x="11605" y="15944"/>
                  </a:cubicBezTo>
                  <a:cubicBezTo>
                    <a:pt x="11637" y="15912"/>
                    <a:pt x="11701" y="15816"/>
                    <a:pt x="11830" y="15719"/>
                  </a:cubicBezTo>
                  <a:cubicBezTo>
                    <a:pt x="12280" y="15333"/>
                    <a:pt x="13276" y="14690"/>
                    <a:pt x="14369" y="14048"/>
                  </a:cubicBezTo>
                  <a:cubicBezTo>
                    <a:pt x="15430" y="13405"/>
                    <a:pt x="16587" y="12794"/>
                    <a:pt x="17391" y="12440"/>
                  </a:cubicBezTo>
                  <a:cubicBezTo>
                    <a:pt x="18259" y="12087"/>
                    <a:pt x="19770" y="11476"/>
                    <a:pt x="21055" y="10833"/>
                  </a:cubicBezTo>
                  <a:cubicBezTo>
                    <a:pt x="21698" y="10512"/>
                    <a:pt x="22277" y="10190"/>
                    <a:pt x="22727" y="9869"/>
                  </a:cubicBezTo>
                  <a:cubicBezTo>
                    <a:pt x="22952" y="9740"/>
                    <a:pt x="23113" y="9580"/>
                    <a:pt x="23241" y="9451"/>
                  </a:cubicBezTo>
                  <a:cubicBezTo>
                    <a:pt x="23402" y="9290"/>
                    <a:pt x="23498" y="9129"/>
                    <a:pt x="23498" y="8937"/>
                  </a:cubicBezTo>
                  <a:cubicBezTo>
                    <a:pt x="23498" y="8808"/>
                    <a:pt x="23434" y="8712"/>
                    <a:pt x="23370" y="8615"/>
                  </a:cubicBezTo>
                  <a:cubicBezTo>
                    <a:pt x="23177" y="8454"/>
                    <a:pt x="22855" y="8069"/>
                    <a:pt x="22502" y="7554"/>
                  </a:cubicBezTo>
                  <a:cubicBezTo>
                    <a:pt x="21955" y="6815"/>
                    <a:pt x="21280" y="5851"/>
                    <a:pt x="20734" y="5079"/>
                  </a:cubicBezTo>
                  <a:cubicBezTo>
                    <a:pt x="20220" y="4308"/>
                    <a:pt x="19834" y="3697"/>
                    <a:pt x="19834" y="3697"/>
                  </a:cubicBezTo>
                  <a:lnTo>
                    <a:pt x="19802" y="3697"/>
                  </a:lnTo>
                  <a:cubicBezTo>
                    <a:pt x="19802" y="3697"/>
                    <a:pt x="19384" y="3151"/>
                    <a:pt x="18805" y="2540"/>
                  </a:cubicBezTo>
                  <a:cubicBezTo>
                    <a:pt x="18194" y="1929"/>
                    <a:pt x="17487" y="1254"/>
                    <a:pt x="16844" y="965"/>
                  </a:cubicBezTo>
                  <a:cubicBezTo>
                    <a:pt x="15944" y="579"/>
                    <a:pt x="14659" y="0"/>
                    <a:pt x="12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64"/>
            <p:cNvSpPr/>
            <p:nvPr/>
          </p:nvSpPr>
          <p:spPr>
            <a:xfrm>
              <a:off x="4852250" y="3131925"/>
              <a:ext cx="629250" cy="449325"/>
            </a:xfrm>
            <a:custGeom>
              <a:avLst/>
              <a:gdLst/>
              <a:ahLst/>
              <a:cxnLst/>
              <a:rect l="l" t="t" r="r" b="b"/>
              <a:pathLst>
                <a:path w="25170" h="17973" extrusionOk="0">
                  <a:moveTo>
                    <a:pt x="1737" y="0"/>
                  </a:moveTo>
                  <a:cubicBezTo>
                    <a:pt x="1737" y="0"/>
                    <a:pt x="1" y="1286"/>
                    <a:pt x="65" y="3311"/>
                  </a:cubicBezTo>
                  <a:cubicBezTo>
                    <a:pt x="97" y="5336"/>
                    <a:pt x="2508" y="15655"/>
                    <a:pt x="2862" y="16715"/>
                  </a:cubicBezTo>
                  <a:cubicBezTo>
                    <a:pt x="3247" y="17744"/>
                    <a:pt x="4855" y="17841"/>
                    <a:pt x="5208" y="17969"/>
                  </a:cubicBezTo>
                  <a:cubicBezTo>
                    <a:pt x="5213" y="17972"/>
                    <a:pt x="5222" y="17973"/>
                    <a:pt x="5233" y="17973"/>
                  </a:cubicBezTo>
                  <a:cubicBezTo>
                    <a:pt x="5966" y="17973"/>
                    <a:pt x="19384" y="12762"/>
                    <a:pt x="19384" y="12762"/>
                  </a:cubicBezTo>
                  <a:cubicBezTo>
                    <a:pt x="19384" y="12762"/>
                    <a:pt x="21023" y="13919"/>
                    <a:pt x="21666" y="13919"/>
                  </a:cubicBezTo>
                  <a:cubicBezTo>
                    <a:pt x="22277" y="13887"/>
                    <a:pt x="24045" y="13855"/>
                    <a:pt x="24045" y="13855"/>
                  </a:cubicBezTo>
                  <a:cubicBezTo>
                    <a:pt x="24045" y="13855"/>
                    <a:pt x="24752" y="15012"/>
                    <a:pt x="24977" y="15012"/>
                  </a:cubicBezTo>
                  <a:cubicBezTo>
                    <a:pt x="25170" y="15012"/>
                    <a:pt x="25106" y="14465"/>
                    <a:pt x="25009" y="14048"/>
                  </a:cubicBezTo>
                  <a:cubicBezTo>
                    <a:pt x="24945" y="13630"/>
                    <a:pt x="24559" y="12569"/>
                    <a:pt x="24559" y="12569"/>
                  </a:cubicBezTo>
                  <a:cubicBezTo>
                    <a:pt x="24559" y="12569"/>
                    <a:pt x="22663" y="11444"/>
                    <a:pt x="21730" y="11251"/>
                  </a:cubicBezTo>
                  <a:cubicBezTo>
                    <a:pt x="20974" y="11089"/>
                    <a:pt x="20149" y="10836"/>
                    <a:pt x="19580" y="10836"/>
                  </a:cubicBezTo>
                  <a:cubicBezTo>
                    <a:pt x="19473" y="10836"/>
                    <a:pt x="19374" y="10845"/>
                    <a:pt x="19287" y="10865"/>
                  </a:cubicBezTo>
                  <a:cubicBezTo>
                    <a:pt x="18709" y="11026"/>
                    <a:pt x="7555" y="12826"/>
                    <a:pt x="7555" y="12826"/>
                  </a:cubicBezTo>
                  <a:cubicBezTo>
                    <a:pt x="7555" y="12826"/>
                    <a:pt x="7812" y="5304"/>
                    <a:pt x="7619" y="3697"/>
                  </a:cubicBezTo>
                  <a:cubicBezTo>
                    <a:pt x="7458" y="2090"/>
                    <a:pt x="6783" y="450"/>
                    <a:pt x="5530" y="193"/>
                  </a:cubicBezTo>
                  <a:lnTo>
                    <a:pt x="1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64"/>
            <p:cNvSpPr/>
            <p:nvPr/>
          </p:nvSpPr>
          <p:spPr>
            <a:xfrm>
              <a:off x="4848250" y="3127100"/>
              <a:ext cx="637275" cy="459700"/>
            </a:xfrm>
            <a:custGeom>
              <a:avLst/>
              <a:gdLst/>
              <a:ahLst/>
              <a:cxnLst/>
              <a:rect l="l" t="t" r="r" b="b"/>
              <a:pathLst>
                <a:path w="25491" h="18388" extrusionOk="0">
                  <a:moveTo>
                    <a:pt x="1768" y="0"/>
                  </a:moveTo>
                  <a:cubicBezTo>
                    <a:pt x="1768" y="33"/>
                    <a:pt x="1318" y="354"/>
                    <a:pt x="868" y="933"/>
                  </a:cubicBezTo>
                  <a:cubicBezTo>
                    <a:pt x="450" y="1511"/>
                    <a:pt x="0" y="2379"/>
                    <a:pt x="0" y="3440"/>
                  </a:cubicBezTo>
                  <a:lnTo>
                    <a:pt x="0" y="3536"/>
                  </a:lnTo>
                  <a:lnTo>
                    <a:pt x="2" y="3536"/>
                  </a:lnTo>
                  <a:lnTo>
                    <a:pt x="2" y="3536"/>
                  </a:lnTo>
                  <a:cubicBezTo>
                    <a:pt x="37" y="4090"/>
                    <a:pt x="166" y="5104"/>
                    <a:pt x="418" y="6365"/>
                  </a:cubicBezTo>
                  <a:cubicBezTo>
                    <a:pt x="772" y="8262"/>
                    <a:pt x="1318" y="10705"/>
                    <a:pt x="1800" y="12794"/>
                  </a:cubicBezTo>
                  <a:cubicBezTo>
                    <a:pt x="2025" y="13823"/>
                    <a:pt x="2250" y="14755"/>
                    <a:pt x="2443" y="15494"/>
                  </a:cubicBezTo>
                  <a:cubicBezTo>
                    <a:pt x="2636" y="16233"/>
                    <a:pt x="2764" y="16748"/>
                    <a:pt x="2829" y="16973"/>
                  </a:cubicBezTo>
                  <a:cubicBezTo>
                    <a:pt x="2957" y="17262"/>
                    <a:pt x="3150" y="17519"/>
                    <a:pt x="3375" y="17680"/>
                  </a:cubicBezTo>
                  <a:cubicBezTo>
                    <a:pt x="3729" y="17969"/>
                    <a:pt x="4147" y="18098"/>
                    <a:pt x="4532" y="18194"/>
                  </a:cubicBezTo>
                  <a:cubicBezTo>
                    <a:pt x="4725" y="18259"/>
                    <a:pt x="4886" y="18291"/>
                    <a:pt x="5015" y="18323"/>
                  </a:cubicBezTo>
                  <a:cubicBezTo>
                    <a:pt x="5143" y="18323"/>
                    <a:pt x="5272" y="18355"/>
                    <a:pt x="5304" y="18387"/>
                  </a:cubicBezTo>
                  <a:lnTo>
                    <a:pt x="5529" y="18387"/>
                  </a:lnTo>
                  <a:cubicBezTo>
                    <a:pt x="5722" y="18323"/>
                    <a:pt x="6075" y="18226"/>
                    <a:pt x="6557" y="18066"/>
                  </a:cubicBezTo>
                  <a:cubicBezTo>
                    <a:pt x="9694" y="16990"/>
                    <a:pt x="18272" y="13666"/>
                    <a:pt x="19495" y="13202"/>
                  </a:cubicBezTo>
                  <a:lnTo>
                    <a:pt x="19495" y="13202"/>
                  </a:lnTo>
                  <a:cubicBezTo>
                    <a:pt x="19638" y="13299"/>
                    <a:pt x="19959" y="13512"/>
                    <a:pt x="20315" y="13726"/>
                  </a:cubicBezTo>
                  <a:cubicBezTo>
                    <a:pt x="20572" y="13855"/>
                    <a:pt x="20830" y="14015"/>
                    <a:pt x="21087" y="14112"/>
                  </a:cubicBezTo>
                  <a:cubicBezTo>
                    <a:pt x="21344" y="14241"/>
                    <a:pt x="21601" y="14305"/>
                    <a:pt x="21826" y="14305"/>
                  </a:cubicBezTo>
                  <a:cubicBezTo>
                    <a:pt x="22344" y="14305"/>
                    <a:pt x="23692" y="14282"/>
                    <a:pt x="24091" y="14275"/>
                  </a:cubicBezTo>
                  <a:lnTo>
                    <a:pt x="24091" y="14275"/>
                  </a:lnTo>
                  <a:cubicBezTo>
                    <a:pt x="24166" y="14395"/>
                    <a:pt x="24282" y="14581"/>
                    <a:pt x="24398" y="14755"/>
                  </a:cubicBezTo>
                  <a:cubicBezTo>
                    <a:pt x="24526" y="14916"/>
                    <a:pt x="24623" y="15044"/>
                    <a:pt x="24751" y="15173"/>
                  </a:cubicBezTo>
                  <a:cubicBezTo>
                    <a:pt x="24783" y="15237"/>
                    <a:pt x="24848" y="15301"/>
                    <a:pt x="24912" y="15333"/>
                  </a:cubicBezTo>
                  <a:cubicBezTo>
                    <a:pt x="24944" y="15366"/>
                    <a:pt x="25008" y="15430"/>
                    <a:pt x="25137" y="15430"/>
                  </a:cubicBezTo>
                  <a:cubicBezTo>
                    <a:pt x="25201" y="15430"/>
                    <a:pt x="25266" y="15398"/>
                    <a:pt x="25330" y="15366"/>
                  </a:cubicBezTo>
                  <a:cubicBezTo>
                    <a:pt x="25426" y="15269"/>
                    <a:pt x="25426" y="15205"/>
                    <a:pt x="25458" y="15141"/>
                  </a:cubicBezTo>
                  <a:cubicBezTo>
                    <a:pt x="25458" y="15076"/>
                    <a:pt x="25491" y="14980"/>
                    <a:pt x="25491" y="14916"/>
                  </a:cubicBezTo>
                  <a:cubicBezTo>
                    <a:pt x="25491" y="14691"/>
                    <a:pt x="25426" y="14433"/>
                    <a:pt x="25394" y="14208"/>
                  </a:cubicBezTo>
                  <a:cubicBezTo>
                    <a:pt x="25330" y="13951"/>
                    <a:pt x="25233" y="13598"/>
                    <a:pt x="25137" y="13276"/>
                  </a:cubicBezTo>
                  <a:cubicBezTo>
                    <a:pt x="25008" y="12955"/>
                    <a:pt x="24912" y="12698"/>
                    <a:pt x="24912" y="12698"/>
                  </a:cubicBezTo>
                  <a:lnTo>
                    <a:pt x="24912" y="12633"/>
                  </a:lnTo>
                  <a:lnTo>
                    <a:pt x="24848" y="12601"/>
                  </a:lnTo>
                  <a:cubicBezTo>
                    <a:pt x="24848" y="12601"/>
                    <a:pt x="24365" y="12312"/>
                    <a:pt x="23755" y="11990"/>
                  </a:cubicBezTo>
                  <a:cubicBezTo>
                    <a:pt x="23144" y="11669"/>
                    <a:pt x="22437" y="11347"/>
                    <a:pt x="21923" y="11219"/>
                  </a:cubicBezTo>
                  <a:cubicBezTo>
                    <a:pt x="21183" y="11090"/>
                    <a:pt x="20412" y="10833"/>
                    <a:pt x="19769" y="10833"/>
                  </a:cubicBezTo>
                  <a:cubicBezTo>
                    <a:pt x="19640" y="10833"/>
                    <a:pt x="19512" y="10833"/>
                    <a:pt x="19383" y="10865"/>
                  </a:cubicBezTo>
                  <a:cubicBezTo>
                    <a:pt x="19319" y="10865"/>
                    <a:pt x="19094" y="10930"/>
                    <a:pt x="18740" y="10994"/>
                  </a:cubicBezTo>
                  <a:cubicBezTo>
                    <a:pt x="17487" y="11219"/>
                    <a:pt x="14722" y="11669"/>
                    <a:pt x="12279" y="12055"/>
                  </a:cubicBezTo>
                  <a:cubicBezTo>
                    <a:pt x="11026" y="12248"/>
                    <a:pt x="9901" y="12440"/>
                    <a:pt x="9065" y="12569"/>
                  </a:cubicBezTo>
                  <a:cubicBezTo>
                    <a:pt x="8565" y="12662"/>
                    <a:pt x="8182" y="12722"/>
                    <a:pt x="7948" y="12757"/>
                  </a:cubicBezTo>
                  <a:lnTo>
                    <a:pt x="7948" y="12757"/>
                  </a:lnTo>
                  <a:cubicBezTo>
                    <a:pt x="7976" y="11808"/>
                    <a:pt x="8068" y="8483"/>
                    <a:pt x="8068" y="6108"/>
                  </a:cubicBezTo>
                  <a:cubicBezTo>
                    <a:pt x="8068" y="5111"/>
                    <a:pt x="8036" y="4308"/>
                    <a:pt x="8004" y="3890"/>
                  </a:cubicBezTo>
                  <a:cubicBezTo>
                    <a:pt x="7908" y="3054"/>
                    <a:pt x="7683" y="2218"/>
                    <a:pt x="7329" y="1543"/>
                  </a:cubicBezTo>
                  <a:cubicBezTo>
                    <a:pt x="6975" y="868"/>
                    <a:pt x="6429" y="322"/>
                    <a:pt x="5722" y="161"/>
                  </a:cubicBezTo>
                  <a:lnTo>
                    <a:pt x="5625" y="579"/>
                  </a:lnTo>
                  <a:cubicBezTo>
                    <a:pt x="6172" y="708"/>
                    <a:pt x="6622" y="1126"/>
                    <a:pt x="6943" y="1736"/>
                  </a:cubicBezTo>
                  <a:cubicBezTo>
                    <a:pt x="7297" y="2347"/>
                    <a:pt x="7490" y="3151"/>
                    <a:pt x="7586" y="3922"/>
                  </a:cubicBezTo>
                  <a:cubicBezTo>
                    <a:pt x="7618" y="4308"/>
                    <a:pt x="7650" y="5144"/>
                    <a:pt x="7650" y="6108"/>
                  </a:cubicBezTo>
                  <a:cubicBezTo>
                    <a:pt x="7650" y="7490"/>
                    <a:pt x="7618" y="9226"/>
                    <a:pt x="7554" y="10608"/>
                  </a:cubicBezTo>
                  <a:cubicBezTo>
                    <a:pt x="7522" y="11958"/>
                    <a:pt x="7490" y="12987"/>
                    <a:pt x="7490" y="13019"/>
                  </a:cubicBezTo>
                  <a:lnTo>
                    <a:pt x="7490" y="13276"/>
                  </a:lnTo>
                  <a:lnTo>
                    <a:pt x="7747" y="13212"/>
                  </a:lnTo>
                  <a:cubicBezTo>
                    <a:pt x="7747" y="13212"/>
                    <a:pt x="10543" y="12762"/>
                    <a:pt x="13404" y="12312"/>
                  </a:cubicBezTo>
                  <a:cubicBezTo>
                    <a:pt x="14819" y="12087"/>
                    <a:pt x="16265" y="11830"/>
                    <a:pt x="17390" y="11637"/>
                  </a:cubicBezTo>
                  <a:cubicBezTo>
                    <a:pt x="17969" y="11540"/>
                    <a:pt x="18451" y="11476"/>
                    <a:pt x="18805" y="11412"/>
                  </a:cubicBezTo>
                  <a:cubicBezTo>
                    <a:pt x="19158" y="11347"/>
                    <a:pt x="19383" y="11315"/>
                    <a:pt x="19480" y="11283"/>
                  </a:cubicBezTo>
                  <a:cubicBezTo>
                    <a:pt x="19576" y="11251"/>
                    <a:pt x="19672" y="11251"/>
                    <a:pt x="19769" y="11251"/>
                  </a:cubicBezTo>
                  <a:cubicBezTo>
                    <a:pt x="20283" y="11251"/>
                    <a:pt x="21087" y="11476"/>
                    <a:pt x="21858" y="11637"/>
                  </a:cubicBezTo>
                  <a:cubicBezTo>
                    <a:pt x="22276" y="11733"/>
                    <a:pt x="22983" y="12055"/>
                    <a:pt x="23562" y="12376"/>
                  </a:cubicBezTo>
                  <a:cubicBezTo>
                    <a:pt x="23851" y="12505"/>
                    <a:pt x="24108" y="12665"/>
                    <a:pt x="24301" y="12762"/>
                  </a:cubicBezTo>
                  <a:cubicBezTo>
                    <a:pt x="24405" y="12831"/>
                    <a:pt x="24490" y="12882"/>
                    <a:pt x="24547" y="12914"/>
                  </a:cubicBezTo>
                  <a:lnTo>
                    <a:pt x="24547" y="12914"/>
                  </a:lnTo>
                  <a:cubicBezTo>
                    <a:pt x="24580" y="13004"/>
                    <a:pt x="24650" y="13196"/>
                    <a:pt x="24719" y="13405"/>
                  </a:cubicBezTo>
                  <a:cubicBezTo>
                    <a:pt x="24816" y="13726"/>
                    <a:pt x="24944" y="14080"/>
                    <a:pt x="24976" y="14273"/>
                  </a:cubicBezTo>
                  <a:cubicBezTo>
                    <a:pt x="25006" y="14479"/>
                    <a:pt x="25035" y="14712"/>
                    <a:pt x="25040" y="14873"/>
                  </a:cubicBezTo>
                  <a:lnTo>
                    <a:pt x="25040" y="14873"/>
                  </a:lnTo>
                  <a:cubicBezTo>
                    <a:pt x="25010" y="14838"/>
                    <a:pt x="24977" y="14799"/>
                    <a:pt x="24944" y="14755"/>
                  </a:cubicBezTo>
                  <a:cubicBezTo>
                    <a:pt x="24816" y="14594"/>
                    <a:pt x="24687" y="14401"/>
                    <a:pt x="24558" y="14241"/>
                  </a:cubicBezTo>
                  <a:cubicBezTo>
                    <a:pt x="24462" y="14048"/>
                    <a:pt x="24365" y="13919"/>
                    <a:pt x="24365" y="13919"/>
                  </a:cubicBezTo>
                  <a:lnTo>
                    <a:pt x="24301" y="13823"/>
                  </a:lnTo>
                  <a:lnTo>
                    <a:pt x="24205" y="13823"/>
                  </a:lnTo>
                  <a:cubicBezTo>
                    <a:pt x="24205" y="13823"/>
                    <a:pt x="22485" y="13885"/>
                    <a:pt x="21821" y="13887"/>
                  </a:cubicBezTo>
                  <a:lnTo>
                    <a:pt x="21821" y="13887"/>
                  </a:lnTo>
                  <a:cubicBezTo>
                    <a:pt x="21692" y="13885"/>
                    <a:pt x="21502" y="13821"/>
                    <a:pt x="21280" y="13726"/>
                  </a:cubicBezTo>
                  <a:cubicBezTo>
                    <a:pt x="20926" y="13565"/>
                    <a:pt x="20508" y="13340"/>
                    <a:pt x="20219" y="13148"/>
                  </a:cubicBezTo>
                  <a:cubicBezTo>
                    <a:pt x="20058" y="13051"/>
                    <a:pt x="19930" y="12955"/>
                    <a:pt x="19833" y="12890"/>
                  </a:cubicBezTo>
                  <a:cubicBezTo>
                    <a:pt x="19737" y="12826"/>
                    <a:pt x="19672" y="12794"/>
                    <a:pt x="19672" y="12794"/>
                  </a:cubicBezTo>
                  <a:lnTo>
                    <a:pt x="19576" y="12730"/>
                  </a:lnTo>
                  <a:lnTo>
                    <a:pt x="19480" y="12762"/>
                  </a:lnTo>
                  <a:cubicBezTo>
                    <a:pt x="19480" y="12762"/>
                    <a:pt x="18644" y="13083"/>
                    <a:pt x="17358" y="13565"/>
                  </a:cubicBezTo>
                  <a:cubicBezTo>
                    <a:pt x="15429" y="14305"/>
                    <a:pt x="12568" y="15398"/>
                    <a:pt x="10093" y="16330"/>
                  </a:cubicBezTo>
                  <a:cubicBezTo>
                    <a:pt x="8872" y="16780"/>
                    <a:pt x="7715" y="17198"/>
                    <a:pt x="6879" y="17487"/>
                  </a:cubicBezTo>
                  <a:cubicBezTo>
                    <a:pt x="6461" y="17648"/>
                    <a:pt x="6107" y="17776"/>
                    <a:pt x="5850" y="17841"/>
                  </a:cubicBezTo>
                  <a:cubicBezTo>
                    <a:pt x="5690" y="17873"/>
                    <a:pt x="5593" y="17905"/>
                    <a:pt x="5529" y="17937"/>
                  </a:cubicBezTo>
                  <a:lnTo>
                    <a:pt x="5446" y="17965"/>
                  </a:lnTo>
                  <a:lnTo>
                    <a:pt x="5446" y="17965"/>
                  </a:lnTo>
                  <a:cubicBezTo>
                    <a:pt x="5321" y="17934"/>
                    <a:pt x="5165" y="17903"/>
                    <a:pt x="4950" y="17873"/>
                  </a:cubicBezTo>
                  <a:cubicBezTo>
                    <a:pt x="4661" y="17809"/>
                    <a:pt x="4275" y="17712"/>
                    <a:pt x="3954" y="17551"/>
                  </a:cubicBezTo>
                  <a:cubicBezTo>
                    <a:pt x="3600" y="17359"/>
                    <a:pt x="3343" y="17134"/>
                    <a:pt x="3247" y="16812"/>
                  </a:cubicBezTo>
                  <a:cubicBezTo>
                    <a:pt x="3150" y="16587"/>
                    <a:pt x="2925" y="15751"/>
                    <a:pt x="2636" y="14594"/>
                  </a:cubicBezTo>
                  <a:cubicBezTo>
                    <a:pt x="2218" y="12890"/>
                    <a:pt x="1672" y="10480"/>
                    <a:pt x="1254" y="8326"/>
                  </a:cubicBezTo>
                  <a:cubicBezTo>
                    <a:pt x="804" y="6172"/>
                    <a:pt x="450" y="4244"/>
                    <a:pt x="418" y="3504"/>
                  </a:cubicBezTo>
                  <a:lnTo>
                    <a:pt x="418" y="3440"/>
                  </a:lnTo>
                  <a:cubicBezTo>
                    <a:pt x="418" y="2508"/>
                    <a:pt x="836" y="1736"/>
                    <a:pt x="1222" y="1190"/>
                  </a:cubicBezTo>
                  <a:cubicBezTo>
                    <a:pt x="1414" y="933"/>
                    <a:pt x="1639" y="708"/>
                    <a:pt x="1768" y="579"/>
                  </a:cubicBezTo>
                  <a:cubicBezTo>
                    <a:pt x="1864" y="483"/>
                    <a:pt x="1929" y="451"/>
                    <a:pt x="1961" y="418"/>
                  </a:cubicBezTo>
                  <a:lnTo>
                    <a:pt x="1993" y="354"/>
                  </a:lnTo>
                  <a:lnTo>
                    <a:pt x="2025" y="354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64"/>
            <p:cNvSpPr/>
            <p:nvPr/>
          </p:nvSpPr>
          <p:spPr>
            <a:xfrm>
              <a:off x="4853050" y="3111825"/>
              <a:ext cx="245950" cy="480600"/>
            </a:xfrm>
            <a:custGeom>
              <a:avLst/>
              <a:gdLst/>
              <a:ahLst/>
              <a:cxnLst/>
              <a:rect l="l" t="t" r="r" b="b"/>
              <a:pathLst>
                <a:path w="9838" h="19224" extrusionOk="0">
                  <a:moveTo>
                    <a:pt x="1962" y="1"/>
                  </a:moveTo>
                  <a:cubicBezTo>
                    <a:pt x="1962" y="1"/>
                    <a:pt x="1480" y="354"/>
                    <a:pt x="965" y="965"/>
                  </a:cubicBezTo>
                  <a:cubicBezTo>
                    <a:pt x="483" y="1576"/>
                    <a:pt x="1" y="2508"/>
                    <a:pt x="1" y="3633"/>
                  </a:cubicBezTo>
                  <a:cubicBezTo>
                    <a:pt x="1" y="4758"/>
                    <a:pt x="322" y="6944"/>
                    <a:pt x="644" y="9098"/>
                  </a:cubicBezTo>
                  <a:cubicBezTo>
                    <a:pt x="965" y="11251"/>
                    <a:pt x="1287" y="13405"/>
                    <a:pt x="1287" y="14369"/>
                  </a:cubicBezTo>
                  <a:cubicBezTo>
                    <a:pt x="1287" y="15430"/>
                    <a:pt x="1544" y="16587"/>
                    <a:pt x="1994" y="17552"/>
                  </a:cubicBezTo>
                  <a:cubicBezTo>
                    <a:pt x="2187" y="18002"/>
                    <a:pt x="2444" y="18420"/>
                    <a:pt x="2765" y="18709"/>
                  </a:cubicBezTo>
                  <a:cubicBezTo>
                    <a:pt x="3055" y="19030"/>
                    <a:pt x="3440" y="19223"/>
                    <a:pt x="3826" y="19223"/>
                  </a:cubicBezTo>
                  <a:cubicBezTo>
                    <a:pt x="4180" y="19223"/>
                    <a:pt x="4726" y="19127"/>
                    <a:pt x="5337" y="18966"/>
                  </a:cubicBezTo>
                  <a:cubicBezTo>
                    <a:pt x="7233" y="18516"/>
                    <a:pt x="9837" y="17616"/>
                    <a:pt x="9837" y="17616"/>
                  </a:cubicBezTo>
                  <a:lnTo>
                    <a:pt x="9709" y="17198"/>
                  </a:lnTo>
                  <a:cubicBezTo>
                    <a:pt x="9709" y="17198"/>
                    <a:pt x="9419" y="17294"/>
                    <a:pt x="8969" y="17455"/>
                  </a:cubicBezTo>
                  <a:cubicBezTo>
                    <a:pt x="8262" y="17680"/>
                    <a:pt x="7233" y="18002"/>
                    <a:pt x="6205" y="18291"/>
                  </a:cubicBezTo>
                  <a:cubicBezTo>
                    <a:pt x="5208" y="18580"/>
                    <a:pt x="4244" y="18805"/>
                    <a:pt x="3826" y="18805"/>
                  </a:cubicBezTo>
                  <a:cubicBezTo>
                    <a:pt x="3569" y="18805"/>
                    <a:pt x="3312" y="18677"/>
                    <a:pt x="3055" y="18420"/>
                  </a:cubicBezTo>
                  <a:cubicBezTo>
                    <a:pt x="2669" y="18034"/>
                    <a:pt x="2347" y="17391"/>
                    <a:pt x="2090" y="16652"/>
                  </a:cubicBezTo>
                  <a:cubicBezTo>
                    <a:pt x="1865" y="15912"/>
                    <a:pt x="1705" y="15109"/>
                    <a:pt x="1705" y="14369"/>
                  </a:cubicBezTo>
                  <a:cubicBezTo>
                    <a:pt x="1705" y="13309"/>
                    <a:pt x="1383" y="11187"/>
                    <a:pt x="1062" y="9033"/>
                  </a:cubicBezTo>
                  <a:cubicBezTo>
                    <a:pt x="740" y="6880"/>
                    <a:pt x="419" y="4694"/>
                    <a:pt x="419" y="3633"/>
                  </a:cubicBezTo>
                  <a:cubicBezTo>
                    <a:pt x="419" y="2637"/>
                    <a:pt x="869" y="1801"/>
                    <a:pt x="1319" y="1222"/>
                  </a:cubicBezTo>
                  <a:cubicBezTo>
                    <a:pt x="1544" y="933"/>
                    <a:pt x="1769" y="708"/>
                    <a:pt x="1930" y="579"/>
                  </a:cubicBezTo>
                  <a:cubicBezTo>
                    <a:pt x="2026" y="483"/>
                    <a:pt x="2090" y="419"/>
                    <a:pt x="2122" y="386"/>
                  </a:cubicBezTo>
                  <a:lnTo>
                    <a:pt x="2187" y="354"/>
                  </a:lnTo>
                  <a:lnTo>
                    <a:pt x="2219" y="354"/>
                  </a:lnTo>
                  <a:lnTo>
                    <a:pt x="19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64"/>
            <p:cNvSpPr/>
            <p:nvPr/>
          </p:nvSpPr>
          <p:spPr>
            <a:xfrm>
              <a:off x="5006550" y="3155225"/>
              <a:ext cx="124575" cy="303800"/>
            </a:xfrm>
            <a:custGeom>
              <a:avLst/>
              <a:gdLst/>
              <a:ahLst/>
              <a:cxnLst/>
              <a:rect l="l" t="t" r="r" b="b"/>
              <a:pathLst>
                <a:path w="4983" h="12152" extrusionOk="0">
                  <a:moveTo>
                    <a:pt x="290" y="1"/>
                  </a:moveTo>
                  <a:lnTo>
                    <a:pt x="0" y="322"/>
                  </a:lnTo>
                  <a:cubicBezTo>
                    <a:pt x="33" y="354"/>
                    <a:pt x="1126" y="1383"/>
                    <a:pt x="1126" y="3954"/>
                  </a:cubicBezTo>
                  <a:cubicBezTo>
                    <a:pt x="1126" y="4211"/>
                    <a:pt x="1126" y="4501"/>
                    <a:pt x="1093" y="4790"/>
                  </a:cubicBezTo>
                  <a:cubicBezTo>
                    <a:pt x="1061" y="5208"/>
                    <a:pt x="1061" y="5851"/>
                    <a:pt x="1061" y="6590"/>
                  </a:cubicBezTo>
                  <a:cubicBezTo>
                    <a:pt x="1061" y="8840"/>
                    <a:pt x="1158" y="11894"/>
                    <a:pt x="1158" y="11894"/>
                  </a:cubicBezTo>
                  <a:lnTo>
                    <a:pt x="1190" y="12151"/>
                  </a:lnTo>
                  <a:lnTo>
                    <a:pt x="4983" y="11251"/>
                  </a:lnTo>
                  <a:lnTo>
                    <a:pt x="4886" y="10833"/>
                  </a:lnTo>
                  <a:lnTo>
                    <a:pt x="1597" y="11604"/>
                  </a:lnTo>
                  <a:lnTo>
                    <a:pt x="1597" y="11604"/>
                  </a:lnTo>
                  <a:cubicBezTo>
                    <a:pt x="1585" y="11290"/>
                    <a:pt x="1564" y="10742"/>
                    <a:pt x="1543" y="10062"/>
                  </a:cubicBezTo>
                  <a:cubicBezTo>
                    <a:pt x="1511" y="9033"/>
                    <a:pt x="1479" y="7715"/>
                    <a:pt x="1479" y="6590"/>
                  </a:cubicBezTo>
                  <a:cubicBezTo>
                    <a:pt x="1479" y="5851"/>
                    <a:pt x="1479" y="5208"/>
                    <a:pt x="1511" y="4822"/>
                  </a:cubicBezTo>
                  <a:cubicBezTo>
                    <a:pt x="1543" y="4533"/>
                    <a:pt x="1543" y="4211"/>
                    <a:pt x="1543" y="3954"/>
                  </a:cubicBezTo>
                  <a:cubicBezTo>
                    <a:pt x="1543" y="1190"/>
                    <a:pt x="322" y="33"/>
                    <a:pt x="2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64"/>
            <p:cNvSpPr/>
            <p:nvPr/>
          </p:nvSpPr>
          <p:spPr>
            <a:xfrm>
              <a:off x="5276575" y="3402800"/>
              <a:ext cx="204925" cy="104425"/>
            </a:xfrm>
            <a:custGeom>
              <a:avLst/>
              <a:gdLst/>
              <a:ahLst/>
              <a:cxnLst/>
              <a:rect l="l" t="t" r="r" b="b"/>
              <a:pathLst>
                <a:path w="8197" h="4177" extrusionOk="0">
                  <a:moveTo>
                    <a:pt x="2607" y="1"/>
                  </a:moveTo>
                  <a:cubicBezTo>
                    <a:pt x="2500" y="1"/>
                    <a:pt x="2401" y="10"/>
                    <a:pt x="2314" y="30"/>
                  </a:cubicBezTo>
                  <a:cubicBezTo>
                    <a:pt x="2154" y="94"/>
                    <a:pt x="1254" y="255"/>
                    <a:pt x="0" y="448"/>
                  </a:cubicBezTo>
                  <a:lnTo>
                    <a:pt x="482" y="2666"/>
                  </a:lnTo>
                  <a:cubicBezTo>
                    <a:pt x="1672" y="2216"/>
                    <a:pt x="2411" y="1927"/>
                    <a:pt x="2411" y="1927"/>
                  </a:cubicBezTo>
                  <a:cubicBezTo>
                    <a:pt x="2411" y="1927"/>
                    <a:pt x="4050" y="3084"/>
                    <a:pt x="4693" y="3084"/>
                  </a:cubicBezTo>
                  <a:cubicBezTo>
                    <a:pt x="5304" y="3052"/>
                    <a:pt x="7072" y="3020"/>
                    <a:pt x="7072" y="3020"/>
                  </a:cubicBezTo>
                  <a:cubicBezTo>
                    <a:pt x="7072" y="3020"/>
                    <a:pt x="7779" y="4177"/>
                    <a:pt x="8004" y="4177"/>
                  </a:cubicBezTo>
                  <a:cubicBezTo>
                    <a:pt x="8197" y="4177"/>
                    <a:pt x="8133" y="3630"/>
                    <a:pt x="8036" y="3213"/>
                  </a:cubicBezTo>
                  <a:cubicBezTo>
                    <a:pt x="7972" y="2795"/>
                    <a:pt x="7586" y="1734"/>
                    <a:pt x="7586" y="1734"/>
                  </a:cubicBezTo>
                  <a:cubicBezTo>
                    <a:pt x="7586" y="1734"/>
                    <a:pt x="5690" y="609"/>
                    <a:pt x="4757" y="416"/>
                  </a:cubicBezTo>
                  <a:cubicBezTo>
                    <a:pt x="4001" y="254"/>
                    <a:pt x="3176" y="1"/>
                    <a:pt x="2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64"/>
            <p:cNvSpPr/>
            <p:nvPr/>
          </p:nvSpPr>
          <p:spPr>
            <a:xfrm>
              <a:off x="5270125" y="3397925"/>
              <a:ext cx="215400" cy="114925"/>
            </a:xfrm>
            <a:custGeom>
              <a:avLst/>
              <a:gdLst/>
              <a:ahLst/>
              <a:cxnLst/>
              <a:rect l="l" t="t" r="r" b="b"/>
              <a:pathLst>
                <a:path w="8616" h="4597" extrusionOk="0">
                  <a:moveTo>
                    <a:pt x="2894" y="418"/>
                  </a:moveTo>
                  <a:cubicBezTo>
                    <a:pt x="3408" y="418"/>
                    <a:pt x="4212" y="643"/>
                    <a:pt x="4983" y="804"/>
                  </a:cubicBezTo>
                  <a:cubicBezTo>
                    <a:pt x="5401" y="900"/>
                    <a:pt x="6108" y="1222"/>
                    <a:pt x="6687" y="1543"/>
                  </a:cubicBezTo>
                  <a:cubicBezTo>
                    <a:pt x="6976" y="1672"/>
                    <a:pt x="7233" y="1832"/>
                    <a:pt x="7426" y="1929"/>
                  </a:cubicBezTo>
                  <a:cubicBezTo>
                    <a:pt x="7530" y="1998"/>
                    <a:pt x="7615" y="2049"/>
                    <a:pt x="7672" y="2081"/>
                  </a:cubicBezTo>
                  <a:lnTo>
                    <a:pt x="7672" y="2081"/>
                  </a:lnTo>
                  <a:cubicBezTo>
                    <a:pt x="7705" y="2171"/>
                    <a:pt x="7775" y="2363"/>
                    <a:pt x="7844" y="2572"/>
                  </a:cubicBezTo>
                  <a:cubicBezTo>
                    <a:pt x="7941" y="2893"/>
                    <a:pt x="8069" y="3247"/>
                    <a:pt x="8101" y="3440"/>
                  </a:cubicBezTo>
                  <a:cubicBezTo>
                    <a:pt x="8131" y="3646"/>
                    <a:pt x="8160" y="3879"/>
                    <a:pt x="8165" y="4040"/>
                  </a:cubicBezTo>
                  <a:lnTo>
                    <a:pt x="8165" y="4040"/>
                  </a:lnTo>
                  <a:cubicBezTo>
                    <a:pt x="8135" y="4005"/>
                    <a:pt x="8102" y="3966"/>
                    <a:pt x="8069" y="3922"/>
                  </a:cubicBezTo>
                  <a:cubicBezTo>
                    <a:pt x="7941" y="3761"/>
                    <a:pt x="7812" y="3568"/>
                    <a:pt x="7683" y="3408"/>
                  </a:cubicBezTo>
                  <a:cubicBezTo>
                    <a:pt x="7587" y="3215"/>
                    <a:pt x="7490" y="3086"/>
                    <a:pt x="7490" y="3086"/>
                  </a:cubicBezTo>
                  <a:lnTo>
                    <a:pt x="7426" y="2990"/>
                  </a:lnTo>
                  <a:lnTo>
                    <a:pt x="7330" y="2990"/>
                  </a:lnTo>
                  <a:cubicBezTo>
                    <a:pt x="7330" y="2990"/>
                    <a:pt x="5610" y="3052"/>
                    <a:pt x="4946" y="3054"/>
                  </a:cubicBezTo>
                  <a:lnTo>
                    <a:pt x="4946" y="3054"/>
                  </a:lnTo>
                  <a:cubicBezTo>
                    <a:pt x="4817" y="3052"/>
                    <a:pt x="4627" y="2988"/>
                    <a:pt x="4405" y="2893"/>
                  </a:cubicBezTo>
                  <a:cubicBezTo>
                    <a:pt x="4051" y="2732"/>
                    <a:pt x="3633" y="2507"/>
                    <a:pt x="3344" y="2315"/>
                  </a:cubicBezTo>
                  <a:cubicBezTo>
                    <a:pt x="3183" y="2218"/>
                    <a:pt x="3055" y="2122"/>
                    <a:pt x="2958" y="2057"/>
                  </a:cubicBezTo>
                  <a:cubicBezTo>
                    <a:pt x="2862" y="1993"/>
                    <a:pt x="2797" y="1961"/>
                    <a:pt x="2797" y="1961"/>
                  </a:cubicBezTo>
                  <a:lnTo>
                    <a:pt x="2701" y="1897"/>
                  </a:lnTo>
                  <a:lnTo>
                    <a:pt x="2605" y="1929"/>
                  </a:lnTo>
                  <a:cubicBezTo>
                    <a:pt x="2605" y="1929"/>
                    <a:pt x="1936" y="2180"/>
                    <a:pt x="910" y="2577"/>
                  </a:cubicBezTo>
                  <a:lnTo>
                    <a:pt x="910" y="2577"/>
                  </a:lnTo>
                  <a:lnTo>
                    <a:pt x="529" y="821"/>
                  </a:lnTo>
                  <a:lnTo>
                    <a:pt x="529" y="821"/>
                  </a:lnTo>
                  <a:cubicBezTo>
                    <a:pt x="1062" y="716"/>
                    <a:pt x="1500" y="635"/>
                    <a:pt x="1865" y="579"/>
                  </a:cubicBezTo>
                  <a:cubicBezTo>
                    <a:pt x="2251" y="514"/>
                    <a:pt x="2508" y="482"/>
                    <a:pt x="2605" y="450"/>
                  </a:cubicBezTo>
                  <a:cubicBezTo>
                    <a:pt x="2701" y="418"/>
                    <a:pt x="2797" y="418"/>
                    <a:pt x="2894" y="418"/>
                  </a:cubicBezTo>
                  <a:close/>
                  <a:moveTo>
                    <a:pt x="2894" y="0"/>
                  </a:moveTo>
                  <a:cubicBezTo>
                    <a:pt x="2765" y="0"/>
                    <a:pt x="2637" y="0"/>
                    <a:pt x="2508" y="32"/>
                  </a:cubicBezTo>
                  <a:cubicBezTo>
                    <a:pt x="2444" y="32"/>
                    <a:pt x="2187" y="97"/>
                    <a:pt x="1801" y="161"/>
                  </a:cubicBezTo>
                  <a:cubicBezTo>
                    <a:pt x="1383" y="225"/>
                    <a:pt x="837" y="322"/>
                    <a:pt x="226" y="418"/>
                  </a:cubicBezTo>
                  <a:lnTo>
                    <a:pt x="1" y="482"/>
                  </a:lnTo>
                  <a:lnTo>
                    <a:pt x="612" y="3150"/>
                  </a:lnTo>
                  <a:lnTo>
                    <a:pt x="837" y="3054"/>
                  </a:lnTo>
                  <a:cubicBezTo>
                    <a:pt x="1707" y="2715"/>
                    <a:pt x="2341" y="2468"/>
                    <a:pt x="2615" y="2366"/>
                  </a:cubicBezTo>
                  <a:lnTo>
                    <a:pt x="2615" y="2366"/>
                  </a:lnTo>
                  <a:cubicBezTo>
                    <a:pt x="2757" y="2462"/>
                    <a:pt x="3081" y="2677"/>
                    <a:pt x="3440" y="2893"/>
                  </a:cubicBezTo>
                  <a:cubicBezTo>
                    <a:pt x="3697" y="3022"/>
                    <a:pt x="3955" y="3182"/>
                    <a:pt x="4212" y="3279"/>
                  </a:cubicBezTo>
                  <a:cubicBezTo>
                    <a:pt x="4469" y="3408"/>
                    <a:pt x="4726" y="3472"/>
                    <a:pt x="4951" y="3472"/>
                  </a:cubicBezTo>
                  <a:cubicBezTo>
                    <a:pt x="5469" y="3472"/>
                    <a:pt x="6817" y="3449"/>
                    <a:pt x="7216" y="3442"/>
                  </a:cubicBezTo>
                  <a:lnTo>
                    <a:pt x="7216" y="3442"/>
                  </a:lnTo>
                  <a:cubicBezTo>
                    <a:pt x="7291" y="3562"/>
                    <a:pt x="7407" y="3748"/>
                    <a:pt x="7523" y="3922"/>
                  </a:cubicBezTo>
                  <a:cubicBezTo>
                    <a:pt x="7651" y="4083"/>
                    <a:pt x="7748" y="4211"/>
                    <a:pt x="7876" y="4340"/>
                  </a:cubicBezTo>
                  <a:cubicBezTo>
                    <a:pt x="7908" y="4404"/>
                    <a:pt x="7973" y="4468"/>
                    <a:pt x="8037" y="4500"/>
                  </a:cubicBezTo>
                  <a:cubicBezTo>
                    <a:pt x="8069" y="4533"/>
                    <a:pt x="8133" y="4597"/>
                    <a:pt x="8262" y="4597"/>
                  </a:cubicBezTo>
                  <a:cubicBezTo>
                    <a:pt x="8326" y="4597"/>
                    <a:pt x="8391" y="4565"/>
                    <a:pt x="8455" y="4533"/>
                  </a:cubicBezTo>
                  <a:cubicBezTo>
                    <a:pt x="8551" y="4436"/>
                    <a:pt x="8551" y="4372"/>
                    <a:pt x="8583" y="4308"/>
                  </a:cubicBezTo>
                  <a:cubicBezTo>
                    <a:pt x="8583" y="4243"/>
                    <a:pt x="8616" y="4147"/>
                    <a:pt x="8616" y="4083"/>
                  </a:cubicBezTo>
                  <a:cubicBezTo>
                    <a:pt x="8616" y="3858"/>
                    <a:pt x="8551" y="3600"/>
                    <a:pt x="8519" y="3375"/>
                  </a:cubicBezTo>
                  <a:cubicBezTo>
                    <a:pt x="8455" y="3118"/>
                    <a:pt x="8358" y="2765"/>
                    <a:pt x="8262" y="2443"/>
                  </a:cubicBezTo>
                  <a:cubicBezTo>
                    <a:pt x="8133" y="2122"/>
                    <a:pt x="8037" y="1865"/>
                    <a:pt x="8037" y="1865"/>
                  </a:cubicBezTo>
                  <a:lnTo>
                    <a:pt x="8037" y="1800"/>
                  </a:lnTo>
                  <a:lnTo>
                    <a:pt x="7973" y="1768"/>
                  </a:lnTo>
                  <a:cubicBezTo>
                    <a:pt x="7973" y="1768"/>
                    <a:pt x="7490" y="1479"/>
                    <a:pt x="6880" y="1157"/>
                  </a:cubicBezTo>
                  <a:cubicBezTo>
                    <a:pt x="6269" y="836"/>
                    <a:pt x="5562" y="514"/>
                    <a:pt x="5048" y="386"/>
                  </a:cubicBezTo>
                  <a:cubicBezTo>
                    <a:pt x="4308" y="257"/>
                    <a:pt x="3537" y="0"/>
                    <a:pt x="2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64"/>
            <p:cNvSpPr/>
            <p:nvPr/>
          </p:nvSpPr>
          <p:spPr>
            <a:xfrm>
              <a:off x="5526475" y="3239600"/>
              <a:ext cx="90850" cy="322275"/>
            </a:xfrm>
            <a:custGeom>
              <a:avLst/>
              <a:gdLst/>
              <a:ahLst/>
              <a:cxnLst/>
              <a:rect l="l" t="t" r="r" b="b"/>
              <a:pathLst>
                <a:path w="3634" h="12891" extrusionOk="0">
                  <a:moveTo>
                    <a:pt x="2894" y="1"/>
                  </a:moveTo>
                  <a:lnTo>
                    <a:pt x="1" y="12698"/>
                  </a:lnTo>
                  <a:lnTo>
                    <a:pt x="740" y="12891"/>
                  </a:lnTo>
                  <a:lnTo>
                    <a:pt x="3633" y="194"/>
                  </a:lnTo>
                  <a:lnTo>
                    <a:pt x="2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64"/>
            <p:cNvSpPr/>
            <p:nvPr/>
          </p:nvSpPr>
          <p:spPr>
            <a:xfrm>
              <a:off x="5520050" y="3233175"/>
              <a:ext cx="103700" cy="335125"/>
            </a:xfrm>
            <a:custGeom>
              <a:avLst/>
              <a:gdLst/>
              <a:ahLst/>
              <a:cxnLst/>
              <a:rect l="l" t="t" r="r" b="b"/>
              <a:pathLst>
                <a:path w="4148" h="13405" extrusionOk="0">
                  <a:moveTo>
                    <a:pt x="3312" y="515"/>
                  </a:moveTo>
                  <a:lnTo>
                    <a:pt x="3633" y="611"/>
                  </a:lnTo>
                  <a:lnTo>
                    <a:pt x="852" y="12873"/>
                  </a:lnTo>
                  <a:lnTo>
                    <a:pt x="852" y="12873"/>
                  </a:lnTo>
                  <a:lnTo>
                    <a:pt x="515" y="12794"/>
                  </a:lnTo>
                  <a:lnTo>
                    <a:pt x="3312" y="515"/>
                  </a:lnTo>
                  <a:close/>
                  <a:moveTo>
                    <a:pt x="2990" y="1"/>
                  </a:moveTo>
                  <a:lnTo>
                    <a:pt x="1" y="13116"/>
                  </a:lnTo>
                  <a:lnTo>
                    <a:pt x="1158" y="13405"/>
                  </a:lnTo>
                  <a:lnTo>
                    <a:pt x="1222" y="13180"/>
                  </a:lnTo>
                  <a:lnTo>
                    <a:pt x="4147" y="290"/>
                  </a:lnTo>
                  <a:lnTo>
                    <a:pt x="29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64"/>
            <p:cNvSpPr/>
            <p:nvPr/>
          </p:nvSpPr>
          <p:spPr>
            <a:xfrm>
              <a:off x="5156825" y="3548200"/>
              <a:ext cx="391375" cy="27350"/>
            </a:xfrm>
            <a:custGeom>
              <a:avLst/>
              <a:gdLst/>
              <a:ahLst/>
              <a:cxnLst/>
              <a:rect l="l" t="t" r="r" b="b"/>
              <a:pathLst>
                <a:path w="15655" h="1094" extrusionOk="0">
                  <a:moveTo>
                    <a:pt x="15623" y="0"/>
                  </a:moveTo>
                  <a:lnTo>
                    <a:pt x="0" y="322"/>
                  </a:lnTo>
                  <a:lnTo>
                    <a:pt x="33" y="1093"/>
                  </a:lnTo>
                  <a:lnTo>
                    <a:pt x="15655" y="772"/>
                  </a:lnTo>
                  <a:lnTo>
                    <a:pt x="15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64"/>
            <p:cNvSpPr/>
            <p:nvPr/>
          </p:nvSpPr>
          <p:spPr>
            <a:xfrm>
              <a:off x="5152000" y="3542575"/>
              <a:ext cx="401025" cy="38600"/>
            </a:xfrm>
            <a:custGeom>
              <a:avLst/>
              <a:gdLst/>
              <a:ahLst/>
              <a:cxnLst/>
              <a:rect l="l" t="t" r="r" b="b"/>
              <a:pathLst>
                <a:path w="16041" h="1544" extrusionOk="0">
                  <a:moveTo>
                    <a:pt x="15623" y="418"/>
                  </a:moveTo>
                  <a:lnTo>
                    <a:pt x="15623" y="776"/>
                  </a:lnTo>
                  <a:lnTo>
                    <a:pt x="15623" y="776"/>
                  </a:lnTo>
                  <a:lnTo>
                    <a:pt x="418" y="1125"/>
                  </a:lnTo>
                  <a:lnTo>
                    <a:pt x="418" y="772"/>
                  </a:lnTo>
                  <a:lnTo>
                    <a:pt x="15623" y="418"/>
                  </a:lnTo>
                  <a:close/>
                  <a:moveTo>
                    <a:pt x="16041" y="0"/>
                  </a:moveTo>
                  <a:lnTo>
                    <a:pt x="1" y="354"/>
                  </a:lnTo>
                  <a:lnTo>
                    <a:pt x="1" y="1543"/>
                  </a:lnTo>
                  <a:lnTo>
                    <a:pt x="16041" y="1190"/>
                  </a:lnTo>
                  <a:lnTo>
                    <a:pt x="16041" y="965"/>
                  </a:lnTo>
                  <a:lnTo>
                    <a:pt x="16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64"/>
            <p:cNvSpPr/>
            <p:nvPr/>
          </p:nvSpPr>
          <p:spPr>
            <a:xfrm>
              <a:off x="5553000" y="2925400"/>
              <a:ext cx="167175" cy="190475"/>
            </a:xfrm>
            <a:custGeom>
              <a:avLst/>
              <a:gdLst/>
              <a:ahLst/>
              <a:cxnLst/>
              <a:rect l="l" t="t" r="r" b="b"/>
              <a:pathLst>
                <a:path w="6687" h="7619" extrusionOk="0">
                  <a:moveTo>
                    <a:pt x="1" y="0"/>
                  </a:moveTo>
                  <a:lnTo>
                    <a:pt x="3344" y="7618"/>
                  </a:lnTo>
                  <a:lnTo>
                    <a:pt x="66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64"/>
            <p:cNvSpPr/>
            <p:nvPr/>
          </p:nvSpPr>
          <p:spPr>
            <a:xfrm>
              <a:off x="2940475" y="4391175"/>
              <a:ext cx="989275" cy="520775"/>
            </a:xfrm>
            <a:custGeom>
              <a:avLst/>
              <a:gdLst/>
              <a:ahLst/>
              <a:cxnLst/>
              <a:rect l="l" t="t" r="r" b="b"/>
              <a:pathLst>
                <a:path w="39571" h="20831" extrusionOk="0">
                  <a:moveTo>
                    <a:pt x="4565" y="1"/>
                  </a:moveTo>
                  <a:lnTo>
                    <a:pt x="4565" y="10094"/>
                  </a:lnTo>
                  <a:cubicBezTo>
                    <a:pt x="4565" y="13405"/>
                    <a:pt x="3440" y="16619"/>
                    <a:pt x="1350" y="19191"/>
                  </a:cubicBezTo>
                  <a:lnTo>
                    <a:pt x="0" y="20830"/>
                  </a:lnTo>
                  <a:lnTo>
                    <a:pt x="39570" y="20830"/>
                  </a:lnTo>
                  <a:lnTo>
                    <a:pt x="38220" y="19191"/>
                  </a:lnTo>
                  <a:cubicBezTo>
                    <a:pt x="36131" y="16619"/>
                    <a:pt x="35006" y="13405"/>
                    <a:pt x="35006" y="10094"/>
                  </a:cubicBezTo>
                  <a:lnTo>
                    <a:pt x="35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64"/>
            <p:cNvSpPr/>
            <p:nvPr/>
          </p:nvSpPr>
          <p:spPr>
            <a:xfrm>
              <a:off x="3007975" y="4124375"/>
              <a:ext cx="854250" cy="429975"/>
            </a:xfrm>
            <a:custGeom>
              <a:avLst/>
              <a:gdLst/>
              <a:ahLst/>
              <a:cxnLst/>
              <a:rect l="l" t="t" r="r" b="b"/>
              <a:pathLst>
                <a:path w="34170" h="17199" extrusionOk="0">
                  <a:moveTo>
                    <a:pt x="1865" y="1"/>
                  </a:moveTo>
                  <a:lnTo>
                    <a:pt x="1865" y="8294"/>
                  </a:lnTo>
                  <a:lnTo>
                    <a:pt x="1865" y="10126"/>
                  </a:lnTo>
                  <a:cubicBezTo>
                    <a:pt x="1865" y="12601"/>
                    <a:pt x="1222" y="15044"/>
                    <a:pt x="0" y="17198"/>
                  </a:cubicBezTo>
                  <a:lnTo>
                    <a:pt x="34170" y="17198"/>
                  </a:lnTo>
                  <a:cubicBezTo>
                    <a:pt x="32948" y="15044"/>
                    <a:pt x="32306" y="12601"/>
                    <a:pt x="32306" y="10126"/>
                  </a:cubicBezTo>
                  <a:lnTo>
                    <a:pt x="32306" y="8294"/>
                  </a:lnTo>
                  <a:lnTo>
                    <a:pt x="323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64"/>
            <p:cNvSpPr/>
            <p:nvPr/>
          </p:nvSpPr>
          <p:spPr>
            <a:xfrm>
              <a:off x="2934850" y="4385550"/>
              <a:ext cx="1000525" cy="532025"/>
            </a:xfrm>
            <a:custGeom>
              <a:avLst/>
              <a:gdLst/>
              <a:ahLst/>
              <a:cxnLst/>
              <a:rect l="l" t="t" r="r" b="b"/>
              <a:pathLst>
                <a:path w="40021" h="21281" extrusionOk="0">
                  <a:moveTo>
                    <a:pt x="35006" y="419"/>
                  </a:moveTo>
                  <a:lnTo>
                    <a:pt x="35006" y="10319"/>
                  </a:lnTo>
                  <a:cubicBezTo>
                    <a:pt x="35006" y="13662"/>
                    <a:pt x="36163" y="16941"/>
                    <a:pt x="38284" y="19545"/>
                  </a:cubicBezTo>
                  <a:lnTo>
                    <a:pt x="39345" y="20863"/>
                  </a:lnTo>
                  <a:lnTo>
                    <a:pt x="675" y="20863"/>
                  </a:lnTo>
                  <a:lnTo>
                    <a:pt x="1736" y="19545"/>
                  </a:lnTo>
                  <a:cubicBezTo>
                    <a:pt x="3858" y="16941"/>
                    <a:pt x="5015" y="13662"/>
                    <a:pt x="5015" y="10319"/>
                  </a:cubicBezTo>
                  <a:lnTo>
                    <a:pt x="5015" y="419"/>
                  </a:lnTo>
                  <a:close/>
                  <a:moveTo>
                    <a:pt x="4790" y="1"/>
                  </a:moveTo>
                  <a:cubicBezTo>
                    <a:pt x="4725" y="1"/>
                    <a:pt x="4693" y="33"/>
                    <a:pt x="4661" y="65"/>
                  </a:cubicBezTo>
                  <a:cubicBezTo>
                    <a:pt x="4597" y="97"/>
                    <a:pt x="4597" y="161"/>
                    <a:pt x="4597" y="226"/>
                  </a:cubicBezTo>
                  <a:lnTo>
                    <a:pt x="4597" y="10319"/>
                  </a:lnTo>
                  <a:cubicBezTo>
                    <a:pt x="4597" y="13566"/>
                    <a:pt x="3472" y="16748"/>
                    <a:pt x="1415" y="19287"/>
                  </a:cubicBezTo>
                  <a:lnTo>
                    <a:pt x="65" y="20927"/>
                  </a:lnTo>
                  <a:cubicBezTo>
                    <a:pt x="0" y="20991"/>
                    <a:pt x="0" y="21088"/>
                    <a:pt x="32" y="21152"/>
                  </a:cubicBezTo>
                  <a:cubicBezTo>
                    <a:pt x="65" y="21216"/>
                    <a:pt x="161" y="21280"/>
                    <a:pt x="225" y="21280"/>
                  </a:cubicBezTo>
                  <a:lnTo>
                    <a:pt x="39795" y="21280"/>
                  </a:lnTo>
                  <a:cubicBezTo>
                    <a:pt x="39859" y="21280"/>
                    <a:pt x="39956" y="21216"/>
                    <a:pt x="39988" y="21152"/>
                  </a:cubicBezTo>
                  <a:cubicBezTo>
                    <a:pt x="40020" y="21088"/>
                    <a:pt x="39988" y="20991"/>
                    <a:pt x="39956" y="20927"/>
                  </a:cubicBezTo>
                  <a:lnTo>
                    <a:pt x="38606" y="19287"/>
                  </a:lnTo>
                  <a:cubicBezTo>
                    <a:pt x="36548" y="16748"/>
                    <a:pt x="35423" y="13566"/>
                    <a:pt x="35423" y="10319"/>
                  </a:cubicBezTo>
                  <a:lnTo>
                    <a:pt x="35423" y="226"/>
                  </a:lnTo>
                  <a:cubicBezTo>
                    <a:pt x="35423" y="161"/>
                    <a:pt x="35423" y="97"/>
                    <a:pt x="35359" y="65"/>
                  </a:cubicBezTo>
                  <a:cubicBezTo>
                    <a:pt x="35327" y="33"/>
                    <a:pt x="35263" y="1"/>
                    <a:pt x="35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64"/>
            <p:cNvSpPr/>
            <p:nvPr/>
          </p:nvSpPr>
          <p:spPr>
            <a:xfrm>
              <a:off x="1906225" y="2226250"/>
              <a:ext cx="3057750" cy="2244525"/>
            </a:xfrm>
            <a:custGeom>
              <a:avLst/>
              <a:gdLst/>
              <a:ahLst/>
              <a:cxnLst/>
              <a:rect l="l" t="t" r="r" b="b"/>
              <a:pathLst>
                <a:path w="122310" h="89781" extrusionOk="0">
                  <a:moveTo>
                    <a:pt x="4565" y="0"/>
                  </a:moveTo>
                  <a:cubicBezTo>
                    <a:pt x="2058" y="0"/>
                    <a:pt x="0" y="2026"/>
                    <a:pt x="0" y="4533"/>
                  </a:cubicBezTo>
                  <a:lnTo>
                    <a:pt x="0" y="85216"/>
                  </a:lnTo>
                  <a:cubicBezTo>
                    <a:pt x="0" y="87755"/>
                    <a:pt x="2058" y="89780"/>
                    <a:pt x="4565" y="89780"/>
                  </a:cubicBezTo>
                  <a:lnTo>
                    <a:pt x="117745" y="89780"/>
                  </a:lnTo>
                  <a:cubicBezTo>
                    <a:pt x="120253" y="89780"/>
                    <a:pt x="122310" y="87755"/>
                    <a:pt x="122310" y="85216"/>
                  </a:cubicBezTo>
                  <a:lnTo>
                    <a:pt x="122310" y="4533"/>
                  </a:lnTo>
                  <a:cubicBezTo>
                    <a:pt x="122310" y="2026"/>
                    <a:pt x="120253" y="0"/>
                    <a:pt x="117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64"/>
            <p:cNvSpPr/>
            <p:nvPr/>
          </p:nvSpPr>
          <p:spPr>
            <a:xfrm>
              <a:off x="1901400" y="2220625"/>
              <a:ext cx="3067400" cy="2254950"/>
            </a:xfrm>
            <a:custGeom>
              <a:avLst/>
              <a:gdLst/>
              <a:ahLst/>
              <a:cxnLst/>
              <a:rect l="l" t="t" r="r" b="b"/>
              <a:pathLst>
                <a:path w="122696" h="90198" extrusionOk="0">
                  <a:moveTo>
                    <a:pt x="117938" y="418"/>
                  </a:moveTo>
                  <a:cubicBezTo>
                    <a:pt x="119128" y="418"/>
                    <a:pt x="120221" y="901"/>
                    <a:pt x="120992" y="1704"/>
                  </a:cubicBezTo>
                  <a:cubicBezTo>
                    <a:pt x="121796" y="2476"/>
                    <a:pt x="122278" y="3569"/>
                    <a:pt x="122278" y="4758"/>
                  </a:cubicBezTo>
                  <a:lnTo>
                    <a:pt x="122278" y="85441"/>
                  </a:lnTo>
                  <a:cubicBezTo>
                    <a:pt x="122278" y="86662"/>
                    <a:pt x="121796" y="87723"/>
                    <a:pt x="120992" y="88526"/>
                  </a:cubicBezTo>
                  <a:cubicBezTo>
                    <a:pt x="120221" y="89298"/>
                    <a:pt x="119128" y="89780"/>
                    <a:pt x="117938" y="89780"/>
                  </a:cubicBezTo>
                  <a:lnTo>
                    <a:pt x="4758" y="89780"/>
                  </a:lnTo>
                  <a:cubicBezTo>
                    <a:pt x="3569" y="89780"/>
                    <a:pt x="2476" y="89298"/>
                    <a:pt x="1672" y="88526"/>
                  </a:cubicBezTo>
                  <a:cubicBezTo>
                    <a:pt x="901" y="87723"/>
                    <a:pt x="418" y="86662"/>
                    <a:pt x="418" y="85441"/>
                  </a:cubicBezTo>
                  <a:lnTo>
                    <a:pt x="418" y="4758"/>
                  </a:lnTo>
                  <a:cubicBezTo>
                    <a:pt x="418" y="3569"/>
                    <a:pt x="901" y="2476"/>
                    <a:pt x="1672" y="1704"/>
                  </a:cubicBezTo>
                  <a:cubicBezTo>
                    <a:pt x="2476" y="901"/>
                    <a:pt x="3569" y="418"/>
                    <a:pt x="4758" y="418"/>
                  </a:cubicBezTo>
                  <a:close/>
                  <a:moveTo>
                    <a:pt x="4758" y="0"/>
                  </a:moveTo>
                  <a:cubicBezTo>
                    <a:pt x="2122" y="0"/>
                    <a:pt x="1" y="2122"/>
                    <a:pt x="1" y="4758"/>
                  </a:cubicBezTo>
                  <a:lnTo>
                    <a:pt x="1" y="85441"/>
                  </a:lnTo>
                  <a:cubicBezTo>
                    <a:pt x="1" y="88076"/>
                    <a:pt x="2122" y="90198"/>
                    <a:pt x="4758" y="90198"/>
                  </a:cubicBezTo>
                  <a:lnTo>
                    <a:pt x="117938" y="90198"/>
                  </a:lnTo>
                  <a:cubicBezTo>
                    <a:pt x="120574" y="90198"/>
                    <a:pt x="122696" y="88076"/>
                    <a:pt x="122696" y="85441"/>
                  </a:cubicBezTo>
                  <a:lnTo>
                    <a:pt x="122696" y="4758"/>
                  </a:lnTo>
                  <a:cubicBezTo>
                    <a:pt x="122696" y="2122"/>
                    <a:pt x="120574" y="0"/>
                    <a:pt x="117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64"/>
            <p:cNvSpPr/>
            <p:nvPr/>
          </p:nvSpPr>
          <p:spPr>
            <a:xfrm>
              <a:off x="1906225" y="4121975"/>
              <a:ext cx="3057750" cy="348800"/>
            </a:xfrm>
            <a:custGeom>
              <a:avLst/>
              <a:gdLst/>
              <a:ahLst/>
              <a:cxnLst/>
              <a:rect l="l" t="t" r="r" b="b"/>
              <a:pathLst>
                <a:path w="122310" h="13952" extrusionOk="0">
                  <a:moveTo>
                    <a:pt x="0" y="0"/>
                  </a:moveTo>
                  <a:lnTo>
                    <a:pt x="0" y="9387"/>
                  </a:lnTo>
                  <a:cubicBezTo>
                    <a:pt x="0" y="11926"/>
                    <a:pt x="2058" y="13951"/>
                    <a:pt x="4565" y="13951"/>
                  </a:cubicBezTo>
                  <a:lnTo>
                    <a:pt x="117745" y="13951"/>
                  </a:lnTo>
                  <a:cubicBezTo>
                    <a:pt x="120253" y="13951"/>
                    <a:pt x="122310" y="11926"/>
                    <a:pt x="122310" y="9387"/>
                  </a:cubicBezTo>
                  <a:lnTo>
                    <a:pt x="1223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64"/>
            <p:cNvSpPr/>
            <p:nvPr/>
          </p:nvSpPr>
          <p:spPr>
            <a:xfrm>
              <a:off x="1901400" y="4116350"/>
              <a:ext cx="3067400" cy="359225"/>
            </a:xfrm>
            <a:custGeom>
              <a:avLst/>
              <a:gdLst/>
              <a:ahLst/>
              <a:cxnLst/>
              <a:rect l="l" t="t" r="r" b="b"/>
              <a:pathLst>
                <a:path w="122696" h="14369" extrusionOk="0">
                  <a:moveTo>
                    <a:pt x="122278" y="418"/>
                  </a:moveTo>
                  <a:lnTo>
                    <a:pt x="122278" y="9612"/>
                  </a:lnTo>
                  <a:cubicBezTo>
                    <a:pt x="122278" y="10833"/>
                    <a:pt x="121796" y="11894"/>
                    <a:pt x="120992" y="12697"/>
                  </a:cubicBezTo>
                  <a:cubicBezTo>
                    <a:pt x="120221" y="13469"/>
                    <a:pt x="119128" y="13951"/>
                    <a:pt x="117938" y="13951"/>
                  </a:cubicBezTo>
                  <a:lnTo>
                    <a:pt x="4758" y="13951"/>
                  </a:lnTo>
                  <a:cubicBezTo>
                    <a:pt x="3569" y="13951"/>
                    <a:pt x="2476" y="13469"/>
                    <a:pt x="1672" y="12697"/>
                  </a:cubicBezTo>
                  <a:cubicBezTo>
                    <a:pt x="901" y="11894"/>
                    <a:pt x="418" y="10833"/>
                    <a:pt x="418" y="9612"/>
                  </a:cubicBez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7" y="33"/>
                    <a:pt x="65" y="65"/>
                  </a:cubicBezTo>
                  <a:cubicBezTo>
                    <a:pt x="1" y="97"/>
                    <a:pt x="1" y="161"/>
                    <a:pt x="1" y="225"/>
                  </a:cubicBezTo>
                  <a:lnTo>
                    <a:pt x="1" y="9612"/>
                  </a:lnTo>
                  <a:cubicBezTo>
                    <a:pt x="1" y="12247"/>
                    <a:pt x="2122" y="14369"/>
                    <a:pt x="4758" y="14369"/>
                  </a:cubicBezTo>
                  <a:lnTo>
                    <a:pt x="117938" y="14369"/>
                  </a:lnTo>
                  <a:cubicBezTo>
                    <a:pt x="120574" y="14369"/>
                    <a:pt x="122696" y="12247"/>
                    <a:pt x="122696" y="9612"/>
                  </a:cubicBezTo>
                  <a:lnTo>
                    <a:pt x="122696" y="225"/>
                  </a:lnTo>
                  <a:cubicBezTo>
                    <a:pt x="122696" y="161"/>
                    <a:pt x="122664" y="97"/>
                    <a:pt x="122631" y="65"/>
                  </a:cubicBezTo>
                  <a:cubicBezTo>
                    <a:pt x="122599" y="33"/>
                    <a:pt x="122535" y="0"/>
                    <a:pt x="122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64"/>
            <p:cNvSpPr/>
            <p:nvPr/>
          </p:nvSpPr>
          <p:spPr>
            <a:xfrm>
              <a:off x="2060525" y="2365275"/>
              <a:ext cx="2749175" cy="1586350"/>
            </a:xfrm>
            <a:custGeom>
              <a:avLst/>
              <a:gdLst/>
              <a:ahLst/>
              <a:cxnLst/>
              <a:rect l="l" t="t" r="r" b="b"/>
              <a:pathLst>
                <a:path w="109967" h="63454" extrusionOk="0">
                  <a:moveTo>
                    <a:pt x="0" y="0"/>
                  </a:moveTo>
                  <a:lnTo>
                    <a:pt x="0" y="63454"/>
                  </a:lnTo>
                  <a:lnTo>
                    <a:pt x="109966" y="63454"/>
                  </a:lnTo>
                  <a:lnTo>
                    <a:pt x="1099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64"/>
            <p:cNvSpPr/>
            <p:nvPr/>
          </p:nvSpPr>
          <p:spPr>
            <a:xfrm>
              <a:off x="2054900" y="2360450"/>
              <a:ext cx="2760425" cy="1596000"/>
            </a:xfrm>
            <a:custGeom>
              <a:avLst/>
              <a:gdLst/>
              <a:ahLst/>
              <a:cxnLst/>
              <a:rect l="l" t="t" r="r" b="b"/>
              <a:pathLst>
                <a:path w="110417" h="63840" extrusionOk="0">
                  <a:moveTo>
                    <a:pt x="109998" y="419"/>
                  </a:moveTo>
                  <a:lnTo>
                    <a:pt x="109998" y="63422"/>
                  </a:lnTo>
                  <a:lnTo>
                    <a:pt x="418" y="63422"/>
                  </a:lnTo>
                  <a:lnTo>
                    <a:pt x="418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1"/>
                    <a:pt x="64" y="65"/>
                  </a:cubicBezTo>
                  <a:cubicBezTo>
                    <a:pt x="32" y="97"/>
                    <a:pt x="0" y="161"/>
                    <a:pt x="0" y="193"/>
                  </a:cubicBezTo>
                  <a:lnTo>
                    <a:pt x="0" y="63647"/>
                  </a:lnTo>
                  <a:cubicBezTo>
                    <a:pt x="0" y="63711"/>
                    <a:pt x="32" y="63743"/>
                    <a:pt x="64" y="63775"/>
                  </a:cubicBezTo>
                  <a:cubicBezTo>
                    <a:pt x="97" y="63840"/>
                    <a:pt x="161" y="63840"/>
                    <a:pt x="225" y="63840"/>
                  </a:cubicBezTo>
                  <a:lnTo>
                    <a:pt x="110191" y="63840"/>
                  </a:lnTo>
                  <a:cubicBezTo>
                    <a:pt x="110255" y="63840"/>
                    <a:pt x="110320" y="63840"/>
                    <a:pt x="110352" y="63775"/>
                  </a:cubicBezTo>
                  <a:cubicBezTo>
                    <a:pt x="110384" y="63743"/>
                    <a:pt x="110416" y="63711"/>
                    <a:pt x="110416" y="63647"/>
                  </a:cubicBezTo>
                  <a:lnTo>
                    <a:pt x="110416" y="193"/>
                  </a:lnTo>
                  <a:cubicBezTo>
                    <a:pt x="110416" y="161"/>
                    <a:pt x="110384" y="97"/>
                    <a:pt x="110352" y="65"/>
                  </a:cubicBezTo>
                  <a:cubicBezTo>
                    <a:pt x="110320" y="1"/>
                    <a:pt x="110255" y="1"/>
                    <a:pt x="110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64"/>
            <p:cNvSpPr/>
            <p:nvPr/>
          </p:nvSpPr>
          <p:spPr>
            <a:xfrm>
              <a:off x="2940475" y="4911925"/>
              <a:ext cx="989275" cy="45025"/>
            </a:xfrm>
            <a:custGeom>
              <a:avLst/>
              <a:gdLst/>
              <a:ahLst/>
              <a:cxnLst/>
              <a:rect l="l" t="t" r="r" b="b"/>
              <a:pathLst>
                <a:path w="39571" h="1801" extrusionOk="0">
                  <a:moveTo>
                    <a:pt x="0" y="0"/>
                  </a:moveTo>
                  <a:lnTo>
                    <a:pt x="0" y="1801"/>
                  </a:lnTo>
                  <a:lnTo>
                    <a:pt x="39570" y="1801"/>
                  </a:lnTo>
                  <a:lnTo>
                    <a:pt x="395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64"/>
            <p:cNvSpPr/>
            <p:nvPr/>
          </p:nvSpPr>
          <p:spPr>
            <a:xfrm>
              <a:off x="2935650" y="4907100"/>
              <a:ext cx="999725" cy="55475"/>
            </a:xfrm>
            <a:custGeom>
              <a:avLst/>
              <a:gdLst/>
              <a:ahLst/>
              <a:cxnLst/>
              <a:rect l="l" t="t" r="r" b="b"/>
              <a:pathLst>
                <a:path w="39989" h="2219" extrusionOk="0">
                  <a:moveTo>
                    <a:pt x="39538" y="418"/>
                  </a:moveTo>
                  <a:lnTo>
                    <a:pt x="39538" y="1801"/>
                  </a:lnTo>
                  <a:lnTo>
                    <a:pt x="418" y="1801"/>
                  </a:lnTo>
                  <a:lnTo>
                    <a:pt x="418" y="418"/>
                  </a:lnTo>
                  <a:close/>
                  <a:moveTo>
                    <a:pt x="193" y="1"/>
                  </a:moveTo>
                  <a:cubicBezTo>
                    <a:pt x="129" y="1"/>
                    <a:pt x="97" y="1"/>
                    <a:pt x="65" y="65"/>
                  </a:cubicBezTo>
                  <a:cubicBezTo>
                    <a:pt x="0" y="97"/>
                    <a:pt x="0" y="161"/>
                    <a:pt x="0" y="193"/>
                  </a:cubicBezTo>
                  <a:lnTo>
                    <a:pt x="0" y="1994"/>
                  </a:lnTo>
                  <a:cubicBezTo>
                    <a:pt x="0" y="2058"/>
                    <a:pt x="0" y="2122"/>
                    <a:pt x="65" y="2154"/>
                  </a:cubicBezTo>
                  <a:cubicBezTo>
                    <a:pt x="97" y="2186"/>
                    <a:pt x="129" y="2219"/>
                    <a:pt x="193" y="2219"/>
                  </a:cubicBezTo>
                  <a:lnTo>
                    <a:pt x="39763" y="2219"/>
                  </a:lnTo>
                  <a:cubicBezTo>
                    <a:pt x="39827" y="2219"/>
                    <a:pt x="39859" y="2186"/>
                    <a:pt x="39924" y="2154"/>
                  </a:cubicBezTo>
                  <a:cubicBezTo>
                    <a:pt x="39956" y="2122"/>
                    <a:pt x="39988" y="2058"/>
                    <a:pt x="39988" y="1994"/>
                  </a:cubicBezTo>
                  <a:lnTo>
                    <a:pt x="39988" y="193"/>
                  </a:lnTo>
                  <a:cubicBezTo>
                    <a:pt x="39988" y="161"/>
                    <a:pt x="39956" y="97"/>
                    <a:pt x="39924" y="65"/>
                  </a:cubicBezTo>
                  <a:cubicBezTo>
                    <a:pt x="39859" y="1"/>
                    <a:pt x="39827" y="1"/>
                    <a:pt x="39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64"/>
            <p:cNvSpPr/>
            <p:nvPr/>
          </p:nvSpPr>
          <p:spPr>
            <a:xfrm>
              <a:off x="2383575" y="2497075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0"/>
                  </a:moveTo>
                  <a:lnTo>
                    <a:pt x="3954" y="7972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64"/>
            <p:cNvSpPr/>
            <p:nvPr/>
          </p:nvSpPr>
          <p:spPr>
            <a:xfrm>
              <a:off x="2377950" y="2491450"/>
              <a:ext cx="159125" cy="209975"/>
            </a:xfrm>
            <a:custGeom>
              <a:avLst/>
              <a:gdLst/>
              <a:ahLst/>
              <a:cxnLst/>
              <a:rect l="l" t="t" r="r" b="b"/>
              <a:pathLst>
                <a:path w="6365" h="8399" extrusionOk="0">
                  <a:moveTo>
                    <a:pt x="5883" y="418"/>
                  </a:moveTo>
                  <a:lnTo>
                    <a:pt x="4119" y="7593"/>
                  </a:lnTo>
                  <a:lnTo>
                    <a:pt x="4119" y="7593"/>
                  </a:lnTo>
                  <a:lnTo>
                    <a:pt x="547" y="418"/>
                  </a:lnTo>
                  <a:close/>
                  <a:moveTo>
                    <a:pt x="225" y="0"/>
                  </a:moveTo>
                  <a:cubicBezTo>
                    <a:pt x="129" y="0"/>
                    <a:pt x="65" y="32"/>
                    <a:pt x="32" y="97"/>
                  </a:cubicBezTo>
                  <a:cubicBezTo>
                    <a:pt x="0" y="161"/>
                    <a:pt x="0" y="257"/>
                    <a:pt x="32" y="322"/>
                  </a:cubicBezTo>
                  <a:lnTo>
                    <a:pt x="4018" y="8293"/>
                  </a:lnTo>
                  <a:cubicBezTo>
                    <a:pt x="4045" y="8346"/>
                    <a:pt x="4092" y="8398"/>
                    <a:pt x="4161" y="8398"/>
                  </a:cubicBezTo>
                  <a:cubicBezTo>
                    <a:pt x="4177" y="8398"/>
                    <a:pt x="4193" y="8396"/>
                    <a:pt x="4211" y="8390"/>
                  </a:cubicBezTo>
                  <a:cubicBezTo>
                    <a:pt x="4308" y="8390"/>
                    <a:pt x="4372" y="8326"/>
                    <a:pt x="4404" y="8229"/>
                  </a:cubicBezTo>
                  <a:lnTo>
                    <a:pt x="6365" y="257"/>
                  </a:lnTo>
                  <a:cubicBezTo>
                    <a:pt x="6365" y="193"/>
                    <a:pt x="6365" y="129"/>
                    <a:pt x="6333" y="97"/>
                  </a:cubicBezTo>
                  <a:cubicBezTo>
                    <a:pt x="6268" y="32"/>
                    <a:pt x="6204" y="0"/>
                    <a:pt x="6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64"/>
            <p:cNvSpPr/>
            <p:nvPr/>
          </p:nvSpPr>
          <p:spPr>
            <a:xfrm>
              <a:off x="2398825" y="2504300"/>
              <a:ext cx="94875" cy="192100"/>
            </a:xfrm>
            <a:custGeom>
              <a:avLst/>
              <a:gdLst/>
              <a:ahLst/>
              <a:cxnLst/>
              <a:rect l="l" t="t" r="r" b="b"/>
              <a:pathLst>
                <a:path w="3795" h="7684" extrusionOk="0">
                  <a:moveTo>
                    <a:pt x="1" y="0"/>
                  </a:moveTo>
                  <a:lnTo>
                    <a:pt x="3344" y="7683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64"/>
            <p:cNvSpPr/>
            <p:nvPr/>
          </p:nvSpPr>
          <p:spPr>
            <a:xfrm>
              <a:off x="2393200" y="2499475"/>
              <a:ext cx="106125" cy="201950"/>
            </a:xfrm>
            <a:custGeom>
              <a:avLst/>
              <a:gdLst/>
              <a:ahLst/>
              <a:cxnLst/>
              <a:rect l="l" t="t" r="r" b="b"/>
              <a:pathLst>
                <a:path w="4245" h="8078" extrusionOk="0">
                  <a:moveTo>
                    <a:pt x="3794" y="419"/>
                  </a:moveTo>
                  <a:lnTo>
                    <a:pt x="3427" y="6947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97"/>
                  </a:cubicBezTo>
                  <a:cubicBezTo>
                    <a:pt x="33" y="129"/>
                    <a:pt x="1" y="226"/>
                    <a:pt x="33" y="290"/>
                  </a:cubicBezTo>
                  <a:lnTo>
                    <a:pt x="3376" y="7940"/>
                  </a:lnTo>
                  <a:cubicBezTo>
                    <a:pt x="3429" y="8020"/>
                    <a:pt x="3504" y="8077"/>
                    <a:pt x="3582" y="8077"/>
                  </a:cubicBezTo>
                  <a:cubicBezTo>
                    <a:pt x="3599" y="8077"/>
                    <a:pt x="3616" y="8075"/>
                    <a:pt x="3633" y="8069"/>
                  </a:cubicBezTo>
                  <a:cubicBezTo>
                    <a:pt x="3730" y="8069"/>
                    <a:pt x="3794" y="7972"/>
                    <a:pt x="3794" y="7876"/>
                  </a:cubicBezTo>
                  <a:lnTo>
                    <a:pt x="4244" y="226"/>
                  </a:lnTo>
                  <a:cubicBezTo>
                    <a:pt x="4244" y="161"/>
                    <a:pt x="4212" y="97"/>
                    <a:pt x="4180" y="65"/>
                  </a:cubicBezTo>
                  <a:cubicBezTo>
                    <a:pt x="4148" y="1"/>
                    <a:pt x="4083" y="1"/>
                    <a:pt x="4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64"/>
            <p:cNvSpPr/>
            <p:nvPr/>
          </p:nvSpPr>
          <p:spPr>
            <a:xfrm>
              <a:off x="2377950" y="2489825"/>
              <a:ext cx="104475" cy="206575"/>
            </a:xfrm>
            <a:custGeom>
              <a:avLst/>
              <a:gdLst/>
              <a:ahLst/>
              <a:cxnLst/>
              <a:rect l="l" t="t" r="r" b="b"/>
              <a:pathLst>
                <a:path w="4179" h="8263" extrusionOk="0">
                  <a:moveTo>
                    <a:pt x="0" y="1"/>
                  </a:moveTo>
                  <a:lnTo>
                    <a:pt x="4179" y="826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64"/>
            <p:cNvSpPr/>
            <p:nvPr/>
          </p:nvSpPr>
          <p:spPr>
            <a:xfrm>
              <a:off x="2372325" y="2484200"/>
              <a:ext cx="115725" cy="217225"/>
            </a:xfrm>
            <a:custGeom>
              <a:avLst/>
              <a:gdLst/>
              <a:ahLst/>
              <a:cxnLst/>
              <a:rect l="l" t="t" r="r" b="b"/>
              <a:pathLst>
                <a:path w="4629" h="8689" extrusionOk="0">
                  <a:moveTo>
                    <a:pt x="3825" y="419"/>
                  </a:moveTo>
                  <a:lnTo>
                    <a:pt x="4166" y="7535"/>
                  </a:lnTo>
                  <a:lnTo>
                    <a:pt x="579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64" y="97"/>
                  </a:cubicBezTo>
                  <a:cubicBezTo>
                    <a:pt x="0" y="162"/>
                    <a:pt x="0" y="258"/>
                    <a:pt x="32" y="322"/>
                  </a:cubicBezTo>
                  <a:lnTo>
                    <a:pt x="4243" y="8583"/>
                  </a:lnTo>
                  <a:cubicBezTo>
                    <a:pt x="4270" y="8636"/>
                    <a:pt x="4339" y="8688"/>
                    <a:pt x="4416" y="8688"/>
                  </a:cubicBezTo>
                  <a:cubicBezTo>
                    <a:pt x="4433" y="8688"/>
                    <a:pt x="4451" y="8686"/>
                    <a:pt x="4468" y="8680"/>
                  </a:cubicBezTo>
                  <a:cubicBezTo>
                    <a:pt x="4565" y="8648"/>
                    <a:pt x="4629" y="8551"/>
                    <a:pt x="4629" y="8455"/>
                  </a:cubicBezTo>
                  <a:lnTo>
                    <a:pt x="4211" y="194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64"/>
            <p:cNvSpPr/>
            <p:nvPr/>
          </p:nvSpPr>
          <p:spPr>
            <a:xfrm>
              <a:off x="2153725" y="2452075"/>
              <a:ext cx="328700" cy="244325"/>
            </a:xfrm>
            <a:custGeom>
              <a:avLst/>
              <a:gdLst/>
              <a:ahLst/>
              <a:cxnLst/>
              <a:rect l="l" t="t" r="r" b="b"/>
              <a:pathLst>
                <a:path w="13148" h="9773" extrusionOk="0">
                  <a:moveTo>
                    <a:pt x="1" y="0"/>
                  </a:moveTo>
                  <a:lnTo>
                    <a:pt x="2412" y="9772"/>
                  </a:lnTo>
                  <a:lnTo>
                    <a:pt x="13148" y="9772"/>
                  </a:lnTo>
                  <a:lnTo>
                    <a:pt x="11444" y="1125"/>
                  </a:lnTo>
                  <a:lnTo>
                    <a:pt x="6108" y="1125"/>
                  </a:lnTo>
                  <a:lnTo>
                    <a:pt x="5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64"/>
            <p:cNvSpPr/>
            <p:nvPr/>
          </p:nvSpPr>
          <p:spPr>
            <a:xfrm>
              <a:off x="2148100" y="2447250"/>
              <a:ext cx="339950" cy="253950"/>
            </a:xfrm>
            <a:custGeom>
              <a:avLst/>
              <a:gdLst/>
              <a:ahLst/>
              <a:cxnLst/>
              <a:rect l="l" t="t" r="r" b="b"/>
              <a:pathLst>
                <a:path w="13598" h="10158" extrusionOk="0">
                  <a:moveTo>
                    <a:pt x="5240" y="418"/>
                  </a:moveTo>
                  <a:lnTo>
                    <a:pt x="6173" y="1447"/>
                  </a:lnTo>
                  <a:cubicBezTo>
                    <a:pt x="6205" y="1511"/>
                    <a:pt x="6269" y="1511"/>
                    <a:pt x="6333" y="1511"/>
                  </a:cubicBezTo>
                  <a:lnTo>
                    <a:pt x="11509" y="1511"/>
                  </a:lnTo>
                  <a:lnTo>
                    <a:pt x="13116" y="9740"/>
                  </a:lnTo>
                  <a:lnTo>
                    <a:pt x="2797" y="9740"/>
                  </a:lnTo>
                  <a:lnTo>
                    <a:pt x="483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2"/>
                    <a:pt x="65" y="65"/>
                  </a:cubicBezTo>
                  <a:cubicBezTo>
                    <a:pt x="1" y="129"/>
                    <a:pt x="1" y="193"/>
                    <a:pt x="1" y="257"/>
                  </a:cubicBezTo>
                  <a:lnTo>
                    <a:pt x="2412" y="9997"/>
                  </a:lnTo>
                  <a:cubicBezTo>
                    <a:pt x="2444" y="10094"/>
                    <a:pt x="2540" y="10158"/>
                    <a:pt x="2637" y="10158"/>
                  </a:cubicBezTo>
                  <a:lnTo>
                    <a:pt x="13373" y="10158"/>
                  </a:lnTo>
                  <a:cubicBezTo>
                    <a:pt x="13437" y="10158"/>
                    <a:pt x="13502" y="10126"/>
                    <a:pt x="13566" y="10094"/>
                  </a:cubicBezTo>
                  <a:cubicBezTo>
                    <a:pt x="13598" y="10029"/>
                    <a:pt x="13598" y="9965"/>
                    <a:pt x="13598" y="9901"/>
                  </a:cubicBezTo>
                  <a:lnTo>
                    <a:pt x="11894" y="1254"/>
                  </a:lnTo>
                  <a:cubicBezTo>
                    <a:pt x="11862" y="1157"/>
                    <a:pt x="11798" y="1093"/>
                    <a:pt x="11669" y="1093"/>
                  </a:cubicBezTo>
                  <a:lnTo>
                    <a:pt x="6435" y="1093"/>
                  </a:lnTo>
                  <a:lnTo>
                    <a:pt x="5498" y="65"/>
                  </a:lnTo>
                  <a:cubicBezTo>
                    <a:pt x="5465" y="32"/>
                    <a:pt x="5401" y="0"/>
                    <a:pt x="5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64"/>
            <p:cNvSpPr/>
            <p:nvPr/>
          </p:nvSpPr>
          <p:spPr>
            <a:xfrm>
              <a:off x="2383575" y="2857075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1"/>
                  </a:moveTo>
                  <a:lnTo>
                    <a:pt x="3954" y="7973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64"/>
            <p:cNvSpPr/>
            <p:nvPr/>
          </p:nvSpPr>
          <p:spPr>
            <a:xfrm>
              <a:off x="2377950" y="2852275"/>
              <a:ext cx="159125" cy="209750"/>
            </a:xfrm>
            <a:custGeom>
              <a:avLst/>
              <a:gdLst/>
              <a:ahLst/>
              <a:cxnLst/>
              <a:rect l="l" t="t" r="r" b="b"/>
              <a:pathLst>
                <a:path w="6365" h="8390" extrusionOk="0">
                  <a:moveTo>
                    <a:pt x="5883" y="418"/>
                  </a:moveTo>
                  <a:lnTo>
                    <a:pt x="4124" y="7572"/>
                  </a:lnTo>
                  <a:lnTo>
                    <a:pt x="547" y="418"/>
                  </a:lnTo>
                  <a:close/>
                  <a:moveTo>
                    <a:pt x="225" y="0"/>
                  </a:moveTo>
                  <a:cubicBezTo>
                    <a:pt x="129" y="0"/>
                    <a:pt x="65" y="32"/>
                    <a:pt x="32" y="96"/>
                  </a:cubicBezTo>
                  <a:cubicBezTo>
                    <a:pt x="0" y="161"/>
                    <a:pt x="0" y="225"/>
                    <a:pt x="32" y="289"/>
                  </a:cubicBezTo>
                  <a:lnTo>
                    <a:pt x="4018" y="8261"/>
                  </a:lnTo>
                  <a:cubicBezTo>
                    <a:pt x="4050" y="8358"/>
                    <a:pt x="4115" y="8390"/>
                    <a:pt x="4211" y="8390"/>
                  </a:cubicBezTo>
                  <a:cubicBezTo>
                    <a:pt x="4308" y="8358"/>
                    <a:pt x="4372" y="8293"/>
                    <a:pt x="4404" y="8229"/>
                  </a:cubicBezTo>
                  <a:lnTo>
                    <a:pt x="6365" y="257"/>
                  </a:lnTo>
                  <a:cubicBezTo>
                    <a:pt x="6365" y="193"/>
                    <a:pt x="6365" y="129"/>
                    <a:pt x="6333" y="64"/>
                  </a:cubicBezTo>
                  <a:cubicBezTo>
                    <a:pt x="6268" y="32"/>
                    <a:pt x="6204" y="0"/>
                    <a:pt x="6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64"/>
            <p:cNvSpPr/>
            <p:nvPr/>
          </p:nvSpPr>
          <p:spPr>
            <a:xfrm>
              <a:off x="2398825" y="2865125"/>
              <a:ext cx="94875" cy="191275"/>
            </a:xfrm>
            <a:custGeom>
              <a:avLst/>
              <a:gdLst/>
              <a:ahLst/>
              <a:cxnLst/>
              <a:rect l="l" t="t" r="r" b="b"/>
              <a:pathLst>
                <a:path w="3795" h="7651" extrusionOk="0">
                  <a:moveTo>
                    <a:pt x="1" y="0"/>
                  </a:moveTo>
                  <a:lnTo>
                    <a:pt x="3344" y="7651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64"/>
            <p:cNvSpPr/>
            <p:nvPr/>
          </p:nvSpPr>
          <p:spPr>
            <a:xfrm>
              <a:off x="2393200" y="2859500"/>
              <a:ext cx="106125" cy="202525"/>
            </a:xfrm>
            <a:custGeom>
              <a:avLst/>
              <a:gdLst/>
              <a:ahLst/>
              <a:cxnLst/>
              <a:rect l="l" t="t" r="r" b="b"/>
              <a:pathLst>
                <a:path w="4245" h="8101" extrusionOk="0">
                  <a:moveTo>
                    <a:pt x="3794" y="418"/>
                  </a:moveTo>
                  <a:lnTo>
                    <a:pt x="3428" y="6950"/>
                  </a:lnTo>
                  <a:lnTo>
                    <a:pt x="3428" y="6950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3"/>
                    <a:pt x="65" y="97"/>
                  </a:cubicBezTo>
                  <a:cubicBezTo>
                    <a:pt x="33" y="161"/>
                    <a:pt x="1" y="225"/>
                    <a:pt x="33" y="290"/>
                  </a:cubicBezTo>
                  <a:lnTo>
                    <a:pt x="3376" y="7972"/>
                  </a:lnTo>
                  <a:cubicBezTo>
                    <a:pt x="3440" y="8069"/>
                    <a:pt x="3537" y="8101"/>
                    <a:pt x="3633" y="8101"/>
                  </a:cubicBezTo>
                  <a:cubicBezTo>
                    <a:pt x="3730" y="8069"/>
                    <a:pt x="3794" y="8004"/>
                    <a:pt x="3794" y="7876"/>
                  </a:cubicBezTo>
                  <a:lnTo>
                    <a:pt x="4244" y="225"/>
                  </a:lnTo>
                  <a:cubicBezTo>
                    <a:pt x="4244" y="161"/>
                    <a:pt x="4212" y="97"/>
                    <a:pt x="4180" y="65"/>
                  </a:cubicBezTo>
                  <a:cubicBezTo>
                    <a:pt x="4148" y="33"/>
                    <a:pt x="4083" y="0"/>
                    <a:pt x="4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64"/>
            <p:cNvSpPr/>
            <p:nvPr/>
          </p:nvSpPr>
          <p:spPr>
            <a:xfrm>
              <a:off x="2377950" y="2849850"/>
              <a:ext cx="104475" cy="206550"/>
            </a:xfrm>
            <a:custGeom>
              <a:avLst/>
              <a:gdLst/>
              <a:ahLst/>
              <a:cxnLst/>
              <a:rect l="l" t="t" r="r" b="b"/>
              <a:pathLst>
                <a:path w="4179" h="8262" extrusionOk="0">
                  <a:moveTo>
                    <a:pt x="0" y="1"/>
                  </a:moveTo>
                  <a:lnTo>
                    <a:pt x="4179" y="826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64"/>
            <p:cNvSpPr/>
            <p:nvPr/>
          </p:nvSpPr>
          <p:spPr>
            <a:xfrm>
              <a:off x="2372325" y="2844225"/>
              <a:ext cx="115725" cy="217300"/>
            </a:xfrm>
            <a:custGeom>
              <a:avLst/>
              <a:gdLst/>
              <a:ahLst/>
              <a:cxnLst/>
              <a:rect l="l" t="t" r="r" b="b"/>
              <a:pathLst>
                <a:path w="4629" h="8692" extrusionOk="0">
                  <a:moveTo>
                    <a:pt x="3825" y="451"/>
                  </a:moveTo>
                  <a:lnTo>
                    <a:pt x="4166" y="7538"/>
                  </a:lnTo>
                  <a:lnTo>
                    <a:pt x="579" y="451"/>
                  </a:lnTo>
                  <a:close/>
                  <a:moveTo>
                    <a:pt x="225" y="1"/>
                  </a:moveTo>
                  <a:cubicBezTo>
                    <a:pt x="161" y="1"/>
                    <a:pt x="97" y="65"/>
                    <a:pt x="64" y="129"/>
                  </a:cubicBezTo>
                  <a:cubicBezTo>
                    <a:pt x="0" y="193"/>
                    <a:pt x="0" y="258"/>
                    <a:pt x="32" y="322"/>
                  </a:cubicBezTo>
                  <a:lnTo>
                    <a:pt x="4243" y="8583"/>
                  </a:lnTo>
                  <a:cubicBezTo>
                    <a:pt x="4267" y="8656"/>
                    <a:pt x="4328" y="8692"/>
                    <a:pt x="4397" y="8692"/>
                  </a:cubicBezTo>
                  <a:cubicBezTo>
                    <a:pt x="4420" y="8692"/>
                    <a:pt x="4444" y="8688"/>
                    <a:pt x="4468" y="8680"/>
                  </a:cubicBezTo>
                  <a:cubicBezTo>
                    <a:pt x="4565" y="8680"/>
                    <a:pt x="4629" y="8583"/>
                    <a:pt x="4629" y="8487"/>
                  </a:cubicBezTo>
                  <a:lnTo>
                    <a:pt x="4211" y="226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64"/>
            <p:cNvSpPr/>
            <p:nvPr/>
          </p:nvSpPr>
          <p:spPr>
            <a:xfrm>
              <a:off x="2153725" y="2812875"/>
              <a:ext cx="328700" cy="243525"/>
            </a:xfrm>
            <a:custGeom>
              <a:avLst/>
              <a:gdLst/>
              <a:ahLst/>
              <a:cxnLst/>
              <a:rect l="l" t="t" r="r" b="b"/>
              <a:pathLst>
                <a:path w="13148" h="9741" extrusionOk="0">
                  <a:moveTo>
                    <a:pt x="1" y="1"/>
                  </a:moveTo>
                  <a:lnTo>
                    <a:pt x="2412" y="9741"/>
                  </a:lnTo>
                  <a:lnTo>
                    <a:pt x="13148" y="9741"/>
                  </a:lnTo>
                  <a:lnTo>
                    <a:pt x="11444" y="1094"/>
                  </a:lnTo>
                  <a:lnTo>
                    <a:pt x="6108" y="1094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64"/>
            <p:cNvSpPr/>
            <p:nvPr/>
          </p:nvSpPr>
          <p:spPr>
            <a:xfrm>
              <a:off x="2148100" y="2807250"/>
              <a:ext cx="339950" cy="254775"/>
            </a:xfrm>
            <a:custGeom>
              <a:avLst/>
              <a:gdLst/>
              <a:ahLst/>
              <a:cxnLst/>
              <a:rect l="l" t="t" r="r" b="b"/>
              <a:pathLst>
                <a:path w="13598" h="10191" extrusionOk="0">
                  <a:moveTo>
                    <a:pt x="5240" y="419"/>
                  </a:moveTo>
                  <a:lnTo>
                    <a:pt x="6173" y="1480"/>
                  </a:lnTo>
                  <a:cubicBezTo>
                    <a:pt x="6205" y="1512"/>
                    <a:pt x="6269" y="1544"/>
                    <a:pt x="6333" y="1544"/>
                  </a:cubicBezTo>
                  <a:lnTo>
                    <a:pt x="11509" y="1544"/>
                  </a:lnTo>
                  <a:lnTo>
                    <a:pt x="13116" y="9741"/>
                  </a:lnTo>
                  <a:lnTo>
                    <a:pt x="2797" y="9741"/>
                  </a:lnTo>
                  <a:lnTo>
                    <a:pt x="483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97"/>
                  </a:cubicBezTo>
                  <a:cubicBezTo>
                    <a:pt x="1" y="130"/>
                    <a:pt x="1" y="194"/>
                    <a:pt x="1" y="258"/>
                  </a:cubicBezTo>
                  <a:lnTo>
                    <a:pt x="2412" y="10030"/>
                  </a:lnTo>
                  <a:cubicBezTo>
                    <a:pt x="2444" y="10126"/>
                    <a:pt x="2540" y="10191"/>
                    <a:pt x="2637" y="10191"/>
                  </a:cubicBezTo>
                  <a:lnTo>
                    <a:pt x="13373" y="10191"/>
                  </a:lnTo>
                  <a:cubicBezTo>
                    <a:pt x="13437" y="10191"/>
                    <a:pt x="13502" y="10159"/>
                    <a:pt x="13566" y="10094"/>
                  </a:cubicBezTo>
                  <a:cubicBezTo>
                    <a:pt x="13598" y="10062"/>
                    <a:pt x="13598" y="9998"/>
                    <a:pt x="13598" y="9934"/>
                  </a:cubicBezTo>
                  <a:lnTo>
                    <a:pt x="11894" y="1287"/>
                  </a:lnTo>
                  <a:cubicBezTo>
                    <a:pt x="11862" y="1190"/>
                    <a:pt x="11798" y="1126"/>
                    <a:pt x="11669" y="1126"/>
                  </a:cubicBezTo>
                  <a:lnTo>
                    <a:pt x="6437" y="1126"/>
                  </a:lnTo>
                  <a:lnTo>
                    <a:pt x="5498" y="65"/>
                  </a:lnTo>
                  <a:cubicBezTo>
                    <a:pt x="5465" y="33"/>
                    <a:pt x="5401" y="1"/>
                    <a:pt x="5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64"/>
            <p:cNvSpPr/>
            <p:nvPr/>
          </p:nvSpPr>
          <p:spPr>
            <a:xfrm>
              <a:off x="2383575" y="3217900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1"/>
                  </a:moveTo>
                  <a:lnTo>
                    <a:pt x="3954" y="7973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64"/>
            <p:cNvSpPr/>
            <p:nvPr/>
          </p:nvSpPr>
          <p:spPr>
            <a:xfrm>
              <a:off x="2377950" y="3212275"/>
              <a:ext cx="159125" cy="209775"/>
            </a:xfrm>
            <a:custGeom>
              <a:avLst/>
              <a:gdLst/>
              <a:ahLst/>
              <a:cxnLst/>
              <a:rect l="l" t="t" r="r" b="b"/>
              <a:pathLst>
                <a:path w="6365" h="8391" extrusionOk="0">
                  <a:moveTo>
                    <a:pt x="5883" y="419"/>
                  </a:moveTo>
                  <a:lnTo>
                    <a:pt x="4119" y="7593"/>
                  </a:lnTo>
                  <a:lnTo>
                    <a:pt x="4119" y="7593"/>
                  </a:lnTo>
                  <a:lnTo>
                    <a:pt x="547" y="419"/>
                  </a:lnTo>
                  <a:close/>
                  <a:moveTo>
                    <a:pt x="225" y="1"/>
                  </a:moveTo>
                  <a:cubicBezTo>
                    <a:pt x="129" y="1"/>
                    <a:pt x="65" y="33"/>
                    <a:pt x="32" y="97"/>
                  </a:cubicBezTo>
                  <a:cubicBezTo>
                    <a:pt x="0" y="162"/>
                    <a:pt x="0" y="258"/>
                    <a:pt x="32" y="322"/>
                  </a:cubicBezTo>
                  <a:lnTo>
                    <a:pt x="4018" y="8294"/>
                  </a:lnTo>
                  <a:cubicBezTo>
                    <a:pt x="4050" y="8358"/>
                    <a:pt x="4115" y="8391"/>
                    <a:pt x="4211" y="8391"/>
                  </a:cubicBezTo>
                  <a:cubicBezTo>
                    <a:pt x="4308" y="8391"/>
                    <a:pt x="4372" y="8326"/>
                    <a:pt x="4404" y="8230"/>
                  </a:cubicBezTo>
                  <a:lnTo>
                    <a:pt x="6365" y="258"/>
                  </a:lnTo>
                  <a:cubicBezTo>
                    <a:pt x="6365" y="194"/>
                    <a:pt x="6365" y="129"/>
                    <a:pt x="6333" y="97"/>
                  </a:cubicBezTo>
                  <a:cubicBezTo>
                    <a:pt x="6268" y="33"/>
                    <a:pt x="6204" y="1"/>
                    <a:pt x="6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64"/>
            <p:cNvSpPr/>
            <p:nvPr/>
          </p:nvSpPr>
          <p:spPr>
            <a:xfrm>
              <a:off x="2398825" y="3225150"/>
              <a:ext cx="94875" cy="192075"/>
            </a:xfrm>
            <a:custGeom>
              <a:avLst/>
              <a:gdLst/>
              <a:ahLst/>
              <a:cxnLst/>
              <a:rect l="l" t="t" r="r" b="b"/>
              <a:pathLst>
                <a:path w="3795" h="7683" extrusionOk="0">
                  <a:moveTo>
                    <a:pt x="1" y="0"/>
                  </a:moveTo>
                  <a:lnTo>
                    <a:pt x="3344" y="7683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64"/>
            <p:cNvSpPr/>
            <p:nvPr/>
          </p:nvSpPr>
          <p:spPr>
            <a:xfrm>
              <a:off x="2393200" y="3219525"/>
              <a:ext cx="106125" cy="202725"/>
            </a:xfrm>
            <a:custGeom>
              <a:avLst/>
              <a:gdLst/>
              <a:ahLst/>
              <a:cxnLst/>
              <a:rect l="l" t="t" r="r" b="b"/>
              <a:pathLst>
                <a:path w="4245" h="8109" extrusionOk="0">
                  <a:moveTo>
                    <a:pt x="3794" y="450"/>
                  </a:moveTo>
                  <a:lnTo>
                    <a:pt x="3427" y="6978"/>
                  </a:lnTo>
                  <a:lnTo>
                    <a:pt x="547" y="450"/>
                  </a:lnTo>
                  <a:close/>
                  <a:moveTo>
                    <a:pt x="226" y="0"/>
                  </a:moveTo>
                  <a:cubicBezTo>
                    <a:pt x="162" y="0"/>
                    <a:pt x="97" y="64"/>
                    <a:pt x="65" y="97"/>
                  </a:cubicBezTo>
                  <a:cubicBezTo>
                    <a:pt x="33" y="161"/>
                    <a:pt x="1" y="257"/>
                    <a:pt x="33" y="322"/>
                  </a:cubicBezTo>
                  <a:lnTo>
                    <a:pt x="3376" y="7972"/>
                  </a:lnTo>
                  <a:cubicBezTo>
                    <a:pt x="3429" y="8051"/>
                    <a:pt x="3504" y="8109"/>
                    <a:pt x="3582" y="8109"/>
                  </a:cubicBezTo>
                  <a:cubicBezTo>
                    <a:pt x="3599" y="8109"/>
                    <a:pt x="3616" y="8106"/>
                    <a:pt x="3633" y="8101"/>
                  </a:cubicBezTo>
                  <a:cubicBezTo>
                    <a:pt x="3730" y="8101"/>
                    <a:pt x="3794" y="8004"/>
                    <a:pt x="3794" y="7908"/>
                  </a:cubicBezTo>
                  <a:lnTo>
                    <a:pt x="4244" y="225"/>
                  </a:lnTo>
                  <a:cubicBezTo>
                    <a:pt x="4244" y="193"/>
                    <a:pt x="4212" y="129"/>
                    <a:pt x="4180" y="97"/>
                  </a:cubicBezTo>
                  <a:cubicBezTo>
                    <a:pt x="4148" y="32"/>
                    <a:pt x="4083" y="0"/>
                    <a:pt x="4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64"/>
            <p:cNvSpPr/>
            <p:nvPr/>
          </p:nvSpPr>
          <p:spPr>
            <a:xfrm>
              <a:off x="2377950" y="3209875"/>
              <a:ext cx="104475" cy="207350"/>
            </a:xfrm>
            <a:custGeom>
              <a:avLst/>
              <a:gdLst/>
              <a:ahLst/>
              <a:cxnLst/>
              <a:rect l="l" t="t" r="r" b="b"/>
              <a:pathLst>
                <a:path w="4179" h="8294" extrusionOk="0">
                  <a:moveTo>
                    <a:pt x="0" y="0"/>
                  </a:moveTo>
                  <a:lnTo>
                    <a:pt x="4179" y="8294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64"/>
            <p:cNvSpPr/>
            <p:nvPr/>
          </p:nvSpPr>
          <p:spPr>
            <a:xfrm>
              <a:off x="2372325" y="3205050"/>
              <a:ext cx="115725" cy="217225"/>
            </a:xfrm>
            <a:custGeom>
              <a:avLst/>
              <a:gdLst/>
              <a:ahLst/>
              <a:cxnLst/>
              <a:rect l="l" t="t" r="r" b="b"/>
              <a:pathLst>
                <a:path w="4629" h="8689" extrusionOk="0">
                  <a:moveTo>
                    <a:pt x="3825" y="418"/>
                  </a:moveTo>
                  <a:lnTo>
                    <a:pt x="4166" y="7535"/>
                  </a:lnTo>
                  <a:lnTo>
                    <a:pt x="4166" y="7535"/>
                  </a:lnTo>
                  <a:lnTo>
                    <a:pt x="579" y="418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64" y="97"/>
                  </a:cubicBezTo>
                  <a:cubicBezTo>
                    <a:pt x="0" y="161"/>
                    <a:pt x="0" y="226"/>
                    <a:pt x="32" y="290"/>
                  </a:cubicBezTo>
                  <a:lnTo>
                    <a:pt x="4243" y="8583"/>
                  </a:lnTo>
                  <a:cubicBezTo>
                    <a:pt x="4270" y="8636"/>
                    <a:pt x="4339" y="8688"/>
                    <a:pt x="4416" y="8688"/>
                  </a:cubicBezTo>
                  <a:cubicBezTo>
                    <a:pt x="4433" y="8688"/>
                    <a:pt x="4451" y="8685"/>
                    <a:pt x="4468" y="8680"/>
                  </a:cubicBezTo>
                  <a:cubicBezTo>
                    <a:pt x="4565" y="8647"/>
                    <a:pt x="4629" y="8551"/>
                    <a:pt x="4629" y="8455"/>
                  </a:cubicBezTo>
                  <a:lnTo>
                    <a:pt x="4211" y="193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64"/>
            <p:cNvSpPr/>
            <p:nvPr/>
          </p:nvSpPr>
          <p:spPr>
            <a:xfrm>
              <a:off x="2153725" y="3172900"/>
              <a:ext cx="328700" cy="244325"/>
            </a:xfrm>
            <a:custGeom>
              <a:avLst/>
              <a:gdLst/>
              <a:ahLst/>
              <a:cxnLst/>
              <a:rect l="l" t="t" r="r" b="b"/>
              <a:pathLst>
                <a:path w="13148" h="9773" extrusionOk="0">
                  <a:moveTo>
                    <a:pt x="1" y="1"/>
                  </a:moveTo>
                  <a:lnTo>
                    <a:pt x="2412" y="9773"/>
                  </a:lnTo>
                  <a:lnTo>
                    <a:pt x="13148" y="9773"/>
                  </a:lnTo>
                  <a:lnTo>
                    <a:pt x="11444" y="1126"/>
                  </a:lnTo>
                  <a:lnTo>
                    <a:pt x="6108" y="1126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64"/>
            <p:cNvSpPr/>
            <p:nvPr/>
          </p:nvSpPr>
          <p:spPr>
            <a:xfrm>
              <a:off x="2148100" y="3168075"/>
              <a:ext cx="339950" cy="253975"/>
            </a:xfrm>
            <a:custGeom>
              <a:avLst/>
              <a:gdLst/>
              <a:ahLst/>
              <a:cxnLst/>
              <a:rect l="l" t="t" r="r" b="b"/>
              <a:pathLst>
                <a:path w="13598" h="10159" extrusionOk="0">
                  <a:moveTo>
                    <a:pt x="5240" y="419"/>
                  </a:moveTo>
                  <a:lnTo>
                    <a:pt x="6173" y="1447"/>
                  </a:lnTo>
                  <a:cubicBezTo>
                    <a:pt x="6205" y="1480"/>
                    <a:pt x="6269" y="1512"/>
                    <a:pt x="6333" y="1512"/>
                  </a:cubicBezTo>
                  <a:lnTo>
                    <a:pt x="11509" y="1512"/>
                  </a:lnTo>
                  <a:lnTo>
                    <a:pt x="13116" y="9741"/>
                  </a:lnTo>
                  <a:lnTo>
                    <a:pt x="2797" y="9741"/>
                  </a:lnTo>
                  <a:lnTo>
                    <a:pt x="483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65"/>
                  </a:cubicBezTo>
                  <a:cubicBezTo>
                    <a:pt x="1" y="129"/>
                    <a:pt x="1" y="194"/>
                    <a:pt x="1" y="258"/>
                  </a:cubicBezTo>
                  <a:lnTo>
                    <a:pt x="2412" y="9998"/>
                  </a:lnTo>
                  <a:cubicBezTo>
                    <a:pt x="2444" y="10094"/>
                    <a:pt x="2540" y="10159"/>
                    <a:pt x="2637" y="10159"/>
                  </a:cubicBezTo>
                  <a:lnTo>
                    <a:pt x="13373" y="10159"/>
                  </a:lnTo>
                  <a:cubicBezTo>
                    <a:pt x="13437" y="10159"/>
                    <a:pt x="13502" y="10126"/>
                    <a:pt x="13566" y="10094"/>
                  </a:cubicBezTo>
                  <a:cubicBezTo>
                    <a:pt x="13598" y="10030"/>
                    <a:pt x="13598" y="9966"/>
                    <a:pt x="13598" y="9901"/>
                  </a:cubicBezTo>
                  <a:lnTo>
                    <a:pt x="11894" y="1254"/>
                  </a:lnTo>
                  <a:cubicBezTo>
                    <a:pt x="11862" y="1158"/>
                    <a:pt x="11798" y="1094"/>
                    <a:pt x="11669" y="1094"/>
                  </a:cubicBezTo>
                  <a:lnTo>
                    <a:pt x="6435" y="1094"/>
                  </a:lnTo>
                  <a:lnTo>
                    <a:pt x="5498" y="65"/>
                  </a:lnTo>
                  <a:cubicBezTo>
                    <a:pt x="5465" y="1"/>
                    <a:pt x="5401" y="1"/>
                    <a:pt x="5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64"/>
            <p:cNvSpPr/>
            <p:nvPr/>
          </p:nvSpPr>
          <p:spPr>
            <a:xfrm>
              <a:off x="4591075" y="334890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0"/>
                  </a:moveTo>
                  <a:lnTo>
                    <a:pt x="3987" y="7972"/>
                  </a:lnTo>
                  <a:lnTo>
                    <a:pt x="59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64"/>
            <p:cNvSpPr/>
            <p:nvPr/>
          </p:nvSpPr>
          <p:spPr>
            <a:xfrm>
              <a:off x="4585450" y="3344075"/>
              <a:ext cx="159950" cy="209775"/>
            </a:xfrm>
            <a:custGeom>
              <a:avLst/>
              <a:gdLst/>
              <a:ahLst/>
              <a:cxnLst/>
              <a:rect l="l" t="t" r="r" b="b"/>
              <a:pathLst>
                <a:path w="6398" h="8391" extrusionOk="0">
                  <a:moveTo>
                    <a:pt x="5883" y="418"/>
                  </a:moveTo>
                  <a:lnTo>
                    <a:pt x="4135" y="7530"/>
                  </a:lnTo>
                  <a:lnTo>
                    <a:pt x="4135" y="7530"/>
                  </a:lnTo>
                  <a:lnTo>
                    <a:pt x="579" y="418"/>
                  </a:lnTo>
                  <a:close/>
                  <a:moveTo>
                    <a:pt x="226" y="1"/>
                  </a:moveTo>
                  <a:cubicBezTo>
                    <a:pt x="162" y="1"/>
                    <a:pt x="65" y="33"/>
                    <a:pt x="33" y="97"/>
                  </a:cubicBezTo>
                  <a:cubicBezTo>
                    <a:pt x="1" y="161"/>
                    <a:pt x="1" y="226"/>
                    <a:pt x="33" y="290"/>
                  </a:cubicBezTo>
                  <a:lnTo>
                    <a:pt x="4019" y="8262"/>
                  </a:lnTo>
                  <a:cubicBezTo>
                    <a:pt x="4051" y="8358"/>
                    <a:pt x="4147" y="8390"/>
                    <a:pt x="4244" y="8390"/>
                  </a:cubicBezTo>
                  <a:cubicBezTo>
                    <a:pt x="4308" y="8358"/>
                    <a:pt x="4405" y="8294"/>
                    <a:pt x="4405" y="8229"/>
                  </a:cubicBezTo>
                  <a:lnTo>
                    <a:pt x="6365" y="258"/>
                  </a:lnTo>
                  <a:cubicBezTo>
                    <a:pt x="6398" y="193"/>
                    <a:pt x="6365" y="129"/>
                    <a:pt x="6333" y="65"/>
                  </a:cubicBezTo>
                  <a:cubicBezTo>
                    <a:pt x="6301" y="33"/>
                    <a:pt x="6237" y="1"/>
                    <a:pt x="6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64"/>
            <p:cNvSpPr/>
            <p:nvPr/>
          </p:nvSpPr>
          <p:spPr>
            <a:xfrm>
              <a:off x="4607150" y="3356925"/>
              <a:ext cx="94050" cy="191300"/>
            </a:xfrm>
            <a:custGeom>
              <a:avLst/>
              <a:gdLst/>
              <a:ahLst/>
              <a:cxnLst/>
              <a:rect l="l" t="t" r="r" b="b"/>
              <a:pathLst>
                <a:path w="3762" h="7652" extrusionOk="0">
                  <a:moveTo>
                    <a:pt x="1" y="1"/>
                  </a:moveTo>
                  <a:lnTo>
                    <a:pt x="3344" y="7651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64"/>
            <p:cNvSpPr/>
            <p:nvPr/>
          </p:nvSpPr>
          <p:spPr>
            <a:xfrm>
              <a:off x="4601525" y="3351300"/>
              <a:ext cx="105300" cy="202550"/>
            </a:xfrm>
            <a:custGeom>
              <a:avLst/>
              <a:gdLst/>
              <a:ahLst/>
              <a:cxnLst/>
              <a:rect l="l" t="t" r="r" b="b"/>
              <a:pathLst>
                <a:path w="4212" h="8102" extrusionOk="0">
                  <a:moveTo>
                    <a:pt x="3762" y="419"/>
                  </a:moveTo>
                  <a:lnTo>
                    <a:pt x="3395" y="6968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29" y="1"/>
                    <a:pt x="65" y="33"/>
                    <a:pt x="33" y="97"/>
                  </a:cubicBezTo>
                  <a:cubicBezTo>
                    <a:pt x="1" y="162"/>
                    <a:pt x="1" y="226"/>
                    <a:pt x="33" y="290"/>
                  </a:cubicBezTo>
                  <a:lnTo>
                    <a:pt x="3376" y="7973"/>
                  </a:lnTo>
                  <a:cubicBezTo>
                    <a:pt x="3408" y="8069"/>
                    <a:pt x="3504" y="8101"/>
                    <a:pt x="3601" y="8101"/>
                  </a:cubicBezTo>
                  <a:cubicBezTo>
                    <a:pt x="3697" y="8069"/>
                    <a:pt x="3762" y="8005"/>
                    <a:pt x="3762" y="7908"/>
                  </a:cubicBezTo>
                  <a:lnTo>
                    <a:pt x="4212" y="226"/>
                  </a:lnTo>
                  <a:cubicBezTo>
                    <a:pt x="4212" y="162"/>
                    <a:pt x="4179" y="97"/>
                    <a:pt x="4147" y="65"/>
                  </a:cubicBezTo>
                  <a:cubicBezTo>
                    <a:pt x="4115" y="33"/>
                    <a:pt x="4051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64"/>
            <p:cNvSpPr/>
            <p:nvPr/>
          </p:nvSpPr>
          <p:spPr>
            <a:xfrm>
              <a:off x="4586250" y="3341675"/>
              <a:ext cx="104500" cy="206550"/>
            </a:xfrm>
            <a:custGeom>
              <a:avLst/>
              <a:gdLst/>
              <a:ahLst/>
              <a:cxnLst/>
              <a:rect l="l" t="t" r="r" b="b"/>
              <a:pathLst>
                <a:path w="4180" h="8262" extrusionOk="0">
                  <a:moveTo>
                    <a:pt x="1" y="0"/>
                  </a:moveTo>
                  <a:lnTo>
                    <a:pt x="4180" y="8261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64"/>
            <p:cNvSpPr/>
            <p:nvPr/>
          </p:nvSpPr>
          <p:spPr>
            <a:xfrm>
              <a:off x="4580625" y="3336050"/>
              <a:ext cx="115750" cy="217800"/>
            </a:xfrm>
            <a:custGeom>
              <a:avLst/>
              <a:gdLst/>
              <a:ahLst/>
              <a:cxnLst/>
              <a:rect l="l" t="t" r="r" b="b"/>
              <a:pathLst>
                <a:path w="4630" h="8712" extrusionOk="0">
                  <a:moveTo>
                    <a:pt x="3794" y="450"/>
                  </a:moveTo>
                  <a:lnTo>
                    <a:pt x="4131" y="7475"/>
                  </a:lnTo>
                  <a:lnTo>
                    <a:pt x="547" y="450"/>
                  </a:lnTo>
                  <a:close/>
                  <a:moveTo>
                    <a:pt x="226" y="0"/>
                  </a:moveTo>
                  <a:cubicBezTo>
                    <a:pt x="130" y="0"/>
                    <a:pt x="65" y="64"/>
                    <a:pt x="33" y="129"/>
                  </a:cubicBezTo>
                  <a:cubicBezTo>
                    <a:pt x="1" y="193"/>
                    <a:pt x="1" y="257"/>
                    <a:pt x="33" y="322"/>
                  </a:cubicBezTo>
                  <a:lnTo>
                    <a:pt x="4212" y="8583"/>
                  </a:lnTo>
                  <a:cubicBezTo>
                    <a:pt x="4244" y="8679"/>
                    <a:pt x="4340" y="8711"/>
                    <a:pt x="4437" y="8711"/>
                  </a:cubicBezTo>
                  <a:cubicBezTo>
                    <a:pt x="4533" y="8679"/>
                    <a:pt x="4630" y="8583"/>
                    <a:pt x="4598" y="8486"/>
                  </a:cubicBezTo>
                  <a:lnTo>
                    <a:pt x="4593" y="8392"/>
                  </a:lnTo>
                  <a:lnTo>
                    <a:pt x="4593" y="8392"/>
                  </a:lnTo>
                  <a:lnTo>
                    <a:pt x="4598" y="8390"/>
                  </a:lnTo>
                  <a:lnTo>
                    <a:pt x="4593" y="8380"/>
                  </a:lnTo>
                  <a:lnTo>
                    <a:pt x="4212" y="225"/>
                  </a:lnTo>
                  <a:cubicBezTo>
                    <a:pt x="4212" y="96"/>
                    <a:pt x="4115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64"/>
            <p:cNvSpPr/>
            <p:nvPr/>
          </p:nvSpPr>
          <p:spPr>
            <a:xfrm>
              <a:off x="4361250" y="3304700"/>
              <a:ext cx="329500" cy="243525"/>
            </a:xfrm>
            <a:custGeom>
              <a:avLst/>
              <a:gdLst/>
              <a:ahLst/>
              <a:cxnLst/>
              <a:rect l="l" t="t" r="r" b="b"/>
              <a:pathLst>
                <a:path w="13180" h="9741" extrusionOk="0">
                  <a:moveTo>
                    <a:pt x="1" y="0"/>
                  </a:moveTo>
                  <a:lnTo>
                    <a:pt x="2411" y="9740"/>
                  </a:lnTo>
                  <a:lnTo>
                    <a:pt x="13180" y="9740"/>
                  </a:lnTo>
                  <a:lnTo>
                    <a:pt x="11476" y="1093"/>
                  </a:lnTo>
                  <a:lnTo>
                    <a:pt x="6108" y="1093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64"/>
            <p:cNvSpPr/>
            <p:nvPr/>
          </p:nvSpPr>
          <p:spPr>
            <a:xfrm>
              <a:off x="4355625" y="3299075"/>
              <a:ext cx="340750" cy="254775"/>
            </a:xfrm>
            <a:custGeom>
              <a:avLst/>
              <a:gdLst/>
              <a:ahLst/>
              <a:cxnLst/>
              <a:rect l="l" t="t" r="r" b="b"/>
              <a:pathLst>
                <a:path w="13630" h="10191" extrusionOk="0">
                  <a:moveTo>
                    <a:pt x="5272" y="418"/>
                  </a:moveTo>
                  <a:lnTo>
                    <a:pt x="6172" y="1479"/>
                  </a:lnTo>
                  <a:cubicBezTo>
                    <a:pt x="6204" y="1511"/>
                    <a:pt x="6269" y="1543"/>
                    <a:pt x="6333" y="1543"/>
                  </a:cubicBezTo>
                  <a:lnTo>
                    <a:pt x="11508" y="1543"/>
                  </a:lnTo>
                  <a:lnTo>
                    <a:pt x="13148" y="9772"/>
                  </a:lnTo>
                  <a:lnTo>
                    <a:pt x="2797" y="9772"/>
                  </a:lnTo>
                  <a:lnTo>
                    <a:pt x="515" y="418"/>
                  </a:lnTo>
                  <a:close/>
                  <a:moveTo>
                    <a:pt x="226" y="0"/>
                  </a:moveTo>
                  <a:cubicBezTo>
                    <a:pt x="161" y="0"/>
                    <a:pt x="97" y="33"/>
                    <a:pt x="65" y="97"/>
                  </a:cubicBezTo>
                  <a:cubicBezTo>
                    <a:pt x="33" y="129"/>
                    <a:pt x="1" y="193"/>
                    <a:pt x="33" y="258"/>
                  </a:cubicBezTo>
                  <a:lnTo>
                    <a:pt x="2444" y="10029"/>
                  </a:lnTo>
                  <a:cubicBezTo>
                    <a:pt x="2444" y="10126"/>
                    <a:pt x="2540" y="10190"/>
                    <a:pt x="2636" y="10190"/>
                  </a:cubicBezTo>
                  <a:lnTo>
                    <a:pt x="13405" y="10190"/>
                  </a:lnTo>
                  <a:cubicBezTo>
                    <a:pt x="13469" y="10190"/>
                    <a:pt x="13533" y="10158"/>
                    <a:pt x="13565" y="10094"/>
                  </a:cubicBezTo>
                  <a:cubicBezTo>
                    <a:pt x="13598" y="10062"/>
                    <a:pt x="13630" y="9997"/>
                    <a:pt x="13598" y="9933"/>
                  </a:cubicBezTo>
                  <a:lnTo>
                    <a:pt x="11894" y="1286"/>
                  </a:lnTo>
                  <a:cubicBezTo>
                    <a:pt x="11894" y="1190"/>
                    <a:pt x="11798" y="1125"/>
                    <a:pt x="11701" y="1125"/>
                  </a:cubicBezTo>
                  <a:lnTo>
                    <a:pt x="6439" y="1125"/>
                  </a:lnTo>
                  <a:lnTo>
                    <a:pt x="5529" y="65"/>
                  </a:lnTo>
                  <a:cubicBezTo>
                    <a:pt x="5465" y="33"/>
                    <a:pt x="5433" y="0"/>
                    <a:pt x="5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64"/>
            <p:cNvSpPr/>
            <p:nvPr/>
          </p:nvSpPr>
          <p:spPr>
            <a:xfrm>
              <a:off x="4591075" y="249385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1"/>
                  </a:moveTo>
                  <a:lnTo>
                    <a:pt x="3987" y="7972"/>
                  </a:lnTo>
                  <a:lnTo>
                    <a:pt x="59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64"/>
            <p:cNvSpPr/>
            <p:nvPr/>
          </p:nvSpPr>
          <p:spPr>
            <a:xfrm>
              <a:off x="4585450" y="2489025"/>
              <a:ext cx="159950" cy="209775"/>
            </a:xfrm>
            <a:custGeom>
              <a:avLst/>
              <a:gdLst/>
              <a:ahLst/>
              <a:cxnLst/>
              <a:rect l="l" t="t" r="r" b="b"/>
              <a:pathLst>
                <a:path w="6398" h="8391" extrusionOk="0">
                  <a:moveTo>
                    <a:pt x="5883" y="419"/>
                  </a:moveTo>
                  <a:lnTo>
                    <a:pt x="4135" y="7530"/>
                  </a:lnTo>
                  <a:lnTo>
                    <a:pt x="579" y="419"/>
                  </a:lnTo>
                  <a:close/>
                  <a:moveTo>
                    <a:pt x="226" y="1"/>
                  </a:moveTo>
                  <a:cubicBezTo>
                    <a:pt x="162" y="1"/>
                    <a:pt x="65" y="33"/>
                    <a:pt x="33" y="97"/>
                  </a:cubicBezTo>
                  <a:cubicBezTo>
                    <a:pt x="1" y="161"/>
                    <a:pt x="1" y="226"/>
                    <a:pt x="33" y="290"/>
                  </a:cubicBezTo>
                  <a:lnTo>
                    <a:pt x="4019" y="8262"/>
                  </a:lnTo>
                  <a:cubicBezTo>
                    <a:pt x="4051" y="8358"/>
                    <a:pt x="4147" y="8390"/>
                    <a:pt x="4244" y="8390"/>
                  </a:cubicBezTo>
                  <a:cubicBezTo>
                    <a:pt x="4308" y="8390"/>
                    <a:pt x="4405" y="8326"/>
                    <a:pt x="4405" y="8230"/>
                  </a:cubicBezTo>
                  <a:lnTo>
                    <a:pt x="6365" y="258"/>
                  </a:lnTo>
                  <a:cubicBezTo>
                    <a:pt x="6398" y="194"/>
                    <a:pt x="6365" y="129"/>
                    <a:pt x="6333" y="65"/>
                  </a:cubicBezTo>
                  <a:cubicBezTo>
                    <a:pt x="6301" y="33"/>
                    <a:pt x="6237" y="1"/>
                    <a:pt x="6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64"/>
            <p:cNvSpPr/>
            <p:nvPr/>
          </p:nvSpPr>
          <p:spPr>
            <a:xfrm>
              <a:off x="4607150" y="2501900"/>
              <a:ext cx="94050" cy="191275"/>
            </a:xfrm>
            <a:custGeom>
              <a:avLst/>
              <a:gdLst/>
              <a:ahLst/>
              <a:cxnLst/>
              <a:rect l="l" t="t" r="r" b="b"/>
              <a:pathLst>
                <a:path w="3762" h="7651" extrusionOk="0">
                  <a:moveTo>
                    <a:pt x="1" y="0"/>
                  </a:moveTo>
                  <a:lnTo>
                    <a:pt x="3344" y="7650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64"/>
            <p:cNvSpPr/>
            <p:nvPr/>
          </p:nvSpPr>
          <p:spPr>
            <a:xfrm>
              <a:off x="4601525" y="2496275"/>
              <a:ext cx="105300" cy="202525"/>
            </a:xfrm>
            <a:custGeom>
              <a:avLst/>
              <a:gdLst/>
              <a:ahLst/>
              <a:cxnLst/>
              <a:rect l="l" t="t" r="r" b="b"/>
              <a:pathLst>
                <a:path w="4212" h="8101" extrusionOk="0">
                  <a:moveTo>
                    <a:pt x="3762" y="418"/>
                  </a:moveTo>
                  <a:lnTo>
                    <a:pt x="3395" y="6967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29" y="0"/>
                    <a:pt x="65" y="32"/>
                    <a:pt x="33" y="96"/>
                  </a:cubicBezTo>
                  <a:cubicBezTo>
                    <a:pt x="1" y="161"/>
                    <a:pt x="1" y="225"/>
                    <a:pt x="33" y="321"/>
                  </a:cubicBezTo>
                  <a:lnTo>
                    <a:pt x="3376" y="7972"/>
                  </a:lnTo>
                  <a:cubicBezTo>
                    <a:pt x="3408" y="8068"/>
                    <a:pt x="3504" y="8100"/>
                    <a:pt x="3601" y="8100"/>
                  </a:cubicBezTo>
                  <a:cubicBezTo>
                    <a:pt x="3697" y="8068"/>
                    <a:pt x="3762" y="8004"/>
                    <a:pt x="3762" y="7908"/>
                  </a:cubicBezTo>
                  <a:lnTo>
                    <a:pt x="4212" y="225"/>
                  </a:lnTo>
                  <a:cubicBezTo>
                    <a:pt x="4212" y="161"/>
                    <a:pt x="4179" y="129"/>
                    <a:pt x="4147" y="64"/>
                  </a:cubicBezTo>
                  <a:cubicBezTo>
                    <a:pt x="4115" y="32"/>
                    <a:pt x="4051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64"/>
            <p:cNvSpPr/>
            <p:nvPr/>
          </p:nvSpPr>
          <p:spPr>
            <a:xfrm>
              <a:off x="4586250" y="2486625"/>
              <a:ext cx="104500" cy="206550"/>
            </a:xfrm>
            <a:custGeom>
              <a:avLst/>
              <a:gdLst/>
              <a:ahLst/>
              <a:cxnLst/>
              <a:rect l="l" t="t" r="r" b="b"/>
              <a:pathLst>
                <a:path w="4180" h="8262" extrusionOk="0">
                  <a:moveTo>
                    <a:pt x="1" y="0"/>
                  </a:moveTo>
                  <a:lnTo>
                    <a:pt x="4180" y="8261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64"/>
            <p:cNvSpPr/>
            <p:nvPr/>
          </p:nvSpPr>
          <p:spPr>
            <a:xfrm>
              <a:off x="4580625" y="2481800"/>
              <a:ext cx="115750" cy="217200"/>
            </a:xfrm>
            <a:custGeom>
              <a:avLst/>
              <a:gdLst/>
              <a:ahLst/>
              <a:cxnLst/>
              <a:rect l="l" t="t" r="r" b="b"/>
              <a:pathLst>
                <a:path w="4630" h="8688" extrusionOk="0">
                  <a:moveTo>
                    <a:pt x="3794" y="418"/>
                  </a:moveTo>
                  <a:lnTo>
                    <a:pt x="4130" y="7441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30" y="0"/>
                    <a:pt x="65" y="33"/>
                    <a:pt x="33" y="97"/>
                  </a:cubicBezTo>
                  <a:cubicBezTo>
                    <a:pt x="1" y="161"/>
                    <a:pt x="1" y="225"/>
                    <a:pt x="33" y="290"/>
                  </a:cubicBezTo>
                  <a:lnTo>
                    <a:pt x="4212" y="8551"/>
                  </a:lnTo>
                  <a:cubicBezTo>
                    <a:pt x="4238" y="8630"/>
                    <a:pt x="4308" y="8688"/>
                    <a:pt x="4386" y="8688"/>
                  </a:cubicBezTo>
                  <a:cubicBezTo>
                    <a:pt x="4403" y="8688"/>
                    <a:pt x="4420" y="8685"/>
                    <a:pt x="4437" y="8679"/>
                  </a:cubicBezTo>
                  <a:cubicBezTo>
                    <a:pt x="4533" y="8647"/>
                    <a:pt x="4630" y="8551"/>
                    <a:pt x="4598" y="8454"/>
                  </a:cubicBezTo>
                  <a:lnTo>
                    <a:pt x="4593" y="8360"/>
                  </a:lnTo>
                  <a:lnTo>
                    <a:pt x="4598" y="8358"/>
                  </a:lnTo>
                  <a:lnTo>
                    <a:pt x="4593" y="8348"/>
                  </a:lnTo>
                  <a:lnTo>
                    <a:pt x="4212" y="193"/>
                  </a:lnTo>
                  <a:cubicBezTo>
                    <a:pt x="4212" y="65"/>
                    <a:pt x="4115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64"/>
            <p:cNvSpPr/>
            <p:nvPr/>
          </p:nvSpPr>
          <p:spPr>
            <a:xfrm>
              <a:off x="4361250" y="2449650"/>
              <a:ext cx="329500" cy="243525"/>
            </a:xfrm>
            <a:custGeom>
              <a:avLst/>
              <a:gdLst/>
              <a:ahLst/>
              <a:cxnLst/>
              <a:rect l="l" t="t" r="r" b="b"/>
              <a:pathLst>
                <a:path w="13180" h="9741" extrusionOk="0">
                  <a:moveTo>
                    <a:pt x="1" y="1"/>
                  </a:moveTo>
                  <a:lnTo>
                    <a:pt x="2411" y="9740"/>
                  </a:lnTo>
                  <a:lnTo>
                    <a:pt x="13180" y="9740"/>
                  </a:lnTo>
                  <a:lnTo>
                    <a:pt x="11476" y="1094"/>
                  </a:lnTo>
                  <a:lnTo>
                    <a:pt x="6108" y="1094"/>
                  </a:lnTo>
                  <a:lnTo>
                    <a:pt x="5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64"/>
            <p:cNvSpPr/>
            <p:nvPr/>
          </p:nvSpPr>
          <p:spPr>
            <a:xfrm>
              <a:off x="4355625" y="2444025"/>
              <a:ext cx="340750" cy="254775"/>
            </a:xfrm>
            <a:custGeom>
              <a:avLst/>
              <a:gdLst/>
              <a:ahLst/>
              <a:cxnLst/>
              <a:rect l="l" t="t" r="r" b="b"/>
              <a:pathLst>
                <a:path w="13630" h="10191" extrusionOk="0">
                  <a:moveTo>
                    <a:pt x="5272" y="451"/>
                  </a:moveTo>
                  <a:lnTo>
                    <a:pt x="6172" y="1479"/>
                  </a:lnTo>
                  <a:cubicBezTo>
                    <a:pt x="6204" y="1511"/>
                    <a:pt x="6269" y="1544"/>
                    <a:pt x="6333" y="1544"/>
                  </a:cubicBezTo>
                  <a:lnTo>
                    <a:pt x="11508" y="1544"/>
                  </a:lnTo>
                  <a:lnTo>
                    <a:pt x="13148" y="9773"/>
                  </a:lnTo>
                  <a:lnTo>
                    <a:pt x="2797" y="9773"/>
                  </a:lnTo>
                  <a:lnTo>
                    <a:pt x="515" y="451"/>
                  </a:lnTo>
                  <a:close/>
                  <a:moveTo>
                    <a:pt x="226" y="1"/>
                  </a:moveTo>
                  <a:cubicBezTo>
                    <a:pt x="161" y="1"/>
                    <a:pt x="97" y="33"/>
                    <a:pt x="65" y="97"/>
                  </a:cubicBezTo>
                  <a:cubicBezTo>
                    <a:pt x="33" y="161"/>
                    <a:pt x="1" y="226"/>
                    <a:pt x="33" y="290"/>
                  </a:cubicBezTo>
                  <a:lnTo>
                    <a:pt x="2444" y="10030"/>
                  </a:lnTo>
                  <a:cubicBezTo>
                    <a:pt x="2444" y="10126"/>
                    <a:pt x="2540" y="10190"/>
                    <a:pt x="2636" y="10190"/>
                  </a:cubicBezTo>
                  <a:lnTo>
                    <a:pt x="13405" y="10190"/>
                  </a:lnTo>
                  <a:cubicBezTo>
                    <a:pt x="13469" y="10190"/>
                    <a:pt x="13533" y="10158"/>
                    <a:pt x="13565" y="10126"/>
                  </a:cubicBezTo>
                  <a:cubicBezTo>
                    <a:pt x="13598" y="10062"/>
                    <a:pt x="13630" y="9998"/>
                    <a:pt x="13598" y="9933"/>
                  </a:cubicBezTo>
                  <a:lnTo>
                    <a:pt x="11894" y="1286"/>
                  </a:lnTo>
                  <a:cubicBezTo>
                    <a:pt x="11894" y="1190"/>
                    <a:pt x="11798" y="1126"/>
                    <a:pt x="11701" y="1126"/>
                  </a:cubicBezTo>
                  <a:lnTo>
                    <a:pt x="6437" y="1126"/>
                  </a:lnTo>
                  <a:lnTo>
                    <a:pt x="5529" y="97"/>
                  </a:lnTo>
                  <a:cubicBezTo>
                    <a:pt x="5465" y="33"/>
                    <a:pt x="5433" y="1"/>
                    <a:pt x="5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64"/>
            <p:cNvSpPr/>
            <p:nvPr/>
          </p:nvSpPr>
          <p:spPr>
            <a:xfrm>
              <a:off x="4591075" y="369285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0"/>
                  </a:moveTo>
                  <a:lnTo>
                    <a:pt x="3987" y="7972"/>
                  </a:lnTo>
                  <a:lnTo>
                    <a:pt x="59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64"/>
            <p:cNvSpPr/>
            <p:nvPr/>
          </p:nvSpPr>
          <p:spPr>
            <a:xfrm>
              <a:off x="4585450" y="3687225"/>
              <a:ext cx="159950" cy="209975"/>
            </a:xfrm>
            <a:custGeom>
              <a:avLst/>
              <a:gdLst/>
              <a:ahLst/>
              <a:cxnLst/>
              <a:rect l="l" t="t" r="r" b="b"/>
              <a:pathLst>
                <a:path w="6398" h="8399" extrusionOk="0">
                  <a:moveTo>
                    <a:pt x="5883" y="418"/>
                  </a:moveTo>
                  <a:lnTo>
                    <a:pt x="4130" y="7549"/>
                  </a:lnTo>
                  <a:lnTo>
                    <a:pt x="579" y="418"/>
                  </a:lnTo>
                  <a:close/>
                  <a:moveTo>
                    <a:pt x="226" y="0"/>
                  </a:moveTo>
                  <a:cubicBezTo>
                    <a:pt x="162" y="0"/>
                    <a:pt x="65" y="32"/>
                    <a:pt x="33" y="97"/>
                  </a:cubicBezTo>
                  <a:cubicBezTo>
                    <a:pt x="1" y="161"/>
                    <a:pt x="1" y="257"/>
                    <a:pt x="33" y="322"/>
                  </a:cubicBezTo>
                  <a:lnTo>
                    <a:pt x="4019" y="8293"/>
                  </a:lnTo>
                  <a:cubicBezTo>
                    <a:pt x="4045" y="8346"/>
                    <a:pt x="4114" y="8398"/>
                    <a:pt x="4191" y="8398"/>
                  </a:cubicBezTo>
                  <a:cubicBezTo>
                    <a:pt x="4209" y="8398"/>
                    <a:pt x="4226" y="8396"/>
                    <a:pt x="4244" y="8390"/>
                  </a:cubicBezTo>
                  <a:cubicBezTo>
                    <a:pt x="4308" y="8390"/>
                    <a:pt x="4405" y="8326"/>
                    <a:pt x="4405" y="8229"/>
                  </a:cubicBezTo>
                  <a:lnTo>
                    <a:pt x="6365" y="257"/>
                  </a:lnTo>
                  <a:cubicBezTo>
                    <a:pt x="6398" y="193"/>
                    <a:pt x="6365" y="129"/>
                    <a:pt x="6333" y="97"/>
                  </a:cubicBezTo>
                  <a:cubicBezTo>
                    <a:pt x="6301" y="32"/>
                    <a:pt x="6237" y="0"/>
                    <a:pt x="6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64"/>
            <p:cNvSpPr/>
            <p:nvPr/>
          </p:nvSpPr>
          <p:spPr>
            <a:xfrm>
              <a:off x="4607150" y="3700075"/>
              <a:ext cx="94050" cy="192100"/>
            </a:xfrm>
            <a:custGeom>
              <a:avLst/>
              <a:gdLst/>
              <a:ahLst/>
              <a:cxnLst/>
              <a:rect l="l" t="t" r="r" b="b"/>
              <a:pathLst>
                <a:path w="3762" h="7684" extrusionOk="0">
                  <a:moveTo>
                    <a:pt x="1" y="1"/>
                  </a:moveTo>
                  <a:lnTo>
                    <a:pt x="3344" y="7683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64"/>
            <p:cNvSpPr/>
            <p:nvPr/>
          </p:nvSpPr>
          <p:spPr>
            <a:xfrm>
              <a:off x="4601525" y="3695250"/>
              <a:ext cx="105300" cy="201950"/>
            </a:xfrm>
            <a:custGeom>
              <a:avLst/>
              <a:gdLst/>
              <a:ahLst/>
              <a:cxnLst/>
              <a:rect l="l" t="t" r="r" b="b"/>
              <a:pathLst>
                <a:path w="4212" h="8078" extrusionOk="0">
                  <a:moveTo>
                    <a:pt x="3762" y="419"/>
                  </a:moveTo>
                  <a:lnTo>
                    <a:pt x="3395" y="6939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29" y="1"/>
                    <a:pt x="65" y="33"/>
                    <a:pt x="33" y="97"/>
                  </a:cubicBezTo>
                  <a:cubicBezTo>
                    <a:pt x="1" y="129"/>
                    <a:pt x="1" y="226"/>
                    <a:pt x="33" y="290"/>
                  </a:cubicBezTo>
                  <a:lnTo>
                    <a:pt x="3376" y="7940"/>
                  </a:lnTo>
                  <a:cubicBezTo>
                    <a:pt x="3402" y="8020"/>
                    <a:pt x="3472" y="8077"/>
                    <a:pt x="3550" y="8077"/>
                  </a:cubicBezTo>
                  <a:cubicBezTo>
                    <a:pt x="3567" y="8077"/>
                    <a:pt x="3584" y="8075"/>
                    <a:pt x="3601" y="8069"/>
                  </a:cubicBezTo>
                  <a:cubicBezTo>
                    <a:pt x="3697" y="8069"/>
                    <a:pt x="3762" y="7972"/>
                    <a:pt x="3762" y="7876"/>
                  </a:cubicBezTo>
                  <a:lnTo>
                    <a:pt x="4212" y="226"/>
                  </a:lnTo>
                  <a:cubicBezTo>
                    <a:pt x="4212" y="161"/>
                    <a:pt x="4179" y="97"/>
                    <a:pt x="4147" y="65"/>
                  </a:cubicBezTo>
                  <a:cubicBezTo>
                    <a:pt x="4115" y="1"/>
                    <a:pt x="4051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64"/>
            <p:cNvSpPr/>
            <p:nvPr/>
          </p:nvSpPr>
          <p:spPr>
            <a:xfrm>
              <a:off x="4586250" y="3685600"/>
              <a:ext cx="104500" cy="206575"/>
            </a:xfrm>
            <a:custGeom>
              <a:avLst/>
              <a:gdLst/>
              <a:ahLst/>
              <a:cxnLst/>
              <a:rect l="l" t="t" r="r" b="b"/>
              <a:pathLst>
                <a:path w="4180" h="8263" extrusionOk="0">
                  <a:moveTo>
                    <a:pt x="1" y="1"/>
                  </a:moveTo>
                  <a:lnTo>
                    <a:pt x="4180" y="8262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64"/>
            <p:cNvSpPr/>
            <p:nvPr/>
          </p:nvSpPr>
          <p:spPr>
            <a:xfrm>
              <a:off x="4580625" y="3679975"/>
              <a:ext cx="115750" cy="217300"/>
            </a:xfrm>
            <a:custGeom>
              <a:avLst/>
              <a:gdLst/>
              <a:ahLst/>
              <a:cxnLst/>
              <a:rect l="l" t="t" r="r" b="b"/>
              <a:pathLst>
                <a:path w="4630" h="8692" extrusionOk="0">
                  <a:moveTo>
                    <a:pt x="3794" y="419"/>
                  </a:moveTo>
                  <a:lnTo>
                    <a:pt x="4131" y="7473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30" y="1"/>
                    <a:pt x="65" y="33"/>
                    <a:pt x="33" y="97"/>
                  </a:cubicBezTo>
                  <a:cubicBezTo>
                    <a:pt x="1" y="162"/>
                    <a:pt x="1" y="258"/>
                    <a:pt x="33" y="322"/>
                  </a:cubicBezTo>
                  <a:lnTo>
                    <a:pt x="4212" y="8583"/>
                  </a:lnTo>
                  <a:cubicBezTo>
                    <a:pt x="4236" y="8656"/>
                    <a:pt x="4296" y="8692"/>
                    <a:pt x="4366" y="8692"/>
                  </a:cubicBezTo>
                  <a:cubicBezTo>
                    <a:pt x="4389" y="8692"/>
                    <a:pt x="4413" y="8688"/>
                    <a:pt x="4437" y="8680"/>
                  </a:cubicBezTo>
                  <a:cubicBezTo>
                    <a:pt x="4533" y="8648"/>
                    <a:pt x="4630" y="8583"/>
                    <a:pt x="4598" y="8455"/>
                  </a:cubicBezTo>
                  <a:lnTo>
                    <a:pt x="4595" y="8392"/>
                  </a:lnTo>
                  <a:lnTo>
                    <a:pt x="4595" y="8392"/>
                  </a:lnTo>
                  <a:lnTo>
                    <a:pt x="4598" y="8391"/>
                  </a:lnTo>
                  <a:lnTo>
                    <a:pt x="4594" y="8384"/>
                  </a:lnTo>
                  <a:lnTo>
                    <a:pt x="4594" y="8384"/>
                  </a:lnTo>
                  <a:lnTo>
                    <a:pt x="4212" y="194"/>
                  </a:lnTo>
                  <a:cubicBezTo>
                    <a:pt x="4212" y="97"/>
                    <a:pt x="4115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64"/>
            <p:cNvSpPr/>
            <p:nvPr/>
          </p:nvSpPr>
          <p:spPr>
            <a:xfrm>
              <a:off x="4361250" y="3647850"/>
              <a:ext cx="329500" cy="244325"/>
            </a:xfrm>
            <a:custGeom>
              <a:avLst/>
              <a:gdLst/>
              <a:ahLst/>
              <a:cxnLst/>
              <a:rect l="l" t="t" r="r" b="b"/>
              <a:pathLst>
                <a:path w="13180" h="9773" extrusionOk="0">
                  <a:moveTo>
                    <a:pt x="1" y="0"/>
                  </a:moveTo>
                  <a:lnTo>
                    <a:pt x="2411" y="9772"/>
                  </a:lnTo>
                  <a:lnTo>
                    <a:pt x="13180" y="9772"/>
                  </a:lnTo>
                  <a:lnTo>
                    <a:pt x="11476" y="1125"/>
                  </a:lnTo>
                  <a:lnTo>
                    <a:pt x="6108" y="1125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64"/>
            <p:cNvSpPr/>
            <p:nvPr/>
          </p:nvSpPr>
          <p:spPr>
            <a:xfrm>
              <a:off x="4355625" y="3643025"/>
              <a:ext cx="340750" cy="253950"/>
            </a:xfrm>
            <a:custGeom>
              <a:avLst/>
              <a:gdLst/>
              <a:ahLst/>
              <a:cxnLst/>
              <a:rect l="l" t="t" r="r" b="b"/>
              <a:pathLst>
                <a:path w="13630" h="10158" extrusionOk="0">
                  <a:moveTo>
                    <a:pt x="5272" y="418"/>
                  </a:moveTo>
                  <a:lnTo>
                    <a:pt x="6172" y="1447"/>
                  </a:lnTo>
                  <a:cubicBezTo>
                    <a:pt x="6204" y="1511"/>
                    <a:pt x="6269" y="1511"/>
                    <a:pt x="6333" y="1511"/>
                  </a:cubicBezTo>
                  <a:lnTo>
                    <a:pt x="11508" y="1511"/>
                  </a:lnTo>
                  <a:lnTo>
                    <a:pt x="13148" y="9740"/>
                  </a:lnTo>
                  <a:lnTo>
                    <a:pt x="2797" y="9740"/>
                  </a:lnTo>
                  <a:lnTo>
                    <a:pt x="515" y="418"/>
                  </a:lnTo>
                  <a:close/>
                  <a:moveTo>
                    <a:pt x="226" y="0"/>
                  </a:moveTo>
                  <a:cubicBezTo>
                    <a:pt x="161" y="0"/>
                    <a:pt x="97" y="32"/>
                    <a:pt x="65" y="65"/>
                  </a:cubicBezTo>
                  <a:cubicBezTo>
                    <a:pt x="33" y="129"/>
                    <a:pt x="1" y="193"/>
                    <a:pt x="33" y="257"/>
                  </a:cubicBezTo>
                  <a:lnTo>
                    <a:pt x="2444" y="9997"/>
                  </a:lnTo>
                  <a:cubicBezTo>
                    <a:pt x="2444" y="10094"/>
                    <a:pt x="2540" y="10158"/>
                    <a:pt x="2636" y="10158"/>
                  </a:cubicBezTo>
                  <a:lnTo>
                    <a:pt x="13405" y="10158"/>
                  </a:lnTo>
                  <a:cubicBezTo>
                    <a:pt x="13469" y="10158"/>
                    <a:pt x="13533" y="10126"/>
                    <a:pt x="13565" y="10094"/>
                  </a:cubicBezTo>
                  <a:cubicBezTo>
                    <a:pt x="13598" y="10029"/>
                    <a:pt x="13630" y="9965"/>
                    <a:pt x="13598" y="9901"/>
                  </a:cubicBezTo>
                  <a:lnTo>
                    <a:pt x="11894" y="1286"/>
                  </a:lnTo>
                  <a:cubicBezTo>
                    <a:pt x="11894" y="1157"/>
                    <a:pt x="11798" y="1093"/>
                    <a:pt x="11701" y="1093"/>
                  </a:cubicBezTo>
                  <a:lnTo>
                    <a:pt x="6437" y="1093"/>
                  </a:lnTo>
                  <a:lnTo>
                    <a:pt x="5529" y="65"/>
                  </a:lnTo>
                  <a:cubicBezTo>
                    <a:pt x="5465" y="32"/>
                    <a:pt x="5433" y="0"/>
                    <a:pt x="5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64"/>
            <p:cNvSpPr/>
            <p:nvPr/>
          </p:nvSpPr>
          <p:spPr>
            <a:xfrm>
              <a:off x="3617100" y="2493050"/>
              <a:ext cx="253975" cy="908100"/>
            </a:xfrm>
            <a:custGeom>
              <a:avLst/>
              <a:gdLst/>
              <a:ahLst/>
              <a:cxnLst/>
              <a:rect l="l" t="t" r="r" b="b"/>
              <a:pathLst>
                <a:path w="10159" h="36324" extrusionOk="0">
                  <a:moveTo>
                    <a:pt x="9741" y="0"/>
                  </a:moveTo>
                  <a:lnTo>
                    <a:pt x="9741" y="10544"/>
                  </a:lnTo>
                  <a:lnTo>
                    <a:pt x="1" y="10544"/>
                  </a:lnTo>
                  <a:lnTo>
                    <a:pt x="1" y="36324"/>
                  </a:lnTo>
                  <a:lnTo>
                    <a:pt x="419" y="36324"/>
                  </a:lnTo>
                  <a:lnTo>
                    <a:pt x="419" y="10962"/>
                  </a:lnTo>
                  <a:lnTo>
                    <a:pt x="10158" y="1096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64"/>
            <p:cNvSpPr/>
            <p:nvPr/>
          </p:nvSpPr>
          <p:spPr>
            <a:xfrm>
              <a:off x="3711925" y="2493050"/>
              <a:ext cx="11275" cy="266025"/>
            </a:xfrm>
            <a:custGeom>
              <a:avLst/>
              <a:gdLst/>
              <a:ahLst/>
              <a:cxnLst/>
              <a:rect l="l" t="t" r="r" b="b"/>
              <a:pathLst>
                <a:path w="451" h="10641" extrusionOk="0">
                  <a:moveTo>
                    <a:pt x="1" y="0"/>
                  </a:moveTo>
                  <a:lnTo>
                    <a:pt x="1" y="10640"/>
                  </a:lnTo>
                  <a:lnTo>
                    <a:pt x="451" y="1064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64"/>
            <p:cNvSpPr/>
            <p:nvPr/>
          </p:nvSpPr>
          <p:spPr>
            <a:xfrm>
              <a:off x="3850150" y="247697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1"/>
                  </a:moveTo>
                  <a:cubicBezTo>
                    <a:pt x="290" y="1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64"/>
            <p:cNvSpPr/>
            <p:nvPr/>
          </p:nvSpPr>
          <p:spPr>
            <a:xfrm>
              <a:off x="3844525" y="2472150"/>
              <a:ext cx="42625" cy="41825"/>
            </a:xfrm>
            <a:custGeom>
              <a:avLst/>
              <a:gdLst/>
              <a:ahLst/>
              <a:cxnLst/>
              <a:rect l="l" t="t" r="r" b="b"/>
              <a:pathLst>
                <a:path w="1705" h="1673" extrusionOk="0">
                  <a:moveTo>
                    <a:pt x="869" y="419"/>
                  </a:moveTo>
                  <a:cubicBezTo>
                    <a:pt x="1094" y="419"/>
                    <a:pt x="1254" y="611"/>
                    <a:pt x="1254" y="836"/>
                  </a:cubicBezTo>
                  <a:cubicBezTo>
                    <a:pt x="1254" y="1061"/>
                    <a:pt x="1094" y="1254"/>
                    <a:pt x="869" y="1254"/>
                  </a:cubicBezTo>
                  <a:cubicBezTo>
                    <a:pt x="611" y="1254"/>
                    <a:pt x="451" y="1061"/>
                    <a:pt x="451" y="836"/>
                  </a:cubicBezTo>
                  <a:cubicBezTo>
                    <a:pt x="451" y="611"/>
                    <a:pt x="611" y="419"/>
                    <a:pt x="869" y="419"/>
                  </a:cubicBezTo>
                  <a:close/>
                  <a:moveTo>
                    <a:pt x="869" y="1"/>
                  </a:moveTo>
                  <a:cubicBezTo>
                    <a:pt x="386" y="1"/>
                    <a:pt x="1" y="354"/>
                    <a:pt x="1" y="836"/>
                  </a:cubicBezTo>
                  <a:cubicBezTo>
                    <a:pt x="1" y="1286"/>
                    <a:pt x="386" y="1672"/>
                    <a:pt x="869" y="1672"/>
                  </a:cubicBezTo>
                  <a:cubicBezTo>
                    <a:pt x="1319" y="1672"/>
                    <a:pt x="1704" y="1286"/>
                    <a:pt x="1704" y="836"/>
                  </a:cubicBezTo>
                  <a:cubicBezTo>
                    <a:pt x="1704" y="354"/>
                    <a:pt x="1319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64"/>
            <p:cNvSpPr/>
            <p:nvPr/>
          </p:nvSpPr>
          <p:spPr>
            <a:xfrm>
              <a:off x="3702300" y="2476975"/>
              <a:ext cx="31350" cy="31375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643" y="1"/>
                  </a:moveTo>
                  <a:cubicBezTo>
                    <a:pt x="289" y="1"/>
                    <a:pt x="0" y="290"/>
                    <a:pt x="0" y="643"/>
                  </a:cubicBezTo>
                  <a:cubicBezTo>
                    <a:pt x="0" y="997"/>
                    <a:pt x="289" y="1254"/>
                    <a:pt x="643" y="1254"/>
                  </a:cubicBezTo>
                  <a:cubicBezTo>
                    <a:pt x="997" y="1254"/>
                    <a:pt x="1254" y="997"/>
                    <a:pt x="1254" y="643"/>
                  </a:cubicBezTo>
                  <a:cubicBezTo>
                    <a:pt x="1254" y="290"/>
                    <a:pt x="997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64"/>
            <p:cNvSpPr/>
            <p:nvPr/>
          </p:nvSpPr>
          <p:spPr>
            <a:xfrm>
              <a:off x="3697475" y="2472150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9"/>
                  </a:moveTo>
                  <a:cubicBezTo>
                    <a:pt x="1061" y="419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0" y="354"/>
                    <a:pt x="0" y="836"/>
                  </a:cubicBezTo>
                  <a:cubicBezTo>
                    <a:pt x="0" y="1286"/>
                    <a:pt x="354" y="1672"/>
                    <a:pt x="836" y="1672"/>
                  </a:cubicBezTo>
                  <a:cubicBezTo>
                    <a:pt x="1286" y="1672"/>
                    <a:pt x="1672" y="1286"/>
                    <a:pt x="1672" y="836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64"/>
            <p:cNvSpPr/>
            <p:nvPr/>
          </p:nvSpPr>
          <p:spPr>
            <a:xfrm>
              <a:off x="3163075" y="2504300"/>
              <a:ext cx="87625" cy="532825"/>
            </a:xfrm>
            <a:custGeom>
              <a:avLst/>
              <a:gdLst/>
              <a:ahLst/>
              <a:cxnLst/>
              <a:rect l="l" t="t" r="r" b="b"/>
              <a:pathLst>
                <a:path w="3505" h="21313" extrusionOk="0">
                  <a:moveTo>
                    <a:pt x="0" y="0"/>
                  </a:moveTo>
                  <a:lnTo>
                    <a:pt x="0" y="7779"/>
                  </a:lnTo>
                  <a:lnTo>
                    <a:pt x="3086" y="10865"/>
                  </a:lnTo>
                  <a:lnTo>
                    <a:pt x="3086" y="21312"/>
                  </a:lnTo>
                  <a:lnTo>
                    <a:pt x="3504" y="21312"/>
                  </a:lnTo>
                  <a:lnTo>
                    <a:pt x="3504" y="10672"/>
                  </a:lnTo>
                  <a:lnTo>
                    <a:pt x="450" y="7619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64"/>
            <p:cNvSpPr/>
            <p:nvPr/>
          </p:nvSpPr>
          <p:spPr>
            <a:xfrm>
              <a:off x="3153425" y="2481000"/>
              <a:ext cx="31375" cy="31350"/>
            </a:xfrm>
            <a:custGeom>
              <a:avLst/>
              <a:gdLst/>
              <a:ahLst/>
              <a:cxnLst/>
              <a:rect l="l" t="t" r="r" b="b"/>
              <a:pathLst>
                <a:path w="1255" h="1254" extrusionOk="0">
                  <a:moveTo>
                    <a:pt x="611" y="0"/>
                  </a:moveTo>
                  <a:cubicBezTo>
                    <a:pt x="258" y="0"/>
                    <a:pt x="1" y="290"/>
                    <a:pt x="1" y="611"/>
                  </a:cubicBezTo>
                  <a:cubicBezTo>
                    <a:pt x="1" y="965"/>
                    <a:pt x="258" y="1254"/>
                    <a:pt x="611" y="1254"/>
                  </a:cubicBezTo>
                  <a:cubicBezTo>
                    <a:pt x="965" y="1254"/>
                    <a:pt x="1254" y="965"/>
                    <a:pt x="1254" y="611"/>
                  </a:cubicBezTo>
                  <a:cubicBezTo>
                    <a:pt x="1254" y="290"/>
                    <a:pt x="965" y="0"/>
                    <a:pt x="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64"/>
            <p:cNvSpPr/>
            <p:nvPr/>
          </p:nvSpPr>
          <p:spPr>
            <a:xfrm>
              <a:off x="3147800" y="2475375"/>
              <a:ext cx="41825" cy="41800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836" y="418"/>
                  </a:moveTo>
                  <a:cubicBezTo>
                    <a:pt x="1061" y="418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8"/>
                    <a:pt x="836" y="418"/>
                  </a:cubicBezTo>
                  <a:close/>
                  <a:moveTo>
                    <a:pt x="836" y="0"/>
                  </a:moveTo>
                  <a:cubicBezTo>
                    <a:pt x="386" y="0"/>
                    <a:pt x="1" y="386"/>
                    <a:pt x="1" y="836"/>
                  </a:cubicBezTo>
                  <a:cubicBezTo>
                    <a:pt x="1" y="1318"/>
                    <a:pt x="386" y="1672"/>
                    <a:pt x="836" y="1672"/>
                  </a:cubicBezTo>
                  <a:cubicBezTo>
                    <a:pt x="1286" y="1672"/>
                    <a:pt x="1672" y="1318"/>
                    <a:pt x="1672" y="836"/>
                  </a:cubicBezTo>
                  <a:cubicBezTo>
                    <a:pt x="1672" y="386"/>
                    <a:pt x="128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64"/>
            <p:cNvSpPr/>
            <p:nvPr/>
          </p:nvSpPr>
          <p:spPr>
            <a:xfrm>
              <a:off x="2753225" y="2987275"/>
              <a:ext cx="488625" cy="170375"/>
            </a:xfrm>
            <a:custGeom>
              <a:avLst/>
              <a:gdLst/>
              <a:ahLst/>
              <a:cxnLst/>
              <a:rect l="l" t="t" r="r" b="b"/>
              <a:pathLst>
                <a:path w="19545" h="6815" extrusionOk="0">
                  <a:moveTo>
                    <a:pt x="1" y="0"/>
                  </a:moveTo>
                  <a:lnTo>
                    <a:pt x="1" y="418"/>
                  </a:lnTo>
                  <a:lnTo>
                    <a:pt x="11219" y="418"/>
                  </a:lnTo>
                  <a:lnTo>
                    <a:pt x="11219" y="6815"/>
                  </a:lnTo>
                  <a:lnTo>
                    <a:pt x="19544" y="6815"/>
                  </a:lnTo>
                  <a:lnTo>
                    <a:pt x="19544" y="6365"/>
                  </a:lnTo>
                  <a:lnTo>
                    <a:pt x="11637" y="6365"/>
                  </a:lnTo>
                  <a:lnTo>
                    <a:pt x="11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64"/>
            <p:cNvSpPr/>
            <p:nvPr/>
          </p:nvSpPr>
          <p:spPr>
            <a:xfrm>
              <a:off x="2737150" y="297682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64"/>
            <p:cNvSpPr/>
            <p:nvPr/>
          </p:nvSpPr>
          <p:spPr>
            <a:xfrm>
              <a:off x="2732325" y="2972000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7" y="418"/>
                  </a:moveTo>
                  <a:cubicBezTo>
                    <a:pt x="1062" y="418"/>
                    <a:pt x="1255" y="611"/>
                    <a:pt x="1255" y="836"/>
                  </a:cubicBezTo>
                  <a:cubicBezTo>
                    <a:pt x="1255" y="1061"/>
                    <a:pt x="1062" y="1254"/>
                    <a:pt x="837" y="1254"/>
                  </a:cubicBezTo>
                  <a:cubicBezTo>
                    <a:pt x="612" y="1254"/>
                    <a:pt x="419" y="1061"/>
                    <a:pt x="419" y="836"/>
                  </a:cubicBezTo>
                  <a:cubicBezTo>
                    <a:pt x="419" y="611"/>
                    <a:pt x="612" y="418"/>
                    <a:pt x="837" y="418"/>
                  </a:cubicBezTo>
                  <a:close/>
                  <a:moveTo>
                    <a:pt x="837" y="1"/>
                  </a:moveTo>
                  <a:cubicBezTo>
                    <a:pt x="354" y="1"/>
                    <a:pt x="1" y="354"/>
                    <a:pt x="1" y="836"/>
                  </a:cubicBezTo>
                  <a:cubicBezTo>
                    <a:pt x="1" y="1286"/>
                    <a:pt x="354" y="1672"/>
                    <a:pt x="837" y="1672"/>
                  </a:cubicBezTo>
                  <a:cubicBezTo>
                    <a:pt x="1287" y="1672"/>
                    <a:pt x="1672" y="1286"/>
                    <a:pt x="1672" y="836"/>
                  </a:cubicBezTo>
                  <a:cubicBezTo>
                    <a:pt x="1672" y="354"/>
                    <a:pt x="128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64"/>
            <p:cNvSpPr/>
            <p:nvPr/>
          </p:nvSpPr>
          <p:spPr>
            <a:xfrm>
              <a:off x="2463125" y="3198625"/>
              <a:ext cx="1296250" cy="180825"/>
            </a:xfrm>
            <a:custGeom>
              <a:avLst/>
              <a:gdLst/>
              <a:ahLst/>
              <a:cxnLst/>
              <a:rect l="l" t="t" r="r" b="b"/>
              <a:pathLst>
                <a:path w="51850" h="7233" extrusionOk="0">
                  <a:moveTo>
                    <a:pt x="1" y="0"/>
                  </a:moveTo>
                  <a:lnTo>
                    <a:pt x="1" y="418"/>
                  </a:lnTo>
                  <a:lnTo>
                    <a:pt x="9033" y="418"/>
                  </a:lnTo>
                  <a:lnTo>
                    <a:pt x="9033" y="7233"/>
                  </a:lnTo>
                  <a:lnTo>
                    <a:pt x="51849" y="7233"/>
                  </a:lnTo>
                  <a:lnTo>
                    <a:pt x="51849" y="6815"/>
                  </a:lnTo>
                  <a:lnTo>
                    <a:pt x="9451" y="6815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64"/>
            <p:cNvSpPr/>
            <p:nvPr/>
          </p:nvSpPr>
          <p:spPr>
            <a:xfrm>
              <a:off x="2447850" y="318817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58"/>
                    <a:pt x="1" y="611"/>
                  </a:cubicBezTo>
                  <a:cubicBezTo>
                    <a:pt x="1" y="965"/>
                    <a:pt x="290" y="1254"/>
                    <a:pt x="644" y="1254"/>
                  </a:cubicBezTo>
                  <a:cubicBezTo>
                    <a:pt x="997" y="1254"/>
                    <a:pt x="1254" y="965"/>
                    <a:pt x="1254" y="611"/>
                  </a:cubicBezTo>
                  <a:cubicBezTo>
                    <a:pt x="1254" y="258"/>
                    <a:pt x="997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64"/>
            <p:cNvSpPr/>
            <p:nvPr/>
          </p:nvSpPr>
          <p:spPr>
            <a:xfrm>
              <a:off x="2443025" y="3182550"/>
              <a:ext cx="41825" cy="41800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837" y="418"/>
                  </a:moveTo>
                  <a:cubicBezTo>
                    <a:pt x="1062" y="418"/>
                    <a:pt x="1255" y="611"/>
                    <a:pt x="1255" y="836"/>
                  </a:cubicBezTo>
                  <a:cubicBezTo>
                    <a:pt x="1255" y="1061"/>
                    <a:pt x="1062" y="1254"/>
                    <a:pt x="837" y="1254"/>
                  </a:cubicBezTo>
                  <a:cubicBezTo>
                    <a:pt x="612" y="1254"/>
                    <a:pt x="419" y="1061"/>
                    <a:pt x="419" y="836"/>
                  </a:cubicBezTo>
                  <a:cubicBezTo>
                    <a:pt x="419" y="611"/>
                    <a:pt x="612" y="418"/>
                    <a:pt x="837" y="418"/>
                  </a:cubicBezTo>
                  <a:close/>
                  <a:moveTo>
                    <a:pt x="837" y="0"/>
                  </a:moveTo>
                  <a:cubicBezTo>
                    <a:pt x="355" y="0"/>
                    <a:pt x="1" y="386"/>
                    <a:pt x="1" y="836"/>
                  </a:cubicBezTo>
                  <a:cubicBezTo>
                    <a:pt x="1" y="1318"/>
                    <a:pt x="355" y="1672"/>
                    <a:pt x="837" y="1672"/>
                  </a:cubicBezTo>
                  <a:cubicBezTo>
                    <a:pt x="1287" y="1672"/>
                    <a:pt x="1672" y="1318"/>
                    <a:pt x="1672" y="836"/>
                  </a:cubicBezTo>
                  <a:cubicBezTo>
                    <a:pt x="1672" y="386"/>
                    <a:pt x="128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64"/>
            <p:cNvSpPr/>
            <p:nvPr/>
          </p:nvSpPr>
          <p:spPr>
            <a:xfrm>
              <a:off x="2906725" y="3472650"/>
              <a:ext cx="368075" cy="307000"/>
            </a:xfrm>
            <a:custGeom>
              <a:avLst/>
              <a:gdLst/>
              <a:ahLst/>
              <a:cxnLst/>
              <a:rect l="l" t="t" r="r" b="b"/>
              <a:pathLst>
                <a:path w="14723" h="12280" extrusionOk="0">
                  <a:moveTo>
                    <a:pt x="14272" y="1"/>
                  </a:moveTo>
                  <a:lnTo>
                    <a:pt x="14272" y="5497"/>
                  </a:lnTo>
                  <a:lnTo>
                    <a:pt x="10544" y="5497"/>
                  </a:lnTo>
                  <a:lnTo>
                    <a:pt x="10544" y="11862"/>
                  </a:lnTo>
                  <a:lnTo>
                    <a:pt x="0" y="11862"/>
                  </a:lnTo>
                  <a:lnTo>
                    <a:pt x="0" y="12280"/>
                  </a:lnTo>
                  <a:lnTo>
                    <a:pt x="10961" y="12280"/>
                  </a:lnTo>
                  <a:lnTo>
                    <a:pt x="10961" y="5915"/>
                  </a:lnTo>
                  <a:lnTo>
                    <a:pt x="14722" y="5915"/>
                  </a:lnTo>
                  <a:lnTo>
                    <a:pt x="147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64"/>
            <p:cNvSpPr/>
            <p:nvPr/>
          </p:nvSpPr>
          <p:spPr>
            <a:xfrm>
              <a:off x="2892250" y="375552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64"/>
            <p:cNvSpPr/>
            <p:nvPr/>
          </p:nvSpPr>
          <p:spPr>
            <a:xfrm>
              <a:off x="2887425" y="3750700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7" y="418"/>
                  </a:moveTo>
                  <a:cubicBezTo>
                    <a:pt x="1062" y="418"/>
                    <a:pt x="1254" y="611"/>
                    <a:pt x="1254" y="836"/>
                  </a:cubicBezTo>
                  <a:cubicBezTo>
                    <a:pt x="1254" y="1061"/>
                    <a:pt x="1062" y="1254"/>
                    <a:pt x="837" y="1254"/>
                  </a:cubicBezTo>
                  <a:cubicBezTo>
                    <a:pt x="579" y="1254"/>
                    <a:pt x="419" y="1061"/>
                    <a:pt x="419" y="836"/>
                  </a:cubicBezTo>
                  <a:cubicBezTo>
                    <a:pt x="419" y="611"/>
                    <a:pt x="579" y="418"/>
                    <a:pt x="837" y="418"/>
                  </a:cubicBezTo>
                  <a:close/>
                  <a:moveTo>
                    <a:pt x="837" y="1"/>
                  </a:moveTo>
                  <a:cubicBezTo>
                    <a:pt x="354" y="1"/>
                    <a:pt x="1" y="354"/>
                    <a:pt x="1" y="836"/>
                  </a:cubicBezTo>
                  <a:cubicBezTo>
                    <a:pt x="1" y="1286"/>
                    <a:pt x="354" y="1672"/>
                    <a:pt x="837" y="1672"/>
                  </a:cubicBezTo>
                  <a:cubicBezTo>
                    <a:pt x="1287" y="1672"/>
                    <a:pt x="1672" y="1286"/>
                    <a:pt x="1672" y="836"/>
                  </a:cubicBezTo>
                  <a:cubicBezTo>
                    <a:pt x="1672" y="354"/>
                    <a:pt x="128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64"/>
            <p:cNvSpPr/>
            <p:nvPr/>
          </p:nvSpPr>
          <p:spPr>
            <a:xfrm>
              <a:off x="3579350" y="3472650"/>
              <a:ext cx="368075" cy="307000"/>
            </a:xfrm>
            <a:custGeom>
              <a:avLst/>
              <a:gdLst/>
              <a:ahLst/>
              <a:cxnLst/>
              <a:rect l="l" t="t" r="r" b="b"/>
              <a:pathLst>
                <a:path w="14723" h="12280" extrusionOk="0">
                  <a:moveTo>
                    <a:pt x="0" y="1"/>
                  </a:moveTo>
                  <a:lnTo>
                    <a:pt x="0" y="5915"/>
                  </a:lnTo>
                  <a:lnTo>
                    <a:pt x="3729" y="5915"/>
                  </a:lnTo>
                  <a:lnTo>
                    <a:pt x="3729" y="12280"/>
                  </a:lnTo>
                  <a:lnTo>
                    <a:pt x="14722" y="12280"/>
                  </a:lnTo>
                  <a:lnTo>
                    <a:pt x="14722" y="11862"/>
                  </a:lnTo>
                  <a:lnTo>
                    <a:pt x="4147" y="11862"/>
                  </a:lnTo>
                  <a:lnTo>
                    <a:pt x="4147" y="5497"/>
                  </a:lnTo>
                  <a:lnTo>
                    <a:pt x="418" y="549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64"/>
            <p:cNvSpPr/>
            <p:nvPr/>
          </p:nvSpPr>
          <p:spPr>
            <a:xfrm>
              <a:off x="3930525" y="3755525"/>
              <a:ext cx="31350" cy="31375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611" y="0"/>
                  </a:moveTo>
                  <a:cubicBezTo>
                    <a:pt x="257" y="0"/>
                    <a:pt x="0" y="290"/>
                    <a:pt x="0" y="643"/>
                  </a:cubicBezTo>
                  <a:cubicBezTo>
                    <a:pt x="0" y="997"/>
                    <a:pt x="257" y="1254"/>
                    <a:pt x="611" y="1254"/>
                  </a:cubicBezTo>
                  <a:cubicBezTo>
                    <a:pt x="964" y="1254"/>
                    <a:pt x="1254" y="997"/>
                    <a:pt x="1254" y="643"/>
                  </a:cubicBezTo>
                  <a:cubicBezTo>
                    <a:pt x="1254" y="290"/>
                    <a:pt x="964" y="0"/>
                    <a:pt x="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64"/>
            <p:cNvSpPr/>
            <p:nvPr/>
          </p:nvSpPr>
          <p:spPr>
            <a:xfrm>
              <a:off x="3924900" y="3750700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8"/>
                  </a:moveTo>
                  <a:cubicBezTo>
                    <a:pt x="1061" y="418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8"/>
                    <a:pt x="836" y="418"/>
                  </a:cubicBezTo>
                  <a:close/>
                  <a:moveTo>
                    <a:pt x="836" y="1"/>
                  </a:moveTo>
                  <a:cubicBezTo>
                    <a:pt x="386" y="1"/>
                    <a:pt x="0" y="354"/>
                    <a:pt x="0" y="836"/>
                  </a:cubicBezTo>
                  <a:cubicBezTo>
                    <a:pt x="0" y="1286"/>
                    <a:pt x="386" y="1672"/>
                    <a:pt x="836" y="1672"/>
                  </a:cubicBezTo>
                  <a:cubicBezTo>
                    <a:pt x="1286" y="1672"/>
                    <a:pt x="1672" y="1286"/>
                    <a:pt x="1672" y="836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64"/>
            <p:cNvSpPr/>
            <p:nvPr/>
          </p:nvSpPr>
          <p:spPr>
            <a:xfrm>
              <a:off x="3717550" y="3065225"/>
              <a:ext cx="429150" cy="208150"/>
            </a:xfrm>
            <a:custGeom>
              <a:avLst/>
              <a:gdLst/>
              <a:ahLst/>
              <a:cxnLst/>
              <a:rect l="l" t="t" r="r" b="b"/>
              <a:pathLst>
                <a:path w="17166" h="8326" extrusionOk="0">
                  <a:moveTo>
                    <a:pt x="12537" y="0"/>
                  </a:moveTo>
                  <a:lnTo>
                    <a:pt x="12537" y="2829"/>
                  </a:lnTo>
                  <a:lnTo>
                    <a:pt x="7491" y="2829"/>
                  </a:lnTo>
                  <a:lnTo>
                    <a:pt x="7491" y="7908"/>
                  </a:lnTo>
                  <a:lnTo>
                    <a:pt x="1" y="7908"/>
                  </a:lnTo>
                  <a:lnTo>
                    <a:pt x="1" y="8326"/>
                  </a:lnTo>
                  <a:lnTo>
                    <a:pt x="7908" y="8326"/>
                  </a:lnTo>
                  <a:lnTo>
                    <a:pt x="7908" y="3279"/>
                  </a:lnTo>
                  <a:lnTo>
                    <a:pt x="12955" y="3279"/>
                  </a:lnTo>
                  <a:lnTo>
                    <a:pt x="12955" y="418"/>
                  </a:lnTo>
                  <a:lnTo>
                    <a:pt x="17166" y="418"/>
                  </a:lnTo>
                  <a:lnTo>
                    <a:pt x="17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64"/>
            <p:cNvSpPr/>
            <p:nvPr/>
          </p:nvSpPr>
          <p:spPr>
            <a:xfrm>
              <a:off x="4137850" y="305075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3" y="1"/>
                  </a:moveTo>
                  <a:cubicBezTo>
                    <a:pt x="290" y="1"/>
                    <a:pt x="0" y="290"/>
                    <a:pt x="0" y="644"/>
                  </a:cubicBezTo>
                  <a:cubicBezTo>
                    <a:pt x="0" y="997"/>
                    <a:pt x="290" y="1254"/>
                    <a:pt x="643" y="1254"/>
                  </a:cubicBezTo>
                  <a:cubicBezTo>
                    <a:pt x="965" y="1254"/>
                    <a:pt x="1254" y="997"/>
                    <a:pt x="1254" y="644"/>
                  </a:cubicBezTo>
                  <a:cubicBezTo>
                    <a:pt x="1254" y="290"/>
                    <a:pt x="965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64"/>
            <p:cNvSpPr/>
            <p:nvPr/>
          </p:nvSpPr>
          <p:spPr>
            <a:xfrm>
              <a:off x="4133025" y="3045925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6" y="419"/>
                  </a:moveTo>
                  <a:cubicBezTo>
                    <a:pt x="1061" y="419"/>
                    <a:pt x="1254" y="612"/>
                    <a:pt x="1254" y="837"/>
                  </a:cubicBezTo>
                  <a:cubicBezTo>
                    <a:pt x="1254" y="1062"/>
                    <a:pt x="1061" y="1255"/>
                    <a:pt x="836" y="1255"/>
                  </a:cubicBezTo>
                  <a:cubicBezTo>
                    <a:pt x="611" y="1255"/>
                    <a:pt x="418" y="1062"/>
                    <a:pt x="418" y="837"/>
                  </a:cubicBezTo>
                  <a:cubicBezTo>
                    <a:pt x="418" y="612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1" y="387"/>
                    <a:pt x="1" y="837"/>
                  </a:cubicBezTo>
                  <a:cubicBezTo>
                    <a:pt x="1" y="1287"/>
                    <a:pt x="354" y="1672"/>
                    <a:pt x="836" y="1672"/>
                  </a:cubicBezTo>
                  <a:cubicBezTo>
                    <a:pt x="1286" y="1672"/>
                    <a:pt x="1672" y="1287"/>
                    <a:pt x="1672" y="837"/>
                  </a:cubicBezTo>
                  <a:cubicBezTo>
                    <a:pt x="1672" y="387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64"/>
            <p:cNvSpPr/>
            <p:nvPr/>
          </p:nvSpPr>
          <p:spPr>
            <a:xfrm>
              <a:off x="3828450" y="3381050"/>
              <a:ext cx="499875" cy="175200"/>
            </a:xfrm>
            <a:custGeom>
              <a:avLst/>
              <a:gdLst/>
              <a:ahLst/>
              <a:cxnLst/>
              <a:rect l="l" t="t" r="r" b="b"/>
              <a:pathLst>
                <a:path w="19995" h="7008" extrusionOk="0">
                  <a:moveTo>
                    <a:pt x="1" y="0"/>
                  </a:moveTo>
                  <a:lnTo>
                    <a:pt x="1" y="418"/>
                  </a:lnTo>
                  <a:lnTo>
                    <a:pt x="13630" y="418"/>
                  </a:lnTo>
                  <a:lnTo>
                    <a:pt x="13630" y="4147"/>
                  </a:lnTo>
                  <a:lnTo>
                    <a:pt x="19577" y="4147"/>
                  </a:lnTo>
                  <a:lnTo>
                    <a:pt x="19577" y="7008"/>
                  </a:lnTo>
                  <a:lnTo>
                    <a:pt x="19995" y="7008"/>
                  </a:lnTo>
                  <a:lnTo>
                    <a:pt x="19995" y="3729"/>
                  </a:lnTo>
                  <a:lnTo>
                    <a:pt x="14048" y="3729"/>
                  </a:lnTo>
                  <a:lnTo>
                    <a:pt x="140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64"/>
            <p:cNvSpPr/>
            <p:nvPr/>
          </p:nvSpPr>
          <p:spPr>
            <a:xfrm>
              <a:off x="4307400" y="355060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1"/>
                  </a:moveTo>
                  <a:cubicBezTo>
                    <a:pt x="290" y="1"/>
                    <a:pt x="1" y="290"/>
                    <a:pt x="1" y="644"/>
                  </a:cubicBezTo>
                  <a:cubicBezTo>
                    <a:pt x="1" y="965"/>
                    <a:pt x="290" y="1254"/>
                    <a:pt x="644" y="1254"/>
                  </a:cubicBezTo>
                  <a:cubicBezTo>
                    <a:pt x="997" y="1254"/>
                    <a:pt x="1255" y="965"/>
                    <a:pt x="1255" y="644"/>
                  </a:cubicBezTo>
                  <a:cubicBezTo>
                    <a:pt x="1255" y="290"/>
                    <a:pt x="997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64"/>
            <p:cNvSpPr/>
            <p:nvPr/>
          </p:nvSpPr>
          <p:spPr>
            <a:xfrm>
              <a:off x="4302600" y="3545775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9"/>
                  </a:moveTo>
                  <a:cubicBezTo>
                    <a:pt x="1061" y="419"/>
                    <a:pt x="1254" y="612"/>
                    <a:pt x="1254" y="837"/>
                  </a:cubicBezTo>
                  <a:cubicBezTo>
                    <a:pt x="1254" y="1062"/>
                    <a:pt x="1061" y="1254"/>
                    <a:pt x="836" y="1254"/>
                  </a:cubicBezTo>
                  <a:cubicBezTo>
                    <a:pt x="611" y="1254"/>
                    <a:pt x="418" y="1062"/>
                    <a:pt x="418" y="837"/>
                  </a:cubicBezTo>
                  <a:cubicBezTo>
                    <a:pt x="418" y="612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0" y="354"/>
                    <a:pt x="0" y="837"/>
                  </a:cubicBezTo>
                  <a:cubicBezTo>
                    <a:pt x="0" y="1287"/>
                    <a:pt x="354" y="1672"/>
                    <a:pt x="836" y="1672"/>
                  </a:cubicBezTo>
                  <a:cubicBezTo>
                    <a:pt x="1286" y="1672"/>
                    <a:pt x="1672" y="1287"/>
                    <a:pt x="1672" y="837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64"/>
            <p:cNvSpPr/>
            <p:nvPr/>
          </p:nvSpPr>
          <p:spPr>
            <a:xfrm>
              <a:off x="2974225" y="2715850"/>
              <a:ext cx="920950" cy="791375"/>
            </a:xfrm>
            <a:custGeom>
              <a:avLst/>
              <a:gdLst/>
              <a:ahLst/>
              <a:cxnLst/>
              <a:rect l="l" t="t" r="r" b="b"/>
              <a:pathLst>
                <a:path w="36838" h="31655" extrusionOk="0">
                  <a:moveTo>
                    <a:pt x="18415" y="1"/>
                  </a:moveTo>
                  <a:cubicBezTo>
                    <a:pt x="17945" y="1"/>
                    <a:pt x="17471" y="234"/>
                    <a:pt x="17198" y="700"/>
                  </a:cubicBezTo>
                  <a:lnTo>
                    <a:pt x="547" y="29565"/>
                  </a:lnTo>
                  <a:cubicBezTo>
                    <a:pt x="0" y="30498"/>
                    <a:pt x="675" y="31655"/>
                    <a:pt x="1736" y="31655"/>
                  </a:cubicBezTo>
                  <a:lnTo>
                    <a:pt x="35070" y="31655"/>
                  </a:lnTo>
                  <a:cubicBezTo>
                    <a:pt x="36163" y="31655"/>
                    <a:pt x="36838" y="30498"/>
                    <a:pt x="36291" y="29565"/>
                  </a:cubicBezTo>
                  <a:lnTo>
                    <a:pt x="19608" y="700"/>
                  </a:lnTo>
                  <a:cubicBezTo>
                    <a:pt x="19351" y="234"/>
                    <a:pt x="18885" y="1"/>
                    <a:pt x="18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64"/>
            <p:cNvSpPr/>
            <p:nvPr/>
          </p:nvSpPr>
          <p:spPr>
            <a:xfrm>
              <a:off x="2977425" y="2710025"/>
              <a:ext cx="914550" cy="802825"/>
            </a:xfrm>
            <a:custGeom>
              <a:avLst/>
              <a:gdLst/>
              <a:ahLst/>
              <a:cxnLst/>
              <a:rect l="l" t="t" r="r" b="b"/>
              <a:pathLst>
                <a:path w="36582" h="32113" extrusionOk="0">
                  <a:moveTo>
                    <a:pt x="18291" y="451"/>
                  </a:moveTo>
                  <a:cubicBezTo>
                    <a:pt x="18677" y="451"/>
                    <a:pt x="19095" y="643"/>
                    <a:pt x="19320" y="1029"/>
                  </a:cubicBezTo>
                  <a:lnTo>
                    <a:pt x="35970" y="29895"/>
                  </a:lnTo>
                  <a:cubicBezTo>
                    <a:pt x="36099" y="30088"/>
                    <a:pt x="36131" y="30313"/>
                    <a:pt x="36131" y="30506"/>
                  </a:cubicBezTo>
                  <a:cubicBezTo>
                    <a:pt x="36131" y="30795"/>
                    <a:pt x="36035" y="31116"/>
                    <a:pt x="35810" y="31309"/>
                  </a:cubicBezTo>
                  <a:cubicBezTo>
                    <a:pt x="35585" y="31534"/>
                    <a:pt x="35295" y="31695"/>
                    <a:pt x="34942" y="31695"/>
                  </a:cubicBezTo>
                  <a:lnTo>
                    <a:pt x="1608" y="31695"/>
                  </a:lnTo>
                  <a:cubicBezTo>
                    <a:pt x="1255" y="31695"/>
                    <a:pt x="965" y="31534"/>
                    <a:pt x="772" y="31309"/>
                  </a:cubicBezTo>
                  <a:cubicBezTo>
                    <a:pt x="547" y="31116"/>
                    <a:pt x="419" y="30795"/>
                    <a:pt x="419" y="30506"/>
                  </a:cubicBezTo>
                  <a:cubicBezTo>
                    <a:pt x="419" y="30313"/>
                    <a:pt x="483" y="30088"/>
                    <a:pt x="580" y="29895"/>
                  </a:cubicBezTo>
                  <a:lnTo>
                    <a:pt x="17262" y="1029"/>
                  </a:lnTo>
                  <a:cubicBezTo>
                    <a:pt x="17487" y="643"/>
                    <a:pt x="17873" y="451"/>
                    <a:pt x="18291" y="451"/>
                  </a:cubicBezTo>
                  <a:close/>
                  <a:moveTo>
                    <a:pt x="18291" y="0"/>
                  </a:moveTo>
                  <a:cubicBezTo>
                    <a:pt x="17745" y="0"/>
                    <a:pt x="17198" y="290"/>
                    <a:pt x="16877" y="804"/>
                  </a:cubicBezTo>
                  <a:lnTo>
                    <a:pt x="226" y="29702"/>
                  </a:lnTo>
                  <a:cubicBezTo>
                    <a:pt x="65" y="29959"/>
                    <a:pt x="1" y="30216"/>
                    <a:pt x="1" y="30506"/>
                  </a:cubicBezTo>
                  <a:cubicBezTo>
                    <a:pt x="1" y="30924"/>
                    <a:pt x="162" y="31309"/>
                    <a:pt x="451" y="31631"/>
                  </a:cubicBezTo>
                  <a:cubicBezTo>
                    <a:pt x="740" y="31920"/>
                    <a:pt x="1158" y="32113"/>
                    <a:pt x="1608" y="32113"/>
                  </a:cubicBezTo>
                  <a:lnTo>
                    <a:pt x="34942" y="32113"/>
                  </a:lnTo>
                  <a:cubicBezTo>
                    <a:pt x="35424" y="32113"/>
                    <a:pt x="35842" y="31920"/>
                    <a:pt x="36099" y="31631"/>
                  </a:cubicBezTo>
                  <a:cubicBezTo>
                    <a:pt x="36388" y="31309"/>
                    <a:pt x="36581" y="30924"/>
                    <a:pt x="36581" y="30506"/>
                  </a:cubicBezTo>
                  <a:cubicBezTo>
                    <a:pt x="36581" y="30216"/>
                    <a:pt x="36485" y="29959"/>
                    <a:pt x="36356" y="29702"/>
                  </a:cubicBezTo>
                  <a:lnTo>
                    <a:pt x="19673" y="804"/>
                  </a:lnTo>
                  <a:cubicBezTo>
                    <a:pt x="19384" y="290"/>
                    <a:pt x="18838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64"/>
            <p:cNvSpPr/>
            <p:nvPr/>
          </p:nvSpPr>
          <p:spPr>
            <a:xfrm>
              <a:off x="3012800" y="2747600"/>
              <a:ext cx="843800" cy="729900"/>
            </a:xfrm>
            <a:custGeom>
              <a:avLst/>
              <a:gdLst/>
              <a:ahLst/>
              <a:cxnLst/>
              <a:rect l="l" t="t" r="r" b="b"/>
              <a:pathLst>
                <a:path w="33752" h="29196" extrusionOk="0">
                  <a:moveTo>
                    <a:pt x="16876" y="0"/>
                  </a:moveTo>
                  <a:cubicBezTo>
                    <a:pt x="16764" y="0"/>
                    <a:pt x="16651" y="56"/>
                    <a:pt x="16587" y="169"/>
                  </a:cubicBezTo>
                  <a:lnTo>
                    <a:pt x="129" y="28681"/>
                  </a:lnTo>
                  <a:cubicBezTo>
                    <a:pt x="0" y="28906"/>
                    <a:pt x="161" y="29195"/>
                    <a:pt x="418" y="29195"/>
                  </a:cubicBezTo>
                  <a:lnTo>
                    <a:pt x="33334" y="29195"/>
                  </a:lnTo>
                  <a:cubicBezTo>
                    <a:pt x="33591" y="29195"/>
                    <a:pt x="33752" y="28906"/>
                    <a:pt x="33623" y="28681"/>
                  </a:cubicBezTo>
                  <a:lnTo>
                    <a:pt x="17165" y="169"/>
                  </a:lnTo>
                  <a:cubicBezTo>
                    <a:pt x="17101" y="56"/>
                    <a:pt x="16989" y="0"/>
                    <a:pt x="16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64"/>
            <p:cNvSpPr/>
            <p:nvPr/>
          </p:nvSpPr>
          <p:spPr>
            <a:xfrm>
              <a:off x="3009575" y="2742175"/>
              <a:ext cx="850250" cy="740950"/>
            </a:xfrm>
            <a:custGeom>
              <a:avLst/>
              <a:gdLst/>
              <a:ahLst/>
              <a:cxnLst/>
              <a:rect l="l" t="t" r="r" b="b"/>
              <a:pathLst>
                <a:path w="34010" h="29638" extrusionOk="0">
                  <a:moveTo>
                    <a:pt x="17005" y="450"/>
                  </a:moveTo>
                  <a:lnTo>
                    <a:pt x="17102" y="515"/>
                  </a:lnTo>
                  <a:lnTo>
                    <a:pt x="33559" y="29027"/>
                  </a:lnTo>
                  <a:lnTo>
                    <a:pt x="33592" y="29091"/>
                  </a:lnTo>
                  <a:lnTo>
                    <a:pt x="33559" y="29155"/>
                  </a:lnTo>
                  <a:lnTo>
                    <a:pt x="33463" y="29220"/>
                  </a:lnTo>
                  <a:lnTo>
                    <a:pt x="547" y="29220"/>
                  </a:lnTo>
                  <a:lnTo>
                    <a:pt x="451" y="29155"/>
                  </a:lnTo>
                  <a:lnTo>
                    <a:pt x="419" y="29091"/>
                  </a:lnTo>
                  <a:lnTo>
                    <a:pt x="419" y="29027"/>
                  </a:lnTo>
                  <a:lnTo>
                    <a:pt x="16877" y="515"/>
                  </a:lnTo>
                  <a:lnTo>
                    <a:pt x="17005" y="450"/>
                  </a:lnTo>
                  <a:close/>
                  <a:moveTo>
                    <a:pt x="17005" y="0"/>
                  </a:moveTo>
                  <a:cubicBezTo>
                    <a:pt x="16812" y="0"/>
                    <a:pt x="16619" y="97"/>
                    <a:pt x="16523" y="290"/>
                  </a:cubicBezTo>
                  <a:lnTo>
                    <a:pt x="65" y="28802"/>
                  </a:lnTo>
                  <a:cubicBezTo>
                    <a:pt x="1" y="28898"/>
                    <a:pt x="1" y="28995"/>
                    <a:pt x="1" y="29091"/>
                  </a:cubicBezTo>
                  <a:cubicBezTo>
                    <a:pt x="1" y="29380"/>
                    <a:pt x="226" y="29638"/>
                    <a:pt x="547" y="29638"/>
                  </a:cubicBezTo>
                  <a:lnTo>
                    <a:pt x="33463" y="29638"/>
                  </a:lnTo>
                  <a:cubicBezTo>
                    <a:pt x="33784" y="29638"/>
                    <a:pt x="34009" y="29380"/>
                    <a:pt x="34009" y="29091"/>
                  </a:cubicBezTo>
                  <a:cubicBezTo>
                    <a:pt x="34009" y="28995"/>
                    <a:pt x="33977" y="28898"/>
                    <a:pt x="33945" y="28802"/>
                  </a:cubicBezTo>
                  <a:lnTo>
                    <a:pt x="17487" y="290"/>
                  </a:lnTo>
                  <a:cubicBezTo>
                    <a:pt x="17359" y="97"/>
                    <a:pt x="17166" y="0"/>
                    <a:pt x="17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64"/>
            <p:cNvSpPr/>
            <p:nvPr/>
          </p:nvSpPr>
          <p:spPr>
            <a:xfrm>
              <a:off x="3366375" y="2914550"/>
              <a:ext cx="135850" cy="521150"/>
            </a:xfrm>
            <a:custGeom>
              <a:avLst/>
              <a:gdLst/>
              <a:ahLst/>
              <a:cxnLst/>
              <a:rect l="l" t="t" r="r" b="b"/>
              <a:pathLst>
                <a:path w="5434" h="20846" extrusionOk="0">
                  <a:moveTo>
                    <a:pt x="2721" y="0"/>
                  </a:moveTo>
                  <a:cubicBezTo>
                    <a:pt x="2259" y="0"/>
                    <a:pt x="1801" y="113"/>
                    <a:pt x="1351" y="338"/>
                  </a:cubicBezTo>
                  <a:cubicBezTo>
                    <a:pt x="419" y="788"/>
                    <a:pt x="1" y="1527"/>
                    <a:pt x="129" y="2556"/>
                  </a:cubicBezTo>
                  <a:lnTo>
                    <a:pt x="1415" y="12681"/>
                  </a:lnTo>
                  <a:cubicBezTo>
                    <a:pt x="1479" y="13099"/>
                    <a:pt x="1608" y="13421"/>
                    <a:pt x="1897" y="13646"/>
                  </a:cubicBezTo>
                  <a:cubicBezTo>
                    <a:pt x="2154" y="13871"/>
                    <a:pt x="2444" y="13999"/>
                    <a:pt x="2733" y="13999"/>
                  </a:cubicBezTo>
                  <a:cubicBezTo>
                    <a:pt x="3055" y="13999"/>
                    <a:pt x="3312" y="13871"/>
                    <a:pt x="3601" y="13646"/>
                  </a:cubicBezTo>
                  <a:cubicBezTo>
                    <a:pt x="3858" y="13421"/>
                    <a:pt x="4019" y="13099"/>
                    <a:pt x="4051" y="12681"/>
                  </a:cubicBezTo>
                  <a:lnTo>
                    <a:pt x="5305" y="2556"/>
                  </a:lnTo>
                  <a:cubicBezTo>
                    <a:pt x="5433" y="1527"/>
                    <a:pt x="5047" y="788"/>
                    <a:pt x="4115" y="338"/>
                  </a:cubicBezTo>
                  <a:cubicBezTo>
                    <a:pt x="3649" y="113"/>
                    <a:pt x="3183" y="0"/>
                    <a:pt x="2721" y="0"/>
                  </a:cubicBezTo>
                  <a:close/>
                  <a:moveTo>
                    <a:pt x="2765" y="16185"/>
                  </a:moveTo>
                  <a:cubicBezTo>
                    <a:pt x="2090" y="16185"/>
                    <a:pt x="1544" y="16410"/>
                    <a:pt x="1126" y="16860"/>
                  </a:cubicBezTo>
                  <a:cubicBezTo>
                    <a:pt x="676" y="17342"/>
                    <a:pt x="451" y="17889"/>
                    <a:pt x="451" y="18499"/>
                  </a:cubicBezTo>
                  <a:cubicBezTo>
                    <a:pt x="451" y="19174"/>
                    <a:pt x="676" y="19721"/>
                    <a:pt x="1126" y="20171"/>
                  </a:cubicBezTo>
                  <a:cubicBezTo>
                    <a:pt x="1576" y="20621"/>
                    <a:pt x="2122" y="20846"/>
                    <a:pt x="2765" y="20846"/>
                  </a:cubicBezTo>
                  <a:cubicBezTo>
                    <a:pt x="3408" y="20846"/>
                    <a:pt x="3955" y="20621"/>
                    <a:pt x="4405" y="20171"/>
                  </a:cubicBezTo>
                  <a:cubicBezTo>
                    <a:pt x="4822" y="19689"/>
                    <a:pt x="5047" y="19142"/>
                    <a:pt x="5047" y="18499"/>
                  </a:cubicBezTo>
                  <a:cubicBezTo>
                    <a:pt x="5047" y="17824"/>
                    <a:pt x="4822" y="17278"/>
                    <a:pt x="4372" y="16828"/>
                  </a:cubicBezTo>
                  <a:cubicBezTo>
                    <a:pt x="3922" y="16410"/>
                    <a:pt x="3376" y="16185"/>
                    <a:pt x="2765" y="161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64"/>
            <p:cNvSpPr/>
            <p:nvPr/>
          </p:nvSpPr>
          <p:spPr>
            <a:xfrm>
              <a:off x="4003650" y="3086925"/>
              <a:ext cx="423525" cy="291950"/>
            </a:xfrm>
            <a:custGeom>
              <a:avLst/>
              <a:gdLst/>
              <a:ahLst/>
              <a:cxnLst/>
              <a:rect l="l" t="t" r="r" b="b"/>
              <a:pathLst>
                <a:path w="16941" h="11678" extrusionOk="0">
                  <a:moveTo>
                    <a:pt x="6429" y="0"/>
                  </a:moveTo>
                  <a:cubicBezTo>
                    <a:pt x="6365" y="32"/>
                    <a:pt x="6333" y="65"/>
                    <a:pt x="6301" y="129"/>
                  </a:cubicBezTo>
                  <a:lnTo>
                    <a:pt x="6301" y="193"/>
                  </a:lnTo>
                  <a:lnTo>
                    <a:pt x="6686" y="1511"/>
                  </a:lnTo>
                  <a:lnTo>
                    <a:pt x="6751" y="1607"/>
                  </a:lnTo>
                  <a:lnTo>
                    <a:pt x="8069" y="2604"/>
                  </a:lnTo>
                  <a:lnTo>
                    <a:pt x="7972" y="3086"/>
                  </a:lnTo>
                  <a:cubicBezTo>
                    <a:pt x="6911" y="2990"/>
                    <a:pt x="5883" y="2893"/>
                    <a:pt x="5336" y="2893"/>
                  </a:cubicBezTo>
                  <a:lnTo>
                    <a:pt x="4918" y="1607"/>
                  </a:lnTo>
                  <a:cubicBezTo>
                    <a:pt x="4918" y="1543"/>
                    <a:pt x="4854" y="1511"/>
                    <a:pt x="4790" y="1511"/>
                  </a:cubicBezTo>
                  <a:lnTo>
                    <a:pt x="2540" y="1543"/>
                  </a:lnTo>
                  <a:lnTo>
                    <a:pt x="1929" y="707"/>
                  </a:lnTo>
                  <a:cubicBezTo>
                    <a:pt x="1910" y="670"/>
                    <a:pt x="1869" y="654"/>
                    <a:pt x="1826" y="654"/>
                  </a:cubicBezTo>
                  <a:cubicBezTo>
                    <a:pt x="1795" y="654"/>
                    <a:pt x="1763" y="662"/>
                    <a:pt x="1736" y="675"/>
                  </a:cubicBezTo>
                  <a:lnTo>
                    <a:pt x="1672" y="772"/>
                  </a:lnTo>
                  <a:lnTo>
                    <a:pt x="1704" y="900"/>
                  </a:lnTo>
                  <a:lnTo>
                    <a:pt x="2347" y="1768"/>
                  </a:lnTo>
                  <a:cubicBezTo>
                    <a:pt x="2379" y="1832"/>
                    <a:pt x="2443" y="1832"/>
                    <a:pt x="2475" y="1832"/>
                  </a:cubicBezTo>
                  <a:lnTo>
                    <a:pt x="4661" y="1800"/>
                  </a:lnTo>
                  <a:lnTo>
                    <a:pt x="5015" y="2925"/>
                  </a:lnTo>
                  <a:cubicBezTo>
                    <a:pt x="4436" y="3022"/>
                    <a:pt x="3504" y="3343"/>
                    <a:pt x="2700" y="3665"/>
                  </a:cubicBezTo>
                  <a:cubicBezTo>
                    <a:pt x="1897" y="3986"/>
                    <a:pt x="1672" y="4983"/>
                    <a:pt x="2250" y="5626"/>
                  </a:cubicBezTo>
                  <a:lnTo>
                    <a:pt x="3890" y="7361"/>
                  </a:lnTo>
                  <a:lnTo>
                    <a:pt x="3150" y="8133"/>
                  </a:lnTo>
                  <a:lnTo>
                    <a:pt x="1190" y="7072"/>
                  </a:lnTo>
                  <a:lnTo>
                    <a:pt x="1061" y="7072"/>
                  </a:lnTo>
                  <a:lnTo>
                    <a:pt x="65" y="7554"/>
                  </a:lnTo>
                  <a:lnTo>
                    <a:pt x="0" y="7651"/>
                  </a:lnTo>
                  <a:lnTo>
                    <a:pt x="0" y="7747"/>
                  </a:lnTo>
                  <a:cubicBezTo>
                    <a:pt x="24" y="7819"/>
                    <a:pt x="85" y="7856"/>
                    <a:pt x="154" y="7856"/>
                  </a:cubicBezTo>
                  <a:cubicBezTo>
                    <a:pt x="177" y="7856"/>
                    <a:pt x="201" y="7852"/>
                    <a:pt x="225" y="7844"/>
                  </a:cubicBezTo>
                  <a:lnTo>
                    <a:pt x="1125" y="7393"/>
                  </a:lnTo>
                  <a:lnTo>
                    <a:pt x="3086" y="8454"/>
                  </a:lnTo>
                  <a:cubicBezTo>
                    <a:pt x="3105" y="8464"/>
                    <a:pt x="3124" y="8468"/>
                    <a:pt x="3143" y="8468"/>
                  </a:cubicBezTo>
                  <a:cubicBezTo>
                    <a:pt x="3188" y="8468"/>
                    <a:pt x="3234" y="8445"/>
                    <a:pt x="3279" y="8422"/>
                  </a:cubicBezTo>
                  <a:lnTo>
                    <a:pt x="4083" y="7586"/>
                  </a:lnTo>
                  <a:lnTo>
                    <a:pt x="4211" y="7747"/>
                  </a:lnTo>
                  <a:lnTo>
                    <a:pt x="6622" y="8615"/>
                  </a:lnTo>
                  <a:lnTo>
                    <a:pt x="6461" y="9290"/>
                  </a:lnTo>
                  <a:lnTo>
                    <a:pt x="4822" y="9547"/>
                  </a:lnTo>
                  <a:lnTo>
                    <a:pt x="4726" y="9611"/>
                  </a:lnTo>
                  <a:lnTo>
                    <a:pt x="3793" y="10608"/>
                  </a:lnTo>
                  <a:lnTo>
                    <a:pt x="3729" y="10672"/>
                  </a:lnTo>
                  <a:cubicBezTo>
                    <a:pt x="3729" y="10704"/>
                    <a:pt x="3729" y="10769"/>
                    <a:pt x="3793" y="10801"/>
                  </a:cubicBezTo>
                  <a:cubicBezTo>
                    <a:pt x="3825" y="10833"/>
                    <a:pt x="3866" y="10849"/>
                    <a:pt x="3902" y="10849"/>
                  </a:cubicBezTo>
                  <a:cubicBezTo>
                    <a:pt x="3938" y="10849"/>
                    <a:pt x="3970" y="10833"/>
                    <a:pt x="3986" y="10801"/>
                  </a:cubicBezTo>
                  <a:lnTo>
                    <a:pt x="4918" y="9836"/>
                  </a:lnTo>
                  <a:lnTo>
                    <a:pt x="6590" y="9579"/>
                  </a:lnTo>
                  <a:cubicBezTo>
                    <a:pt x="6654" y="9547"/>
                    <a:pt x="6718" y="9515"/>
                    <a:pt x="6718" y="9451"/>
                  </a:cubicBezTo>
                  <a:lnTo>
                    <a:pt x="6911" y="8711"/>
                  </a:lnTo>
                  <a:lnTo>
                    <a:pt x="9579" y="9676"/>
                  </a:lnTo>
                  <a:cubicBezTo>
                    <a:pt x="9579" y="9676"/>
                    <a:pt x="10029" y="9290"/>
                    <a:pt x="10544" y="8583"/>
                  </a:cubicBezTo>
                  <a:lnTo>
                    <a:pt x="10897" y="9419"/>
                  </a:lnTo>
                  <a:lnTo>
                    <a:pt x="10929" y="9483"/>
                  </a:lnTo>
                  <a:lnTo>
                    <a:pt x="11894" y="10287"/>
                  </a:lnTo>
                  <a:lnTo>
                    <a:pt x="12183" y="11572"/>
                  </a:lnTo>
                  <a:cubicBezTo>
                    <a:pt x="12183" y="11625"/>
                    <a:pt x="12247" y="11677"/>
                    <a:pt x="12323" y="11677"/>
                  </a:cubicBezTo>
                  <a:cubicBezTo>
                    <a:pt x="12340" y="11677"/>
                    <a:pt x="12358" y="11675"/>
                    <a:pt x="12376" y="11669"/>
                  </a:cubicBezTo>
                  <a:cubicBezTo>
                    <a:pt x="12440" y="11669"/>
                    <a:pt x="12504" y="11572"/>
                    <a:pt x="12472" y="11508"/>
                  </a:cubicBezTo>
                  <a:lnTo>
                    <a:pt x="12183" y="10158"/>
                  </a:lnTo>
                  <a:lnTo>
                    <a:pt x="12119" y="10061"/>
                  </a:lnTo>
                  <a:lnTo>
                    <a:pt x="11154" y="9258"/>
                  </a:lnTo>
                  <a:lnTo>
                    <a:pt x="10737" y="8294"/>
                  </a:lnTo>
                  <a:cubicBezTo>
                    <a:pt x="10769" y="8229"/>
                    <a:pt x="10833" y="8165"/>
                    <a:pt x="10865" y="8101"/>
                  </a:cubicBezTo>
                  <a:lnTo>
                    <a:pt x="11701" y="8294"/>
                  </a:lnTo>
                  <a:lnTo>
                    <a:pt x="11829" y="7683"/>
                  </a:lnTo>
                  <a:lnTo>
                    <a:pt x="12408" y="7844"/>
                  </a:lnTo>
                  <a:cubicBezTo>
                    <a:pt x="12826" y="8261"/>
                    <a:pt x="14722" y="10158"/>
                    <a:pt x="15044" y="11476"/>
                  </a:cubicBezTo>
                  <a:cubicBezTo>
                    <a:pt x="15068" y="11548"/>
                    <a:pt x="15128" y="11584"/>
                    <a:pt x="15184" y="11584"/>
                  </a:cubicBezTo>
                  <a:cubicBezTo>
                    <a:pt x="15203" y="11584"/>
                    <a:pt x="15221" y="11580"/>
                    <a:pt x="15237" y="11572"/>
                  </a:cubicBezTo>
                  <a:cubicBezTo>
                    <a:pt x="15333" y="11572"/>
                    <a:pt x="15365" y="11476"/>
                    <a:pt x="15333" y="11412"/>
                  </a:cubicBezTo>
                  <a:cubicBezTo>
                    <a:pt x="15012" y="10029"/>
                    <a:pt x="13179" y="8165"/>
                    <a:pt x="12665" y="7651"/>
                  </a:cubicBezTo>
                  <a:lnTo>
                    <a:pt x="12954" y="6558"/>
                  </a:lnTo>
                  <a:cubicBezTo>
                    <a:pt x="13630" y="6365"/>
                    <a:pt x="15815" y="5722"/>
                    <a:pt x="16876" y="4886"/>
                  </a:cubicBezTo>
                  <a:cubicBezTo>
                    <a:pt x="16940" y="4854"/>
                    <a:pt x="16940" y="4758"/>
                    <a:pt x="16908" y="4661"/>
                  </a:cubicBezTo>
                  <a:cubicBezTo>
                    <a:pt x="16876" y="4629"/>
                    <a:pt x="16836" y="4613"/>
                    <a:pt x="16796" y="4613"/>
                  </a:cubicBezTo>
                  <a:cubicBezTo>
                    <a:pt x="16756" y="4613"/>
                    <a:pt x="16715" y="4629"/>
                    <a:pt x="16683" y="4661"/>
                  </a:cubicBezTo>
                  <a:cubicBezTo>
                    <a:pt x="15655" y="5465"/>
                    <a:pt x="13308" y="6140"/>
                    <a:pt x="12762" y="6301"/>
                  </a:cubicBezTo>
                  <a:lnTo>
                    <a:pt x="12119" y="6140"/>
                  </a:lnTo>
                  <a:lnTo>
                    <a:pt x="12279" y="5561"/>
                  </a:lnTo>
                  <a:lnTo>
                    <a:pt x="11604" y="5401"/>
                  </a:lnTo>
                  <a:cubicBezTo>
                    <a:pt x="11572" y="5143"/>
                    <a:pt x="11540" y="4854"/>
                    <a:pt x="11476" y="4629"/>
                  </a:cubicBezTo>
                  <a:lnTo>
                    <a:pt x="12472" y="3793"/>
                  </a:lnTo>
                  <a:lnTo>
                    <a:pt x="13694" y="3536"/>
                  </a:lnTo>
                  <a:lnTo>
                    <a:pt x="13790" y="3472"/>
                  </a:lnTo>
                  <a:lnTo>
                    <a:pt x="14690" y="2443"/>
                  </a:lnTo>
                  <a:cubicBezTo>
                    <a:pt x="14722" y="2379"/>
                    <a:pt x="14722" y="2283"/>
                    <a:pt x="14658" y="2218"/>
                  </a:cubicBezTo>
                  <a:cubicBezTo>
                    <a:pt x="14626" y="2186"/>
                    <a:pt x="14586" y="2170"/>
                    <a:pt x="14546" y="2170"/>
                  </a:cubicBezTo>
                  <a:cubicBezTo>
                    <a:pt x="14505" y="2170"/>
                    <a:pt x="14465" y="2186"/>
                    <a:pt x="14433" y="2218"/>
                  </a:cubicBezTo>
                  <a:lnTo>
                    <a:pt x="13597" y="3247"/>
                  </a:lnTo>
                  <a:lnTo>
                    <a:pt x="12376" y="3504"/>
                  </a:lnTo>
                  <a:lnTo>
                    <a:pt x="12312" y="3536"/>
                  </a:lnTo>
                  <a:lnTo>
                    <a:pt x="11379" y="4308"/>
                  </a:lnTo>
                  <a:cubicBezTo>
                    <a:pt x="11187" y="3761"/>
                    <a:pt x="10929" y="3375"/>
                    <a:pt x="10929" y="3375"/>
                  </a:cubicBezTo>
                  <a:cubicBezTo>
                    <a:pt x="10929" y="3375"/>
                    <a:pt x="9644" y="3247"/>
                    <a:pt x="8261" y="3118"/>
                  </a:cubicBezTo>
                  <a:lnTo>
                    <a:pt x="8390" y="2572"/>
                  </a:lnTo>
                  <a:cubicBezTo>
                    <a:pt x="8422" y="2508"/>
                    <a:pt x="8390" y="2443"/>
                    <a:pt x="8358" y="2411"/>
                  </a:cubicBezTo>
                  <a:lnTo>
                    <a:pt x="6976" y="1382"/>
                  </a:lnTo>
                  <a:lnTo>
                    <a:pt x="6590" y="129"/>
                  </a:lnTo>
                  <a:cubicBezTo>
                    <a:pt x="6590" y="32"/>
                    <a:pt x="6493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64"/>
            <p:cNvSpPr/>
            <p:nvPr/>
          </p:nvSpPr>
          <p:spPr>
            <a:xfrm>
              <a:off x="4112125" y="3168875"/>
              <a:ext cx="157550" cy="145500"/>
            </a:xfrm>
            <a:custGeom>
              <a:avLst/>
              <a:gdLst/>
              <a:ahLst/>
              <a:cxnLst/>
              <a:rect l="l" t="t" r="r" b="b"/>
              <a:pathLst>
                <a:path w="6302" h="5820" extrusionOk="0">
                  <a:moveTo>
                    <a:pt x="1094" y="1"/>
                  </a:moveTo>
                  <a:lnTo>
                    <a:pt x="1415" y="1512"/>
                  </a:lnTo>
                  <a:lnTo>
                    <a:pt x="740" y="2090"/>
                  </a:lnTo>
                  <a:lnTo>
                    <a:pt x="1126" y="2862"/>
                  </a:lnTo>
                  <a:lnTo>
                    <a:pt x="1" y="4180"/>
                  </a:lnTo>
                  <a:lnTo>
                    <a:pt x="5112" y="5819"/>
                  </a:lnTo>
                  <a:lnTo>
                    <a:pt x="4308" y="2958"/>
                  </a:lnTo>
                  <a:lnTo>
                    <a:pt x="6301" y="483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64"/>
            <p:cNvSpPr/>
            <p:nvPr/>
          </p:nvSpPr>
          <p:spPr>
            <a:xfrm>
              <a:off x="4108125" y="3164875"/>
              <a:ext cx="165550" cy="153050"/>
            </a:xfrm>
            <a:custGeom>
              <a:avLst/>
              <a:gdLst/>
              <a:ahLst/>
              <a:cxnLst/>
              <a:rect l="l" t="t" r="r" b="b"/>
              <a:pathLst>
                <a:path w="6622" h="6122" extrusionOk="0">
                  <a:moveTo>
                    <a:pt x="1447" y="322"/>
                  </a:moveTo>
                  <a:lnTo>
                    <a:pt x="6172" y="772"/>
                  </a:lnTo>
                  <a:lnTo>
                    <a:pt x="4372" y="3022"/>
                  </a:lnTo>
                  <a:lnTo>
                    <a:pt x="4340" y="3150"/>
                  </a:lnTo>
                  <a:lnTo>
                    <a:pt x="5047" y="5722"/>
                  </a:lnTo>
                  <a:lnTo>
                    <a:pt x="418" y="4243"/>
                  </a:lnTo>
                  <a:lnTo>
                    <a:pt x="1414" y="3118"/>
                  </a:lnTo>
                  <a:lnTo>
                    <a:pt x="1447" y="3054"/>
                  </a:lnTo>
                  <a:lnTo>
                    <a:pt x="1447" y="2958"/>
                  </a:lnTo>
                  <a:lnTo>
                    <a:pt x="1093" y="2283"/>
                  </a:lnTo>
                  <a:lnTo>
                    <a:pt x="1672" y="1768"/>
                  </a:lnTo>
                  <a:cubicBezTo>
                    <a:pt x="1736" y="1736"/>
                    <a:pt x="1736" y="1672"/>
                    <a:pt x="1736" y="1640"/>
                  </a:cubicBezTo>
                  <a:lnTo>
                    <a:pt x="1447" y="322"/>
                  </a:lnTo>
                  <a:close/>
                  <a:moveTo>
                    <a:pt x="1254" y="0"/>
                  </a:moveTo>
                  <a:cubicBezTo>
                    <a:pt x="1222" y="0"/>
                    <a:pt x="1157" y="32"/>
                    <a:pt x="1125" y="65"/>
                  </a:cubicBezTo>
                  <a:lnTo>
                    <a:pt x="1093" y="193"/>
                  </a:lnTo>
                  <a:lnTo>
                    <a:pt x="1414" y="1608"/>
                  </a:lnTo>
                  <a:lnTo>
                    <a:pt x="804" y="2122"/>
                  </a:lnTo>
                  <a:cubicBezTo>
                    <a:pt x="739" y="2186"/>
                    <a:pt x="707" y="2250"/>
                    <a:pt x="772" y="2315"/>
                  </a:cubicBezTo>
                  <a:lnTo>
                    <a:pt x="1125" y="2990"/>
                  </a:lnTo>
                  <a:lnTo>
                    <a:pt x="32" y="4211"/>
                  </a:lnTo>
                  <a:lnTo>
                    <a:pt x="0" y="4275"/>
                  </a:lnTo>
                  <a:lnTo>
                    <a:pt x="0" y="4372"/>
                  </a:lnTo>
                  <a:cubicBezTo>
                    <a:pt x="0" y="4404"/>
                    <a:pt x="64" y="4468"/>
                    <a:pt x="97" y="4468"/>
                  </a:cubicBezTo>
                  <a:lnTo>
                    <a:pt x="5207" y="6108"/>
                  </a:lnTo>
                  <a:cubicBezTo>
                    <a:pt x="5226" y="6117"/>
                    <a:pt x="5245" y="6121"/>
                    <a:pt x="5263" y="6121"/>
                  </a:cubicBezTo>
                  <a:cubicBezTo>
                    <a:pt x="5307" y="6121"/>
                    <a:pt x="5345" y="6098"/>
                    <a:pt x="5368" y="6076"/>
                  </a:cubicBezTo>
                  <a:cubicBezTo>
                    <a:pt x="5400" y="6043"/>
                    <a:pt x="5432" y="5979"/>
                    <a:pt x="5400" y="5915"/>
                  </a:cubicBezTo>
                  <a:lnTo>
                    <a:pt x="4661" y="3150"/>
                  </a:lnTo>
                  <a:lnTo>
                    <a:pt x="6590" y="740"/>
                  </a:lnTo>
                  <a:cubicBezTo>
                    <a:pt x="6622" y="675"/>
                    <a:pt x="6622" y="643"/>
                    <a:pt x="6622" y="579"/>
                  </a:cubicBezTo>
                  <a:cubicBezTo>
                    <a:pt x="6590" y="515"/>
                    <a:pt x="6558" y="482"/>
                    <a:pt x="6493" y="482"/>
                  </a:cubicBezTo>
                  <a:lnTo>
                    <a:pt x="12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64"/>
            <p:cNvSpPr/>
            <p:nvPr/>
          </p:nvSpPr>
          <p:spPr>
            <a:xfrm>
              <a:off x="4219825" y="3191400"/>
              <a:ext cx="59475" cy="107700"/>
            </a:xfrm>
            <a:custGeom>
              <a:avLst/>
              <a:gdLst/>
              <a:ahLst/>
              <a:cxnLst/>
              <a:rect l="l" t="t" r="r" b="b"/>
              <a:pathLst>
                <a:path w="2379" h="4308" extrusionOk="0">
                  <a:moveTo>
                    <a:pt x="1736" y="0"/>
                  </a:moveTo>
                  <a:lnTo>
                    <a:pt x="0" y="2057"/>
                  </a:lnTo>
                  <a:lnTo>
                    <a:pt x="739" y="4307"/>
                  </a:lnTo>
                  <a:lnTo>
                    <a:pt x="2379" y="2572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64"/>
            <p:cNvSpPr/>
            <p:nvPr/>
          </p:nvSpPr>
          <p:spPr>
            <a:xfrm>
              <a:off x="4216600" y="3187375"/>
              <a:ext cx="66725" cy="115275"/>
            </a:xfrm>
            <a:custGeom>
              <a:avLst/>
              <a:gdLst/>
              <a:ahLst/>
              <a:cxnLst/>
              <a:rect l="l" t="t" r="r" b="b"/>
              <a:pathLst>
                <a:path w="2669" h="4611" extrusionOk="0">
                  <a:moveTo>
                    <a:pt x="1801" y="482"/>
                  </a:moveTo>
                  <a:lnTo>
                    <a:pt x="2347" y="2668"/>
                  </a:lnTo>
                  <a:lnTo>
                    <a:pt x="933" y="4179"/>
                  </a:lnTo>
                  <a:lnTo>
                    <a:pt x="322" y="2250"/>
                  </a:lnTo>
                  <a:lnTo>
                    <a:pt x="1801" y="482"/>
                  </a:lnTo>
                  <a:close/>
                  <a:moveTo>
                    <a:pt x="1897" y="0"/>
                  </a:moveTo>
                  <a:cubicBezTo>
                    <a:pt x="1865" y="0"/>
                    <a:pt x="1801" y="0"/>
                    <a:pt x="1769" y="65"/>
                  </a:cubicBezTo>
                  <a:lnTo>
                    <a:pt x="33" y="2122"/>
                  </a:lnTo>
                  <a:lnTo>
                    <a:pt x="1" y="2186"/>
                  </a:lnTo>
                  <a:lnTo>
                    <a:pt x="1" y="2283"/>
                  </a:lnTo>
                  <a:lnTo>
                    <a:pt x="708" y="4501"/>
                  </a:lnTo>
                  <a:cubicBezTo>
                    <a:pt x="740" y="4565"/>
                    <a:pt x="772" y="4597"/>
                    <a:pt x="836" y="4597"/>
                  </a:cubicBezTo>
                  <a:cubicBezTo>
                    <a:pt x="855" y="4606"/>
                    <a:pt x="871" y="4610"/>
                    <a:pt x="885" y="4610"/>
                  </a:cubicBezTo>
                  <a:cubicBezTo>
                    <a:pt x="919" y="4610"/>
                    <a:pt x="942" y="4588"/>
                    <a:pt x="965" y="4565"/>
                  </a:cubicBezTo>
                  <a:lnTo>
                    <a:pt x="2636" y="2829"/>
                  </a:lnTo>
                  <a:cubicBezTo>
                    <a:pt x="2669" y="2797"/>
                    <a:pt x="2669" y="2733"/>
                    <a:pt x="2669" y="2700"/>
                  </a:cubicBezTo>
                  <a:lnTo>
                    <a:pt x="2026" y="97"/>
                  </a:lnTo>
                  <a:cubicBezTo>
                    <a:pt x="2026" y="65"/>
                    <a:pt x="1961" y="0"/>
                    <a:pt x="18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64"/>
            <p:cNvSpPr/>
            <p:nvPr/>
          </p:nvSpPr>
          <p:spPr>
            <a:xfrm>
              <a:off x="2692150" y="2510725"/>
              <a:ext cx="427550" cy="357150"/>
            </a:xfrm>
            <a:custGeom>
              <a:avLst/>
              <a:gdLst/>
              <a:ahLst/>
              <a:cxnLst/>
              <a:rect l="l" t="t" r="r" b="b"/>
              <a:pathLst>
                <a:path w="17102" h="14286" extrusionOk="0">
                  <a:moveTo>
                    <a:pt x="3601" y="1"/>
                  </a:moveTo>
                  <a:cubicBezTo>
                    <a:pt x="3504" y="1"/>
                    <a:pt x="3440" y="65"/>
                    <a:pt x="3440" y="161"/>
                  </a:cubicBezTo>
                  <a:cubicBezTo>
                    <a:pt x="3376" y="1544"/>
                    <a:pt x="4597" y="3858"/>
                    <a:pt x="4951" y="4501"/>
                  </a:cubicBezTo>
                  <a:lnTo>
                    <a:pt x="4372" y="5465"/>
                  </a:lnTo>
                  <a:cubicBezTo>
                    <a:pt x="3665" y="5465"/>
                    <a:pt x="1383" y="5465"/>
                    <a:pt x="129" y="5947"/>
                  </a:cubicBezTo>
                  <a:cubicBezTo>
                    <a:pt x="65" y="5980"/>
                    <a:pt x="1" y="6076"/>
                    <a:pt x="33" y="6140"/>
                  </a:cubicBezTo>
                  <a:cubicBezTo>
                    <a:pt x="57" y="6213"/>
                    <a:pt x="117" y="6249"/>
                    <a:pt x="173" y="6249"/>
                  </a:cubicBezTo>
                  <a:cubicBezTo>
                    <a:pt x="192" y="6249"/>
                    <a:pt x="210" y="6245"/>
                    <a:pt x="226" y="6237"/>
                  </a:cubicBezTo>
                  <a:cubicBezTo>
                    <a:pt x="1222" y="5853"/>
                    <a:pt x="2949" y="5775"/>
                    <a:pt x="3907" y="5775"/>
                  </a:cubicBezTo>
                  <a:cubicBezTo>
                    <a:pt x="4154" y="5775"/>
                    <a:pt x="4350" y="5780"/>
                    <a:pt x="4469" y="5787"/>
                  </a:cubicBezTo>
                  <a:lnTo>
                    <a:pt x="5015" y="6108"/>
                  </a:lnTo>
                  <a:lnTo>
                    <a:pt x="4726" y="6622"/>
                  </a:lnTo>
                  <a:lnTo>
                    <a:pt x="5337" y="6944"/>
                  </a:lnTo>
                  <a:cubicBezTo>
                    <a:pt x="5272" y="7233"/>
                    <a:pt x="5240" y="7490"/>
                    <a:pt x="5240" y="7747"/>
                  </a:cubicBezTo>
                  <a:lnTo>
                    <a:pt x="4019" y="8230"/>
                  </a:lnTo>
                  <a:lnTo>
                    <a:pt x="2765" y="8165"/>
                  </a:lnTo>
                  <a:lnTo>
                    <a:pt x="2701" y="8197"/>
                  </a:lnTo>
                  <a:lnTo>
                    <a:pt x="1544" y="8937"/>
                  </a:lnTo>
                  <a:cubicBezTo>
                    <a:pt x="1447" y="9001"/>
                    <a:pt x="1447" y="9065"/>
                    <a:pt x="1479" y="9162"/>
                  </a:cubicBezTo>
                  <a:cubicBezTo>
                    <a:pt x="1517" y="9199"/>
                    <a:pt x="1566" y="9215"/>
                    <a:pt x="1612" y="9215"/>
                  </a:cubicBezTo>
                  <a:cubicBezTo>
                    <a:pt x="1646" y="9215"/>
                    <a:pt x="1678" y="9207"/>
                    <a:pt x="1704" y="9194"/>
                  </a:cubicBezTo>
                  <a:lnTo>
                    <a:pt x="2797" y="8455"/>
                  </a:lnTo>
                  <a:lnTo>
                    <a:pt x="4051" y="8551"/>
                  </a:lnTo>
                  <a:lnTo>
                    <a:pt x="4115" y="8551"/>
                  </a:lnTo>
                  <a:lnTo>
                    <a:pt x="5240" y="8069"/>
                  </a:lnTo>
                  <a:cubicBezTo>
                    <a:pt x="5272" y="8680"/>
                    <a:pt x="5401" y="9098"/>
                    <a:pt x="5401" y="9098"/>
                  </a:cubicBezTo>
                  <a:cubicBezTo>
                    <a:pt x="5401" y="9098"/>
                    <a:pt x="6590" y="9580"/>
                    <a:pt x="7876" y="10094"/>
                  </a:cubicBezTo>
                  <a:lnTo>
                    <a:pt x="7587" y="10576"/>
                  </a:lnTo>
                  <a:cubicBezTo>
                    <a:pt x="7555" y="10640"/>
                    <a:pt x="7555" y="10705"/>
                    <a:pt x="7587" y="10769"/>
                  </a:cubicBezTo>
                  <a:lnTo>
                    <a:pt x="8615" y="12119"/>
                  </a:lnTo>
                  <a:lnTo>
                    <a:pt x="8615" y="13469"/>
                  </a:lnTo>
                  <a:cubicBezTo>
                    <a:pt x="8615" y="13533"/>
                    <a:pt x="8680" y="13598"/>
                    <a:pt x="8776" y="13598"/>
                  </a:cubicBezTo>
                  <a:cubicBezTo>
                    <a:pt x="8840" y="13598"/>
                    <a:pt x="8873" y="13566"/>
                    <a:pt x="8905" y="13533"/>
                  </a:cubicBezTo>
                  <a:lnTo>
                    <a:pt x="8937" y="13469"/>
                  </a:lnTo>
                  <a:lnTo>
                    <a:pt x="8937" y="12087"/>
                  </a:lnTo>
                  <a:lnTo>
                    <a:pt x="8905" y="11991"/>
                  </a:lnTo>
                  <a:lnTo>
                    <a:pt x="7908" y="10640"/>
                  </a:lnTo>
                  <a:lnTo>
                    <a:pt x="8165" y="10223"/>
                  </a:lnTo>
                  <a:cubicBezTo>
                    <a:pt x="9130" y="10608"/>
                    <a:pt x="10126" y="10994"/>
                    <a:pt x="10640" y="11123"/>
                  </a:cubicBezTo>
                  <a:lnTo>
                    <a:pt x="10640" y="12505"/>
                  </a:lnTo>
                  <a:cubicBezTo>
                    <a:pt x="10640" y="12569"/>
                    <a:pt x="10705" y="12633"/>
                    <a:pt x="10769" y="12633"/>
                  </a:cubicBezTo>
                  <a:lnTo>
                    <a:pt x="12891" y="13244"/>
                  </a:lnTo>
                  <a:lnTo>
                    <a:pt x="13276" y="14209"/>
                  </a:lnTo>
                  <a:cubicBezTo>
                    <a:pt x="13276" y="14256"/>
                    <a:pt x="13328" y="14285"/>
                    <a:pt x="13394" y="14285"/>
                  </a:cubicBezTo>
                  <a:cubicBezTo>
                    <a:pt x="13417" y="14285"/>
                    <a:pt x="13443" y="14281"/>
                    <a:pt x="13469" y="14273"/>
                  </a:cubicBezTo>
                  <a:lnTo>
                    <a:pt x="13533" y="14209"/>
                  </a:lnTo>
                  <a:lnTo>
                    <a:pt x="13533" y="14080"/>
                  </a:lnTo>
                  <a:lnTo>
                    <a:pt x="13148" y="13051"/>
                  </a:lnTo>
                  <a:lnTo>
                    <a:pt x="13051" y="12987"/>
                  </a:lnTo>
                  <a:lnTo>
                    <a:pt x="10962" y="12376"/>
                  </a:lnTo>
                  <a:lnTo>
                    <a:pt x="10930" y="11187"/>
                  </a:lnTo>
                  <a:lnTo>
                    <a:pt x="10930" y="11187"/>
                  </a:lnTo>
                  <a:cubicBezTo>
                    <a:pt x="11186" y="11227"/>
                    <a:pt x="11503" y="11245"/>
                    <a:pt x="11850" y="11245"/>
                  </a:cubicBezTo>
                  <a:cubicBezTo>
                    <a:pt x="12331" y="11245"/>
                    <a:pt x="12868" y="11211"/>
                    <a:pt x="13373" y="11155"/>
                  </a:cubicBezTo>
                  <a:cubicBezTo>
                    <a:pt x="14241" y="11091"/>
                    <a:pt x="14723" y="10190"/>
                    <a:pt x="14369" y="9419"/>
                  </a:cubicBezTo>
                  <a:lnTo>
                    <a:pt x="13308" y="7265"/>
                  </a:lnTo>
                  <a:lnTo>
                    <a:pt x="14208" y="6751"/>
                  </a:lnTo>
                  <a:lnTo>
                    <a:pt x="15784" y="8294"/>
                  </a:lnTo>
                  <a:lnTo>
                    <a:pt x="15912" y="8358"/>
                  </a:lnTo>
                  <a:lnTo>
                    <a:pt x="17005" y="8165"/>
                  </a:lnTo>
                  <a:lnTo>
                    <a:pt x="17101" y="8101"/>
                  </a:lnTo>
                  <a:lnTo>
                    <a:pt x="17101" y="8005"/>
                  </a:lnTo>
                  <a:cubicBezTo>
                    <a:pt x="17101" y="7925"/>
                    <a:pt x="17058" y="7868"/>
                    <a:pt x="16989" y="7868"/>
                  </a:cubicBezTo>
                  <a:cubicBezTo>
                    <a:pt x="16974" y="7868"/>
                    <a:pt x="16958" y="7870"/>
                    <a:pt x="16941" y="7876"/>
                  </a:cubicBezTo>
                  <a:lnTo>
                    <a:pt x="15944" y="8037"/>
                  </a:lnTo>
                  <a:lnTo>
                    <a:pt x="14369" y="6462"/>
                  </a:lnTo>
                  <a:cubicBezTo>
                    <a:pt x="14324" y="6439"/>
                    <a:pt x="14278" y="6416"/>
                    <a:pt x="14233" y="6416"/>
                  </a:cubicBezTo>
                  <a:cubicBezTo>
                    <a:pt x="14214" y="6416"/>
                    <a:pt x="14195" y="6420"/>
                    <a:pt x="14176" y="6430"/>
                  </a:cubicBezTo>
                  <a:lnTo>
                    <a:pt x="13148" y="7008"/>
                  </a:lnTo>
                  <a:lnTo>
                    <a:pt x="13083" y="6815"/>
                  </a:lnTo>
                  <a:lnTo>
                    <a:pt x="11026" y="5304"/>
                  </a:lnTo>
                  <a:lnTo>
                    <a:pt x="11380" y="4694"/>
                  </a:lnTo>
                  <a:lnTo>
                    <a:pt x="13019" y="4919"/>
                  </a:lnTo>
                  <a:lnTo>
                    <a:pt x="13116" y="4887"/>
                  </a:lnTo>
                  <a:lnTo>
                    <a:pt x="14305" y="4212"/>
                  </a:lnTo>
                  <a:lnTo>
                    <a:pt x="14369" y="4147"/>
                  </a:lnTo>
                  <a:cubicBezTo>
                    <a:pt x="14401" y="4115"/>
                    <a:pt x="14401" y="4051"/>
                    <a:pt x="14369" y="3987"/>
                  </a:cubicBezTo>
                  <a:cubicBezTo>
                    <a:pt x="14349" y="3947"/>
                    <a:pt x="14305" y="3919"/>
                    <a:pt x="14251" y="3919"/>
                  </a:cubicBezTo>
                  <a:cubicBezTo>
                    <a:pt x="14218" y="3919"/>
                    <a:pt x="14181" y="3930"/>
                    <a:pt x="14144" y="3954"/>
                  </a:cubicBezTo>
                  <a:lnTo>
                    <a:pt x="12987" y="4597"/>
                  </a:lnTo>
                  <a:lnTo>
                    <a:pt x="11315" y="4404"/>
                  </a:lnTo>
                  <a:cubicBezTo>
                    <a:pt x="11298" y="4396"/>
                    <a:pt x="11281" y="4392"/>
                    <a:pt x="11264" y="4392"/>
                  </a:cubicBezTo>
                  <a:cubicBezTo>
                    <a:pt x="11219" y="4392"/>
                    <a:pt x="11178" y="4422"/>
                    <a:pt x="11155" y="4469"/>
                  </a:cubicBezTo>
                  <a:lnTo>
                    <a:pt x="10769" y="5112"/>
                  </a:lnTo>
                  <a:lnTo>
                    <a:pt x="8487" y="3440"/>
                  </a:lnTo>
                  <a:cubicBezTo>
                    <a:pt x="8487" y="3440"/>
                    <a:pt x="7940" y="3697"/>
                    <a:pt x="7265" y="4212"/>
                  </a:cubicBezTo>
                  <a:lnTo>
                    <a:pt x="7137" y="3312"/>
                  </a:lnTo>
                  <a:lnTo>
                    <a:pt x="7137" y="3247"/>
                  </a:lnTo>
                  <a:lnTo>
                    <a:pt x="6462" y="2219"/>
                  </a:lnTo>
                  <a:lnTo>
                    <a:pt x="6526" y="901"/>
                  </a:lnTo>
                  <a:cubicBezTo>
                    <a:pt x="6526" y="804"/>
                    <a:pt x="6462" y="740"/>
                    <a:pt x="6397" y="740"/>
                  </a:cubicBezTo>
                  <a:cubicBezTo>
                    <a:pt x="6301" y="740"/>
                    <a:pt x="6237" y="804"/>
                    <a:pt x="6237" y="869"/>
                  </a:cubicBezTo>
                  <a:lnTo>
                    <a:pt x="6140" y="2251"/>
                  </a:lnTo>
                  <a:lnTo>
                    <a:pt x="6172" y="2347"/>
                  </a:lnTo>
                  <a:lnTo>
                    <a:pt x="6847" y="3376"/>
                  </a:lnTo>
                  <a:lnTo>
                    <a:pt x="6976" y="4437"/>
                  </a:lnTo>
                  <a:cubicBezTo>
                    <a:pt x="6912" y="4469"/>
                    <a:pt x="6847" y="4533"/>
                    <a:pt x="6783" y="4597"/>
                  </a:cubicBezTo>
                  <a:lnTo>
                    <a:pt x="6076" y="4179"/>
                  </a:lnTo>
                  <a:lnTo>
                    <a:pt x="5755" y="4694"/>
                  </a:lnTo>
                  <a:lnTo>
                    <a:pt x="5240" y="4404"/>
                  </a:lnTo>
                  <a:cubicBezTo>
                    <a:pt x="4951" y="3890"/>
                    <a:pt x="3697" y="1511"/>
                    <a:pt x="3762" y="161"/>
                  </a:cubicBezTo>
                  <a:cubicBezTo>
                    <a:pt x="3762" y="65"/>
                    <a:pt x="3697" y="1"/>
                    <a:pt x="3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64"/>
            <p:cNvSpPr/>
            <p:nvPr/>
          </p:nvSpPr>
          <p:spPr>
            <a:xfrm>
              <a:off x="2836800" y="2611975"/>
              <a:ext cx="177625" cy="168000"/>
            </a:xfrm>
            <a:custGeom>
              <a:avLst/>
              <a:gdLst/>
              <a:ahLst/>
              <a:cxnLst/>
              <a:rect l="l" t="t" r="r" b="b"/>
              <a:pathLst>
                <a:path w="7105" h="6720" extrusionOk="0">
                  <a:moveTo>
                    <a:pt x="2669" y="1"/>
                  </a:moveTo>
                  <a:lnTo>
                    <a:pt x="2604" y="2958"/>
                  </a:lnTo>
                  <a:lnTo>
                    <a:pt x="1" y="4758"/>
                  </a:lnTo>
                  <a:lnTo>
                    <a:pt x="4854" y="6719"/>
                  </a:lnTo>
                  <a:lnTo>
                    <a:pt x="4951" y="5176"/>
                  </a:lnTo>
                  <a:lnTo>
                    <a:pt x="5787" y="4790"/>
                  </a:lnTo>
                  <a:lnTo>
                    <a:pt x="5626" y="3955"/>
                  </a:lnTo>
                  <a:lnTo>
                    <a:pt x="7105" y="3022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64"/>
            <p:cNvSpPr/>
            <p:nvPr/>
          </p:nvSpPr>
          <p:spPr>
            <a:xfrm>
              <a:off x="2832775" y="2608175"/>
              <a:ext cx="185675" cy="175000"/>
            </a:xfrm>
            <a:custGeom>
              <a:avLst/>
              <a:gdLst/>
              <a:ahLst/>
              <a:cxnLst/>
              <a:rect l="l" t="t" r="r" b="b"/>
              <a:pathLst>
                <a:path w="7427" h="7000" extrusionOk="0">
                  <a:moveTo>
                    <a:pt x="2990" y="442"/>
                  </a:moveTo>
                  <a:lnTo>
                    <a:pt x="6976" y="3174"/>
                  </a:lnTo>
                  <a:lnTo>
                    <a:pt x="5723" y="3978"/>
                  </a:lnTo>
                  <a:lnTo>
                    <a:pt x="5658" y="4010"/>
                  </a:lnTo>
                  <a:lnTo>
                    <a:pt x="5626" y="4139"/>
                  </a:lnTo>
                  <a:lnTo>
                    <a:pt x="5787" y="4878"/>
                  </a:lnTo>
                  <a:lnTo>
                    <a:pt x="5080" y="5167"/>
                  </a:lnTo>
                  <a:cubicBezTo>
                    <a:pt x="5015" y="5200"/>
                    <a:pt x="4983" y="5264"/>
                    <a:pt x="4983" y="5296"/>
                  </a:cubicBezTo>
                  <a:lnTo>
                    <a:pt x="4887" y="6646"/>
                  </a:lnTo>
                  <a:lnTo>
                    <a:pt x="483" y="4878"/>
                  </a:lnTo>
                  <a:lnTo>
                    <a:pt x="2862" y="3239"/>
                  </a:lnTo>
                  <a:cubicBezTo>
                    <a:pt x="2894" y="3207"/>
                    <a:pt x="2926" y="3142"/>
                    <a:pt x="2926" y="3110"/>
                  </a:cubicBezTo>
                  <a:lnTo>
                    <a:pt x="2990" y="442"/>
                  </a:lnTo>
                  <a:close/>
                  <a:moveTo>
                    <a:pt x="2834" y="0"/>
                  </a:moveTo>
                  <a:cubicBezTo>
                    <a:pt x="2806" y="0"/>
                    <a:pt x="2781" y="8"/>
                    <a:pt x="2765" y="24"/>
                  </a:cubicBezTo>
                  <a:cubicBezTo>
                    <a:pt x="2701" y="56"/>
                    <a:pt x="2669" y="89"/>
                    <a:pt x="2669" y="153"/>
                  </a:cubicBezTo>
                  <a:lnTo>
                    <a:pt x="2605" y="3014"/>
                  </a:lnTo>
                  <a:lnTo>
                    <a:pt x="65" y="4782"/>
                  </a:lnTo>
                  <a:cubicBezTo>
                    <a:pt x="1" y="4814"/>
                    <a:pt x="1" y="4878"/>
                    <a:pt x="1" y="4942"/>
                  </a:cubicBezTo>
                  <a:cubicBezTo>
                    <a:pt x="1" y="4975"/>
                    <a:pt x="33" y="5039"/>
                    <a:pt x="97" y="5071"/>
                  </a:cubicBezTo>
                  <a:lnTo>
                    <a:pt x="4983" y="7000"/>
                  </a:lnTo>
                  <a:lnTo>
                    <a:pt x="5112" y="7000"/>
                  </a:lnTo>
                  <a:cubicBezTo>
                    <a:pt x="5144" y="6967"/>
                    <a:pt x="5176" y="6935"/>
                    <a:pt x="5176" y="6871"/>
                  </a:cubicBezTo>
                  <a:lnTo>
                    <a:pt x="5273" y="5425"/>
                  </a:lnTo>
                  <a:lnTo>
                    <a:pt x="6012" y="5103"/>
                  </a:lnTo>
                  <a:cubicBezTo>
                    <a:pt x="6076" y="5071"/>
                    <a:pt x="6108" y="5007"/>
                    <a:pt x="6108" y="4942"/>
                  </a:cubicBezTo>
                  <a:lnTo>
                    <a:pt x="5948" y="4171"/>
                  </a:lnTo>
                  <a:lnTo>
                    <a:pt x="7330" y="3303"/>
                  </a:lnTo>
                  <a:lnTo>
                    <a:pt x="7394" y="3239"/>
                  </a:lnTo>
                  <a:lnTo>
                    <a:pt x="7426" y="3174"/>
                  </a:lnTo>
                  <a:cubicBezTo>
                    <a:pt x="7426" y="3142"/>
                    <a:pt x="7394" y="3078"/>
                    <a:pt x="7362" y="3046"/>
                  </a:cubicBezTo>
                  <a:lnTo>
                    <a:pt x="2926" y="24"/>
                  </a:lnTo>
                  <a:cubicBezTo>
                    <a:pt x="2894" y="8"/>
                    <a:pt x="2862" y="0"/>
                    <a:pt x="2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64"/>
            <p:cNvSpPr/>
            <p:nvPr/>
          </p:nvSpPr>
          <p:spPr>
            <a:xfrm>
              <a:off x="2845650" y="2627250"/>
              <a:ext cx="56275" cy="95650"/>
            </a:xfrm>
            <a:custGeom>
              <a:avLst/>
              <a:gdLst/>
              <a:ahLst/>
              <a:cxnLst/>
              <a:rect l="l" t="t" r="r" b="b"/>
              <a:pathLst>
                <a:path w="2251" h="3826" extrusionOk="0">
                  <a:moveTo>
                    <a:pt x="2186" y="1"/>
                  </a:moveTo>
                  <a:lnTo>
                    <a:pt x="129" y="1190"/>
                  </a:lnTo>
                  <a:lnTo>
                    <a:pt x="0" y="3826"/>
                  </a:lnTo>
                  <a:lnTo>
                    <a:pt x="2250" y="2347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64"/>
            <p:cNvSpPr/>
            <p:nvPr/>
          </p:nvSpPr>
          <p:spPr>
            <a:xfrm>
              <a:off x="2841625" y="2623225"/>
              <a:ext cx="64325" cy="103500"/>
            </a:xfrm>
            <a:custGeom>
              <a:avLst/>
              <a:gdLst/>
              <a:ahLst/>
              <a:cxnLst/>
              <a:rect l="l" t="t" r="r" b="b"/>
              <a:pathLst>
                <a:path w="2573" h="4140" extrusionOk="0">
                  <a:moveTo>
                    <a:pt x="2218" y="419"/>
                  </a:moveTo>
                  <a:lnTo>
                    <a:pt x="2251" y="2412"/>
                  </a:lnTo>
                  <a:lnTo>
                    <a:pt x="322" y="3697"/>
                  </a:lnTo>
                  <a:lnTo>
                    <a:pt x="418" y="1447"/>
                  </a:lnTo>
                  <a:lnTo>
                    <a:pt x="2218" y="419"/>
                  </a:lnTo>
                  <a:close/>
                  <a:moveTo>
                    <a:pt x="2283" y="1"/>
                  </a:moveTo>
                  <a:lnTo>
                    <a:pt x="193" y="1222"/>
                  </a:lnTo>
                  <a:cubicBezTo>
                    <a:pt x="161" y="1222"/>
                    <a:pt x="129" y="1287"/>
                    <a:pt x="129" y="1351"/>
                  </a:cubicBezTo>
                  <a:lnTo>
                    <a:pt x="1" y="3987"/>
                  </a:lnTo>
                  <a:cubicBezTo>
                    <a:pt x="1" y="4051"/>
                    <a:pt x="33" y="4083"/>
                    <a:pt x="97" y="4115"/>
                  </a:cubicBezTo>
                  <a:cubicBezTo>
                    <a:pt x="113" y="4131"/>
                    <a:pt x="137" y="4139"/>
                    <a:pt x="165" y="4139"/>
                  </a:cubicBezTo>
                  <a:cubicBezTo>
                    <a:pt x="193" y="4139"/>
                    <a:pt x="226" y="4131"/>
                    <a:pt x="258" y="4115"/>
                  </a:cubicBezTo>
                  <a:lnTo>
                    <a:pt x="2508" y="2637"/>
                  </a:lnTo>
                  <a:lnTo>
                    <a:pt x="2540" y="2572"/>
                  </a:lnTo>
                  <a:lnTo>
                    <a:pt x="2572" y="2508"/>
                  </a:lnTo>
                  <a:lnTo>
                    <a:pt x="2508" y="129"/>
                  </a:lnTo>
                  <a:cubicBezTo>
                    <a:pt x="2508" y="97"/>
                    <a:pt x="2476" y="33"/>
                    <a:pt x="2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64"/>
            <p:cNvSpPr/>
            <p:nvPr/>
          </p:nvSpPr>
          <p:spPr>
            <a:xfrm>
              <a:off x="3290050" y="3551400"/>
              <a:ext cx="279675" cy="397425"/>
            </a:xfrm>
            <a:custGeom>
              <a:avLst/>
              <a:gdLst/>
              <a:ahLst/>
              <a:cxnLst/>
              <a:rect l="l" t="t" r="r" b="b"/>
              <a:pathLst>
                <a:path w="11187" h="15897" extrusionOk="0">
                  <a:moveTo>
                    <a:pt x="2282" y="1"/>
                  </a:moveTo>
                  <a:lnTo>
                    <a:pt x="2186" y="33"/>
                  </a:lnTo>
                  <a:cubicBezTo>
                    <a:pt x="2122" y="65"/>
                    <a:pt x="2122" y="162"/>
                    <a:pt x="2154" y="226"/>
                  </a:cubicBezTo>
                  <a:lnTo>
                    <a:pt x="2797" y="1029"/>
                  </a:lnTo>
                  <a:lnTo>
                    <a:pt x="2186" y="3183"/>
                  </a:lnTo>
                  <a:cubicBezTo>
                    <a:pt x="2186" y="3247"/>
                    <a:pt x="2218" y="3312"/>
                    <a:pt x="2250" y="3344"/>
                  </a:cubicBezTo>
                  <a:lnTo>
                    <a:pt x="3247" y="3955"/>
                  </a:lnTo>
                  <a:lnTo>
                    <a:pt x="3118" y="4115"/>
                  </a:lnTo>
                  <a:lnTo>
                    <a:pt x="2797" y="6655"/>
                  </a:lnTo>
                  <a:lnTo>
                    <a:pt x="2122" y="6655"/>
                  </a:lnTo>
                  <a:lnTo>
                    <a:pt x="1479" y="5112"/>
                  </a:lnTo>
                  <a:lnTo>
                    <a:pt x="1414" y="5047"/>
                  </a:lnTo>
                  <a:lnTo>
                    <a:pt x="257" y="4340"/>
                  </a:lnTo>
                  <a:lnTo>
                    <a:pt x="161" y="4308"/>
                  </a:lnTo>
                  <a:cubicBezTo>
                    <a:pt x="129" y="4308"/>
                    <a:pt x="64" y="4340"/>
                    <a:pt x="32" y="4372"/>
                  </a:cubicBezTo>
                  <a:cubicBezTo>
                    <a:pt x="0" y="4437"/>
                    <a:pt x="0" y="4533"/>
                    <a:pt x="97" y="4597"/>
                  </a:cubicBezTo>
                  <a:lnTo>
                    <a:pt x="1222" y="5272"/>
                  </a:lnTo>
                  <a:lnTo>
                    <a:pt x="1864" y="6848"/>
                  </a:lnTo>
                  <a:cubicBezTo>
                    <a:pt x="1897" y="6912"/>
                    <a:pt x="1929" y="6944"/>
                    <a:pt x="1993" y="6944"/>
                  </a:cubicBezTo>
                  <a:lnTo>
                    <a:pt x="2765" y="6976"/>
                  </a:lnTo>
                  <a:lnTo>
                    <a:pt x="2411" y="9773"/>
                  </a:lnTo>
                  <a:cubicBezTo>
                    <a:pt x="2411" y="9773"/>
                    <a:pt x="2893" y="10158"/>
                    <a:pt x="3665" y="10480"/>
                  </a:cubicBezTo>
                  <a:lnTo>
                    <a:pt x="2957" y="10994"/>
                  </a:lnTo>
                  <a:lnTo>
                    <a:pt x="2925" y="11058"/>
                  </a:lnTo>
                  <a:lnTo>
                    <a:pt x="2347" y="12151"/>
                  </a:lnTo>
                  <a:lnTo>
                    <a:pt x="1125" y="12730"/>
                  </a:lnTo>
                  <a:cubicBezTo>
                    <a:pt x="1061" y="12762"/>
                    <a:pt x="1029" y="12859"/>
                    <a:pt x="1061" y="12923"/>
                  </a:cubicBezTo>
                  <a:cubicBezTo>
                    <a:pt x="1085" y="12995"/>
                    <a:pt x="1145" y="13031"/>
                    <a:pt x="1215" y="13031"/>
                  </a:cubicBezTo>
                  <a:cubicBezTo>
                    <a:pt x="1238" y="13031"/>
                    <a:pt x="1262" y="13027"/>
                    <a:pt x="1286" y="13019"/>
                  </a:cubicBezTo>
                  <a:lnTo>
                    <a:pt x="2507" y="12409"/>
                  </a:lnTo>
                  <a:lnTo>
                    <a:pt x="2572" y="12344"/>
                  </a:lnTo>
                  <a:lnTo>
                    <a:pt x="3150" y="11219"/>
                  </a:lnTo>
                  <a:lnTo>
                    <a:pt x="4018" y="10608"/>
                  </a:lnTo>
                  <a:cubicBezTo>
                    <a:pt x="4082" y="10641"/>
                    <a:pt x="4179" y="10673"/>
                    <a:pt x="4243" y="10705"/>
                  </a:cubicBezTo>
                  <a:lnTo>
                    <a:pt x="4243" y="11541"/>
                  </a:lnTo>
                  <a:lnTo>
                    <a:pt x="4854" y="11541"/>
                  </a:lnTo>
                  <a:lnTo>
                    <a:pt x="4854" y="12151"/>
                  </a:lnTo>
                  <a:cubicBezTo>
                    <a:pt x="4532" y="12666"/>
                    <a:pt x="3054" y="14916"/>
                    <a:pt x="1864" y="15527"/>
                  </a:cubicBezTo>
                  <a:cubicBezTo>
                    <a:pt x="1768" y="15559"/>
                    <a:pt x="1768" y="15655"/>
                    <a:pt x="1800" y="15719"/>
                  </a:cubicBezTo>
                  <a:cubicBezTo>
                    <a:pt x="1824" y="15767"/>
                    <a:pt x="1882" y="15796"/>
                    <a:pt x="1936" y="15796"/>
                  </a:cubicBezTo>
                  <a:cubicBezTo>
                    <a:pt x="1956" y="15796"/>
                    <a:pt x="1976" y="15792"/>
                    <a:pt x="1993" y="15784"/>
                  </a:cubicBezTo>
                  <a:cubicBezTo>
                    <a:pt x="3247" y="15173"/>
                    <a:pt x="4693" y="12955"/>
                    <a:pt x="5079" y="12376"/>
                  </a:cubicBezTo>
                  <a:lnTo>
                    <a:pt x="6204" y="12376"/>
                  </a:lnTo>
                  <a:cubicBezTo>
                    <a:pt x="6525" y="13019"/>
                    <a:pt x="7650" y="15012"/>
                    <a:pt x="8679" y="15848"/>
                  </a:cubicBezTo>
                  <a:cubicBezTo>
                    <a:pt x="8711" y="15880"/>
                    <a:pt x="8751" y="15896"/>
                    <a:pt x="8792" y="15896"/>
                  </a:cubicBezTo>
                  <a:cubicBezTo>
                    <a:pt x="8832" y="15896"/>
                    <a:pt x="8872" y="15880"/>
                    <a:pt x="8904" y="15848"/>
                  </a:cubicBezTo>
                  <a:cubicBezTo>
                    <a:pt x="8936" y="15784"/>
                    <a:pt x="8936" y="15687"/>
                    <a:pt x="8872" y="15623"/>
                  </a:cubicBezTo>
                  <a:cubicBezTo>
                    <a:pt x="7843" y="14787"/>
                    <a:pt x="6686" y="12634"/>
                    <a:pt x="6429" y="12151"/>
                  </a:cubicBezTo>
                  <a:lnTo>
                    <a:pt x="6429" y="11509"/>
                  </a:lnTo>
                  <a:lnTo>
                    <a:pt x="7008" y="11509"/>
                  </a:lnTo>
                  <a:lnTo>
                    <a:pt x="7008" y="10833"/>
                  </a:lnTo>
                  <a:cubicBezTo>
                    <a:pt x="7297" y="10737"/>
                    <a:pt x="7522" y="10641"/>
                    <a:pt x="7747" y="10512"/>
                  </a:cubicBezTo>
                  <a:lnTo>
                    <a:pt x="8776" y="11348"/>
                  </a:lnTo>
                  <a:lnTo>
                    <a:pt x="9322" y="12473"/>
                  </a:lnTo>
                  <a:lnTo>
                    <a:pt x="9386" y="12537"/>
                  </a:lnTo>
                  <a:lnTo>
                    <a:pt x="10608" y="13180"/>
                  </a:lnTo>
                  <a:cubicBezTo>
                    <a:pt x="10625" y="13189"/>
                    <a:pt x="10644" y="13193"/>
                    <a:pt x="10664" y="13193"/>
                  </a:cubicBezTo>
                  <a:cubicBezTo>
                    <a:pt x="10719" y="13193"/>
                    <a:pt x="10777" y="13163"/>
                    <a:pt x="10801" y="13116"/>
                  </a:cubicBezTo>
                  <a:cubicBezTo>
                    <a:pt x="10865" y="13019"/>
                    <a:pt x="10833" y="12955"/>
                    <a:pt x="10736" y="12891"/>
                  </a:cubicBezTo>
                  <a:lnTo>
                    <a:pt x="9579" y="12280"/>
                  </a:lnTo>
                  <a:lnTo>
                    <a:pt x="9033" y="11155"/>
                  </a:lnTo>
                  <a:lnTo>
                    <a:pt x="9001" y="11123"/>
                  </a:lnTo>
                  <a:lnTo>
                    <a:pt x="8036" y="10351"/>
                  </a:lnTo>
                  <a:cubicBezTo>
                    <a:pt x="8550" y="10030"/>
                    <a:pt x="8840" y="9741"/>
                    <a:pt x="8840" y="9741"/>
                  </a:cubicBezTo>
                  <a:cubicBezTo>
                    <a:pt x="8840" y="9741"/>
                    <a:pt x="8711" y="8455"/>
                    <a:pt x="8518" y="7073"/>
                  </a:cubicBezTo>
                  <a:lnTo>
                    <a:pt x="9097" y="7073"/>
                  </a:lnTo>
                  <a:cubicBezTo>
                    <a:pt x="9161" y="7073"/>
                    <a:pt x="9193" y="7040"/>
                    <a:pt x="9226" y="6976"/>
                  </a:cubicBezTo>
                  <a:lnTo>
                    <a:pt x="9933" y="5433"/>
                  </a:lnTo>
                  <a:lnTo>
                    <a:pt x="11090" y="4790"/>
                  </a:lnTo>
                  <a:cubicBezTo>
                    <a:pt x="11154" y="4758"/>
                    <a:pt x="11186" y="4662"/>
                    <a:pt x="11154" y="4565"/>
                  </a:cubicBezTo>
                  <a:cubicBezTo>
                    <a:pt x="11122" y="4533"/>
                    <a:pt x="11058" y="4501"/>
                    <a:pt x="11026" y="4501"/>
                  </a:cubicBezTo>
                  <a:lnTo>
                    <a:pt x="10929" y="4533"/>
                  </a:lnTo>
                  <a:lnTo>
                    <a:pt x="9740" y="5176"/>
                  </a:lnTo>
                  <a:lnTo>
                    <a:pt x="9676" y="5272"/>
                  </a:lnTo>
                  <a:lnTo>
                    <a:pt x="9001" y="6783"/>
                  </a:lnTo>
                  <a:lnTo>
                    <a:pt x="8486" y="6751"/>
                  </a:lnTo>
                  <a:cubicBezTo>
                    <a:pt x="8358" y="5723"/>
                    <a:pt x="8197" y="4694"/>
                    <a:pt x="8100" y="4180"/>
                  </a:cubicBezTo>
                  <a:lnTo>
                    <a:pt x="9258" y="3472"/>
                  </a:lnTo>
                  <a:cubicBezTo>
                    <a:pt x="9322" y="3440"/>
                    <a:pt x="9354" y="3376"/>
                    <a:pt x="9354" y="3312"/>
                  </a:cubicBezTo>
                  <a:lnTo>
                    <a:pt x="8808" y="1158"/>
                  </a:lnTo>
                  <a:lnTo>
                    <a:pt x="9483" y="354"/>
                  </a:lnTo>
                  <a:cubicBezTo>
                    <a:pt x="9547" y="290"/>
                    <a:pt x="9515" y="194"/>
                    <a:pt x="9451" y="162"/>
                  </a:cubicBezTo>
                  <a:lnTo>
                    <a:pt x="9354" y="129"/>
                  </a:lnTo>
                  <a:lnTo>
                    <a:pt x="9258" y="162"/>
                  </a:lnTo>
                  <a:lnTo>
                    <a:pt x="8550" y="997"/>
                  </a:lnTo>
                  <a:lnTo>
                    <a:pt x="8518" y="1126"/>
                  </a:lnTo>
                  <a:lnTo>
                    <a:pt x="9033" y="3280"/>
                  </a:lnTo>
                  <a:lnTo>
                    <a:pt x="8004" y="3858"/>
                  </a:lnTo>
                  <a:cubicBezTo>
                    <a:pt x="7779" y="3312"/>
                    <a:pt x="7265" y="2476"/>
                    <a:pt x="6783" y="1737"/>
                  </a:cubicBezTo>
                  <a:cubicBezTo>
                    <a:pt x="6541" y="1383"/>
                    <a:pt x="6156" y="1206"/>
                    <a:pt x="5770" y="1206"/>
                  </a:cubicBezTo>
                  <a:cubicBezTo>
                    <a:pt x="5384" y="1206"/>
                    <a:pt x="4999" y="1383"/>
                    <a:pt x="4757" y="1737"/>
                  </a:cubicBezTo>
                  <a:lnTo>
                    <a:pt x="3407" y="3730"/>
                  </a:lnTo>
                  <a:lnTo>
                    <a:pt x="2507" y="3151"/>
                  </a:lnTo>
                  <a:lnTo>
                    <a:pt x="3118" y="1029"/>
                  </a:lnTo>
                  <a:lnTo>
                    <a:pt x="3086" y="901"/>
                  </a:lnTo>
                  <a:lnTo>
                    <a:pt x="2411" y="65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64"/>
            <p:cNvSpPr/>
            <p:nvPr/>
          </p:nvSpPr>
          <p:spPr>
            <a:xfrm>
              <a:off x="3363975" y="3655875"/>
              <a:ext cx="136625" cy="134225"/>
            </a:xfrm>
            <a:custGeom>
              <a:avLst/>
              <a:gdLst/>
              <a:ahLst/>
              <a:cxnLst/>
              <a:rect l="l" t="t" r="r" b="b"/>
              <a:pathLst>
                <a:path w="5465" h="5369" extrusionOk="0">
                  <a:moveTo>
                    <a:pt x="483" y="1"/>
                  </a:moveTo>
                  <a:lnTo>
                    <a:pt x="0" y="5337"/>
                  </a:lnTo>
                  <a:lnTo>
                    <a:pt x="0" y="5337"/>
                  </a:lnTo>
                  <a:lnTo>
                    <a:pt x="2604" y="3954"/>
                  </a:lnTo>
                  <a:lnTo>
                    <a:pt x="5465" y="5369"/>
                  </a:lnTo>
                  <a:lnTo>
                    <a:pt x="4790" y="129"/>
                  </a:lnTo>
                  <a:lnTo>
                    <a:pt x="3408" y="804"/>
                  </a:lnTo>
                  <a:lnTo>
                    <a:pt x="2668" y="258"/>
                  </a:lnTo>
                  <a:lnTo>
                    <a:pt x="1993" y="836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64"/>
            <p:cNvSpPr/>
            <p:nvPr/>
          </p:nvSpPr>
          <p:spPr>
            <a:xfrm>
              <a:off x="3359950" y="3651850"/>
              <a:ext cx="144675" cy="141800"/>
            </a:xfrm>
            <a:custGeom>
              <a:avLst/>
              <a:gdLst/>
              <a:ahLst/>
              <a:cxnLst/>
              <a:rect l="l" t="t" r="r" b="b"/>
              <a:pathLst>
                <a:path w="5787" h="5672" extrusionOk="0">
                  <a:moveTo>
                    <a:pt x="772" y="387"/>
                  </a:moveTo>
                  <a:lnTo>
                    <a:pt x="2090" y="1126"/>
                  </a:lnTo>
                  <a:lnTo>
                    <a:pt x="2154" y="1126"/>
                  </a:lnTo>
                  <a:lnTo>
                    <a:pt x="2283" y="1094"/>
                  </a:lnTo>
                  <a:lnTo>
                    <a:pt x="2829" y="612"/>
                  </a:lnTo>
                  <a:lnTo>
                    <a:pt x="3472" y="1094"/>
                  </a:lnTo>
                  <a:cubicBezTo>
                    <a:pt x="3504" y="1126"/>
                    <a:pt x="3569" y="1126"/>
                    <a:pt x="3633" y="1126"/>
                  </a:cubicBezTo>
                  <a:lnTo>
                    <a:pt x="4822" y="547"/>
                  </a:lnTo>
                  <a:lnTo>
                    <a:pt x="5433" y="5240"/>
                  </a:lnTo>
                  <a:lnTo>
                    <a:pt x="5433" y="5240"/>
                  </a:lnTo>
                  <a:lnTo>
                    <a:pt x="2829" y="3987"/>
                  </a:lnTo>
                  <a:lnTo>
                    <a:pt x="2701" y="3987"/>
                  </a:lnTo>
                  <a:lnTo>
                    <a:pt x="354" y="5240"/>
                  </a:lnTo>
                  <a:lnTo>
                    <a:pt x="772" y="387"/>
                  </a:lnTo>
                  <a:close/>
                  <a:moveTo>
                    <a:pt x="579" y="1"/>
                  </a:moveTo>
                  <a:cubicBezTo>
                    <a:pt x="515" y="33"/>
                    <a:pt x="483" y="97"/>
                    <a:pt x="483" y="129"/>
                  </a:cubicBezTo>
                  <a:lnTo>
                    <a:pt x="1" y="5465"/>
                  </a:lnTo>
                  <a:cubicBezTo>
                    <a:pt x="1" y="5530"/>
                    <a:pt x="33" y="5594"/>
                    <a:pt x="65" y="5626"/>
                  </a:cubicBezTo>
                  <a:cubicBezTo>
                    <a:pt x="97" y="5642"/>
                    <a:pt x="129" y="5650"/>
                    <a:pt x="157" y="5650"/>
                  </a:cubicBezTo>
                  <a:cubicBezTo>
                    <a:pt x="185" y="5650"/>
                    <a:pt x="210" y="5642"/>
                    <a:pt x="226" y="5626"/>
                  </a:cubicBezTo>
                  <a:lnTo>
                    <a:pt x="2765" y="4276"/>
                  </a:lnTo>
                  <a:lnTo>
                    <a:pt x="5562" y="5658"/>
                  </a:lnTo>
                  <a:cubicBezTo>
                    <a:pt x="5580" y="5668"/>
                    <a:pt x="5599" y="5672"/>
                    <a:pt x="5617" y="5672"/>
                  </a:cubicBezTo>
                  <a:cubicBezTo>
                    <a:pt x="5661" y="5672"/>
                    <a:pt x="5700" y="5649"/>
                    <a:pt x="5722" y="5626"/>
                  </a:cubicBezTo>
                  <a:cubicBezTo>
                    <a:pt x="5754" y="5594"/>
                    <a:pt x="5787" y="5562"/>
                    <a:pt x="5787" y="5498"/>
                  </a:cubicBezTo>
                  <a:lnTo>
                    <a:pt x="5112" y="290"/>
                  </a:lnTo>
                  <a:cubicBezTo>
                    <a:pt x="5112" y="226"/>
                    <a:pt x="5079" y="194"/>
                    <a:pt x="5015" y="162"/>
                  </a:cubicBezTo>
                  <a:lnTo>
                    <a:pt x="4887" y="162"/>
                  </a:lnTo>
                  <a:lnTo>
                    <a:pt x="3569" y="804"/>
                  </a:lnTo>
                  <a:lnTo>
                    <a:pt x="2926" y="290"/>
                  </a:lnTo>
                  <a:cubicBezTo>
                    <a:pt x="2894" y="274"/>
                    <a:pt x="2862" y="266"/>
                    <a:pt x="2829" y="266"/>
                  </a:cubicBezTo>
                  <a:cubicBezTo>
                    <a:pt x="2797" y="266"/>
                    <a:pt x="2765" y="274"/>
                    <a:pt x="2733" y="290"/>
                  </a:cubicBezTo>
                  <a:lnTo>
                    <a:pt x="2154" y="804"/>
                  </a:lnTo>
                  <a:lnTo>
                    <a:pt x="708" y="33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64"/>
            <p:cNvSpPr/>
            <p:nvPr/>
          </p:nvSpPr>
          <p:spPr>
            <a:xfrm>
              <a:off x="3378425" y="3754725"/>
              <a:ext cx="110925" cy="61100"/>
            </a:xfrm>
            <a:custGeom>
              <a:avLst/>
              <a:gdLst/>
              <a:ahLst/>
              <a:cxnLst/>
              <a:rect l="l" t="t" r="r" b="b"/>
              <a:pathLst>
                <a:path w="4437" h="2444" extrusionOk="0">
                  <a:moveTo>
                    <a:pt x="2026" y="0"/>
                  </a:moveTo>
                  <a:lnTo>
                    <a:pt x="1" y="1190"/>
                  </a:lnTo>
                  <a:lnTo>
                    <a:pt x="2058" y="2443"/>
                  </a:lnTo>
                  <a:lnTo>
                    <a:pt x="4437" y="1222"/>
                  </a:lnTo>
                  <a:lnTo>
                    <a:pt x="20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64"/>
            <p:cNvSpPr/>
            <p:nvPr/>
          </p:nvSpPr>
          <p:spPr>
            <a:xfrm>
              <a:off x="3374425" y="3750700"/>
              <a:ext cx="118950" cy="68325"/>
            </a:xfrm>
            <a:custGeom>
              <a:avLst/>
              <a:gdLst/>
              <a:ahLst/>
              <a:cxnLst/>
              <a:rect l="l" t="t" r="r" b="b"/>
              <a:pathLst>
                <a:path w="4758" h="2733" extrusionOk="0">
                  <a:moveTo>
                    <a:pt x="2186" y="322"/>
                  </a:moveTo>
                  <a:lnTo>
                    <a:pt x="4243" y="1383"/>
                  </a:lnTo>
                  <a:lnTo>
                    <a:pt x="2218" y="2411"/>
                  </a:lnTo>
                  <a:lnTo>
                    <a:pt x="450" y="1351"/>
                  </a:lnTo>
                  <a:lnTo>
                    <a:pt x="2186" y="322"/>
                  </a:lnTo>
                  <a:close/>
                  <a:moveTo>
                    <a:pt x="2186" y="1"/>
                  </a:moveTo>
                  <a:lnTo>
                    <a:pt x="2122" y="33"/>
                  </a:lnTo>
                  <a:lnTo>
                    <a:pt x="97" y="1222"/>
                  </a:lnTo>
                  <a:cubicBezTo>
                    <a:pt x="32" y="1254"/>
                    <a:pt x="0" y="1319"/>
                    <a:pt x="0" y="1351"/>
                  </a:cubicBezTo>
                  <a:cubicBezTo>
                    <a:pt x="0" y="1415"/>
                    <a:pt x="32" y="1447"/>
                    <a:pt x="97" y="1479"/>
                  </a:cubicBezTo>
                  <a:lnTo>
                    <a:pt x="2154" y="2733"/>
                  </a:lnTo>
                  <a:lnTo>
                    <a:pt x="2283" y="2733"/>
                  </a:lnTo>
                  <a:lnTo>
                    <a:pt x="4661" y="1544"/>
                  </a:lnTo>
                  <a:cubicBezTo>
                    <a:pt x="4725" y="1511"/>
                    <a:pt x="4758" y="1447"/>
                    <a:pt x="4758" y="1415"/>
                  </a:cubicBezTo>
                  <a:cubicBezTo>
                    <a:pt x="4758" y="1351"/>
                    <a:pt x="4725" y="1286"/>
                    <a:pt x="4661" y="1254"/>
                  </a:cubicBezTo>
                  <a:lnTo>
                    <a:pt x="2250" y="33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64"/>
            <p:cNvSpPr/>
            <p:nvPr/>
          </p:nvSpPr>
          <p:spPr>
            <a:xfrm>
              <a:off x="3506200" y="2497575"/>
              <a:ext cx="375325" cy="422225"/>
            </a:xfrm>
            <a:custGeom>
              <a:avLst/>
              <a:gdLst/>
              <a:ahLst/>
              <a:cxnLst/>
              <a:rect l="l" t="t" r="r" b="b"/>
              <a:pathLst>
                <a:path w="15013" h="16889" extrusionOk="0">
                  <a:moveTo>
                    <a:pt x="9196" y="0"/>
                  </a:moveTo>
                  <a:cubicBezTo>
                    <a:pt x="9176" y="0"/>
                    <a:pt x="9154" y="4"/>
                    <a:pt x="9130" y="12"/>
                  </a:cubicBezTo>
                  <a:cubicBezTo>
                    <a:pt x="9066" y="44"/>
                    <a:pt x="9001" y="109"/>
                    <a:pt x="9034" y="205"/>
                  </a:cubicBezTo>
                  <a:cubicBezTo>
                    <a:pt x="9451" y="1459"/>
                    <a:pt x="9226" y="3902"/>
                    <a:pt x="9162" y="4448"/>
                  </a:cubicBezTo>
                  <a:lnTo>
                    <a:pt x="8808" y="4995"/>
                  </a:lnTo>
                  <a:lnTo>
                    <a:pt x="8326" y="4673"/>
                  </a:lnTo>
                  <a:lnTo>
                    <a:pt x="7941" y="5220"/>
                  </a:lnTo>
                  <a:cubicBezTo>
                    <a:pt x="7683" y="5155"/>
                    <a:pt x="7394" y="5091"/>
                    <a:pt x="7169" y="5059"/>
                  </a:cubicBezTo>
                  <a:lnTo>
                    <a:pt x="6751" y="3838"/>
                  </a:lnTo>
                  <a:lnTo>
                    <a:pt x="6944" y="2584"/>
                  </a:lnTo>
                  <a:lnTo>
                    <a:pt x="6912" y="2487"/>
                  </a:lnTo>
                  <a:lnTo>
                    <a:pt x="6237" y="1298"/>
                  </a:lnTo>
                  <a:cubicBezTo>
                    <a:pt x="6216" y="1236"/>
                    <a:pt x="6169" y="1200"/>
                    <a:pt x="6120" y="1200"/>
                  </a:cubicBezTo>
                  <a:cubicBezTo>
                    <a:pt x="6094" y="1200"/>
                    <a:pt x="6067" y="1211"/>
                    <a:pt x="6044" y="1234"/>
                  </a:cubicBezTo>
                  <a:cubicBezTo>
                    <a:pt x="5980" y="1266"/>
                    <a:pt x="5948" y="1362"/>
                    <a:pt x="5980" y="1427"/>
                  </a:cubicBezTo>
                  <a:lnTo>
                    <a:pt x="6623" y="2584"/>
                  </a:lnTo>
                  <a:lnTo>
                    <a:pt x="6462" y="3838"/>
                  </a:lnTo>
                  <a:lnTo>
                    <a:pt x="6462" y="3902"/>
                  </a:lnTo>
                  <a:lnTo>
                    <a:pt x="6848" y="5059"/>
                  </a:lnTo>
                  <a:cubicBezTo>
                    <a:pt x="6760" y="5054"/>
                    <a:pt x="6677" y="5052"/>
                    <a:pt x="6598" y="5052"/>
                  </a:cubicBezTo>
                  <a:cubicBezTo>
                    <a:pt x="6126" y="5052"/>
                    <a:pt x="5819" y="5123"/>
                    <a:pt x="5819" y="5123"/>
                  </a:cubicBezTo>
                  <a:cubicBezTo>
                    <a:pt x="5819" y="5123"/>
                    <a:pt x="5208" y="6281"/>
                    <a:pt x="4598" y="7534"/>
                  </a:cubicBezTo>
                  <a:lnTo>
                    <a:pt x="4148" y="7213"/>
                  </a:lnTo>
                  <a:cubicBezTo>
                    <a:pt x="4131" y="7197"/>
                    <a:pt x="4107" y="7189"/>
                    <a:pt x="4079" y="7189"/>
                  </a:cubicBezTo>
                  <a:cubicBezTo>
                    <a:pt x="4051" y="7189"/>
                    <a:pt x="4019" y="7197"/>
                    <a:pt x="3987" y="7213"/>
                  </a:cubicBezTo>
                  <a:lnTo>
                    <a:pt x="2540" y="8113"/>
                  </a:lnTo>
                  <a:lnTo>
                    <a:pt x="1222" y="8016"/>
                  </a:lnTo>
                  <a:cubicBezTo>
                    <a:pt x="1126" y="8016"/>
                    <a:pt x="1062" y="8081"/>
                    <a:pt x="1062" y="8145"/>
                  </a:cubicBezTo>
                  <a:cubicBezTo>
                    <a:pt x="1062" y="8209"/>
                    <a:pt x="1062" y="8273"/>
                    <a:pt x="1126" y="8306"/>
                  </a:cubicBezTo>
                  <a:lnTo>
                    <a:pt x="1190" y="8306"/>
                  </a:lnTo>
                  <a:lnTo>
                    <a:pt x="2572" y="8434"/>
                  </a:lnTo>
                  <a:lnTo>
                    <a:pt x="2669" y="8402"/>
                  </a:lnTo>
                  <a:lnTo>
                    <a:pt x="4051" y="7502"/>
                  </a:lnTo>
                  <a:lnTo>
                    <a:pt x="4469" y="7791"/>
                  </a:lnTo>
                  <a:cubicBezTo>
                    <a:pt x="4019" y="8756"/>
                    <a:pt x="3569" y="9688"/>
                    <a:pt x="3376" y="10202"/>
                  </a:cubicBezTo>
                  <a:lnTo>
                    <a:pt x="2026" y="10106"/>
                  </a:lnTo>
                  <a:cubicBezTo>
                    <a:pt x="1962" y="10106"/>
                    <a:pt x="1897" y="10138"/>
                    <a:pt x="1865" y="10202"/>
                  </a:cubicBezTo>
                  <a:lnTo>
                    <a:pt x="1094" y="12292"/>
                  </a:lnTo>
                  <a:lnTo>
                    <a:pt x="130" y="12581"/>
                  </a:lnTo>
                  <a:cubicBezTo>
                    <a:pt x="33" y="12613"/>
                    <a:pt x="1" y="12709"/>
                    <a:pt x="33" y="12774"/>
                  </a:cubicBezTo>
                  <a:lnTo>
                    <a:pt x="97" y="12870"/>
                  </a:lnTo>
                  <a:lnTo>
                    <a:pt x="226" y="12870"/>
                  </a:lnTo>
                  <a:lnTo>
                    <a:pt x="1255" y="12581"/>
                  </a:lnTo>
                  <a:lnTo>
                    <a:pt x="1351" y="12484"/>
                  </a:lnTo>
                  <a:lnTo>
                    <a:pt x="2122" y="10427"/>
                  </a:lnTo>
                  <a:lnTo>
                    <a:pt x="3280" y="10491"/>
                  </a:lnTo>
                  <a:cubicBezTo>
                    <a:pt x="3151" y="11070"/>
                    <a:pt x="3119" y="12067"/>
                    <a:pt x="3151" y="12934"/>
                  </a:cubicBezTo>
                  <a:cubicBezTo>
                    <a:pt x="3151" y="13610"/>
                    <a:pt x="3718" y="14118"/>
                    <a:pt x="4360" y="14118"/>
                  </a:cubicBezTo>
                  <a:cubicBezTo>
                    <a:pt x="4512" y="14118"/>
                    <a:pt x="4669" y="14089"/>
                    <a:pt x="4823" y="14027"/>
                  </a:cubicBezTo>
                  <a:lnTo>
                    <a:pt x="7041" y="13127"/>
                  </a:lnTo>
                  <a:lnTo>
                    <a:pt x="7458" y="14092"/>
                  </a:lnTo>
                  <a:lnTo>
                    <a:pt x="5819" y="15538"/>
                  </a:lnTo>
                  <a:cubicBezTo>
                    <a:pt x="5787" y="15570"/>
                    <a:pt x="5755" y="15602"/>
                    <a:pt x="5755" y="15667"/>
                  </a:cubicBezTo>
                  <a:lnTo>
                    <a:pt x="5851" y="16760"/>
                  </a:lnTo>
                  <a:lnTo>
                    <a:pt x="5915" y="16856"/>
                  </a:lnTo>
                  <a:lnTo>
                    <a:pt x="6012" y="16888"/>
                  </a:lnTo>
                  <a:cubicBezTo>
                    <a:pt x="6108" y="16888"/>
                    <a:pt x="6173" y="16824"/>
                    <a:pt x="6173" y="16727"/>
                  </a:cubicBezTo>
                  <a:lnTo>
                    <a:pt x="6076" y="15731"/>
                  </a:lnTo>
                  <a:lnTo>
                    <a:pt x="7748" y="14252"/>
                  </a:lnTo>
                  <a:cubicBezTo>
                    <a:pt x="7812" y="14220"/>
                    <a:pt x="7812" y="14124"/>
                    <a:pt x="7780" y="14092"/>
                  </a:cubicBezTo>
                  <a:lnTo>
                    <a:pt x="7330" y="13031"/>
                  </a:lnTo>
                  <a:lnTo>
                    <a:pt x="7491" y="12967"/>
                  </a:lnTo>
                  <a:lnTo>
                    <a:pt x="9162" y="11006"/>
                  </a:lnTo>
                  <a:lnTo>
                    <a:pt x="9741" y="11424"/>
                  </a:lnTo>
                  <a:lnTo>
                    <a:pt x="9419" y="13031"/>
                  </a:lnTo>
                  <a:lnTo>
                    <a:pt x="9419" y="13127"/>
                  </a:lnTo>
                  <a:lnTo>
                    <a:pt x="9998" y="14381"/>
                  </a:lnTo>
                  <a:lnTo>
                    <a:pt x="10062" y="14445"/>
                  </a:lnTo>
                  <a:cubicBezTo>
                    <a:pt x="10078" y="14461"/>
                    <a:pt x="10102" y="14469"/>
                    <a:pt x="10130" y="14469"/>
                  </a:cubicBezTo>
                  <a:cubicBezTo>
                    <a:pt x="10159" y="14469"/>
                    <a:pt x="10191" y="14461"/>
                    <a:pt x="10223" y="14445"/>
                  </a:cubicBezTo>
                  <a:cubicBezTo>
                    <a:pt x="10287" y="14413"/>
                    <a:pt x="10319" y="14317"/>
                    <a:pt x="10287" y="14252"/>
                  </a:cubicBezTo>
                  <a:lnTo>
                    <a:pt x="9709" y="13063"/>
                  </a:lnTo>
                  <a:lnTo>
                    <a:pt x="10062" y="11359"/>
                  </a:lnTo>
                  <a:cubicBezTo>
                    <a:pt x="10062" y="11327"/>
                    <a:pt x="10030" y="11263"/>
                    <a:pt x="9998" y="11231"/>
                  </a:cubicBezTo>
                  <a:lnTo>
                    <a:pt x="9355" y="10781"/>
                  </a:lnTo>
                  <a:lnTo>
                    <a:pt x="11187" y="8627"/>
                  </a:lnTo>
                  <a:cubicBezTo>
                    <a:pt x="11187" y="8627"/>
                    <a:pt x="10994" y="8048"/>
                    <a:pt x="10544" y="7341"/>
                  </a:cubicBezTo>
                  <a:lnTo>
                    <a:pt x="11444" y="7309"/>
                  </a:lnTo>
                  <a:lnTo>
                    <a:pt x="11509" y="7277"/>
                  </a:lnTo>
                  <a:lnTo>
                    <a:pt x="12569" y="6698"/>
                  </a:lnTo>
                  <a:lnTo>
                    <a:pt x="13887" y="6859"/>
                  </a:lnTo>
                  <a:cubicBezTo>
                    <a:pt x="13904" y="6865"/>
                    <a:pt x="13920" y="6867"/>
                    <a:pt x="13936" y="6867"/>
                  </a:cubicBezTo>
                  <a:cubicBezTo>
                    <a:pt x="14006" y="6867"/>
                    <a:pt x="14054" y="6810"/>
                    <a:pt x="14080" y="6731"/>
                  </a:cubicBezTo>
                  <a:cubicBezTo>
                    <a:pt x="14080" y="6666"/>
                    <a:pt x="14016" y="6570"/>
                    <a:pt x="13952" y="6570"/>
                  </a:cubicBezTo>
                  <a:lnTo>
                    <a:pt x="12569" y="6377"/>
                  </a:lnTo>
                  <a:lnTo>
                    <a:pt x="12473" y="6409"/>
                  </a:lnTo>
                  <a:lnTo>
                    <a:pt x="11380" y="7020"/>
                  </a:lnTo>
                  <a:lnTo>
                    <a:pt x="10351" y="7052"/>
                  </a:lnTo>
                  <a:cubicBezTo>
                    <a:pt x="10287" y="6988"/>
                    <a:pt x="10223" y="6923"/>
                    <a:pt x="10191" y="6859"/>
                  </a:cubicBezTo>
                  <a:lnTo>
                    <a:pt x="10673" y="6152"/>
                  </a:lnTo>
                  <a:lnTo>
                    <a:pt x="10159" y="5830"/>
                  </a:lnTo>
                  <a:lnTo>
                    <a:pt x="10480" y="5316"/>
                  </a:lnTo>
                  <a:cubicBezTo>
                    <a:pt x="10988" y="5077"/>
                    <a:pt x="13165" y="4142"/>
                    <a:pt x="14553" y="4142"/>
                  </a:cubicBezTo>
                  <a:cubicBezTo>
                    <a:pt x="14658" y="4142"/>
                    <a:pt x="14757" y="4148"/>
                    <a:pt x="14852" y="4159"/>
                  </a:cubicBezTo>
                  <a:cubicBezTo>
                    <a:pt x="14916" y="4159"/>
                    <a:pt x="14980" y="4095"/>
                    <a:pt x="15012" y="4030"/>
                  </a:cubicBezTo>
                  <a:cubicBezTo>
                    <a:pt x="15012" y="3934"/>
                    <a:pt x="14948" y="3870"/>
                    <a:pt x="14884" y="3838"/>
                  </a:cubicBezTo>
                  <a:cubicBezTo>
                    <a:pt x="14785" y="3826"/>
                    <a:pt x="14682" y="3821"/>
                    <a:pt x="14574" y="3821"/>
                  </a:cubicBezTo>
                  <a:cubicBezTo>
                    <a:pt x="13142" y="3821"/>
                    <a:pt x="11014" y="4758"/>
                    <a:pt x="10416" y="5027"/>
                  </a:cubicBezTo>
                  <a:lnTo>
                    <a:pt x="9484" y="4384"/>
                  </a:lnTo>
                  <a:cubicBezTo>
                    <a:pt x="9548" y="3645"/>
                    <a:pt x="9741" y="1395"/>
                    <a:pt x="9323" y="109"/>
                  </a:cubicBezTo>
                  <a:cubicBezTo>
                    <a:pt x="9299" y="36"/>
                    <a:pt x="9257" y="0"/>
                    <a:pt x="9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64"/>
            <p:cNvSpPr/>
            <p:nvPr/>
          </p:nvSpPr>
          <p:spPr>
            <a:xfrm>
              <a:off x="3600225" y="2635300"/>
              <a:ext cx="171200" cy="180825"/>
            </a:xfrm>
            <a:custGeom>
              <a:avLst/>
              <a:gdLst/>
              <a:ahLst/>
              <a:cxnLst/>
              <a:rect l="l" t="t" r="r" b="b"/>
              <a:pathLst>
                <a:path w="6848" h="7233" extrusionOk="0">
                  <a:moveTo>
                    <a:pt x="2283" y="0"/>
                  </a:moveTo>
                  <a:lnTo>
                    <a:pt x="1" y="4725"/>
                  </a:lnTo>
                  <a:lnTo>
                    <a:pt x="1512" y="4950"/>
                  </a:lnTo>
                  <a:lnTo>
                    <a:pt x="1833" y="5818"/>
                  </a:lnTo>
                  <a:lnTo>
                    <a:pt x="2701" y="5690"/>
                  </a:lnTo>
                  <a:lnTo>
                    <a:pt x="3505" y="7233"/>
                  </a:lnTo>
                  <a:lnTo>
                    <a:pt x="6848" y="3054"/>
                  </a:lnTo>
                  <a:lnTo>
                    <a:pt x="3922" y="2764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64"/>
            <p:cNvSpPr/>
            <p:nvPr/>
          </p:nvSpPr>
          <p:spPr>
            <a:xfrm>
              <a:off x="3596225" y="2632075"/>
              <a:ext cx="179225" cy="188075"/>
            </a:xfrm>
            <a:custGeom>
              <a:avLst/>
              <a:gdLst/>
              <a:ahLst/>
              <a:cxnLst/>
              <a:rect l="l" t="t" r="r" b="b"/>
              <a:pathLst>
                <a:path w="7169" h="7523" extrusionOk="0">
                  <a:moveTo>
                    <a:pt x="2475" y="450"/>
                  </a:moveTo>
                  <a:lnTo>
                    <a:pt x="3954" y="2958"/>
                  </a:lnTo>
                  <a:cubicBezTo>
                    <a:pt x="3954" y="3022"/>
                    <a:pt x="4018" y="3022"/>
                    <a:pt x="4050" y="3054"/>
                  </a:cubicBezTo>
                  <a:lnTo>
                    <a:pt x="6718" y="3311"/>
                  </a:lnTo>
                  <a:lnTo>
                    <a:pt x="3697" y="7104"/>
                  </a:lnTo>
                  <a:lnTo>
                    <a:pt x="2990" y="5754"/>
                  </a:lnTo>
                  <a:lnTo>
                    <a:pt x="2925" y="5690"/>
                  </a:lnTo>
                  <a:lnTo>
                    <a:pt x="2829" y="5690"/>
                  </a:lnTo>
                  <a:lnTo>
                    <a:pt x="2089" y="5754"/>
                  </a:lnTo>
                  <a:lnTo>
                    <a:pt x="1832" y="5015"/>
                  </a:lnTo>
                  <a:cubicBezTo>
                    <a:pt x="1800" y="4983"/>
                    <a:pt x="1768" y="4919"/>
                    <a:pt x="1704" y="4919"/>
                  </a:cubicBezTo>
                  <a:lnTo>
                    <a:pt x="386" y="4726"/>
                  </a:lnTo>
                  <a:lnTo>
                    <a:pt x="2475" y="450"/>
                  </a:lnTo>
                  <a:close/>
                  <a:moveTo>
                    <a:pt x="2443" y="0"/>
                  </a:moveTo>
                  <a:cubicBezTo>
                    <a:pt x="2379" y="0"/>
                    <a:pt x="2347" y="33"/>
                    <a:pt x="2314" y="65"/>
                  </a:cubicBezTo>
                  <a:lnTo>
                    <a:pt x="0" y="4790"/>
                  </a:lnTo>
                  <a:lnTo>
                    <a:pt x="0" y="4919"/>
                  </a:lnTo>
                  <a:lnTo>
                    <a:pt x="129" y="5015"/>
                  </a:lnTo>
                  <a:lnTo>
                    <a:pt x="1575" y="5208"/>
                  </a:lnTo>
                  <a:lnTo>
                    <a:pt x="1832" y="5979"/>
                  </a:lnTo>
                  <a:cubicBezTo>
                    <a:pt x="1859" y="6032"/>
                    <a:pt x="1906" y="6084"/>
                    <a:pt x="1958" y="6084"/>
                  </a:cubicBezTo>
                  <a:cubicBezTo>
                    <a:pt x="1969" y="6084"/>
                    <a:pt x="1981" y="6082"/>
                    <a:pt x="1993" y="6076"/>
                  </a:cubicBezTo>
                  <a:lnTo>
                    <a:pt x="2765" y="5979"/>
                  </a:lnTo>
                  <a:lnTo>
                    <a:pt x="3536" y="7426"/>
                  </a:lnTo>
                  <a:lnTo>
                    <a:pt x="3568" y="7490"/>
                  </a:lnTo>
                  <a:lnTo>
                    <a:pt x="3632" y="7522"/>
                  </a:lnTo>
                  <a:cubicBezTo>
                    <a:pt x="3697" y="7522"/>
                    <a:pt x="3729" y="7490"/>
                    <a:pt x="3761" y="7458"/>
                  </a:cubicBezTo>
                  <a:lnTo>
                    <a:pt x="7136" y="3279"/>
                  </a:lnTo>
                  <a:cubicBezTo>
                    <a:pt x="7168" y="3215"/>
                    <a:pt x="7168" y="3151"/>
                    <a:pt x="7136" y="3118"/>
                  </a:cubicBezTo>
                  <a:cubicBezTo>
                    <a:pt x="7136" y="3054"/>
                    <a:pt x="7072" y="3022"/>
                    <a:pt x="7008" y="3022"/>
                  </a:cubicBezTo>
                  <a:lnTo>
                    <a:pt x="4179" y="2733"/>
                  </a:lnTo>
                  <a:lnTo>
                    <a:pt x="2572" y="65"/>
                  </a:lnTo>
                  <a:cubicBezTo>
                    <a:pt x="2572" y="33"/>
                    <a:pt x="2507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64"/>
            <p:cNvSpPr/>
            <p:nvPr/>
          </p:nvSpPr>
          <p:spPr>
            <a:xfrm>
              <a:off x="3664525" y="2645725"/>
              <a:ext cx="92425" cy="61100"/>
            </a:xfrm>
            <a:custGeom>
              <a:avLst/>
              <a:gdLst/>
              <a:ahLst/>
              <a:cxnLst/>
              <a:rect l="l" t="t" r="r" b="b"/>
              <a:pathLst>
                <a:path w="3697" h="2444" extrusionOk="0">
                  <a:moveTo>
                    <a:pt x="0" y="1"/>
                  </a:moveTo>
                  <a:lnTo>
                    <a:pt x="1350" y="2347"/>
                  </a:lnTo>
                  <a:lnTo>
                    <a:pt x="3697" y="2444"/>
                  </a:lnTo>
                  <a:lnTo>
                    <a:pt x="2636" y="2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64"/>
            <p:cNvSpPr/>
            <p:nvPr/>
          </p:nvSpPr>
          <p:spPr>
            <a:xfrm>
              <a:off x="3660500" y="2641725"/>
              <a:ext cx="100475" cy="69125"/>
            </a:xfrm>
            <a:custGeom>
              <a:avLst/>
              <a:gdLst/>
              <a:ahLst/>
              <a:cxnLst/>
              <a:rect l="l" t="t" r="r" b="b"/>
              <a:pathLst>
                <a:path w="4019" h="2765" extrusionOk="0">
                  <a:moveTo>
                    <a:pt x="451" y="322"/>
                  </a:moveTo>
                  <a:lnTo>
                    <a:pt x="2701" y="611"/>
                  </a:lnTo>
                  <a:lnTo>
                    <a:pt x="3601" y="2443"/>
                  </a:lnTo>
                  <a:lnTo>
                    <a:pt x="1608" y="2347"/>
                  </a:lnTo>
                  <a:lnTo>
                    <a:pt x="451" y="322"/>
                  </a:lnTo>
                  <a:close/>
                  <a:moveTo>
                    <a:pt x="194" y="0"/>
                  </a:moveTo>
                  <a:cubicBezTo>
                    <a:pt x="129" y="0"/>
                    <a:pt x="97" y="0"/>
                    <a:pt x="65" y="64"/>
                  </a:cubicBezTo>
                  <a:cubicBezTo>
                    <a:pt x="33" y="97"/>
                    <a:pt x="1" y="161"/>
                    <a:pt x="33" y="225"/>
                  </a:cubicBezTo>
                  <a:lnTo>
                    <a:pt x="1383" y="2572"/>
                  </a:lnTo>
                  <a:lnTo>
                    <a:pt x="1415" y="2636"/>
                  </a:lnTo>
                  <a:lnTo>
                    <a:pt x="1479" y="2668"/>
                  </a:lnTo>
                  <a:lnTo>
                    <a:pt x="3826" y="2765"/>
                  </a:lnTo>
                  <a:cubicBezTo>
                    <a:pt x="3890" y="2765"/>
                    <a:pt x="3954" y="2765"/>
                    <a:pt x="3987" y="2700"/>
                  </a:cubicBezTo>
                  <a:cubicBezTo>
                    <a:pt x="4019" y="2668"/>
                    <a:pt x="4019" y="2604"/>
                    <a:pt x="3987" y="2540"/>
                  </a:cubicBezTo>
                  <a:lnTo>
                    <a:pt x="2958" y="386"/>
                  </a:lnTo>
                  <a:cubicBezTo>
                    <a:pt x="2926" y="354"/>
                    <a:pt x="2894" y="322"/>
                    <a:pt x="2829" y="322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64"/>
            <p:cNvSpPr/>
            <p:nvPr/>
          </p:nvSpPr>
          <p:spPr>
            <a:xfrm>
              <a:off x="4202950" y="2493550"/>
              <a:ext cx="375300" cy="422225"/>
            </a:xfrm>
            <a:custGeom>
              <a:avLst/>
              <a:gdLst/>
              <a:ahLst/>
              <a:cxnLst/>
              <a:rect l="l" t="t" r="r" b="b"/>
              <a:pathLst>
                <a:path w="15012" h="16889" extrusionOk="0">
                  <a:moveTo>
                    <a:pt x="9195" y="1"/>
                  </a:moveTo>
                  <a:cubicBezTo>
                    <a:pt x="9175" y="1"/>
                    <a:pt x="9153" y="5"/>
                    <a:pt x="9129" y="13"/>
                  </a:cubicBezTo>
                  <a:cubicBezTo>
                    <a:pt x="9065" y="13"/>
                    <a:pt x="9001" y="109"/>
                    <a:pt x="9033" y="173"/>
                  </a:cubicBezTo>
                  <a:cubicBezTo>
                    <a:pt x="9418" y="1459"/>
                    <a:pt x="9226" y="3870"/>
                    <a:pt x="9161" y="4449"/>
                  </a:cubicBezTo>
                  <a:lnTo>
                    <a:pt x="8808" y="4963"/>
                  </a:lnTo>
                  <a:lnTo>
                    <a:pt x="8326" y="4641"/>
                  </a:lnTo>
                  <a:lnTo>
                    <a:pt x="7940" y="5220"/>
                  </a:lnTo>
                  <a:cubicBezTo>
                    <a:pt x="7650" y="5124"/>
                    <a:pt x="7393" y="5091"/>
                    <a:pt x="7168" y="5059"/>
                  </a:cubicBezTo>
                  <a:lnTo>
                    <a:pt x="6750" y="3806"/>
                  </a:lnTo>
                  <a:lnTo>
                    <a:pt x="6911" y="2584"/>
                  </a:lnTo>
                  <a:lnTo>
                    <a:pt x="6911" y="2488"/>
                  </a:lnTo>
                  <a:lnTo>
                    <a:pt x="6236" y="1266"/>
                  </a:lnTo>
                  <a:cubicBezTo>
                    <a:pt x="6213" y="1219"/>
                    <a:pt x="6155" y="1189"/>
                    <a:pt x="6100" y="1189"/>
                  </a:cubicBezTo>
                  <a:cubicBezTo>
                    <a:pt x="6080" y="1189"/>
                    <a:pt x="6060" y="1193"/>
                    <a:pt x="6043" y="1202"/>
                  </a:cubicBezTo>
                  <a:cubicBezTo>
                    <a:pt x="5947" y="1266"/>
                    <a:pt x="5947" y="1363"/>
                    <a:pt x="5979" y="1427"/>
                  </a:cubicBezTo>
                  <a:lnTo>
                    <a:pt x="6622" y="2584"/>
                  </a:lnTo>
                  <a:lnTo>
                    <a:pt x="6429" y="3806"/>
                  </a:lnTo>
                  <a:lnTo>
                    <a:pt x="6461" y="3870"/>
                  </a:lnTo>
                  <a:lnTo>
                    <a:pt x="6815" y="5027"/>
                  </a:lnTo>
                  <a:cubicBezTo>
                    <a:pt x="6236" y="5027"/>
                    <a:pt x="5818" y="5124"/>
                    <a:pt x="5818" y="5124"/>
                  </a:cubicBezTo>
                  <a:cubicBezTo>
                    <a:pt x="5818" y="5124"/>
                    <a:pt x="5207" y="6281"/>
                    <a:pt x="4597" y="7502"/>
                  </a:cubicBezTo>
                  <a:lnTo>
                    <a:pt x="4147" y="7181"/>
                  </a:lnTo>
                  <a:cubicBezTo>
                    <a:pt x="4115" y="7165"/>
                    <a:pt x="4082" y="7157"/>
                    <a:pt x="4054" y="7157"/>
                  </a:cubicBezTo>
                  <a:cubicBezTo>
                    <a:pt x="4026" y="7157"/>
                    <a:pt x="4002" y="7165"/>
                    <a:pt x="3986" y="7181"/>
                  </a:cubicBezTo>
                  <a:lnTo>
                    <a:pt x="2540" y="8113"/>
                  </a:lnTo>
                  <a:lnTo>
                    <a:pt x="1222" y="8017"/>
                  </a:lnTo>
                  <a:cubicBezTo>
                    <a:pt x="1205" y="8011"/>
                    <a:pt x="1188" y="8008"/>
                    <a:pt x="1173" y="8008"/>
                  </a:cubicBezTo>
                  <a:cubicBezTo>
                    <a:pt x="1103" y="8008"/>
                    <a:pt x="1055" y="8066"/>
                    <a:pt x="1029" y="8145"/>
                  </a:cubicBezTo>
                  <a:cubicBezTo>
                    <a:pt x="1029" y="8209"/>
                    <a:pt x="1061" y="8242"/>
                    <a:pt x="1093" y="8274"/>
                  </a:cubicBezTo>
                  <a:lnTo>
                    <a:pt x="1189" y="8306"/>
                  </a:lnTo>
                  <a:lnTo>
                    <a:pt x="2572" y="8402"/>
                  </a:lnTo>
                  <a:lnTo>
                    <a:pt x="2668" y="8402"/>
                  </a:lnTo>
                  <a:lnTo>
                    <a:pt x="4050" y="7502"/>
                  </a:lnTo>
                  <a:lnTo>
                    <a:pt x="4468" y="7792"/>
                  </a:lnTo>
                  <a:cubicBezTo>
                    <a:pt x="3986" y="8724"/>
                    <a:pt x="3568" y="9688"/>
                    <a:pt x="3375" y="10170"/>
                  </a:cubicBezTo>
                  <a:lnTo>
                    <a:pt x="1993" y="10106"/>
                  </a:lnTo>
                  <a:cubicBezTo>
                    <a:pt x="1929" y="10106"/>
                    <a:pt x="1864" y="10138"/>
                    <a:pt x="1864" y="10202"/>
                  </a:cubicBezTo>
                  <a:lnTo>
                    <a:pt x="1093" y="12292"/>
                  </a:lnTo>
                  <a:lnTo>
                    <a:pt x="129" y="12581"/>
                  </a:lnTo>
                  <a:cubicBezTo>
                    <a:pt x="32" y="12613"/>
                    <a:pt x="0" y="12678"/>
                    <a:pt x="0" y="12774"/>
                  </a:cubicBezTo>
                  <a:lnTo>
                    <a:pt x="64" y="12838"/>
                  </a:lnTo>
                  <a:lnTo>
                    <a:pt x="193" y="12870"/>
                  </a:lnTo>
                  <a:lnTo>
                    <a:pt x="1254" y="12549"/>
                  </a:lnTo>
                  <a:lnTo>
                    <a:pt x="1350" y="12485"/>
                  </a:lnTo>
                  <a:lnTo>
                    <a:pt x="2089" y="10395"/>
                  </a:lnTo>
                  <a:lnTo>
                    <a:pt x="3279" y="10492"/>
                  </a:lnTo>
                  <a:cubicBezTo>
                    <a:pt x="3150" y="11070"/>
                    <a:pt x="3118" y="12035"/>
                    <a:pt x="3150" y="12935"/>
                  </a:cubicBezTo>
                  <a:cubicBezTo>
                    <a:pt x="3150" y="13610"/>
                    <a:pt x="3717" y="14118"/>
                    <a:pt x="4359" y="14118"/>
                  </a:cubicBezTo>
                  <a:cubicBezTo>
                    <a:pt x="4511" y="14118"/>
                    <a:pt x="4668" y="14089"/>
                    <a:pt x="4822" y="14028"/>
                  </a:cubicBezTo>
                  <a:lnTo>
                    <a:pt x="7040" y="13128"/>
                  </a:lnTo>
                  <a:lnTo>
                    <a:pt x="7458" y="14092"/>
                  </a:lnTo>
                  <a:lnTo>
                    <a:pt x="5818" y="15538"/>
                  </a:lnTo>
                  <a:cubicBezTo>
                    <a:pt x="5754" y="15571"/>
                    <a:pt x="5754" y="15603"/>
                    <a:pt x="5754" y="15667"/>
                  </a:cubicBezTo>
                  <a:lnTo>
                    <a:pt x="5850" y="16760"/>
                  </a:lnTo>
                  <a:lnTo>
                    <a:pt x="5915" y="16856"/>
                  </a:lnTo>
                  <a:lnTo>
                    <a:pt x="6011" y="16888"/>
                  </a:lnTo>
                  <a:cubicBezTo>
                    <a:pt x="6108" y="16888"/>
                    <a:pt x="6172" y="16792"/>
                    <a:pt x="6140" y="16728"/>
                  </a:cubicBezTo>
                  <a:lnTo>
                    <a:pt x="6075" y="15699"/>
                  </a:lnTo>
                  <a:lnTo>
                    <a:pt x="7747" y="14253"/>
                  </a:lnTo>
                  <a:cubicBezTo>
                    <a:pt x="7811" y="14188"/>
                    <a:pt x="7811" y="14124"/>
                    <a:pt x="7779" y="14060"/>
                  </a:cubicBezTo>
                  <a:lnTo>
                    <a:pt x="7297" y="12999"/>
                  </a:lnTo>
                  <a:lnTo>
                    <a:pt x="7490" y="12935"/>
                  </a:lnTo>
                  <a:lnTo>
                    <a:pt x="9161" y="11006"/>
                  </a:lnTo>
                  <a:lnTo>
                    <a:pt x="9740" y="11392"/>
                  </a:lnTo>
                  <a:lnTo>
                    <a:pt x="9418" y="13031"/>
                  </a:lnTo>
                  <a:lnTo>
                    <a:pt x="9418" y="13128"/>
                  </a:lnTo>
                  <a:lnTo>
                    <a:pt x="9997" y="14381"/>
                  </a:lnTo>
                  <a:lnTo>
                    <a:pt x="10061" y="14445"/>
                  </a:lnTo>
                  <a:cubicBezTo>
                    <a:pt x="10083" y="14445"/>
                    <a:pt x="10118" y="14460"/>
                    <a:pt x="10159" y="14460"/>
                  </a:cubicBezTo>
                  <a:cubicBezTo>
                    <a:pt x="10179" y="14460"/>
                    <a:pt x="10201" y="14456"/>
                    <a:pt x="10222" y="14445"/>
                  </a:cubicBezTo>
                  <a:cubicBezTo>
                    <a:pt x="10286" y="14413"/>
                    <a:pt x="10318" y="14317"/>
                    <a:pt x="10286" y="14253"/>
                  </a:cubicBezTo>
                  <a:lnTo>
                    <a:pt x="9708" y="13031"/>
                  </a:lnTo>
                  <a:lnTo>
                    <a:pt x="10061" y="11360"/>
                  </a:lnTo>
                  <a:cubicBezTo>
                    <a:pt x="10061" y="11295"/>
                    <a:pt x="10029" y="11231"/>
                    <a:pt x="9997" y="11199"/>
                  </a:cubicBezTo>
                  <a:lnTo>
                    <a:pt x="9354" y="10781"/>
                  </a:lnTo>
                  <a:lnTo>
                    <a:pt x="11186" y="8627"/>
                  </a:lnTo>
                  <a:cubicBezTo>
                    <a:pt x="11186" y="8627"/>
                    <a:pt x="10993" y="8049"/>
                    <a:pt x="10543" y="7342"/>
                  </a:cubicBezTo>
                  <a:lnTo>
                    <a:pt x="11411" y="7309"/>
                  </a:lnTo>
                  <a:lnTo>
                    <a:pt x="11476" y="7277"/>
                  </a:lnTo>
                  <a:lnTo>
                    <a:pt x="12569" y="6667"/>
                  </a:lnTo>
                  <a:lnTo>
                    <a:pt x="13886" y="6859"/>
                  </a:lnTo>
                  <a:cubicBezTo>
                    <a:pt x="13983" y="6859"/>
                    <a:pt x="14047" y="6827"/>
                    <a:pt x="14047" y="6731"/>
                  </a:cubicBezTo>
                  <a:cubicBezTo>
                    <a:pt x="14079" y="6634"/>
                    <a:pt x="14015" y="6570"/>
                    <a:pt x="13919" y="6570"/>
                  </a:cubicBezTo>
                  <a:lnTo>
                    <a:pt x="12569" y="6377"/>
                  </a:lnTo>
                  <a:lnTo>
                    <a:pt x="12472" y="6377"/>
                  </a:lnTo>
                  <a:lnTo>
                    <a:pt x="11379" y="6988"/>
                  </a:lnTo>
                  <a:lnTo>
                    <a:pt x="10318" y="7052"/>
                  </a:lnTo>
                  <a:cubicBezTo>
                    <a:pt x="10286" y="6988"/>
                    <a:pt x="10222" y="6924"/>
                    <a:pt x="10190" y="6859"/>
                  </a:cubicBezTo>
                  <a:lnTo>
                    <a:pt x="10640" y="6152"/>
                  </a:lnTo>
                  <a:lnTo>
                    <a:pt x="10158" y="5799"/>
                  </a:lnTo>
                  <a:lnTo>
                    <a:pt x="10479" y="5316"/>
                  </a:lnTo>
                  <a:cubicBezTo>
                    <a:pt x="10995" y="5074"/>
                    <a:pt x="13226" y="4116"/>
                    <a:pt x="14584" y="4116"/>
                  </a:cubicBezTo>
                  <a:cubicBezTo>
                    <a:pt x="14665" y="4116"/>
                    <a:pt x="14744" y="4120"/>
                    <a:pt x="14819" y="4127"/>
                  </a:cubicBezTo>
                  <a:cubicBezTo>
                    <a:pt x="14836" y="4133"/>
                    <a:pt x="14852" y="4135"/>
                    <a:pt x="14867" y="4135"/>
                  </a:cubicBezTo>
                  <a:cubicBezTo>
                    <a:pt x="14937" y="4135"/>
                    <a:pt x="14985" y="4078"/>
                    <a:pt x="15012" y="3999"/>
                  </a:cubicBezTo>
                  <a:cubicBezTo>
                    <a:pt x="15012" y="3934"/>
                    <a:pt x="14947" y="3838"/>
                    <a:pt x="14851" y="3838"/>
                  </a:cubicBezTo>
                  <a:cubicBezTo>
                    <a:pt x="14752" y="3826"/>
                    <a:pt x="14647" y="3821"/>
                    <a:pt x="14538" y="3821"/>
                  </a:cubicBezTo>
                  <a:cubicBezTo>
                    <a:pt x="13132" y="3821"/>
                    <a:pt x="11012" y="4726"/>
                    <a:pt x="10415" y="4995"/>
                  </a:cubicBezTo>
                  <a:lnTo>
                    <a:pt x="9483" y="4384"/>
                  </a:lnTo>
                  <a:cubicBezTo>
                    <a:pt x="9547" y="3645"/>
                    <a:pt x="9740" y="1363"/>
                    <a:pt x="9322" y="109"/>
                  </a:cubicBezTo>
                  <a:cubicBezTo>
                    <a:pt x="9298" y="37"/>
                    <a:pt x="9256" y="1"/>
                    <a:pt x="9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64"/>
            <p:cNvSpPr/>
            <p:nvPr/>
          </p:nvSpPr>
          <p:spPr>
            <a:xfrm>
              <a:off x="4296150" y="2631275"/>
              <a:ext cx="172000" cy="180825"/>
            </a:xfrm>
            <a:custGeom>
              <a:avLst/>
              <a:gdLst/>
              <a:ahLst/>
              <a:cxnLst/>
              <a:rect l="l" t="t" r="r" b="b"/>
              <a:pathLst>
                <a:path w="6880" h="7233" extrusionOk="0">
                  <a:moveTo>
                    <a:pt x="2315" y="0"/>
                  </a:moveTo>
                  <a:lnTo>
                    <a:pt x="1" y="4726"/>
                  </a:lnTo>
                  <a:lnTo>
                    <a:pt x="1544" y="4951"/>
                  </a:lnTo>
                  <a:lnTo>
                    <a:pt x="1833" y="5786"/>
                  </a:lnTo>
                  <a:lnTo>
                    <a:pt x="2701" y="5690"/>
                  </a:lnTo>
                  <a:lnTo>
                    <a:pt x="3537" y="7233"/>
                  </a:lnTo>
                  <a:lnTo>
                    <a:pt x="6880" y="3022"/>
                  </a:lnTo>
                  <a:lnTo>
                    <a:pt x="3922" y="2765"/>
                  </a:lnTo>
                  <a:lnTo>
                    <a:pt x="23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64"/>
            <p:cNvSpPr/>
            <p:nvPr/>
          </p:nvSpPr>
          <p:spPr>
            <a:xfrm>
              <a:off x="4292950" y="2627250"/>
              <a:ext cx="179225" cy="188875"/>
            </a:xfrm>
            <a:custGeom>
              <a:avLst/>
              <a:gdLst/>
              <a:ahLst/>
              <a:cxnLst/>
              <a:rect l="l" t="t" r="r" b="b"/>
              <a:pathLst>
                <a:path w="7169" h="7555" extrusionOk="0">
                  <a:moveTo>
                    <a:pt x="2475" y="483"/>
                  </a:moveTo>
                  <a:lnTo>
                    <a:pt x="3922" y="2990"/>
                  </a:lnTo>
                  <a:cubicBezTo>
                    <a:pt x="3954" y="3022"/>
                    <a:pt x="3986" y="3054"/>
                    <a:pt x="4050" y="3054"/>
                  </a:cubicBezTo>
                  <a:lnTo>
                    <a:pt x="6686" y="3311"/>
                  </a:lnTo>
                  <a:lnTo>
                    <a:pt x="3665" y="7105"/>
                  </a:lnTo>
                  <a:lnTo>
                    <a:pt x="2958" y="5787"/>
                  </a:lnTo>
                  <a:lnTo>
                    <a:pt x="2925" y="5722"/>
                  </a:lnTo>
                  <a:lnTo>
                    <a:pt x="2829" y="5690"/>
                  </a:lnTo>
                  <a:lnTo>
                    <a:pt x="2090" y="5787"/>
                  </a:lnTo>
                  <a:lnTo>
                    <a:pt x="1833" y="5047"/>
                  </a:lnTo>
                  <a:cubicBezTo>
                    <a:pt x="1800" y="4983"/>
                    <a:pt x="1768" y="4951"/>
                    <a:pt x="1704" y="4951"/>
                  </a:cubicBezTo>
                  <a:lnTo>
                    <a:pt x="354" y="4758"/>
                  </a:lnTo>
                  <a:lnTo>
                    <a:pt x="2475" y="483"/>
                  </a:lnTo>
                  <a:close/>
                  <a:moveTo>
                    <a:pt x="2443" y="1"/>
                  </a:moveTo>
                  <a:cubicBezTo>
                    <a:pt x="2379" y="1"/>
                    <a:pt x="2347" y="33"/>
                    <a:pt x="2315" y="97"/>
                  </a:cubicBezTo>
                  <a:lnTo>
                    <a:pt x="0" y="4822"/>
                  </a:lnTo>
                  <a:lnTo>
                    <a:pt x="0" y="4951"/>
                  </a:lnTo>
                  <a:cubicBezTo>
                    <a:pt x="32" y="5015"/>
                    <a:pt x="65" y="5015"/>
                    <a:pt x="129" y="5047"/>
                  </a:cubicBezTo>
                  <a:lnTo>
                    <a:pt x="1575" y="5240"/>
                  </a:lnTo>
                  <a:lnTo>
                    <a:pt x="1833" y="6012"/>
                  </a:lnTo>
                  <a:cubicBezTo>
                    <a:pt x="1865" y="6076"/>
                    <a:pt x="1929" y="6108"/>
                    <a:pt x="1993" y="6108"/>
                  </a:cubicBezTo>
                  <a:lnTo>
                    <a:pt x="2765" y="6012"/>
                  </a:lnTo>
                  <a:lnTo>
                    <a:pt x="3504" y="7458"/>
                  </a:lnTo>
                  <a:lnTo>
                    <a:pt x="3568" y="7522"/>
                  </a:lnTo>
                  <a:lnTo>
                    <a:pt x="3633" y="7555"/>
                  </a:lnTo>
                  <a:cubicBezTo>
                    <a:pt x="3697" y="7555"/>
                    <a:pt x="3729" y="7522"/>
                    <a:pt x="3761" y="7490"/>
                  </a:cubicBezTo>
                  <a:lnTo>
                    <a:pt x="7104" y="3279"/>
                  </a:lnTo>
                  <a:cubicBezTo>
                    <a:pt x="7136" y="3247"/>
                    <a:pt x="7168" y="3183"/>
                    <a:pt x="7136" y="3151"/>
                  </a:cubicBezTo>
                  <a:cubicBezTo>
                    <a:pt x="7104" y="3086"/>
                    <a:pt x="7072" y="3054"/>
                    <a:pt x="7008" y="3054"/>
                  </a:cubicBezTo>
                  <a:lnTo>
                    <a:pt x="4147" y="2765"/>
                  </a:lnTo>
                  <a:lnTo>
                    <a:pt x="2572" y="97"/>
                  </a:lnTo>
                  <a:cubicBezTo>
                    <a:pt x="2540" y="33"/>
                    <a:pt x="2508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64"/>
            <p:cNvSpPr/>
            <p:nvPr/>
          </p:nvSpPr>
          <p:spPr>
            <a:xfrm>
              <a:off x="4361250" y="2640925"/>
              <a:ext cx="91625" cy="61900"/>
            </a:xfrm>
            <a:custGeom>
              <a:avLst/>
              <a:gdLst/>
              <a:ahLst/>
              <a:cxnLst/>
              <a:rect l="l" t="t" r="r" b="b"/>
              <a:pathLst>
                <a:path w="3665" h="2476" extrusionOk="0">
                  <a:moveTo>
                    <a:pt x="1" y="0"/>
                  </a:moveTo>
                  <a:lnTo>
                    <a:pt x="1318" y="2379"/>
                  </a:lnTo>
                  <a:lnTo>
                    <a:pt x="3665" y="2475"/>
                  </a:lnTo>
                  <a:lnTo>
                    <a:pt x="3665" y="2475"/>
                  </a:lnTo>
                  <a:lnTo>
                    <a:pt x="2636" y="3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64"/>
            <p:cNvSpPr/>
            <p:nvPr/>
          </p:nvSpPr>
          <p:spPr>
            <a:xfrm>
              <a:off x="4357225" y="2636900"/>
              <a:ext cx="99675" cy="69925"/>
            </a:xfrm>
            <a:custGeom>
              <a:avLst/>
              <a:gdLst/>
              <a:ahLst/>
              <a:cxnLst/>
              <a:rect l="l" t="t" r="r" b="b"/>
              <a:pathLst>
                <a:path w="3987" h="2797" extrusionOk="0">
                  <a:moveTo>
                    <a:pt x="451" y="354"/>
                  </a:moveTo>
                  <a:lnTo>
                    <a:pt x="2701" y="611"/>
                  </a:lnTo>
                  <a:lnTo>
                    <a:pt x="3601" y="2475"/>
                  </a:lnTo>
                  <a:lnTo>
                    <a:pt x="1576" y="2379"/>
                  </a:lnTo>
                  <a:lnTo>
                    <a:pt x="451" y="354"/>
                  </a:lnTo>
                  <a:close/>
                  <a:moveTo>
                    <a:pt x="194" y="0"/>
                  </a:moveTo>
                  <a:cubicBezTo>
                    <a:pt x="129" y="0"/>
                    <a:pt x="65" y="32"/>
                    <a:pt x="33" y="97"/>
                  </a:cubicBezTo>
                  <a:cubicBezTo>
                    <a:pt x="1" y="129"/>
                    <a:pt x="1" y="193"/>
                    <a:pt x="33" y="257"/>
                  </a:cubicBezTo>
                  <a:lnTo>
                    <a:pt x="1351" y="2604"/>
                  </a:lnTo>
                  <a:lnTo>
                    <a:pt x="1415" y="2636"/>
                  </a:lnTo>
                  <a:lnTo>
                    <a:pt x="1479" y="2668"/>
                  </a:lnTo>
                  <a:lnTo>
                    <a:pt x="3826" y="2797"/>
                  </a:lnTo>
                  <a:cubicBezTo>
                    <a:pt x="3890" y="2797"/>
                    <a:pt x="3922" y="2765"/>
                    <a:pt x="3955" y="2733"/>
                  </a:cubicBezTo>
                  <a:cubicBezTo>
                    <a:pt x="3987" y="2668"/>
                    <a:pt x="3987" y="2636"/>
                    <a:pt x="3987" y="2572"/>
                  </a:cubicBezTo>
                  <a:lnTo>
                    <a:pt x="2926" y="418"/>
                  </a:lnTo>
                  <a:cubicBezTo>
                    <a:pt x="2926" y="354"/>
                    <a:pt x="2862" y="322"/>
                    <a:pt x="2830" y="322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64"/>
            <p:cNvSpPr/>
            <p:nvPr/>
          </p:nvSpPr>
          <p:spPr>
            <a:xfrm>
              <a:off x="2287950" y="3382125"/>
              <a:ext cx="340750" cy="434500"/>
            </a:xfrm>
            <a:custGeom>
              <a:avLst/>
              <a:gdLst/>
              <a:ahLst/>
              <a:cxnLst/>
              <a:rect l="l" t="t" r="r" b="b"/>
              <a:pathLst>
                <a:path w="13630" h="17380" extrusionOk="0">
                  <a:moveTo>
                    <a:pt x="6787" y="0"/>
                  </a:moveTo>
                  <a:cubicBezTo>
                    <a:pt x="6740" y="0"/>
                    <a:pt x="6692" y="16"/>
                    <a:pt x="6654" y="54"/>
                  </a:cubicBezTo>
                  <a:cubicBezTo>
                    <a:pt x="5818" y="1179"/>
                    <a:pt x="5529" y="3782"/>
                    <a:pt x="5465" y="4490"/>
                  </a:cubicBezTo>
                  <a:lnTo>
                    <a:pt x="4436" y="5004"/>
                  </a:lnTo>
                  <a:cubicBezTo>
                    <a:pt x="3857" y="4586"/>
                    <a:pt x="1961" y="3300"/>
                    <a:pt x="643" y="3011"/>
                  </a:cubicBezTo>
                  <a:cubicBezTo>
                    <a:pt x="631" y="3005"/>
                    <a:pt x="618" y="3002"/>
                    <a:pt x="605" y="3002"/>
                  </a:cubicBezTo>
                  <a:cubicBezTo>
                    <a:pt x="547" y="3002"/>
                    <a:pt x="482" y="3055"/>
                    <a:pt x="482" y="3107"/>
                  </a:cubicBezTo>
                  <a:cubicBezTo>
                    <a:pt x="450" y="3204"/>
                    <a:pt x="514" y="3300"/>
                    <a:pt x="579" y="3300"/>
                  </a:cubicBezTo>
                  <a:cubicBezTo>
                    <a:pt x="1897" y="3589"/>
                    <a:pt x="3890" y="4972"/>
                    <a:pt x="4340" y="5293"/>
                  </a:cubicBezTo>
                  <a:lnTo>
                    <a:pt x="4629" y="5872"/>
                  </a:lnTo>
                  <a:lnTo>
                    <a:pt x="4115" y="6129"/>
                  </a:lnTo>
                  <a:lnTo>
                    <a:pt x="4404" y="6740"/>
                  </a:lnTo>
                  <a:cubicBezTo>
                    <a:pt x="4211" y="6933"/>
                    <a:pt x="4018" y="7158"/>
                    <a:pt x="3890" y="7350"/>
                  </a:cubicBezTo>
                  <a:lnTo>
                    <a:pt x="2604" y="7093"/>
                  </a:lnTo>
                  <a:lnTo>
                    <a:pt x="1607" y="6322"/>
                  </a:lnTo>
                  <a:lnTo>
                    <a:pt x="1511" y="6290"/>
                  </a:lnTo>
                  <a:lnTo>
                    <a:pt x="161" y="6257"/>
                  </a:lnTo>
                  <a:cubicBezTo>
                    <a:pt x="64" y="6257"/>
                    <a:pt x="0" y="6322"/>
                    <a:pt x="0" y="6418"/>
                  </a:cubicBezTo>
                  <a:cubicBezTo>
                    <a:pt x="0" y="6515"/>
                    <a:pt x="64" y="6579"/>
                    <a:pt x="129" y="6579"/>
                  </a:cubicBezTo>
                  <a:lnTo>
                    <a:pt x="1479" y="6579"/>
                  </a:lnTo>
                  <a:lnTo>
                    <a:pt x="2443" y="7350"/>
                  </a:lnTo>
                  <a:lnTo>
                    <a:pt x="2507" y="7383"/>
                  </a:lnTo>
                  <a:lnTo>
                    <a:pt x="3697" y="7640"/>
                  </a:lnTo>
                  <a:cubicBezTo>
                    <a:pt x="3375" y="8122"/>
                    <a:pt x="3279" y="8540"/>
                    <a:pt x="3279" y="8540"/>
                  </a:cubicBezTo>
                  <a:cubicBezTo>
                    <a:pt x="3279" y="8540"/>
                    <a:pt x="3954" y="9633"/>
                    <a:pt x="4757" y="10790"/>
                  </a:cubicBezTo>
                  <a:lnTo>
                    <a:pt x="4243" y="11015"/>
                  </a:lnTo>
                  <a:cubicBezTo>
                    <a:pt x="4179" y="11047"/>
                    <a:pt x="4147" y="11111"/>
                    <a:pt x="4147" y="11176"/>
                  </a:cubicBezTo>
                  <a:lnTo>
                    <a:pt x="4243" y="12879"/>
                  </a:lnTo>
                  <a:lnTo>
                    <a:pt x="3472" y="13972"/>
                  </a:lnTo>
                  <a:cubicBezTo>
                    <a:pt x="3439" y="14036"/>
                    <a:pt x="3472" y="14133"/>
                    <a:pt x="3536" y="14197"/>
                  </a:cubicBezTo>
                  <a:lnTo>
                    <a:pt x="3665" y="14197"/>
                  </a:lnTo>
                  <a:lnTo>
                    <a:pt x="3729" y="14165"/>
                  </a:lnTo>
                  <a:lnTo>
                    <a:pt x="4500" y="13008"/>
                  </a:lnTo>
                  <a:lnTo>
                    <a:pt x="4532" y="12911"/>
                  </a:lnTo>
                  <a:lnTo>
                    <a:pt x="4468" y="11272"/>
                  </a:lnTo>
                  <a:lnTo>
                    <a:pt x="4918" y="11047"/>
                  </a:lnTo>
                  <a:cubicBezTo>
                    <a:pt x="5497" y="11915"/>
                    <a:pt x="6107" y="12783"/>
                    <a:pt x="6461" y="13169"/>
                  </a:cubicBezTo>
                  <a:lnTo>
                    <a:pt x="5690" y="14326"/>
                  </a:lnTo>
                  <a:cubicBezTo>
                    <a:pt x="5657" y="14390"/>
                    <a:pt x="5657" y="14454"/>
                    <a:pt x="5722" y="14519"/>
                  </a:cubicBezTo>
                  <a:lnTo>
                    <a:pt x="7136" y="16222"/>
                  </a:lnTo>
                  <a:lnTo>
                    <a:pt x="6911" y="17187"/>
                  </a:lnTo>
                  <a:cubicBezTo>
                    <a:pt x="6879" y="17283"/>
                    <a:pt x="6943" y="17347"/>
                    <a:pt x="7040" y="17379"/>
                  </a:cubicBezTo>
                  <a:lnTo>
                    <a:pt x="7136" y="17379"/>
                  </a:lnTo>
                  <a:lnTo>
                    <a:pt x="7200" y="17283"/>
                  </a:lnTo>
                  <a:lnTo>
                    <a:pt x="7458" y="16190"/>
                  </a:lnTo>
                  <a:lnTo>
                    <a:pt x="7425" y="16062"/>
                  </a:lnTo>
                  <a:lnTo>
                    <a:pt x="6011" y="14390"/>
                  </a:lnTo>
                  <a:lnTo>
                    <a:pt x="6654" y="13394"/>
                  </a:lnTo>
                  <a:cubicBezTo>
                    <a:pt x="7104" y="13811"/>
                    <a:pt x="7940" y="14326"/>
                    <a:pt x="8711" y="14744"/>
                  </a:cubicBezTo>
                  <a:cubicBezTo>
                    <a:pt x="8897" y="14849"/>
                    <a:pt x="9095" y="14897"/>
                    <a:pt x="9289" y="14897"/>
                  </a:cubicBezTo>
                  <a:cubicBezTo>
                    <a:pt x="9868" y="14897"/>
                    <a:pt x="10415" y="14469"/>
                    <a:pt x="10511" y="13844"/>
                  </a:cubicBezTo>
                  <a:lnTo>
                    <a:pt x="10833" y="11465"/>
                  </a:lnTo>
                  <a:lnTo>
                    <a:pt x="11861" y="11561"/>
                  </a:lnTo>
                  <a:lnTo>
                    <a:pt x="12311" y="13715"/>
                  </a:lnTo>
                  <a:lnTo>
                    <a:pt x="12376" y="13844"/>
                  </a:lnTo>
                  <a:lnTo>
                    <a:pt x="13372" y="14294"/>
                  </a:lnTo>
                  <a:lnTo>
                    <a:pt x="13501" y="14294"/>
                  </a:lnTo>
                  <a:lnTo>
                    <a:pt x="13597" y="14229"/>
                  </a:lnTo>
                  <a:cubicBezTo>
                    <a:pt x="13629" y="14133"/>
                    <a:pt x="13597" y="14069"/>
                    <a:pt x="13501" y="14004"/>
                  </a:cubicBezTo>
                  <a:lnTo>
                    <a:pt x="12601" y="13586"/>
                  </a:lnTo>
                  <a:lnTo>
                    <a:pt x="12151" y="11401"/>
                  </a:lnTo>
                  <a:cubicBezTo>
                    <a:pt x="12151" y="11336"/>
                    <a:pt x="12086" y="11272"/>
                    <a:pt x="12022" y="11272"/>
                  </a:cubicBezTo>
                  <a:lnTo>
                    <a:pt x="10865" y="11176"/>
                  </a:lnTo>
                  <a:lnTo>
                    <a:pt x="10897" y="10983"/>
                  </a:lnTo>
                  <a:lnTo>
                    <a:pt x="10029" y="8572"/>
                  </a:lnTo>
                  <a:lnTo>
                    <a:pt x="10672" y="8283"/>
                  </a:lnTo>
                  <a:lnTo>
                    <a:pt x="11926" y="9375"/>
                  </a:lnTo>
                  <a:lnTo>
                    <a:pt x="12022" y="9408"/>
                  </a:lnTo>
                  <a:lnTo>
                    <a:pt x="13372" y="9504"/>
                  </a:lnTo>
                  <a:lnTo>
                    <a:pt x="13469" y="9504"/>
                  </a:lnTo>
                  <a:cubicBezTo>
                    <a:pt x="13501" y="9472"/>
                    <a:pt x="13533" y="9408"/>
                    <a:pt x="13533" y="9375"/>
                  </a:cubicBezTo>
                  <a:cubicBezTo>
                    <a:pt x="13565" y="9279"/>
                    <a:pt x="13501" y="9215"/>
                    <a:pt x="13404" y="9215"/>
                  </a:cubicBezTo>
                  <a:lnTo>
                    <a:pt x="12086" y="9086"/>
                  </a:lnTo>
                  <a:lnTo>
                    <a:pt x="10801" y="7961"/>
                  </a:lnTo>
                  <a:cubicBezTo>
                    <a:pt x="10768" y="7945"/>
                    <a:pt x="10736" y="7937"/>
                    <a:pt x="10708" y="7937"/>
                  </a:cubicBezTo>
                  <a:cubicBezTo>
                    <a:pt x="10680" y="7937"/>
                    <a:pt x="10656" y="7945"/>
                    <a:pt x="10640" y="7961"/>
                  </a:cubicBezTo>
                  <a:lnTo>
                    <a:pt x="9933" y="8283"/>
                  </a:lnTo>
                  <a:lnTo>
                    <a:pt x="9000" y="5615"/>
                  </a:lnTo>
                  <a:cubicBezTo>
                    <a:pt x="9000" y="5615"/>
                    <a:pt x="8552" y="5544"/>
                    <a:pt x="7897" y="5544"/>
                  </a:cubicBezTo>
                  <a:cubicBezTo>
                    <a:pt x="7788" y="5544"/>
                    <a:pt x="7673" y="5546"/>
                    <a:pt x="7554" y="5550"/>
                  </a:cubicBezTo>
                  <a:lnTo>
                    <a:pt x="7940" y="4747"/>
                  </a:lnTo>
                  <a:lnTo>
                    <a:pt x="7972" y="4682"/>
                  </a:lnTo>
                  <a:lnTo>
                    <a:pt x="7972" y="3461"/>
                  </a:lnTo>
                  <a:lnTo>
                    <a:pt x="8808" y="2400"/>
                  </a:lnTo>
                  <a:cubicBezTo>
                    <a:pt x="8840" y="2336"/>
                    <a:pt x="8840" y="2239"/>
                    <a:pt x="8775" y="2175"/>
                  </a:cubicBezTo>
                  <a:cubicBezTo>
                    <a:pt x="8749" y="2162"/>
                    <a:pt x="8717" y="2154"/>
                    <a:pt x="8684" y="2154"/>
                  </a:cubicBezTo>
                  <a:cubicBezTo>
                    <a:pt x="8637" y="2154"/>
                    <a:pt x="8588" y="2170"/>
                    <a:pt x="8550" y="2207"/>
                  </a:cubicBezTo>
                  <a:lnTo>
                    <a:pt x="7715" y="3300"/>
                  </a:lnTo>
                  <a:lnTo>
                    <a:pt x="7683" y="3397"/>
                  </a:lnTo>
                  <a:lnTo>
                    <a:pt x="7650" y="4650"/>
                  </a:lnTo>
                  <a:lnTo>
                    <a:pt x="7200" y="5582"/>
                  </a:lnTo>
                  <a:cubicBezTo>
                    <a:pt x="7104" y="5582"/>
                    <a:pt x="7008" y="5615"/>
                    <a:pt x="6943" y="5615"/>
                  </a:cubicBezTo>
                  <a:lnTo>
                    <a:pt x="6558" y="4875"/>
                  </a:lnTo>
                  <a:lnTo>
                    <a:pt x="6011" y="5132"/>
                  </a:lnTo>
                  <a:lnTo>
                    <a:pt x="5754" y="4586"/>
                  </a:lnTo>
                  <a:cubicBezTo>
                    <a:pt x="5818" y="4007"/>
                    <a:pt x="6107" y="1307"/>
                    <a:pt x="6911" y="246"/>
                  </a:cubicBezTo>
                  <a:cubicBezTo>
                    <a:pt x="6943" y="182"/>
                    <a:pt x="6943" y="86"/>
                    <a:pt x="6879" y="21"/>
                  </a:cubicBezTo>
                  <a:cubicBezTo>
                    <a:pt x="6852" y="8"/>
                    <a:pt x="6820" y="0"/>
                    <a:pt x="6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64"/>
            <p:cNvSpPr/>
            <p:nvPr/>
          </p:nvSpPr>
          <p:spPr>
            <a:xfrm>
              <a:off x="2381150" y="3534525"/>
              <a:ext cx="172000" cy="169600"/>
            </a:xfrm>
            <a:custGeom>
              <a:avLst/>
              <a:gdLst/>
              <a:ahLst/>
              <a:cxnLst/>
              <a:rect l="l" t="t" r="r" b="b"/>
              <a:pathLst>
                <a:path w="6880" h="6784" extrusionOk="0">
                  <a:moveTo>
                    <a:pt x="4887" y="1"/>
                  </a:moveTo>
                  <a:lnTo>
                    <a:pt x="3183" y="2412"/>
                  </a:lnTo>
                  <a:lnTo>
                    <a:pt x="1" y="2444"/>
                  </a:lnTo>
                  <a:lnTo>
                    <a:pt x="2958" y="6783"/>
                  </a:lnTo>
                  <a:lnTo>
                    <a:pt x="3890" y="5562"/>
                  </a:lnTo>
                  <a:lnTo>
                    <a:pt x="4790" y="5722"/>
                  </a:lnTo>
                  <a:lnTo>
                    <a:pt x="5144" y="4919"/>
                  </a:lnTo>
                  <a:lnTo>
                    <a:pt x="6880" y="4983"/>
                  </a:lnTo>
                  <a:lnTo>
                    <a:pt x="48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64"/>
            <p:cNvSpPr/>
            <p:nvPr/>
          </p:nvSpPr>
          <p:spPr>
            <a:xfrm>
              <a:off x="2377150" y="3530525"/>
              <a:ext cx="179225" cy="177600"/>
            </a:xfrm>
            <a:custGeom>
              <a:avLst/>
              <a:gdLst/>
              <a:ahLst/>
              <a:cxnLst/>
              <a:rect l="l" t="t" r="r" b="b"/>
              <a:pathLst>
                <a:path w="7169" h="7104" extrusionOk="0">
                  <a:moveTo>
                    <a:pt x="5015" y="482"/>
                  </a:moveTo>
                  <a:lnTo>
                    <a:pt x="6815" y="4982"/>
                  </a:lnTo>
                  <a:lnTo>
                    <a:pt x="5304" y="4950"/>
                  </a:lnTo>
                  <a:lnTo>
                    <a:pt x="5240" y="4950"/>
                  </a:lnTo>
                  <a:lnTo>
                    <a:pt x="5143" y="5015"/>
                  </a:lnTo>
                  <a:lnTo>
                    <a:pt x="4854" y="5722"/>
                  </a:lnTo>
                  <a:lnTo>
                    <a:pt x="4082" y="5561"/>
                  </a:lnTo>
                  <a:cubicBezTo>
                    <a:pt x="4018" y="5561"/>
                    <a:pt x="3986" y="5593"/>
                    <a:pt x="3922" y="5625"/>
                  </a:cubicBezTo>
                  <a:lnTo>
                    <a:pt x="3118" y="6686"/>
                  </a:lnTo>
                  <a:lnTo>
                    <a:pt x="450" y="2764"/>
                  </a:lnTo>
                  <a:lnTo>
                    <a:pt x="3343" y="2700"/>
                  </a:lnTo>
                  <a:cubicBezTo>
                    <a:pt x="3407" y="2700"/>
                    <a:pt x="3440" y="2700"/>
                    <a:pt x="3472" y="2636"/>
                  </a:cubicBezTo>
                  <a:lnTo>
                    <a:pt x="5015" y="482"/>
                  </a:lnTo>
                  <a:close/>
                  <a:moveTo>
                    <a:pt x="5079" y="0"/>
                  </a:moveTo>
                  <a:cubicBezTo>
                    <a:pt x="5015" y="0"/>
                    <a:pt x="4950" y="32"/>
                    <a:pt x="4918" y="64"/>
                  </a:cubicBezTo>
                  <a:lnTo>
                    <a:pt x="3279" y="2411"/>
                  </a:lnTo>
                  <a:lnTo>
                    <a:pt x="161" y="2443"/>
                  </a:lnTo>
                  <a:cubicBezTo>
                    <a:pt x="97" y="2443"/>
                    <a:pt x="64" y="2475"/>
                    <a:pt x="32" y="2539"/>
                  </a:cubicBezTo>
                  <a:cubicBezTo>
                    <a:pt x="0" y="2572"/>
                    <a:pt x="0" y="2636"/>
                    <a:pt x="32" y="2700"/>
                  </a:cubicBezTo>
                  <a:lnTo>
                    <a:pt x="2990" y="7040"/>
                  </a:lnTo>
                  <a:cubicBezTo>
                    <a:pt x="3022" y="7072"/>
                    <a:pt x="3054" y="7104"/>
                    <a:pt x="3118" y="7104"/>
                  </a:cubicBezTo>
                  <a:cubicBezTo>
                    <a:pt x="3150" y="7104"/>
                    <a:pt x="3215" y="7072"/>
                    <a:pt x="3247" y="7040"/>
                  </a:cubicBezTo>
                  <a:lnTo>
                    <a:pt x="4115" y="5882"/>
                  </a:lnTo>
                  <a:lnTo>
                    <a:pt x="4918" y="6043"/>
                  </a:lnTo>
                  <a:cubicBezTo>
                    <a:pt x="4982" y="6043"/>
                    <a:pt x="5079" y="6011"/>
                    <a:pt x="5079" y="5947"/>
                  </a:cubicBezTo>
                  <a:lnTo>
                    <a:pt x="5400" y="5240"/>
                  </a:lnTo>
                  <a:lnTo>
                    <a:pt x="7008" y="5304"/>
                  </a:lnTo>
                  <a:lnTo>
                    <a:pt x="7104" y="5272"/>
                  </a:lnTo>
                  <a:lnTo>
                    <a:pt x="7168" y="5240"/>
                  </a:lnTo>
                  <a:lnTo>
                    <a:pt x="7168" y="5079"/>
                  </a:lnTo>
                  <a:lnTo>
                    <a:pt x="5207" y="96"/>
                  </a:lnTo>
                  <a:cubicBezTo>
                    <a:pt x="5175" y="64"/>
                    <a:pt x="5111" y="32"/>
                    <a:pt x="5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64"/>
            <p:cNvSpPr/>
            <p:nvPr/>
          </p:nvSpPr>
          <p:spPr>
            <a:xfrm>
              <a:off x="2393200" y="3540950"/>
              <a:ext cx="99675" cy="53875"/>
            </a:xfrm>
            <a:custGeom>
              <a:avLst/>
              <a:gdLst/>
              <a:ahLst/>
              <a:cxnLst/>
              <a:rect l="l" t="t" r="r" b="b"/>
              <a:pathLst>
                <a:path w="3987" h="2155" extrusionOk="0">
                  <a:moveTo>
                    <a:pt x="1576" y="1"/>
                  </a:moveTo>
                  <a:lnTo>
                    <a:pt x="1" y="2122"/>
                  </a:lnTo>
                  <a:lnTo>
                    <a:pt x="2701" y="2155"/>
                  </a:lnTo>
                  <a:lnTo>
                    <a:pt x="3987" y="162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64"/>
            <p:cNvSpPr/>
            <p:nvPr/>
          </p:nvSpPr>
          <p:spPr>
            <a:xfrm>
              <a:off x="2389200" y="3536950"/>
              <a:ext cx="106900" cy="61100"/>
            </a:xfrm>
            <a:custGeom>
              <a:avLst/>
              <a:gdLst/>
              <a:ahLst/>
              <a:cxnLst/>
              <a:rect l="l" t="t" r="r" b="b"/>
              <a:pathLst>
                <a:path w="4276" h="2444" extrusionOk="0">
                  <a:moveTo>
                    <a:pt x="1832" y="322"/>
                  </a:moveTo>
                  <a:lnTo>
                    <a:pt x="3858" y="450"/>
                  </a:lnTo>
                  <a:lnTo>
                    <a:pt x="2797" y="2154"/>
                  </a:lnTo>
                  <a:lnTo>
                    <a:pt x="450" y="2122"/>
                  </a:lnTo>
                  <a:lnTo>
                    <a:pt x="1832" y="322"/>
                  </a:lnTo>
                  <a:close/>
                  <a:moveTo>
                    <a:pt x="1768" y="0"/>
                  </a:moveTo>
                  <a:cubicBezTo>
                    <a:pt x="1704" y="0"/>
                    <a:pt x="1640" y="32"/>
                    <a:pt x="1607" y="64"/>
                  </a:cubicBezTo>
                  <a:lnTo>
                    <a:pt x="32" y="2186"/>
                  </a:lnTo>
                  <a:cubicBezTo>
                    <a:pt x="0" y="2250"/>
                    <a:pt x="0" y="2315"/>
                    <a:pt x="32" y="2347"/>
                  </a:cubicBezTo>
                  <a:cubicBezTo>
                    <a:pt x="65" y="2411"/>
                    <a:pt x="97" y="2443"/>
                    <a:pt x="161" y="2443"/>
                  </a:cubicBezTo>
                  <a:lnTo>
                    <a:pt x="2925" y="2443"/>
                  </a:lnTo>
                  <a:lnTo>
                    <a:pt x="2990" y="2379"/>
                  </a:lnTo>
                  <a:lnTo>
                    <a:pt x="4275" y="418"/>
                  </a:lnTo>
                  <a:lnTo>
                    <a:pt x="4275" y="257"/>
                  </a:lnTo>
                  <a:cubicBezTo>
                    <a:pt x="4243" y="225"/>
                    <a:pt x="4211" y="193"/>
                    <a:pt x="4147" y="161"/>
                  </a:cubicBezTo>
                  <a:lnTo>
                    <a:pt x="1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7F1D2044-DC34-E545-B1BC-92F9E015B480}"/>
              </a:ext>
            </a:extLst>
          </p:cNvPr>
          <p:cNvSpPr txBox="1"/>
          <p:nvPr/>
        </p:nvSpPr>
        <p:spPr>
          <a:xfrm>
            <a:off x="523983" y="1294477"/>
            <a:ext cx="49418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latin typeface="Barlow Semi Condensed Medium" panose="00000606000000000000" pitchFamily="2" charset="0"/>
              </a:rPr>
              <a:t>El inicio de la compañía se dio vendiendo pescado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000" dirty="0">
              <a:latin typeface="Barlow Semi Condensed Medium" panose="00000606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latin typeface="Barlow Semi Condensed Medium" panose="00000606000000000000" pitchFamily="2" charset="0"/>
              </a:rPr>
              <a:t>El jefe de la compañía ordenó destruir más de 100000 teléfonos en 1995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000" dirty="0">
              <a:latin typeface="Barlow Semi Condensed Medium" panose="00000606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latin typeface="Barlow Semi Condensed Medium" panose="00000606000000000000" pitchFamily="2" charset="0"/>
              </a:rPr>
              <a:t>Samsung </a:t>
            </a:r>
            <a:r>
              <a:rPr lang="es-CO" sz="2000" dirty="0">
                <a:solidFill>
                  <a:schemeClr val="tx1">
                    <a:lumMod val="50000"/>
                  </a:schemeClr>
                </a:solidFill>
                <a:latin typeface="Barlow Semi Condensed Medium" panose="00000606000000000000" pitchFamily="2" charset="0"/>
              </a:rPr>
              <a:t>construyó</a:t>
            </a:r>
            <a:r>
              <a:rPr lang="es-CO" sz="2000" dirty="0">
                <a:latin typeface="Barlow Semi Condensed Medium" panose="00000606000000000000" pitchFamily="2" charset="0"/>
              </a:rPr>
              <a:t> el Burj Khalifa</a:t>
            </a:r>
          </a:p>
          <a:p>
            <a:endParaRPr lang="es-CO" sz="2000" dirty="0">
              <a:latin typeface="Barlow Semi Condensed Medium" panose="00000606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9" name="Google Shape;4019;p64"/>
          <p:cNvGrpSpPr/>
          <p:nvPr/>
        </p:nvGrpSpPr>
        <p:grpSpPr>
          <a:xfrm>
            <a:off x="5825448" y="1958511"/>
            <a:ext cx="3462390" cy="3184989"/>
            <a:chOff x="1744400" y="429725"/>
            <a:chExt cx="4623925" cy="4948200"/>
          </a:xfrm>
        </p:grpSpPr>
        <p:sp>
          <p:nvSpPr>
            <p:cNvPr id="4020" name="Google Shape;4020;p64"/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64"/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64"/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64"/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64"/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64"/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64"/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64"/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64"/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64"/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64"/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64"/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64"/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64"/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64"/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64"/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64"/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64"/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64"/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64"/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64"/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64"/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64"/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64"/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64"/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64"/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64"/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64"/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64"/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64"/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64"/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64"/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64"/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64"/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64"/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64"/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64"/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64"/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64"/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64"/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64"/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64"/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64"/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64"/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64"/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64"/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64"/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64"/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64"/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64"/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64"/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64"/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64"/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64"/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64"/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64"/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64"/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64"/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64"/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64"/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64"/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64"/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64"/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64"/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64"/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64"/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64"/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64"/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64"/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64"/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64"/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64"/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64"/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64"/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64"/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64"/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64"/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64"/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64"/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64"/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64"/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64"/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64"/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64"/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64"/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64"/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64"/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64"/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64"/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64"/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64"/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64"/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64"/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64"/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64"/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64"/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64"/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64"/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64"/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64"/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64"/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64"/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64"/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64"/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64"/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64"/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64"/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64"/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64"/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64"/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64"/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64"/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64"/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64"/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64"/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64"/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64"/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64"/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64"/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64"/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64"/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64"/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64"/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64"/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64"/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64"/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64"/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64"/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64"/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64"/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64"/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64"/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64"/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64"/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64"/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64"/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64"/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6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6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64"/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64"/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64"/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64"/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64"/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64"/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64"/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64"/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64"/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64"/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64"/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64"/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64"/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64"/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64"/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64"/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64"/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64"/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64"/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64"/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64"/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64"/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64"/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64"/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64"/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64"/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64"/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64"/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64"/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64"/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64"/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64"/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64"/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64"/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64"/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64"/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64"/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64"/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64"/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64"/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64"/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64"/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64"/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64"/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64"/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64"/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64"/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6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6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64"/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64"/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64"/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64"/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64"/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64"/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64"/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64"/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64"/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64"/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64"/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64"/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64"/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64"/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64"/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64"/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64"/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64"/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64"/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64"/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64"/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64"/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64"/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64"/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64"/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64"/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64"/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64"/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64"/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64"/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64"/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64"/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64"/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4" name="CuadroTexto 2943">
            <a:extLst>
              <a:ext uri="{FF2B5EF4-FFF2-40B4-BE49-F238E27FC236}">
                <a16:creationId xmlns:a16="http://schemas.microsoft.com/office/drawing/2014/main" id="{2F0F5566-658A-F1F9-09B7-7480BB363905}"/>
              </a:ext>
            </a:extLst>
          </p:cNvPr>
          <p:cNvSpPr txBox="1"/>
          <p:nvPr/>
        </p:nvSpPr>
        <p:spPr>
          <a:xfrm>
            <a:off x="703779" y="1140589"/>
            <a:ext cx="54607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Barlow Semi Condensed Medium" panose="00000606000000000000" pitchFamily="2" charset="0"/>
              </a:rPr>
              <a:t>Samsung produce los </a:t>
            </a:r>
            <a:r>
              <a:rPr lang="es-ES" sz="2000" dirty="0" err="1">
                <a:solidFill>
                  <a:schemeClr val="tx1">
                    <a:lumMod val="50000"/>
                  </a:schemeClr>
                </a:solidFill>
                <a:latin typeface="Barlow Semi Condensed Medium" panose="00000606000000000000" pitchFamily="2" charset="0"/>
              </a:rPr>
              <a:t>displays</a:t>
            </a:r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Barlow Semi Condensed Medium" panose="00000606000000000000" pitchFamily="2" charset="0"/>
              </a:rPr>
              <a:t> de retina utilizados en los </a:t>
            </a:r>
            <a:r>
              <a:rPr lang="es-ES" sz="2000" dirty="0" err="1">
                <a:solidFill>
                  <a:schemeClr val="tx1">
                    <a:lumMod val="50000"/>
                  </a:schemeClr>
                </a:solidFill>
                <a:latin typeface="Barlow Semi Condensed Medium" panose="00000606000000000000" pitchFamily="2" charset="0"/>
              </a:rPr>
              <a:t>iPhones</a:t>
            </a:r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Barlow Semi Condensed Medium" panose="00000606000000000000" pitchFamily="2" charset="0"/>
              </a:rPr>
              <a:t> de Apple​​.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tx1">
                  <a:lumMod val="50000"/>
                </a:schemeClr>
              </a:solidFill>
              <a:latin typeface="Barlow Semi Condensed Medium" panose="00000606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Barlow Semi Condensed Medium" panose="00000606000000000000" pitchFamily="2" charset="0"/>
              </a:rPr>
              <a:t>Una Oportunidad Perdida con Android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tx1">
                  <a:lumMod val="50000"/>
                </a:schemeClr>
              </a:solidFill>
              <a:latin typeface="Barlow Semi Condensed Medium" panose="00000606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tx1">
                    <a:lumMod val="50000"/>
                  </a:schemeClr>
                </a:solidFill>
                <a:latin typeface="Barlow Semi Condensed Medium" panose="00000606000000000000" pitchFamily="2" charset="0"/>
              </a:rPr>
              <a:t>Música en Electrodomésticos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000" dirty="0">
              <a:solidFill>
                <a:schemeClr val="tx1">
                  <a:lumMod val="50000"/>
                </a:schemeClr>
              </a:solidFill>
              <a:latin typeface="Barlow Semi Condensed Medium" panose="00000606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tx1">
                    <a:lumMod val="50000"/>
                  </a:schemeClr>
                </a:solidFill>
                <a:latin typeface="Barlow Semi Condensed Medium" panose="00000606000000000000" pitchFamily="2" charset="0"/>
              </a:rPr>
              <a:t>Hasta el 2017 invertía 6.8% de sus ventas globales en investigación y desarrollo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>
          <a:extLst>
            <a:ext uri="{FF2B5EF4-FFF2-40B4-BE49-F238E27FC236}">
              <a16:creationId xmlns:a16="http://schemas.microsoft.com/office/drawing/2014/main" id="{3DE5FB1A-CCE4-18AF-747E-953FF6BB7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adroTexto 262">
            <a:extLst>
              <a:ext uri="{FF2B5EF4-FFF2-40B4-BE49-F238E27FC236}">
                <a16:creationId xmlns:a16="http://schemas.microsoft.com/office/drawing/2014/main" id="{2E1B9ED2-B0EE-481A-7298-AEF2D611F3D8}"/>
              </a:ext>
            </a:extLst>
          </p:cNvPr>
          <p:cNvSpPr txBox="1"/>
          <p:nvPr/>
        </p:nvSpPr>
        <p:spPr>
          <a:xfrm>
            <a:off x="1243173" y="318500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chemeClr val="tx1">
                    <a:lumMod val="50000"/>
                  </a:schemeClr>
                </a:solidFill>
                <a:latin typeface="Barlow Semi Condensed Medium" panose="00000606000000000000" pitchFamily="2" charset="0"/>
              </a:rPr>
              <a:t>Referencias</a:t>
            </a:r>
          </a:p>
        </p:txBody>
      </p:sp>
      <p:sp>
        <p:nvSpPr>
          <p:cNvPr id="264" name="CuadroTexto 263">
            <a:extLst>
              <a:ext uri="{FF2B5EF4-FFF2-40B4-BE49-F238E27FC236}">
                <a16:creationId xmlns:a16="http://schemas.microsoft.com/office/drawing/2014/main" id="{25D57FD6-AD14-9386-C402-3A284499E2A9}"/>
              </a:ext>
            </a:extLst>
          </p:cNvPr>
          <p:cNvSpPr txBox="1"/>
          <p:nvPr/>
        </p:nvSpPr>
        <p:spPr>
          <a:xfrm>
            <a:off x="1243173" y="965770"/>
            <a:ext cx="697615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>
                    <a:lumMod val="50000"/>
                  </a:schemeClr>
                </a:solidFill>
                <a:latin typeface="Barlow Semi Condensed Medium" panose="00000606000000000000" pitchFamily="2" charset="0"/>
              </a:rPr>
              <a:t>Francis </a:t>
            </a:r>
            <a:r>
              <a:rPr lang="es-CO" dirty="0" err="1">
                <a:solidFill>
                  <a:schemeClr val="tx1">
                    <a:lumMod val="50000"/>
                  </a:schemeClr>
                </a:solidFill>
                <a:latin typeface="Barlow Semi Condensed Medium" panose="00000606000000000000" pitchFamily="2" charset="0"/>
              </a:rPr>
              <a:t>Onyango</a:t>
            </a:r>
            <a:r>
              <a:rPr lang="es-CO" dirty="0">
                <a:solidFill>
                  <a:schemeClr val="tx1">
                    <a:lumMod val="50000"/>
                  </a:schemeClr>
                </a:solidFill>
                <a:latin typeface="Barlow Semi Condensed Medium" panose="00000606000000000000" pitchFamily="2" charset="0"/>
              </a:rPr>
              <a:t>, </a:t>
            </a:r>
            <a:r>
              <a:rPr lang="es-CO" dirty="0">
                <a:solidFill>
                  <a:schemeClr val="accent1"/>
                </a:solidFill>
                <a:latin typeface="Barlow Semi Condensed Medium" panose="00000606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https://tridenstechnology.com/es/estadisticas-de-ventas-de-samsung/</a:t>
            </a:r>
            <a:endParaRPr lang="es-CO" dirty="0">
              <a:solidFill>
                <a:schemeClr val="accent1"/>
              </a:solidFill>
              <a:latin typeface="Barlow Semi Condensed Medium" panose="00000606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>
              <a:solidFill>
                <a:schemeClr val="accent1"/>
              </a:solidFill>
              <a:latin typeface="Barlow Semi Condensed Medium" panose="00000606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accent1"/>
                </a:solidFill>
                <a:latin typeface="Barlow Semi Condensed Medium" panose="00000606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https://companiesmarketcap.com/samsung/pe-ratio/</a:t>
            </a:r>
            <a:r>
              <a:rPr lang="es-CO" dirty="0">
                <a:solidFill>
                  <a:schemeClr val="accent1"/>
                </a:solidFill>
                <a:latin typeface="Barlow Semi Condensed Medium" panose="00000606000000000000" pitchFamily="2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>
              <a:solidFill>
                <a:schemeClr val="accent1"/>
              </a:solidFill>
              <a:latin typeface="Barlow Semi Condensed Medium" panose="00000606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accent1"/>
                </a:solidFill>
                <a:latin typeface="Barlow Semi Condensed Medium" panose="00000606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https://www.samsung.com/es/about-us/company-info/?msockid=327003179c4966f033120c159de667ec</a:t>
            </a:r>
            <a:r>
              <a:rPr lang="es-CO" dirty="0">
                <a:solidFill>
                  <a:schemeClr val="accent1"/>
                </a:solidFill>
                <a:latin typeface="Barlow Semi Condensed Medium" panose="00000606000000000000" pitchFamily="2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>
              <a:solidFill>
                <a:schemeClr val="accent1"/>
              </a:solidFill>
              <a:latin typeface="Barlow Semi Condensed Medium" panose="00000606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accent1"/>
                </a:solidFill>
                <a:latin typeface="Barlow Semi Condensed Medium" panose="00000606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https://clipset.com/10-cosas-que-no-sabias-de-samsung/</a:t>
            </a:r>
            <a:r>
              <a:rPr lang="es-CO" dirty="0">
                <a:solidFill>
                  <a:schemeClr val="accent1"/>
                </a:solidFill>
                <a:latin typeface="Barlow Semi Condensed Medium" panose="00000606000000000000" pitchFamily="2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>
              <a:solidFill>
                <a:schemeClr val="accent1"/>
              </a:solidFill>
              <a:latin typeface="Barlow Semi Condensed Medium" panose="00000606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accent1"/>
                </a:solidFill>
                <a:latin typeface="Barlow Semi Condensed Medium" panose="00000606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https://news.samsung.com/mx/diez-cosas-que-no-sabias-sobre-samsung</a:t>
            </a:r>
            <a:r>
              <a:rPr lang="es-CO" dirty="0">
                <a:solidFill>
                  <a:schemeClr val="accent1"/>
                </a:solidFill>
                <a:latin typeface="Barlow Semi Condensed Medium" panose="00000606000000000000" pitchFamily="2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>
              <a:solidFill>
                <a:schemeClr val="accent1"/>
              </a:solidFill>
              <a:latin typeface="Barlow Semi Condensed Medium" panose="00000606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accent1"/>
                </a:solidFill>
                <a:latin typeface="Barlow Semi Condensed Medium" panose="00000606000000000000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https://www.businessinsider.es/tecnologia/7-curiosidades-pocos-conocen-historia-samsung-844235</a:t>
            </a:r>
            <a:r>
              <a:rPr lang="es-CO" dirty="0">
                <a:solidFill>
                  <a:schemeClr val="accent1"/>
                </a:solidFill>
                <a:latin typeface="Barlow Semi Condensed Medium" panose="00000606000000000000" pitchFamily="2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>
              <a:solidFill>
                <a:schemeClr val="accent1"/>
              </a:solidFill>
              <a:latin typeface="Barlow Semi Condensed Medium" panose="00000606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accent1"/>
                </a:solidFill>
                <a:latin typeface="Barlow Semi Condensed Medium" panose="00000606000000000000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https://tutecnomundo.com/samsung-curiosidades-del-gigante-tecnologico/</a:t>
            </a:r>
            <a:r>
              <a:rPr lang="es-CO" dirty="0">
                <a:solidFill>
                  <a:schemeClr val="accent1"/>
                </a:solidFill>
                <a:latin typeface="Barlow Semi Condensed Medium" panose="00000606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2145093"/>
      </p:ext>
    </p:extLst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1826700" y="2574775"/>
            <a:ext cx="52578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>
                <a:solidFill>
                  <a:schemeClr val="tx2">
                    <a:lumMod val="10000"/>
                  </a:schemeClr>
                </a:solidFill>
              </a:rPr>
              <a:t>Historia de Samsung</a:t>
            </a:r>
            <a:endParaRPr sz="47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01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>
          <a:extLst>
            <a:ext uri="{FF2B5EF4-FFF2-40B4-BE49-F238E27FC236}">
              <a16:creationId xmlns:a16="http://schemas.microsoft.com/office/drawing/2014/main" id="{D5FF0708-68DC-84B9-FF9C-87799C34A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506;p64">
            <a:extLst>
              <a:ext uri="{FF2B5EF4-FFF2-40B4-BE49-F238E27FC236}">
                <a16:creationId xmlns:a16="http://schemas.microsoft.com/office/drawing/2014/main" id="{0EC0560B-3797-0810-85A3-07E17E975224}"/>
              </a:ext>
            </a:extLst>
          </p:cNvPr>
          <p:cNvGrpSpPr/>
          <p:nvPr/>
        </p:nvGrpSpPr>
        <p:grpSpPr>
          <a:xfrm>
            <a:off x="595901" y="1022533"/>
            <a:ext cx="4109663" cy="3098431"/>
            <a:chOff x="556125" y="238075"/>
            <a:chExt cx="6466175" cy="5235125"/>
          </a:xfrm>
        </p:grpSpPr>
        <p:sp>
          <p:nvSpPr>
            <p:cNvPr id="3" name="Google Shape;4507;p64">
              <a:extLst>
                <a:ext uri="{FF2B5EF4-FFF2-40B4-BE49-F238E27FC236}">
                  <a16:creationId xmlns:a16="http://schemas.microsoft.com/office/drawing/2014/main" id="{3EE3A7B3-A415-280C-550E-494648F3BDC8}"/>
                </a:ext>
              </a:extLst>
            </p:cNvPr>
            <p:cNvSpPr/>
            <p:nvPr/>
          </p:nvSpPr>
          <p:spPr>
            <a:xfrm>
              <a:off x="966475" y="238075"/>
              <a:ext cx="5595525" cy="3934875"/>
            </a:xfrm>
            <a:custGeom>
              <a:avLst/>
              <a:gdLst/>
              <a:ahLst/>
              <a:cxnLst/>
              <a:rect l="l" t="t" r="r" b="b"/>
              <a:pathLst>
                <a:path w="223821" h="157395" extrusionOk="0">
                  <a:moveTo>
                    <a:pt x="129272" y="1"/>
                  </a:moveTo>
                  <a:cubicBezTo>
                    <a:pt x="113376" y="1"/>
                    <a:pt x="101060" y="6804"/>
                    <a:pt x="89618" y="15862"/>
                  </a:cubicBezTo>
                  <a:cubicBezTo>
                    <a:pt x="79562" y="23811"/>
                    <a:pt x="68655" y="31205"/>
                    <a:pt x="55605" y="34570"/>
                  </a:cubicBezTo>
                  <a:cubicBezTo>
                    <a:pt x="42665" y="37897"/>
                    <a:pt x="29688" y="39930"/>
                    <a:pt x="21037" y="50208"/>
                  </a:cubicBezTo>
                  <a:cubicBezTo>
                    <a:pt x="1" y="75237"/>
                    <a:pt x="2071" y="110951"/>
                    <a:pt x="32498" y="130287"/>
                  </a:cubicBezTo>
                  <a:cubicBezTo>
                    <a:pt x="61552" y="148815"/>
                    <a:pt x="113119" y="157395"/>
                    <a:pt x="136916" y="157395"/>
                  </a:cubicBezTo>
                  <a:cubicBezTo>
                    <a:pt x="139948" y="157395"/>
                    <a:pt x="142530" y="157255"/>
                    <a:pt x="144556" y="156980"/>
                  </a:cubicBezTo>
                  <a:cubicBezTo>
                    <a:pt x="144556" y="156980"/>
                    <a:pt x="146598" y="157363"/>
                    <a:pt x="150067" y="157363"/>
                  </a:cubicBezTo>
                  <a:cubicBezTo>
                    <a:pt x="158698" y="157363"/>
                    <a:pt x="176162" y="154992"/>
                    <a:pt x="192987" y="138457"/>
                  </a:cubicBezTo>
                  <a:cubicBezTo>
                    <a:pt x="216612" y="115277"/>
                    <a:pt x="223821" y="72871"/>
                    <a:pt x="208589" y="44552"/>
                  </a:cubicBezTo>
                  <a:cubicBezTo>
                    <a:pt x="193357" y="16232"/>
                    <a:pt x="162635" y="298"/>
                    <a:pt x="129657" y="2"/>
                  </a:cubicBezTo>
                  <a:cubicBezTo>
                    <a:pt x="129528" y="1"/>
                    <a:pt x="129400" y="1"/>
                    <a:pt x="129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508;p64">
              <a:extLst>
                <a:ext uri="{FF2B5EF4-FFF2-40B4-BE49-F238E27FC236}">
                  <a16:creationId xmlns:a16="http://schemas.microsoft.com/office/drawing/2014/main" id="{23EB9AE2-3D96-B79C-1EF4-0E0F020D1984}"/>
                </a:ext>
              </a:extLst>
            </p:cNvPr>
            <p:cNvSpPr/>
            <p:nvPr/>
          </p:nvSpPr>
          <p:spPr>
            <a:xfrm>
              <a:off x="1144875" y="238125"/>
              <a:ext cx="5235975" cy="3934625"/>
            </a:xfrm>
            <a:custGeom>
              <a:avLst/>
              <a:gdLst/>
              <a:ahLst/>
              <a:cxnLst/>
              <a:rect l="l" t="t" r="r" b="b"/>
              <a:pathLst>
                <a:path w="209439" h="157385" extrusionOk="0">
                  <a:moveTo>
                    <a:pt x="122040" y="0"/>
                  </a:moveTo>
                  <a:cubicBezTo>
                    <a:pt x="106180" y="0"/>
                    <a:pt x="93906" y="6840"/>
                    <a:pt x="82482" y="15860"/>
                  </a:cubicBezTo>
                  <a:cubicBezTo>
                    <a:pt x="72426" y="23809"/>
                    <a:pt x="61519" y="31203"/>
                    <a:pt x="48469" y="34568"/>
                  </a:cubicBezTo>
                  <a:cubicBezTo>
                    <a:pt x="35529" y="37895"/>
                    <a:pt x="22552" y="39928"/>
                    <a:pt x="13901" y="50206"/>
                  </a:cubicBezTo>
                  <a:cubicBezTo>
                    <a:pt x="4770" y="61076"/>
                    <a:pt x="0" y="73941"/>
                    <a:pt x="0" y="86622"/>
                  </a:cubicBezTo>
                  <a:cubicBezTo>
                    <a:pt x="0" y="103148"/>
                    <a:pt x="8134" y="119341"/>
                    <a:pt x="25362" y="130285"/>
                  </a:cubicBezTo>
                  <a:cubicBezTo>
                    <a:pt x="54421" y="148807"/>
                    <a:pt x="105921" y="157384"/>
                    <a:pt x="129730" y="157384"/>
                  </a:cubicBezTo>
                  <a:cubicBezTo>
                    <a:pt x="132799" y="157384"/>
                    <a:pt x="135387" y="157236"/>
                    <a:pt x="137420" y="156978"/>
                  </a:cubicBezTo>
                  <a:cubicBezTo>
                    <a:pt x="137420" y="156978"/>
                    <a:pt x="139453" y="157347"/>
                    <a:pt x="142929" y="157347"/>
                  </a:cubicBezTo>
                  <a:cubicBezTo>
                    <a:pt x="151580" y="157347"/>
                    <a:pt x="169030" y="154981"/>
                    <a:pt x="185851" y="138455"/>
                  </a:cubicBezTo>
                  <a:cubicBezTo>
                    <a:pt x="201046" y="123556"/>
                    <a:pt x="209439" y="100671"/>
                    <a:pt x="209439" y="78674"/>
                  </a:cubicBezTo>
                  <a:cubicBezTo>
                    <a:pt x="209439" y="66510"/>
                    <a:pt x="206888" y="54643"/>
                    <a:pt x="201453" y="44550"/>
                  </a:cubicBezTo>
                  <a:cubicBezTo>
                    <a:pt x="186221" y="16230"/>
                    <a:pt x="155499" y="296"/>
                    <a:pt x="1225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509;p64">
              <a:extLst>
                <a:ext uri="{FF2B5EF4-FFF2-40B4-BE49-F238E27FC236}">
                  <a16:creationId xmlns:a16="http://schemas.microsoft.com/office/drawing/2014/main" id="{FDA165C7-1CFE-3F00-FB08-D873015D50F1}"/>
                </a:ext>
              </a:extLst>
            </p:cNvPr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10;p64">
              <a:extLst>
                <a:ext uri="{FF2B5EF4-FFF2-40B4-BE49-F238E27FC236}">
                  <a16:creationId xmlns:a16="http://schemas.microsoft.com/office/drawing/2014/main" id="{546EDAE9-6623-4D8C-C9EA-50F00BE25601}"/>
                </a:ext>
              </a:extLst>
            </p:cNvPr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11;p64">
              <a:extLst>
                <a:ext uri="{FF2B5EF4-FFF2-40B4-BE49-F238E27FC236}">
                  <a16:creationId xmlns:a16="http://schemas.microsoft.com/office/drawing/2014/main" id="{9C3B1E03-A7D3-7577-9174-6B09392B9A7B}"/>
                </a:ext>
              </a:extLst>
            </p:cNvPr>
            <p:cNvSpPr/>
            <p:nvPr/>
          </p:nvSpPr>
          <p:spPr>
            <a:xfrm>
              <a:off x="2061750" y="1360175"/>
              <a:ext cx="3403150" cy="1928050"/>
            </a:xfrm>
            <a:custGeom>
              <a:avLst/>
              <a:gdLst/>
              <a:ahLst/>
              <a:cxnLst/>
              <a:rect l="l" t="t" r="r" b="b"/>
              <a:pathLst>
                <a:path w="136126" h="77122" extrusionOk="0">
                  <a:moveTo>
                    <a:pt x="68063" y="0"/>
                  </a:moveTo>
                  <a:cubicBezTo>
                    <a:pt x="30464" y="0"/>
                    <a:pt x="0" y="30501"/>
                    <a:pt x="0" y="68101"/>
                  </a:cubicBezTo>
                  <a:cubicBezTo>
                    <a:pt x="0" y="71132"/>
                    <a:pt x="185" y="74164"/>
                    <a:pt x="592" y="77121"/>
                  </a:cubicBezTo>
                  <a:lnTo>
                    <a:pt x="135534" y="77121"/>
                  </a:lnTo>
                  <a:cubicBezTo>
                    <a:pt x="135904" y="74164"/>
                    <a:pt x="136126" y="71132"/>
                    <a:pt x="136126" y="68101"/>
                  </a:cubicBezTo>
                  <a:cubicBezTo>
                    <a:pt x="136126" y="30501"/>
                    <a:pt x="105662" y="0"/>
                    <a:pt x="68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12;p64">
              <a:extLst>
                <a:ext uri="{FF2B5EF4-FFF2-40B4-BE49-F238E27FC236}">
                  <a16:creationId xmlns:a16="http://schemas.microsoft.com/office/drawing/2014/main" id="{2C22B043-8FB7-1D11-8816-337C360D143E}"/>
                </a:ext>
              </a:extLst>
            </p:cNvPr>
            <p:cNvSpPr/>
            <p:nvPr/>
          </p:nvSpPr>
          <p:spPr>
            <a:xfrm>
              <a:off x="2053425" y="1352775"/>
              <a:ext cx="3418875" cy="1942850"/>
            </a:xfrm>
            <a:custGeom>
              <a:avLst/>
              <a:gdLst/>
              <a:ahLst/>
              <a:cxnLst/>
              <a:rect l="l" t="t" r="r" b="b"/>
              <a:pathLst>
                <a:path w="136755" h="77714" extrusionOk="0">
                  <a:moveTo>
                    <a:pt x="68396" y="629"/>
                  </a:moveTo>
                  <a:cubicBezTo>
                    <a:pt x="87103" y="629"/>
                    <a:pt x="104036" y="8208"/>
                    <a:pt x="116310" y="20482"/>
                  </a:cubicBezTo>
                  <a:cubicBezTo>
                    <a:pt x="128584" y="32720"/>
                    <a:pt x="136163" y="49652"/>
                    <a:pt x="136163" y="68397"/>
                  </a:cubicBezTo>
                  <a:cubicBezTo>
                    <a:pt x="136163" y="71327"/>
                    <a:pt x="135956" y="74223"/>
                    <a:pt x="135608" y="77085"/>
                  </a:cubicBezTo>
                  <a:lnTo>
                    <a:pt x="1184" y="77085"/>
                  </a:lnTo>
                  <a:cubicBezTo>
                    <a:pt x="836" y="74223"/>
                    <a:pt x="629" y="71327"/>
                    <a:pt x="629" y="68397"/>
                  </a:cubicBezTo>
                  <a:cubicBezTo>
                    <a:pt x="629" y="49652"/>
                    <a:pt x="8208" y="32720"/>
                    <a:pt x="20482" y="20482"/>
                  </a:cubicBezTo>
                  <a:cubicBezTo>
                    <a:pt x="32756" y="8208"/>
                    <a:pt x="49689" y="629"/>
                    <a:pt x="68396" y="629"/>
                  </a:cubicBezTo>
                  <a:close/>
                  <a:moveTo>
                    <a:pt x="68396" y="1"/>
                  </a:moveTo>
                  <a:cubicBezTo>
                    <a:pt x="30612" y="1"/>
                    <a:pt x="0" y="30612"/>
                    <a:pt x="0" y="68397"/>
                  </a:cubicBezTo>
                  <a:cubicBezTo>
                    <a:pt x="0" y="71465"/>
                    <a:pt x="222" y="74497"/>
                    <a:pt x="629" y="77454"/>
                  </a:cubicBezTo>
                  <a:cubicBezTo>
                    <a:pt x="629" y="77602"/>
                    <a:pt x="777" y="77713"/>
                    <a:pt x="925" y="77713"/>
                  </a:cubicBezTo>
                  <a:lnTo>
                    <a:pt x="135867" y="77713"/>
                  </a:lnTo>
                  <a:cubicBezTo>
                    <a:pt x="136015" y="77713"/>
                    <a:pt x="136163" y="77602"/>
                    <a:pt x="136163" y="77454"/>
                  </a:cubicBezTo>
                  <a:cubicBezTo>
                    <a:pt x="136570" y="74497"/>
                    <a:pt x="136755" y="71465"/>
                    <a:pt x="136755" y="68397"/>
                  </a:cubicBezTo>
                  <a:cubicBezTo>
                    <a:pt x="136755" y="30612"/>
                    <a:pt x="106143" y="1"/>
                    <a:pt x="68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13;p64">
              <a:extLst>
                <a:ext uri="{FF2B5EF4-FFF2-40B4-BE49-F238E27FC236}">
                  <a16:creationId xmlns:a16="http://schemas.microsoft.com/office/drawing/2014/main" id="{C538551F-4E02-4D17-4B37-ABAF5F50F909}"/>
                </a:ext>
              </a:extLst>
            </p:cNvPr>
            <p:cNvSpPr/>
            <p:nvPr/>
          </p:nvSpPr>
          <p:spPr>
            <a:xfrm>
              <a:off x="2028475" y="3650500"/>
              <a:ext cx="3505750" cy="644250"/>
            </a:xfrm>
            <a:custGeom>
              <a:avLst/>
              <a:gdLst/>
              <a:ahLst/>
              <a:cxnLst/>
              <a:rect l="l" t="t" r="r" b="b"/>
              <a:pathLst>
                <a:path w="140230" h="25770" extrusionOk="0">
                  <a:moveTo>
                    <a:pt x="0" y="1"/>
                  </a:moveTo>
                  <a:lnTo>
                    <a:pt x="0" y="25769"/>
                  </a:lnTo>
                  <a:lnTo>
                    <a:pt x="140230" y="25769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14;p64">
              <a:extLst>
                <a:ext uri="{FF2B5EF4-FFF2-40B4-BE49-F238E27FC236}">
                  <a16:creationId xmlns:a16="http://schemas.microsoft.com/office/drawing/2014/main" id="{FEC4FC59-556F-CB45-C68E-9C6D1D35D4EE}"/>
                </a:ext>
              </a:extLst>
            </p:cNvPr>
            <p:cNvSpPr/>
            <p:nvPr/>
          </p:nvSpPr>
          <p:spPr>
            <a:xfrm>
              <a:off x="2021075" y="3643125"/>
              <a:ext cx="3521475" cy="659025"/>
            </a:xfrm>
            <a:custGeom>
              <a:avLst/>
              <a:gdLst/>
              <a:ahLst/>
              <a:cxnLst/>
              <a:rect l="l" t="t" r="r" b="b"/>
              <a:pathLst>
                <a:path w="140859" h="26361" extrusionOk="0">
                  <a:moveTo>
                    <a:pt x="140230" y="629"/>
                  </a:moveTo>
                  <a:lnTo>
                    <a:pt x="140230" y="25732"/>
                  </a:lnTo>
                  <a:lnTo>
                    <a:pt x="592" y="2573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26064"/>
                  </a:lnTo>
                  <a:cubicBezTo>
                    <a:pt x="0" y="26138"/>
                    <a:pt x="37" y="26212"/>
                    <a:pt x="74" y="26286"/>
                  </a:cubicBezTo>
                  <a:cubicBezTo>
                    <a:pt x="148" y="26323"/>
                    <a:pt x="222" y="26360"/>
                    <a:pt x="296" y="26360"/>
                  </a:cubicBezTo>
                  <a:lnTo>
                    <a:pt x="140526" y="26360"/>
                  </a:lnTo>
                  <a:cubicBezTo>
                    <a:pt x="140637" y="26360"/>
                    <a:pt x="140711" y="26323"/>
                    <a:pt x="140747" y="26286"/>
                  </a:cubicBezTo>
                  <a:cubicBezTo>
                    <a:pt x="140821" y="26212"/>
                    <a:pt x="140858" y="26138"/>
                    <a:pt x="140858" y="26064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15;p64">
              <a:extLst>
                <a:ext uri="{FF2B5EF4-FFF2-40B4-BE49-F238E27FC236}">
                  <a16:creationId xmlns:a16="http://schemas.microsoft.com/office/drawing/2014/main" id="{6909D3BE-9F2E-06F8-14DC-D41D2AB92817}"/>
                </a:ext>
              </a:extLst>
            </p:cNvPr>
            <p:cNvSpPr/>
            <p:nvPr/>
          </p:nvSpPr>
          <p:spPr>
            <a:xfrm>
              <a:off x="3464775" y="920225"/>
              <a:ext cx="596175" cy="1592525"/>
            </a:xfrm>
            <a:custGeom>
              <a:avLst/>
              <a:gdLst/>
              <a:ahLst/>
              <a:cxnLst/>
              <a:rect l="l" t="t" r="r" b="b"/>
              <a:pathLst>
                <a:path w="23847" h="63701" extrusionOk="0">
                  <a:moveTo>
                    <a:pt x="0" y="0"/>
                  </a:moveTo>
                  <a:lnTo>
                    <a:pt x="0" y="63701"/>
                  </a:lnTo>
                  <a:lnTo>
                    <a:pt x="23847" y="63701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516;p64">
              <a:extLst>
                <a:ext uri="{FF2B5EF4-FFF2-40B4-BE49-F238E27FC236}">
                  <a16:creationId xmlns:a16="http://schemas.microsoft.com/office/drawing/2014/main" id="{84A52DB8-EC84-1E9D-A2C1-36E64409BBDB}"/>
                </a:ext>
              </a:extLst>
            </p:cNvPr>
            <p:cNvSpPr/>
            <p:nvPr/>
          </p:nvSpPr>
          <p:spPr>
            <a:xfrm>
              <a:off x="3457375" y="912825"/>
              <a:ext cx="611900" cy="1607325"/>
            </a:xfrm>
            <a:custGeom>
              <a:avLst/>
              <a:gdLst/>
              <a:ahLst/>
              <a:cxnLst/>
              <a:rect l="l" t="t" r="r" b="b"/>
              <a:pathLst>
                <a:path w="24476" h="64293" extrusionOk="0">
                  <a:moveTo>
                    <a:pt x="23847" y="592"/>
                  </a:moveTo>
                  <a:lnTo>
                    <a:pt x="23847" y="63664"/>
                  </a:lnTo>
                  <a:lnTo>
                    <a:pt x="629" y="6366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63997"/>
                  </a:lnTo>
                  <a:cubicBezTo>
                    <a:pt x="1" y="64071"/>
                    <a:pt x="38" y="64145"/>
                    <a:pt x="75" y="64219"/>
                  </a:cubicBezTo>
                  <a:cubicBezTo>
                    <a:pt x="149" y="64256"/>
                    <a:pt x="223" y="64293"/>
                    <a:pt x="296" y="64293"/>
                  </a:cubicBezTo>
                  <a:lnTo>
                    <a:pt x="24143" y="64293"/>
                  </a:lnTo>
                  <a:cubicBezTo>
                    <a:pt x="24253" y="64293"/>
                    <a:pt x="24327" y="64256"/>
                    <a:pt x="24364" y="64219"/>
                  </a:cubicBezTo>
                  <a:cubicBezTo>
                    <a:pt x="24438" y="64145"/>
                    <a:pt x="24475" y="64071"/>
                    <a:pt x="24475" y="63997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17;p64">
              <a:extLst>
                <a:ext uri="{FF2B5EF4-FFF2-40B4-BE49-F238E27FC236}">
                  <a16:creationId xmlns:a16="http://schemas.microsoft.com/office/drawing/2014/main" id="{387A570F-D220-2364-F109-D992B75C6D27}"/>
                </a:ext>
              </a:extLst>
            </p:cNvPr>
            <p:cNvSpPr/>
            <p:nvPr/>
          </p:nvSpPr>
          <p:spPr>
            <a:xfrm>
              <a:off x="3464775" y="920225"/>
              <a:ext cx="596175" cy="1349450"/>
            </a:xfrm>
            <a:custGeom>
              <a:avLst/>
              <a:gdLst/>
              <a:ahLst/>
              <a:cxnLst/>
              <a:rect l="l" t="t" r="r" b="b"/>
              <a:pathLst>
                <a:path w="23847" h="53978" extrusionOk="0">
                  <a:moveTo>
                    <a:pt x="0" y="0"/>
                  </a:moveTo>
                  <a:lnTo>
                    <a:pt x="0" y="53978"/>
                  </a:lnTo>
                  <a:lnTo>
                    <a:pt x="23847" y="53978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18;p64">
              <a:extLst>
                <a:ext uri="{FF2B5EF4-FFF2-40B4-BE49-F238E27FC236}">
                  <a16:creationId xmlns:a16="http://schemas.microsoft.com/office/drawing/2014/main" id="{111D8C11-31DF-037E-EFAB-1A1643897599}"/>
                </a:ext>
              </a:extLst>
            </p:cNvPr>
            <p:cNvSpPr/>
            <p:nvPr/>
          </p:nvSpPr>
          <p:spPr>
            <a:xfrm>
              <a:off x="3457375" y="912825"/>
              <a:ext cx="611900" cy="1365175"/>
            </a:xfrm>
            <a:custGeom>
              <a:avLst/>
              <a:gdLst/>
              <a:ahLst/>
              <a:cxnLst/>
              <a:rect l="l" t="t" r="r" b="b"/>
              <a:pathLst>
                <a:path w="24476" h="54607" extrusionOk="0">
                  <a:moveTo>
                    <a:pt x="23847" y="592"/>
                  </a:moveTo>
                  <a:lnTo>
                    <a:pt x="23847" y="53978"/>
                  </a:lnTo>
                  <a:lnTo>
                    <a:pt x="629" y="53978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54274"/>
                  </a:lnTo>
                  <a:cubicBezTo>
                    <a:pt x="1" y="54385"/>
                    <a:pt x="38" y="54458"/>
                    <a:pt x="75" y="54495"/>
                  </a:cubicBezTo>
                  <a:cubicBezTo>
                    <a:pt x="149" y="54569"/>
                    <a:pt x="223" y="54606"/>
                    <a:pt x="296" y="54606"/>
                  </a:cubicBezTo>
                  <a:lnTo>
                    <a:pt x="24143" y="54606"/>
                  </a:lnTo>
                  <a:cubicBezTo>
                    <a:pt x="24253" y="54606"/>
                    <a:pt x="24327" y="54569"/>
                    <a:pt x="24364" y="54495"/>
                  </a:cubicBezTo>
                  <a:cubicBezTo>
                    <a:pt x="24438" y="54458"/>
                    <a:pt x="24475" y="54385"/>
                    <a:pt x="24475" y="54274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19;p64">
              <a:extLst>
                <a:ext uri="{FF2B5EF4-FFF2-40B4-BE49-F238E27FC236}">
                  <a16:creationId xmlns:a16="http://schemas.microsoft.com/office/drawing/2014/main" id="{89F0CF5E-1665-8F73-21E0-B30A2BB0E158}"/>
                </a:ext>
              </a:extLst>
            </p:cNvPr>
            <p:cNvSpPr/>
            <p:nvPr/>
          </p:nvSpPr>
          <p:spPr>
            <a:xfrm>
              <a:off x="2712425" y="920225"/>
              <a:ext cx="2101800" cy="1269975"/>
            </a:xfrm>
            <a:custGeom>
              <a:avLst/>
              <a:gdLst/>
              <a:ahLst/>
              <a:cxnLst/>
              <a:rect l="l" t="t" r="r" b="b"/>
              <a:pathLst>
                <a:path w="84072" h="50799" extrusionOk="0">
                  <a:moveTo>
                    <a:pt x="0" y="0"/>
                  </a:moveTo>
                  <a:lnTo>
                    <a:pt x="0" y="44365"/>
                  </a:lnTo>
                  <a:cubicBezTo>
                    <a:pt x="0" y="47914"/>
                    <a:pt x="2884" y="50798"/>
                    <a:pt x="6433" y="50798"/>
                  </a:cubicBezTo>
                  <a:lnTo>
                    <a:pt x="77639" y="50798"/>
                  </a:lnTo>
                  <a:cubicBezTo>
                    <a:pt x="81188" y="50798"/>
                    <a:pt x="84072" y="47914"/>
                    <a:pt x="84072" y="44365"/>
                  </a:cubicBezTo>
                  <a:lnTo>
                    <a:pt x="84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20;p64">
              <a:extLst>
                <a:ext uri="{FF2B5EF4-FFF2-40B4-BE49-F238E27FC236}">
                  <a16:creationId xmlns:a16="http://schemas.microsoft.com/office/drawing/2014/main" id="{10C7A307-0AAF-E31C-2159-FEBE8C5BEA06}"/>
                </a:ext>
              </a:extLst>
            </p:cNvPr>
            <p:cNvSpPr/>
            <p:nvPr/>
          </p:nvSpPr>
          <p:spPr>
            <a:xfrm>
              <a:off x="2705025" y="912825"/>
              <a:ext cx="2116600" cy="1284750"/>
            </a:xfrm>
            <a:custGeom>
              <a:avLst/>
              <a:gdLst/>
              <a:ahLst/>
              <a:cxnLst/>
              <a:rect l="l" t="t" r="r" b="b"/>
              <a:pathLst>
                <a:path w="84664" h="51390" extrusionOk="0">
                  <a:moveTo>
                    <a:pt x="84072" y="592"/>
                  </a:moveTo>
                  <a:lnTo>
                    <a:pt x="84072" y="44661"/>
                  </a:lnTo>
                  <a:cubicBezTo>
                    <a:pt x="84072" y="46362"/>
                    <a:pt x="83369" y="47878"/>
                    <a:pt x="82260" y="48987"/>
                  </a:cubicBezTo>
                  <a:cubicBezTo>
                    <a:pt x="81151" y="50096"/>
                    <a:pt x="79635" y="50761"/>
                    <a:pt x="77935" y="50761"/>
                  </a:cubicBezTo>
                  <a:lnTo>
                    <a:pt x="6729" y="50761"/>
                  </a:lnTo>
                  <a:cubicBezTo>
                    <a:pt x="5029" y="50761"/>
                    <a:pt x="3513" y="50096"/>
                    <a:pt x="2404" y="48987"/>
                  </a:cubicBezTo>
                  <a:cubicBezTo>
                    <a:pt x="1295" y="47878"/>
                    <a:pt x="592" y="46362"/>
                    <a:pt x="592" y="44661"/>
                  </a:cubicBez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12" y="38"/>
                    <a:pt x="75" y="75"/>
                  </a:cubicBezTo>
                  <a:cubicBezTo>
                    <a:pt x="1" y="149"/>
                    <a:pt x="1" y="222"/>
                    <a:pt x="1" y="296"/>
                  </a:cubicBezTo>
                  <a:lnTo>
                    <a:pt x="1" y="44661"/>
                  </a:lnTo>
                  <a:cubicBezTo>
                    <a:pt x="1" y="48358"/>
                    <a:pt x="2995" y="51390"/>
                    <a:pt x="6729" y="51390"/>
                  </a:cubicBezTo>
                  <a:lnTo>
                    <a:pt x="77935" y="51390"/>
                  </a:lnTo>
                  <a:cubicBezTo>
                    <a:pt x="81669" y="51390"/>
                    <a:pt x="84663" y="48358"/>
                    <a:pt x="84663" y="44661"/>
                  </a:cubicBezTo>
                  <a:lnTo>
                    <a:pt x="84663" y="296"/>
                  </a:lnTo>
                  <a:cubicBezTo>
                    <a:pt x="84663" y="222"/>
                    <a:pt x="84626" y="149"/>
                    <a:pt x="84589" y="75"/>
                  </a:cubicBezTo>
                  <a:cubicBezTo>
                    <a:pt x="84515" y="38"/>
                    <a:pt x="84441" y="1"/>
                    <a:pt x="84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21;p64">
              <a:extLst>
                <a:ext uri="{FF2B5EF4-FFF2-40B4-BE49-F238E27FC236}">
                  <a16:creationId xmlns:a16="http://schemas.microsoft.com/office/drawing/2014/main" id="{75B975CE-C7D9-514B-2ADE-0823F0470CB9}"/>
                </a:ext>
              </a:extLst>
            </p:cNvPr>
            <p:cNvSpPr/>
            <p:nvPr/>
          </p:nvSpPr>
          <p:spPr>
            <a:xfrm>
              <a:off x="2535900" y="774200"/>
              <a:ext cx="2453925" cy="1269025"/>
            </a:xfrm>
            <a:custGeom>
              <a:avLst/>
              <a:gdLst/>
              <a:ahLst/>
              <a:cxnLst/>
              <a:rect l="l" t="t" r="r" b="b"/>
              <a:pathLst>
                <a:path w="98157" h="50761" extrusionOk="0">
                  <a:moveTo>
                    <a:pt x="3327" y="0"/>
                  </a:moveTo>
                  <a:cubicBezTo>
                    <a:pt x="1516" y="0"/>
                    <a:pt x="0" y="1479"/>
                    <a:pt x="0" y="3290"/>
                  </a:cubicBezTo>
                  <a:lnTo>
                    <a:pt x="0" y="47433"/>
                  </a:lnTo>
                  <a:cubicBezTo>
                    <a:pt x="0" y="49282"/>
                    <a:pt x="1516" y="50761"/>
                    <a:pt x="3327" y="50761"/>
                  </a:cubicBezTo>
                  <a:lnTo>
                    <a:pt x="94867" y="50761"/>
                  </a:lnTo>
                  <a:cubicBezTo>
                    <a:pt x="96678" y="50761"/>
                    <a:pt x="98157" y="49282"/>
                    <a:pt x="98157" y="47433"/>
                  </a:cubicBezTo>
                  <a:lnTo>
                    <a:pt x="98157" y="3290"/>
                  </a:lnTo>
                  <a:cubicBezTo>
                    <a:pt x="98157" y="1479"/>
                    <a:pt x="96678" y="0"/>
                    <a:pt x="94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22;p64">
              <a:extLst>
                <a:ext uri="{FF2B5EF4-FFF2-40B4-BE49-F238E27FC236}">
                  <a16:creationId xmlns:a16="http://schemas.microsoft.com/office/drawing/2014/main" id="{FB9448CB-40FE-75CB-9DBC-FB0C8A94644E}"/>
                </a:ext>
              </a:extLst>
            </p:cNvPr>
            <p:cNvSpPr/>
            <p:nvPr/>
          </p:nvSpPr>
          <p:spPr>
            <a:xfrm>
              <a:off x="2528500" y="765875"/>
              <a:ext cx="2469650" cy="1284750"/>
            </a:xfrm>
            <a:custGeom>
              <a:avLst/>
              <a:gdLst/>
              <a:ahLst/>
              <a:cxnLst/>
              <a:rect l="l" t="t" r="r" b="b"/>
              <a:pathLst>
                <a:path w="98786" h="51390" extrusionOk="0">
                  <a:moveTo>
                    <a:pt x="95163" y="629"/>
                  </a:moveTo>
                  <a:cubicBezTo>
                    <a:pt x="95976" y="629"/>
                    <a:pt x="96715" y="962"/>
                    <a:pt x="97270" y="1516"/>
                  </a:cubicBezTo>
                  <a:cubicBezTo>
                    <a:pt x="97824" y="2034"/>
                    <a:pt x="98157" y="2810"/>
                    <a:pt x="98157" y="3623"/>
                  </a:cubicBezTo>
                  <a:lnTo>
                    <a:pt x="98157" y="47766"/>
                  </a:lnTo>
                  <a:cubicBezTo>
                    <a:pt x="98157" y="48617"/>
                    <a:pt x="97824" y="49356"/>
                    <a:pt x="97270" y="49911"/>
                  </a:cubicBezTo>
                  <a:cubicBezTo>
                    <a:pt x="96715" y="50428"/>
                    <a:pt x="95976" y="50798"/>
                    <a:pt x="95163" y="50798"/>
                  </a:cubicBezTo>
                  <a:lnTo>
                    <a:pt x="3623" y="50798"/>
                  </a:lnTo>
                  <a:cubicBezTo>
                    <a:pt x="2810" y="50798"/>
                    <a:pt x="2034" y="50428"/>
                    <a:pt x="1516" y="49911"/>
                  </a:cubicBezTo>
                  <a:cubicBezTo>
                    <a:pt x="962" y="49356"/>
                    <a:pt x="629" y="48617"/>
                    <a:pt x="629" y="47766"/>
                  </a:cubicBezTo>
                  <a:lnTo>
                    <a:pt x="629" y="3623"/>
                  </a:lnTo>
                  <a:cubicBezTo>
                    <a:pt x="629" y="2810"/>
                    <a:pt x="962" y="2034"/>
                    <a:pt x="1516" y="1516"/>
                  </a:cubicBezTo>
                  <a:cubicBezTo>
                    <a:pt x="2034" y="962"/>
                    <a:pt x="2810" y="629"/>
                    <a:pt x="3623" y="629"/>
                  </a:cubicBezTo>
                  <a:close/>
                  <a:moveTo>
                    <a:pt x="3623" y="0"/>
                  </a:moveTo>
                  <a:cubicBezTo>
                    <a:pt x="1627" y="0"/>
                    <a:pt x="0" y="1627"/>
                    <a:pt x="0" y="3623"/>
                  </a:cubicBezTo>
                  <a:lnTo>
                    <a:pt x="0" y="47766"/>
                  </a:lnTo>
                  <a:cubicBezTo>
                    <a:pt x="0" y="49763"/>
                    <a:pt x="1627" y="51390"/>
                    <a:pt x="3623" y="51390"/>
                  </a:cubicBezTo>
                  <a:lnTo>
                    <a:pt x="95163" y="51390"/>
                  </a:lnTo>
                  <a:cubicBezTo>
                    <a:pt x="97159" y="51390"/>
                    <a:pt x="98786" y="49763"/>
                    <a:pt x="98786" y="47766"/>
                  </a:cubicBezTo>
                  <a:lnTo>
                    <a:pt x="98786" y="3623"/>
                  </a:lnTo>
                  <a:cubicBezTo>
                    <a:pt x="98786" y="1627"/>
                    <a:pt x="97159" y="0"/>
                    <a:pt x="95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23;p64">
              <a:extLst>
                <a:ext uri="{FF2B5EF4-FFF2-40B4-BE49-F238E27FC236}">
                  <a16:creationId xmlns:a16="http://schemas.microsoft.com/office/drawing/2014/main" id="{755EF16A-1BA5-6D27-8CB9-9B1DDC9B5AB9}"/>
                </a:ext>
              </a:extLst>
            </p:cNvPr>
            <p:cNvSpPr/>
            <p:nvPr/>
          </p:nvSpPr>
          <p:spPr>
            <a:xfrm>
              <a:off x="2673600" y="862000"/>
              <a:ext cx="2179450" cy="1093425"/>
            </a:xfrm>
            <a:custGeom>
              <a:avLst/>
              <a:gdLst/>
              <a:ahLst/>
              <a:cxnLst/>
              <a:rect l="l" t="t" r="r" b="b"/>
              <a:pathLst>
                <a:path w="87178" h="43737" extrusionOk="0">
                  <a:moveTo>
                    <a:pt x="2552" y="0"/>
                  </a:moveTo>
                  <a:cubicBezTo>
                    <a:pt x="1147" y="0"/>
                    <a:pt x="1" y="1146"/>
                    <a:pt x="1" y="2588"/>
                  </a:cubicBezTo>
                  <a:lnTo>
                    <a:pt x="1" y="41149"/>
                  </a:lnTo>
                  <a:cubicBezTo>
                    <a:pt x="1" y="42554"/>
                    <a:pt x="1147" y="43737"/>
                    <a:pt x="2552" y="43737"/>
                  </a:cubicBezTo>
                  <a:lnTo>
                    <a:pt x="84589" y="43737"/>
                  </a:lnTo>
                  <a:cubicBezTo>
                    <a:pt x="86031" y="43737"/>
                    <a:pt x="87177" y="42554"/>
                    <a:pt x="87177" y="41149"/>
                  </a:cubicBezTo>
                  <a:lnTo>
                    <a:pt x="87177" y="2588"/>
                  </a:lnTo>
                  <a:cubicBezTo>
                    <a:pt x="87177" y="1146"/>
                    <a:pt x="86031" y="0"/>
                    <a:pt x="84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24;p64">
              <a:extLst>
                <a:ext uri="{FF2B5EF4-FFF2-40B4-BE49-F238E27FC236}">
                  <a16:creationId xmlns:a16="http://schemas.microsoft.com/office/drawing/2014/main" id="{4B1A9470-C037-8F55-40FC-69520EC3E592}"/>
                </a:ext>
              </a:extLst>
            </p:cNvPr>
            <p:cNvSpPr/>
            <p:nvPr/>
          </p:nvSpPr>
          <p:spPr>
            <a:xfrm>
              <a:off x="2665275" y="853675"/>
              <a:ext cx="2196100" cy="1109150"/>
            </a:xfrm>
            <a:custGeom>
              <a:avLst/>
              <a:gdLst/>
              <a:ahLst/>
              <a:cxnLst/>
              <a:rect l="l" t="t" r="r" b="b"/>
              <a:pathLst>
                <a:path w="87844" h="44366" extrusionOk="0">
                  <a:moveTo>
                    <a:pt x="84922" y="629"/>
                  </a:moveTo>
                  <a:cubicBezTo>
                    <a:pt x="86179" y="629"/>
                    <a:pt x="87215" y="1664"/>
                    <a:pt x="87215" y="2921"/>
                  </a:cubicBezTo>
                  <a:lnTo>
                    <a:pt x="87215" y="41482"/>
                  </a:lnTo>
                  <a:cubicBezTo>
                    <a:pt x="87215" y="42739"/>
                    <a:pt x="86179" y="43737"/>
                    <a:pt x="84922" y="43737"/>
                  </a:cubicBezTo>
                  <a:lnTo>
                    <a:pt x="2885" y="43737"/>
                  </a:lnTo>
                  <a:cubicBezTo>
                    <a:pt x="1628" y="43737"/>
                    <a:pt x="629" y="42739"/>
                    <a:pt x="629" y="41482"/>
                  </a:cubicBezTo>
                  <a:lnTo>
                    <a:pt x="629" y="2921"/>
                  </a:lnTo>
                  <a:cubicBezTo>
                    <a:pt x="629" y="1664"/>
                    <a:pt x="1628" y="629"/>
                    <a:pt x="2885" y="629"/>
                  </a:cubicBezTo>
                  <a:close/>
                  <a:moveTo>
                    <a:pt x="2885" y="0"/>
                  </a:moveTo>
                  <a:cubicBezTo>
                    <a:pt x="1295" y="0"/>
                    <a:pt x="1" y="1294"/>
                    <a:pt x="1" y="2921"/>
                  </a:cubicBezTo>
                  <a:lnTo>
                    <a:pt x="1" y="41482"/>
                  </a:lnTo>
                  <a:cubicBezTo>
                    <a:pt x="1" y="43071"/>
                    <a:pt x="1295" y="44365"/>
                    <a:pt x="2885" y="44365"/>
                  </a:cubicBezTo>
                  <a:lnTo>
                    <a:pt x="84922" y="44365"/>
                  </a:lnTo>
                  <a:cubicBezTo>
                    <a:pt x="86549" y="44365"/>
                    <a:pt x="87843" y="43071"/>
                    <a:pt x="87843" y="41482"/>
                  </a:cubicBezTo>
                  <a:lnTo>
                    <a:pt x="87843" y="2921"/>
                  </a:lnTo>
                  <a:cubicBezTo>
                    <a:pt x="87843" y="1294"/>
                    <a:pt x="86549" y="0"/>
                    <a:pt x="84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525;p64">
              <a:extLst>
                <a:ext uri="{FF2B5EF4-FFF2-40B4-BE49-F238E27FC236}">
                  <a16:creationId xmlns:a16="http://schemas.microsoft.com/office/drawing/2014/main" id="{5063DA0F-81C2-08C7-EACB-E7F6F0833E13}"/>
                </a:ext>
              </a:extLst>
            </p:cNvPr>
            <p:cNvSpPr/>
            <p:nvPr/>
          </p:nvSpPr>
          <p:spPr>
            <a:xfrm>
              <a:off x="4701450" y="975675"/>
              <a:ext cx="62875" cy="15750"/>
            </a:xfrm>
            <a:custGeom>
              <a:avLst/>
              <a:gdLst/>
              <a:ahLst/>
              <a:cxnLst/>
              <a:rect l="l" t="t" r="r" b="b"/>
              <a:pathLst>
                <a:path w="2515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218" y="629"/>
                  </a:lnTo>
                  <a:cubicBezTo>
                    <a:pt x="2366" y="629"/>
                    <a:pt x="2514" y="481"/>
                    <a:pt x="2514" y="296"/>
                  </a:cubicBezTo>
                  <a:cubicBezTo>
                    <a:pt x="2514" y="149"/>
                    <a:pt x="2366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26;p64">
              <a:extLst>
                <a:ext uri="{FF2B5EF4-FFF2-40B4-BE49-F238E27FC236}">
                  <a16:creationId xmlns:a16="http://schemas.microsoft.com/office/drawing/2014/main" id="{4B345F44-6344-9ECC-E812-CC261537D7FE}"/>
                </a:ext>
              </a:extLst>
            </p:cNvPr>
            <p:cNvSpPr/>
            <p:nvPr/>
          </p:nvSpPr>
          <p:spPr>
            <a:xfrm>
              <a:off x="4382575" y="975675"/>
              <a:ext cx="274525" cy="15750"/>
            </a:xfrm>
            <a:custGeom>
              <a:avLst/>
              <a:gdLst/>
              <a:ahLst/>
              <a:cxnLst/>
              <a:rect l="l" t="t" r="r" b="b"/>
              <a:pathLst>
                <a:path w="1098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10685" y="629"/>
                  </a:lnTo>
                  <a:cubicBezTo>
                    <a:pt x="10833" y="629"/>
                    <a:pt x="10981" y="481"/>
                    <a:pt x="10981" y="296"/>
                  </a:cubicBezTo>
                  <a:cubicBezTo>
                    <a:pt x="10981" y="149"/>
                    <a:pt x="10833" y="1"/>
                    <a:pt x="10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27;p64">
              <a:extLst>
                <a:ext uri="{FF2B5EF4-FFF2-40B4-BE49-F238E27FC236}">
                  <a16:creationId xmlns:a16="http://schemas.microsoft.com/office/drawing/2014/main" id="{04AB9D81-43BD-A328-6C17-03FA8B2A57DB}"/>
                </a:ext>
              </a:extLst>
            </p:cNvPr>
            <p:cNvSpPr/>
            <p:nvPr/>
          </p:nvSpPr>
          <p:spPr>
            <a:xfrm>
              <a:off x="3640375" y="975675"/>
              <a:ext cx="672900" cy="15750"/>
            </a:xfrm>
            <a:custGeom>
              <a:avLst/>
              <a:gdLst/>
              <a:ahLst/>
              <a:cxnLst/>
              <a:rect l="l" t="t" r="r" b="b"/>
              <a:pathLst>
                <a:path w="26916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6620" y="629"/>
                  </a:lnTo>
                  <a:cubicBezTo>
                    <a:pt x="26805" y="629"/>
                    <a:pt x="26915" y="481"/>
                    <a:pt x="26915" y="296"/>
                  </a:cubicBezTo>
                  <a:cubicBezTo>
                    <a:pt x="26915" y="149"/>
                    <a:pt x="26805" y="1"/>
                    <a:pt x="2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28;p64">
              <a:extLst>
                <a:ext uri="{FF2B5EF4-FFF2-40B4-BE49-F238E27FC236}">
                  <a16:creationId xmlns:a16="http://schemas.microsoft.com/office/drawing/2014/main" id="{7B78132E-5548-BAF0-1E5E-C39DA38C879F}"/>
                </a:ext>
              </a:extLst>
            </p:cNvPr>
            <p:cNvSpPr/>
            <p:nvPr/>
          </p:nvSpPr>
          <p:spPr>
            <a:xfrm>
              <a:off x="2927775" y="975675"/>
              <a:ext cx="664575" cy="15750"/>
            </a:xfrm>
            <a:custGeom>
              <a:avLst/>
              <a:gdLst/>
              <a:ahLst/>
              <a:cxnLst/>
              <a:rect l="l" t="t" r="r" b="b"/>
              <a:pathLst>
                <a:path w="26583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6287" y="629"/>
                  </a:lnTo>
                  <a:cubicBezTo>
                    <a:pt x="26435" y="629"/>
                    <a:pt x="26582" y="481"/>
                    <a:pt x="26582" y="296"/>
                  </a:cubicBezTo>
                  <a:cubicBezTo>
                    <a:pt x="26582" y="149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29;p64">
              <a:extLst>
                <a:ext uri="{FF2B5EF4-FFF2-40B4-BE49-F238E27FC236}">
                  <a16:creationId xmlns:a16="http://schemas.microsoft.com/office/drawing/2014/main" id="{A4E94A10-CEA9-C433-5195-C268845A3F76}"/>
                </a:ext>
              </a:extLst>
            </p:cNvPr>
            <p:cNvSpPr/>
            <p:nvPr/>
          </p:nvSpPr>
          <p:spPr>
            <a:xfrm>
              <a:off x="2762325" y="975675"/>
              <a:ext cx="87850" cy="15750"/>
            </a:xfrm>
            <a:custGeom>
              <a:avLst/>
              <a:gdLst/>
              <a:ahLst/>
              <a:cxnLst/>
              <a:rect l="l" t="t" r="r" b="b"/>
              <a:pathLst>
                <a:path w="3514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217" y="629"/>
                  </a:lnTo>
                  <a:cubicBezTo>
                    <a:pt x="3365" y="629"/>
                    <a:pt x="3513" y="481"/>
                    <a:pt x="3513" y="296"/>
                  </a:cubicBezTo>
                  <a:cubicBezTo>
                    <a:pt x="3513" y="149"/>
                    <a:pt x="3365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30;p64">
              <a:extLst>
                <a:ext uri="{FF2B5EF4-FFF2-40B4-BE49-F238E27FC236}">
                  <a16:creationId xmlns:a16="http://schemas.microsoft.com/office/drawing/2014/main" id="{40D93583-BE15-A1D3-50E6-5D955FA52A46}"/>
                </a:ext>
              </a:extLst>
            </p:cNvPr>
            <p:cNvSpPr/>
            <p:nvPr/>
          </p:nvSpPr>
          <p:spPr>
            <a:xfrm>
              <a:off x="4518425" y="1107850"/>
              <a:ext cx="245900" cy="14800"/>
            </a:xfrm>
            <a:custGeom>
              <a:avLst/>
              <a:gdLst/>
              <a:ahLst/>
              <a:cxnLst/>
              <a:rect l="l" t="t" r="r" b="b"/>
              <a:pathLst>
                <a:path w="9836" h="592" extrusionOk="0">
                  <a:moveTo>
                    <a:pt x="334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9539" y="592"/>
                  </a:lnTo>
                  <a:cubicBezTo>
                    <a:pt x="9687" y="592"/>
                    <a:pt x="9835" y="481"/>
                    <a:pt x="9835" y="296"/>
                  </a:cubicBezTo>
                  <a:cubicBezTo>
                    <a:pt x="9835" y="111"/>
                    <a:pt x="9687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31;p64">
              <a:extLst>
                <a:ext uri="{FF2B5EF4-FFF2-40B4-BE49-F238E27FC236}">
                  <a16:creationId xmlns:a16="http://schemas.microsoft.com/office/drawing/2014/main" id="{8D3D9E3A-912C-200E-3EAF-9E4FB7105534}"/>
                </a:ext>
              </a:extLst>
            </p:cNvPr>
            <p:cNvSpPr/>
            <p:nvPr/>
          </p:nvSpPr>
          <p:spPr>
            <a:xfrm>
              <a:off x="3946325" y="1107850"/>
              <a:ext cx="537025" cy="14800"/>
            </a:xfrm>
            <a:custGeom>
              <a:avLst/>
              <a:gdLst/>
              <a:ahLst/>
              <a:cxnLst/>
              <a:rect l="l" t="t" r="r" b="b"/>
              <a:pathLst>
                <a:path w="21481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1184" y="592"/>
                  </a:lnTo>
                  <a:cubicBezTo>
                    <a:pt x="21332" y="592"/>
                    <a:pt x="21480" y="481"/>
                    <a:pt x="21480" y="296"/>
                  </a:cubicBezTo>
                  <a:cubicBezTo>
                    <a:pt x="21480" y="111"/>
                    <a:pt x="21332" y="0"/>
                    <a:pt x="2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32;p64">
              <a:extLst>
                <a:ext uri="{FF2B5EF4-FFF2-40B4-BE49-F238E27FC236}">
                  <a16:creationId xmlns:a16="http://schemas.microsoft.com/office/drawing/2014/main" id="{CDCE4E60-D3E3-B305-4D19-DB3D224234DF}"/>
                </a:ext>
              </a:extLst>
            </p:cNvPr>
            <p:cNvSpPr/>
            <p:nvPr/>
          </p:nvSpPr>
          <p:spPr>
            <a:xfrm>
              <a:off x="3805825" y="1107850"/>
              <a:ext cx="83200" cy="14800"/>
            </a:xfrm>
            <a:custGeom>
              <a:avLst/>
              <a:gdLst/>
              <a:ahLst/>
              <a:cxnLst/>
              <a:rect l="l" t="t" r="r" b="b"/>
              <a:pathLst>
                <a:path w="3328" h="592" extrusionOk="0">
                  <a:moveTo>
                    <a:pt x="333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3" y="592"/>
                  </a:cubicBezTo>
                  <a:lnTo>
                    <a:pt x="3032" y="592"/>
                  </a:lnTo>
                  <a:cubicBezTo>
                    <a:pt x="3217" y="592"/>
                    <a:pt x="3328" y="481"/>
                    <a:pt x="3328" y="296"/>
                  </a:cubicBezTo>
                  <a:cubicBezTo>
                    <a:pt x="3328" y="111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533;p64">
              <a:extLst>
                <a:ext uri="{FF2B5EF4-FFF2-40B4-BE49-F238E27FC236}">
                  <a16:creationId xmlns:a16="http://schemas.microsoft.com/office/drawing/2014/main" id="{C3741368-0E99-4290-D339-ECD4ED82B51E}"/>
                </a:ext>
              </a:extLst>
            </p:cNvPr>
            <p:cNvSpPr/>
            <p:nvPr/>
          </p:nvSpPr>
          <p:spPr>
            <a:xfrm>
              <a:off x="3653325" y="1107850"/>
              <a:ext cx="125725" cy="14800"/>
            </a:xfrm>
            <a:custGeom>
              <a:avLst/>
              <a:gdLst/>
              <a:ahLst/>
              <a:cxnLst/>
              <a:rect l="l" t="t" r="r" b="b"/>
              <a:pathLst>
                <a:path w="5029" h="592" extrusionOk="0">
                  <a:moveTo>
                    <a:pt x="296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4733" y="592"/>
                  </a:lnTo>
                  <a:cubicBezTo>
                    <a:pt x="4881" y="592"/>
                    <a:pt x="5028" y="481"/>
                    <a:pt x="5028" y="296"/>
                  </a:cubicBezTo>
                  <a:cubicBezTo>
                    <a:pt x="5028" y="111"/>
                    <a:pt x="4881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534;p64">
              <a:extLst>
                <a:ext uri="{FF2B5EF4-FFF2-40B4-BE49-F238E27FC236}">
                  <a16:creationId xmlns:a16="http://schemas.microsoft.com/office/drawing/2014/main" id="{754DF6AF-5FF7-4B51-EBD7-7322E05A6B7E}"/>
                </a:ext>
              </a:extLst>
            </p:cNvPr>
            <p:cNvSpPr/>
            <p:nvPr/>
          </p:nvSpPr>
          <p:spPr>
            <a:xfrm>
              <a:off x="3131125" y="1107850"/>
              <a:ext cx="490800" cy="14800"/>
            </a:xfrm>
            <a:custGeom>
              <a:avLst/>
              <a:gdLst/>
              <a:ahLst/>
              <a:cxnLst/>
              <a:rect l="l" t="t" r="r" b="b"/>
              <a:pathLst>
                <a:path w="19632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336" y="592"/>
                  </a:lnTo>
                  <a:cubicBezTo>
                    <a:pt x="19484" y="592"/>
                    <a:pt x="19631" y="481"/>
                    <a:pt x="19631" y="296"/>
                  </a:cubicBezTo>
                  <a:cubicBezTo>
                    <a:pt x="19631" y="111"/>
                    <a:pt x="19484" y="0"/>
                    <a:pt x="19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535;p64">
              <a:extLst>
                <a:ext uri="{FF2B5EF4-FFF2-40B4-BE49-F238E27FC236}">
                  <a16:creationId xmlns:a16="http://schemas.microsoft.com/office/drawing/2014/main" id="{05636336-3211-06F2-7B4E-3FE81EC379C4}"/>
                </a:ext>
              </a:extLst>
            </p:cNvPr>
            <p:cNvSpPr/>
            <p:nvPr/>
          </p:nvSpPr>
          <p:spPr>
            <a:xfrm>
              <a:off x="2762325" y="1107850"/>
              <a:ext cx="320750" cy="14800"/>
            </a:xfrm>
            <a:custGeom>
              <a:avLst/>
              <a:gdLst/>
              <a:ahLst/>
              <a:cxnLst/>
              <a:rect l="l" t="t" r="r" b="b"/>
              <a:pathLst>
                <a:path w="12830" h="592" extrusionOk="0">
                  <a:moveTo>
                    <a:pt x="297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297" y="592"/>
                  </a:cubicBezTo>
                  <a:lnTo>
                    <a:pt x="12534" y="592"/>
                  </a:lnTo>
                  <a:cubicBezTo>
                    <a:pt x="12719" y="592"/>
                    <a:pt x="12830" y="481"/>
                    <a:pt x="12830" y="296"/>
                  </a:cubicBezTo>
                  <a:cubicBezTo>
                    <a:pt x="12830" y="111"/>
                    <a:pt x="12719" y="0"/>
                    <a:pt x="12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536;p64">
              <a:extLst>
                <a:ext uri="{FF2B5EF4-FFF2-40B4-BE49-F238E27FC236}">
                  <a16:creationId xmlns:a16="http://schemas.microsoft.com/office/drawing/2014/main" id="{FF6A614A-76AB-7741-B49D-97FB69188C82}"/>
                </a:ext>
              </a:extLst>
            </p:cNvPr>
            <p:cNvSpPr/>
            <p:nvPr/>
          </p:nvSpPr>
          <p:spPr>
            <a:xfrm>
              <a:off x="4696825" y="1239100"/>
              <a:ext cx="67500" cy="15725"/>
            </a:xfrm>
            <a:custGeom>
              <a:avLst/>
              <a:gdLst/>
              <a:ahLst/>
              <a:cxnLst/>
              <a:rect l="l" t="t" r="r" b="b"/>
              <a:pathLst>
                <a:path w="270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2403" y="629"/>
                  </a:lnTo>
                  <a:cubicBezTo>
                    <a:pt x="2551" y="629"/>
                    <a:pt x="2699" y="481"/>
                    <a:pt x="2699" y="333"/>
                  </a:cubicBezTo>
                  <a:cubicBezTo>
                    <a:pt x="2699" y="148"/>
                    <a:pt x="2551" y="0"/>
                    <a:pt x="2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537;p64">
              <a:extLst>
                <a:ext uri="{FF2B5EF4-FFF2-40B4-BE49-F238E27FC236}">
                  <a16:creationId xmlns:a16="http://schemas.microsoft.com/office/drawing/2014/main" id="{856049AD-F1C5-ECF8-9B01-8C8BFD4CB788}"/>
                </a:ext>
              </a:extLst>
            </p:cNvPr>
            <p:cNvSpPr/>
            <p:nvPr/>
          </p:nvSpPr>
          <p:spPr>
            <a:xfrm>
              <a:off x="3585850" y="1239100"/>
              <a:ext cx="1058300" cy="15725"/>
            </a:xfrm>
            <a:custGeom>
              <a:avLst/>
              <a:gdLst/>
              <a:ahLst/>
              <a:cxnLst/>
              <a:rect l="l" t="t" r="r" b="b"/>
              <a:pathLst>
                <a:path w="423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42036" y="629"/>
                  </a:lnTo>
                  <a:cubicBezTo>
                    <a:pt x="42221" y="629"/>
                    <a:pt x="42332" y="481"/>
                    <a:pt x="42332" y="333"/>
                  </a:cubicBezTo>
                  <a:cubicBezTo>
                    <a:pt x="42332" y="148"/>
                    <a:pt x="42221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538;p64">
              <a:extLst>
                <a:ext uri="{FF2B5EF4-FFF2-40B4-BE49-F238E27FC236}">
                  <a16:creationId xmlns:a16="http://schemas.microsoft.com/office/drawing/2014/main" id="{BD230612-987F-47B3-BBEF-D9B1707C1377}"/>
                </a:ext>
              </a:extLst>
            </p:cNvPr>
            <p:cNvSpPr/>
            <p:nvPr/>
          </p:nvSpPr>
          <p:spPr>
            <a:xfrm>
              <a:off x="3327050" y="1239100"/>
              <a:ext cx="201525" cy="15725"/>
            </a:xfrm>
            <a:custGeom>
              <a:avLst/>
              <a:gdLst/>
              <a:ahLst/>
              <a:cxnLst/>
              <a:rect l="l" t="t" r="r" b="b"/>
              <a:pathLst>
                <a:path w="8061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7765" y="629"/>
                  </a:lnTo>
                  <a:cubicBezTo>
                    <a:pt x="7913" y="629"/>
                    <a:pt x="8060" y="481"/>
                    <a:pt x="8060" y="333"/>
                  </a:cubicBezTo>
                  <a:cubicBezTo>
                    <a:pt x="8060" y="148"/>
                    <a:pt x="7913" y="0"/>
                    <a:pt x="7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539;p64">
              <a:extLst>
                <a:ext uri="{FF2B5EF4-FFF2-40B4-BE49-F238E27FC236}">
                  <a16:creationId xmlns:a16="http://schemas.microsoft.com/office/drawing/2014/main" id="{1F4EE191-2381-0E04-DD26-12AB265BF173}"/>
                </a:ext>
              </a:extLst>
            </p:cNvPr>
            <p:cNvSpPr/>
            <p:nvPr/>
          </p:nvSpPr>
          <p:spPr>
            <a:xfrm>
              <a:off x="2762325" y="1239100"/>
              <a:ext cx="448300" cy="15725"/>
            </a:xfrm>
            <a:custGeom>
              <a:avLst/>
              <a:gdLst/>
              <a:ahLst/>
              <a:cxnLst/>
              <a:rect l="l" t="t" r="r" b="b"/>
              <a:pathLst>
                <a:path w="17932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7636" y="629"/>
                  </a:lnTo>
                  <a:cubicBezTo>
                    <a:pt x="17784" y="629"/>
                    <a:pt x="17932" y="481"/>
                    <a:pt x="17932" y="333"/>
                  </a:cubicBezTo>
                  <a:cubicBezTo>
                    <a:pt x="17932" y="148"/>
                    <a:pt x="17784" y="0"/>
                    <a:pt x="17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540;p64">
              <a:extLst>
                <a:ext uri="{FF2B5EF4-FFF2-40B4-BE49-F238E27FC236}">
                  <a16:creationId xmlns:a16="http://schemas.microsoft.com/office/drawing/2014/main" id="{10323BCC-3084-347B-E295-C86C26DE9EC3}"/>
                </a:ext>
              </a:extLst>
            </p:cNvPr>
            <p:cNvSpPr/>
            <p:nvPr/>
          </p:nvSpPr>
          <p:spPr>
            <a:xfrm>
              <a:off x="4650600" y="1371275"/>
              <a:ext cx="113725" cy="15725"/>
            </a:xfrm>
            <a:custGeom>
              <a:avLst/>
              <a:gdLst/>
              <a:ahLst/>
              <a:cxnLst/>
              <a:rect l="l" t="t" r="r" b="b"/>
              <a:pathLst>
                <a:path w="454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4252" y="629"/>
                  </a:lnTo>
                  <a:cubicBezTo>
                    <a:pt x="4400" y="629"/>
                    <a:pt x="4548" y="481"/>
                    <a:pt x="4548" y="296"/>
                  </a:cubicBezTo>
                  <a:cubicBezTo>
                    <a:pt x="4548" y="148"/>
                    <a:pt x="4400" y="0"/>
                    <a:pt x="4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41;p64">
              <a:extLst>
                <a:ext uri="{FF2B5EF4-FFF2-40B4-BE49-F238E27FC236}">
                  <a16:creationId xmlns:a16="http://schemas.microsoft.com/office/drawing/2014/main" id="{76096519-B573-DEEC-A503-6A284FA0CFB9}"/>
                </a:ext>
              </a:extLst>
            </p:cNvPr>
            <p:cNvSpPr/>
            <p:nvPr/>
          </p:nvSpPr>
          <p:spPr>
            <a:xfrm>
              <a:off x="4408450" y="1371275"/>
              <a:ext cx="134050" cy="15725"/>
            </a:xfrm>
            <a:custGeom>
              <a:avLst/>
              <a:gdLst/>
              <a:ahLst/>
              <a:cxnLst/>
              <a:rect l="l" t="t" r="r" b="b"/>
              <a:pathLst>
                <a:path w="5362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5065" y="629"/>
                  </a:lnTo>
                  <a:cubicBezTo>
                    <a:pt x="5213" y="629"/>
                    <a:pt x="5361" y="481"/>
                    <a:pt x="5361" y="296"/>
                  </a:cubicBezTo>
                  <a:cubicBezTo>
                    <a:pt x="5361" y="148"/>
                    <a:pt x="5213" y="0"/>
                    <a:pt x="5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542;p64">
              <a:extLst>
                <a:ext uri="{FF2B5EF4-FFF2-40B4-BE49-F238E27FC236}">
                  <a16:creationId xmlns:a16="http://schemas.microsoft.com/office/drawing/2014/main" id="{6AF2626E-6335-494A-8239-E4D4669AA21D}"/>
                </a:ext>
              </a:extLst>
            </p:cNvPr>
            <p:cNvSpPr/>
            <p:nvPr/>
          </p:nvSpPr>
          <p:spPr>
            <a:xfrm>
              <a:off x="4238375" y="1371275"/>
              <a:ext cx="125725" cy="15725"/>
            </a:xfrm>
            <a:custGeom>
              <a:avLst/>
              <a:gdLst/>
              <a:ahLst/>
              <a:cxnLst/>
              <a:rect l="l" t="t" r="r" b="b"/>
              <a:pathLst>
                <a:path w="5029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33" y="629"/>
                  </a:lnTo>
                  <a:cubicBezTo>
                    <a:pt x="4918" y="629"/>
                    <a:pt x="5029" y="481"/>
                    <a:pt x="5029" y="296"/>
                  </a:cubicBezTo>
                  <a:cubicBezTo>
                    <a:pt x="5029" y="148"/>
                    <a:pt x="4918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543;p64">
              <a:extLst>
                <a:ext uri="{FF2B5EF4-FFF2-40B4-BE49-F238E27FC236}">
                  <a16:creationId xmlns:a16="http://schemas.microsoft.com/office/drawing/2014/main" id="{EA6E5D05-250B-A5A9-61A8-A3F7B699A5BF}"/>
                </a:ext>
              </a:extLst>
            </p:cNvPr>
            <p:cNvSpPr/>
            <p:nvPr/>
          </p:nvSpPr>
          <p:spPr>
            <a:xfrm>
              <a:off x="4005475" y="1371275"/>
              <a:ext cx="184875" cy="15725"/>
            </a:xfrm>
            <a:custGeom>
              <a:avLst/>
              <a:gdLst/>
              <a:ahLst/>
              <a:cxnLst/>
              <a:rect l="l" t="t" r="r" b="b"/>
              <a:pathLst>
                <a:path w="7395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7099" y="629"/>
                  </a:lnTo>
                  <a:cubicBezTo>
                    <a:pt x="7283" y="629"/>
                    <a:pt x="7394" y="481"/>
                    <a:pt x="7394" y="296"/>
                  </a:cubicBezTo>
                  <a:cubicBezTo>
                    <a:pt x="7394" y="148"/>
                    <a:pt x="7283" y="0"/>
                    <a:pt x="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44;p64">
              <a:extLst>
                <a:ext uri="{FF2B5EF4-FFF2-40B4-BE49-F238E27FC236}">
                  <a16:creationId xmlns:a16="http://schemas.microsoft.com/office/drawing/2014/main" id="{69927103-AEAE-0484-6325-083EBBF5E8EA}"/>
                </a:ext>
              </a:extLst>
            </p:cNvPr>
            <p:cNvSpPr/>
            <p:nvPr/>
          </p:nvSpPr>
          <p:spPr>
            <a:xfrm>
              <a:off x="3823400" y="1371275"/>
              <a:ext cx="146975" cy="15725"/>
            </a:xfrm>
            <a:custGeom>
              <a:avLst/>
              <a:gdLst/>
              <a:ahLst/>
              <a:cxnLst/>
              <a:rect l="l" t="t" r="r" b="b"/>
              <a:pathLst>
                <a:path w="5879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5546" y="629"/>
                  </a:lnTo>
                  <a:cubicBezTo>
                    <a:pt x="5731" y="629"/>
                    <a:pt x="5878" y="481"/>
                    <a:pt x="5878" y="296"/>
                  </a:cubicBezTo>
                  <a:cubicBezTo>
                    <a:pt x="5878" y="148"/>
                    <a:pt x="5731" y="0"/>
                    <a:pt x="5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545;p64">
              <a:extLst>
                <a:ext uri="{FF2B5EF4-FFF2-40B4-BE49-F238E27FC236}">
                  <a16:creationId xmlns:a16="http://schemas.microsoft.com/office/drawing/2014/main" id="{DFDF6D75-D900-72CB-9150-702C6F1CB560}"/>
                </a:ext>
              </a:extLst>
            </p:cNvPr>
            <p:cNvSpPr/>
            <p:nvPr/>
          </p:nvSpPr>
          <p:spPr>
            <a:xfrm>
              <a:off x="3704150" y="1371275"/>
              <a:ext cx="96150" cy="15725"/>
            </a:xfrm>
            <a:custGeom>
              <a:avLst/>
              <a:gdLst/>
              <a:ahLst/>
              <a:cxnLst/>
              <a:rect l="l" t="t" r="r" b="b"/>
              <a:pathLst>
                <a:path w="3846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550" y="629"/>
                  </a:lnTo>
                  <a:cubicBezTo>
                    <a:pt x="3698" y="629"/>
                    <a:pt x="3846" y="481"/>
                    <a:pt x="3846" y="296"/>
                  </a:cubicBezTo>
                  <a:cubicBezTo>
                    <a:pt x="3846" y="148"/>
                    <a:pt x="3698" y="0"/>
                    <a:pt x="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46;p64">
              <a:extLst>
                <a:ext uri="{FF2B5EF4-FFF2-40B4-BE49-F238E27FC236}">
                  <a16:creationId xmlns:a16="http://schemas.microsoft.com/office/drawing/2014/main" id="{474B6E2E-7C64-6DF5-A73F-DC6271A408A4}"/>
                </a:ext>
              </a:extLst>
            </p:cNvPr>
            <p:cNvSpPr/>
            <p:nvPr/>
          </p:nvSpPr>
          <p:spPr>
            <a:xfrm>
              <a:off x="3148675" y="1371275"/>
              <a:ext cx="524075" cy="15725"/>
            </a:xfrm>
            <a:custGeom>
              <a:avLst/>
              <a:gdLst/>
              <a:ahLst/>
              <a:cxnLst/>
              <a:rect l="l" t="t" r="r" b="b"/>
              <a:pathLst>
                <a:path w="20963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0667" y="629"/>
                  </a:lnTo>
                  <a:cubicBezTo>
                    <a:pt x="20852" y="629"/>
                    <a:pt x="20963" y="481"/>
                    <a:pt x="20963" y="296"/>
                  </a:cubicBezTo>
                  <a:cubicBezTo>
                    <a:pt x="20963" y="148"/>
                    <a:pt x="20852" y="0"/>
                    <a:pt x="20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547;p64">
              <a:extLst>
                <a:ext uri="{FF2B5EF4-FFF2-40B4-BE49-F238E27FC236}">
                  <a16:creationId xmlns:a16="http://schemas.microsoft.com/office/drawing/2014/main" id="{D15C8509-44E5-5EB8-4A1C-6B8885CED3B9}"/>
                </a:ext>
              </a:extLst>
            </p:cNvPr>
            <p:cNvSpPr/>
            <p:nvPr/>
          </p:nvSpPr>
          <p:spPr>
            <a:xfrm>
              <a:off x="2762325" y="1371275"/>
              <a:ext cx="359575" cy="15725"/>
            </a:xfrm>
            <a:custGeom>
              <a:avLst/>
              <a:gdLst/>
              <a:ahLst/>
              <a:cxnLst/>
              <a:rect l="l" t="t" r="r" b="b"/>
              <a:pathLst>
                <a:path w="14383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4050" y="629"/>
                  </a:lnTo>
                  <a:cubicBezTo>
                    <a:pt x="14235" y="629"/>
                    <a:pt x="14382" y="481"/>
                    <a:pt x="14382" y="296"/>
                  </a:cubicBezTo>
                  <a:cubicBezTo>
                    <a:pt x="14382" y="148"/>
                    <a:pt x="14235" y="0"/>
                    <a:pt x="14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548;p64">
              <a:extLst>
                <a:ext uri="{FF2B5EF4-FFF2-40B4-BE49-F238E27FC236}">
                  <a16:creationId xmlns:a16="http://schemas.microsoft.com/office/drawing/2014/main" id="{FD38DD2A-8816-370E-FF23-06491188B159}"/>
                </a:ext>
              </a:extLst>
            </p:cNvPr>
            <p:cNvSpPr/>
            <p:nvPr/>
          </p:nvSpPr>
          <p:spPr>
            <a:xfrm>
              <a:off x="3853900" y="1569975"/>
              <a:ext cx="158075" cy="15750"/>
            </a:xfrm>
            <a:custGeom>
              <a:avLst/>
              <a:gdLst/>
              <a:ahLst/>
              <a:cxnLst/>
              <a:rect l="l" t="t" r="r" b="b"/>
              <a:pathLst>
                <a:path w="632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6026" y="629"/>
                  </a:lnTo>
                  <a:cubicBezTo>
                    <a:pt x="6211" y="629"/>
                    <a:pt x="6322" y="481"/>
                    <a:pt x="6322" y="297"/>
                  </a:cubicBezTo>
                  <a:cubicBezTo>
                    <a:pt x="6322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49;p64">
              <a:extLst>
                <a:ext uri="{FF2B5EF4-FFF2-40B4-BE49-F238E27FC236}">
                  <a16:creationId xmlns:a16="http://schemas.microsoft.com/office/drawing/2014/main" id="{8ED25D08-D72C-E52E-2926-CA025F79B864}"/>
                </a:ext>
              </a:extLst>
            </p:cNvPr>
            <p:cNvSpPr/>
            <p:nvPr/>
          </p:nvSpPr>
          <p:spPr>
            <a:xfrm>
              <a:off x="3498050" y="1569975"/>
              <a:ext cx="340150" cy="15750"/>
            </a:xfrm>
            <a:custGeom>
              <a:avLst/>
              <a:gdLst/>
              <a:ahLst/>
              <a:cxnLst/>
              <a:rect l="l" t="t" r="r" b="b"/>
              <a:pathLst>
                <a:path w="13606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3273" y="629"/>
                  </a:lnTo>
                  <a:cubicBezTo>
                    <a:pt x="13458" y="629"/>
                    <a:pt x="13606" y="481"/>
                    <a:pt x="13606" y="297"/>
                  </a:cubicBezTo>
                  <a:cubicBezTo>
                    <a:pt x="13606" y="149"/>
                    <a:pt x="13458" y="1"/>
                    <a:pt x="13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550;p64">
              <a:extLst>
                <a:ext uri="{FF2B5EF4-FFF2-40B4-BE49-F238E27FC236}">
                  <a16:creationId xmlns:a16="http://schemas.microsoft.com/office/drawing/2014/main" id="{F8F5AF25-32F4-095E-4C75-88DE6013EC09}"/>
                </a:ext>
              </a:extLst>
            </p:cNvPr>
            <p:cNvSpPr/>
            <p:nvPr/>
          </p:nvSpPr>
          <p:spPr>
            <a:xfrm>
              <a:off x="3411175" y="1569975"/>
              <a:ext cx="57325" cy="15750"/>
            </a:xfrm>
            <a:custGeom>
              <a:avLst/>
              <a:gdLst/>
              <a:ahLst/>
              <a:cxnLst/>
              <a:rect l="l" t="t" r="r" b="b"/>
              <a:pathLst>
                <a:path w="229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997" y="629"/>
                  </a:lnTo>
                  <a:cubicBezTo>
                    <a:pt x="2144" y="629"/>
                    <a:pt x="2292" y="481"/>
                    <a:pt x="2292" y="297"/>
                  </a:cubicBezTo>
                  <a:cubicBezTo>
                    <a:pt x="2292" y="149"/>
                    <a:pt x="2144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551;p64">
              <a:extLst>
                <a:ext uri="{FF2B5EF4-FFF2-40B4-BE49-F238E27FC236}">
                  <a16:creationId xmlns:a16="http://schemas.microsoft.com/office/drawing/2014/main" id="{E37F40B4-C357-4AC6-0F82-01320F50D781}"/>
                </a:ext>
              </a:extLst>
            </p:cNvPr>
            <p:cNvSpPr/>
            <p:nvPr/>
          </p:nvSpPr>
          <p:spPr>
            <a:xfrm>
              <a:off x="3315975" y="1569975"/>
              <a:ext cx="84125" cy="15750"/>
            </a:xfrm>
            <a:custGeom>
              <a:avLst/>
              <a:gdLst/>
              <a:ahLst/>
              <a:cxnLst/>
              <a:rect l="l" t="t" r="r" b="b"/>
              <a:pathLst>
                <a:path w="3365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069" y="629"/>
                  </a:lnTo>
                  <a:cubicBezTo>
                    <a:pt x="3217" y="629"/>
                    <a:pt x="3365" y="481"/>
                    <a:pt x="3365" y="297"/>
                  </a:cubicBezTo>
                  <a:cubicBezTo>
                    <a:pt x="3365" y="149"/>
                    <a:pt x="3217" y="1"/>
                    <a:pt x="3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552;p64">
              <a:extLst>
                <a:ext uri="{FF2B5EF4-FFF2-40B4-BE49-F238E27FC236}">
                  <a16:creationId xmlns:a16="http://schemas.microsoft.com/office/drawing/2014/main" id="{0A0DD4CE-230F-DCA3-2B0E-DA7DBABC632F}"/>
                </a:ext>
              </a:extLst>
            </p:cNvPr>
            <p:cNvSpPr/>
            <p:nvPr/>
          </p:nvSpPr>
          <p:spPr>
            <a:xfrm>
              <a:off x="2991550" y="1569975"/>
              <a:ext cx="310575" cy="15750"/>
            </a:xfrm>
            <a:custGeom>
              <a:avLst/>
              <a:gdLst/>
              <a:ahLst/>
              <a:cxnLst/>
              <a:rect l="l" t="t" r="r" b="b"/>
              <a:pathLst>
                <a:path w="12423" h="630" extrusionOk="0">
                  <a:moveTo>
                    <a:pt x="333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333" y="629"/>
                  </a:cubicBezTo>
                  <a:lnTo>
                    <a:pt x="12127" y="629"/>
                  </a:lnTo>
                  <a:cubicBezTo>
                    <a:pt x="12312" y="629"/>
                    <a:pt x="12423" y="481"/>
                    <a:pt x="12423" y="297"/>
                  </a:cubicBezTo>
                  <a:cubicBezTo>
                    <a:pt x="12423" y="149"/>
                    <a:pt x="12312" y="1"/>
                    <a:pt x="1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553;p64">
              <a:extLst>
                <a:ext uri="{FF2B5EF4-FFF2-40B4-BE49-F238E27FC236}">
                  <a16:creationId xmlns:a16="http://schemas.microsoft.com/office/drawing/2014/main" id="{816FF793-3444-4E52-AB72-FB0B4F61639B}"/>
                </a:ext>
              </a:extLst>
            </p:cNvPr>
            <p:cNvSpPr/>
            <p:nvPr/>
          </p:nvSpPr>
          <p:spPr>
            <a:xfrm>
              <a:off x="2762325" y="1569975"/>
              <a:ext cx="205225" cy="15750"/>
            </a:xfrm>
            <a:custGeom>
              <a:avLst/>
              <a:gdLst/>
              <a:ahLst/>
              <a:cxnLst/>
              <a:rect l="l" t="t" r="r" b="b"/>
              <a:pathLst>
                <a:path w="8209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7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7913" y="629"/>
                  </a:lnTo>
                  <a:cubicBezTo>
                    <a:pt x="8060" y="629"/>
                    <a:pt x="8208" y="481"/>
                    <a:pt x="8208" y="297"/>
                  </a:cubicBezTo>
                  <a:cubicBezTo>
                    <a:pt x="8208" y="149"/>
                    <a:pt x="8060" y="1"/>
                    <a:pt x="7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554;p64">
              <a:extLst>
                <a:ext uri="{FF2B5EF4-FFF2-40B4-BE49-F238E27FC236}">
                  <a16:creationId xmlns:a16="http://schemas.microsoft.com/office/drawing/2014/main" id="{ADCA543B-245F-FA70-76CB-8B534AF262E0}"/>
                </a:ext>
              </a:extLst>
            </p:cNvPr>
            <p:cNvSpPr/>
            <p:nvPr/>
          </p:nvSpPr>
          <p:spPr>
            <a:xfrm>
              <a:off x="3964800" y="1702150"/>
              <a:ext cx="47175" cy="14825"/>
            </a:xfrm>
            <a:custGeom>
              <a:avLst/>
              <a:gdLst/>
              <a:ahLst/>
              <a:cxnLst/>
              <a:rect l="l" t="t" r="r" b="b"/>
              <a:pathLst>
                <a:path w="1887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1590" y="592"/>
                  </a:lnTo>
                  <a:cubicBezTo>
                    <a:pt x="1775" y="592"/>
                    <a:pt x="1886" y="444"/>
                    <a:pt x="1886" y="296"/>
                  </a:cubicBezTo>
                  <a:cubicBezTo>
                    <a:pt x="1886" y="112"/>
                    <a:pt x="177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555;p64">
              <a:extLst>
                <a:ext uri="{FF2B5EF4-FFF2-40B4-BE49-F238E27FC236}">
                  <a16:creationId xmlns:a16="http://schemas.microsoft.com/office/drawing/2014/main" id="{42F2B122-FCED-1B1A-B752-F5B73972F034}"/>
                </a:ext>
              </a:extLst>
            </p:cNvPr>
            <p:cNvSpPr/>
            <p:nvPr/>
          </p:nvSpPr>
          <p:spPr>
            <a:xfrm>
              <a:off x="3273450" y="1702150"/>
              <a:ext cx="664575" cy="14825"/>
            </a:xfrm>
            <a:custGeom>
              <a:avLst/>
              <a:gdLst/>
              <a:ahLst/>
              <a:cxnLst/>
              <a:rect l="l" t="t" r="r" b="b"/>
              <a:pathLst>
                <a:path w="26583" h="593" extrusionOk="0">
                  <a:moveTo>
                    <a:pt x="333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333" y="592"/>
                  </a:cubicBezTo>
                  <a:lnTo>
                    <a:pt x="26287" y="592"/>
                  </a:lnTo>
                  <a:cubicBezTo>
                    <a:pt x="26435" y="592"/>
                    <a:pt x="26582" y="444"/>
                    <a:pt x="26582" y="296"/>
                  </a:cubicBezTo>
                  <a:cubicBezTo>
                    <a:pt x="26582" y="112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556;p64">
              <a:extLst>
                <a:ext uri="{FF2B5EF4-FFF2-40B4-BE49-F238E27FC236}">
                  <a16:creationId xmlns:a16="http://schemas.microsoft.com/office/drawing/2014/main" id="{581F0A51-5BB4-21FF-9950-D605D7320132}"/>
                </a:ext>
              </a:extLst>
            </p:cNvPr>
            <p:cNvSpPr/>
            <p:nvPr/>
          </p:nvSpPr>
          <p:spPr>
            <a:xfrm>
              <a:off x="3112625" y="1702150"/>
              <a:ext cx="132200" cy="14825"/>
            </a:xfrm>
            <a:custGeom>
              <a:avLst/>
              <a:gdLst/>
              <a:ahLst/>
              <a:cxnLst/>
              <a:rect l="l" t="t" r="r" b="b"/>
              <a:pathLst>
                <a:path w="5288" h="593" extrusionOk="0">
                  <a:moveTo>
                    <a:pt x="333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333" y="592"/>
                  </a:cubicBezTo>
                  <a:lnTo>
                    <a:pt x="4955" y="592"/>
                  </a:lnTo>
                  <a:cubicBezTo>
                    <a:pt x="5140" y="592"/>
                    <a:pt x="5287" y="444"/>
                    <a:pt x="5287" y="296"/>
                  </a:cubicBezTo>
                  <a:cubicBezTo>
                    <a:pt x="5287" y="112"/>
                    <a:pt x="5140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557;p64">
              <a:extLst>
                <a:ext uri="{FF2B5EF4-FFF2-40B4-BE49-F238E27FC236}">
                  <a16:creationId xmlns:a16="http://schemas.microsoft.com/office/drawing/2014/main" id="{1A8CCD6C-8FEA-CE18-7AA1-14ABE17B67E6}"/>
                </a:ext>
              </a:extLst>
            </p:cNvPr>
            <p:cNvSpPr/>
            <p:nvPr/>
          </p:nvSpPr>
          <p:spPr>
            <a:xfrm>
              <a:off x="2762325" y="1702150"/>
              <a:ext cx="284700" cy="14825"/>
            </a:xfrm>
            <a:custGeom>
              <a:avLst/>
              <a:gdLst/>
              <a:ahLst/>
              <a:cxnLst/>
              <a:rect l="l" t="t" r="r" b="b"/>
              <a:pathLst>
                <a:path w="11388" h="593" extrusionOk="0">
                  <a:moveTo>
                    <a:pt x="297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297" y="592"/>
                  </a:cubicBezTo>
                  <a:lnTo>
                    <a:pt x="11055" y="592"/>
                  </a:lnTo>
                  <a:cubicBezTo>
                    <a:pt x="11240" y="592"/>
                    <a:pt x="11388" y="444"/>
                    <a:pt x="11388" y="296"/>
                  </a:cubicBezTo>
                  <a:cubicBezTo>
                    <a:pt x="11388" y="112"/>
                    <a:pt x="11240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558;p64">
              <a:extLst>
                <a:ext uri="{FF2B5EF4-FFF2-40B4-BE49-F238E27FC236}">
                  <a16:creationId xmlns:a16="http://schemas.microsoft.com/office/drawing/2014/main" id="{6C83F001-C9C8-FAF3-77E1-3D6485D3FAA3}"/>
                </a:ext>
              </a:extLst>
            </p:cNvPr>
            <p:cNvSpPr/>
            <p:nvPr/>
          </p:nvSpPr>
          <p:spPr>
            <a:xfrm>
              <a:off x="3936150" y="1833400"/>
              <a:ext cx="75825" cy="15725"/>
            </a:xfrm>
            <a:custGeom>
              <a:avLst/>
              <a:gdLst/>
              <a:ahLst/>
              <a:cxnLst/>
              <a:rect l="l" t="t" r="r" b="b"/>
              <a:pathLst>
                <a:path w="303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559;p64">
              <a:extLst>
                <a:ext uri="{FF2B5EF4-FFF2-40B4-BE49-F238E27FC236}">
                  <a16:creationId xmlns:a16="http://schemas.microsoft.com/office/drawing/2014/main" id="{9ACADBB5-C96D-B2DF-996A-7B26367202CF}"/>
                </a:ext>
              </a:extLst>
            </p:cNvPr>
            <p:cNvSpPr/>
            <p:nvPr/>
          </p:nvSpPr>
          <p:spPr>
            <a:xfrm>
              <a:off x="3785500" y="1833400"/>
              <a:ext cx="88750" cy="15725"/>
            </a:xfrm>
            <a:custGeom>
              <a:avLst/>
              <a:gdLst/>
              <a:ahLst/>
              <a:cxnLst/>
              <a:rect l="l" t="t" r="r" b="b"/>
              <a:pathLst>
                <a:path w="355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254" y="629"/>
                  </a:lnTo>
                  <a:cubicBezTo>
                    <a:pt x="3439" y="629"/>
                    <a:pt x="3549" y="481"/>
                    <a:pt x="3549" y="333"/>
                  </a:cubicBezTo>
                  <a:cubicBezTo>
                    <a:pt x="3549" y="148"/>
                    <a:pt x="3439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560;p64">
              <a:extLst>
                <a:ext uri="{FF2B5EF4-FFF2-40B4-BE49-F238E27FC236}">
                  <a16:creationId xmlns:a16="http://schemas.microsoft.com/office/drawing/2014/main" id="{CB3F722A-7275-3437-2013-4C8139DFF36C}"/>
                </a:ext>
              </a:extLst>
            </p:cNvPr>
            <p:cNvSpPr/>
            <p:nvPr/>
          </p:nvSpPr>
          <p:spPr>
            <a:xfrm>
              <a:off x="3680125" y="1833400"/>
              <a:ext cx="84125" cy="15725"/>
            </a:xfrm>
            <a:custGeom>
              <a:avLst/>
              <a:gdLst/>
              <a:ahLst/>
              <a:cxnLst/>
              <a:rect l="l" t="t" r="r" b="b"/>
              <a:pathLst>
                <a:path w="3365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3032" y="629"/>
                  </a:lnTo>
                  <a:cubicBezTo>
                    <a:pt x="3217" y="629"/>
                    <a:pt x="3365" y="481"/>
                    <a:pt x="3365" y="333"/>
                  </a:cubicBezTo>
                  <a:cubicBezTo>
                    <a:pt x="3365" y="148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561;p64">
              <a:extLst>
                <a:ext uri="{FF2B5EF4-FFF2-40B4-BE49-F238E27FC236}">
                  <a16:creationId xmlns:a16="http://schemas.microsoft.com/office/drawing/2014/main" id="{9CD36378-6912-7607-47C2-41FABC6864F0}"/>
                </a:ext>
              </a:extLst>
            </p:cNvPr>
            <p:cNvSpPr/>
            <p:nvPr/>
          </p:nvSpPr>
          <p:spPr>
            <a:xfrm>
              <a:off x="3535025" y="1833400"/>
              <a:ext cx="121100" cy="15725"/>
            </a:xfrm>
            <a:custGeom>
              <a:avLst/>
              <a:gdLst/>
              <a:ahLst/>
              <a:cxnLst/>
              <a:rect l="l" t="t" r="r" b="b"/>
              <a:pathLst>
                <a:path w="4844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4511" y="629"/>
                  </a:lnTo>
                  <a:cubicBezTo>
                    <a:pt x="4696" y="629"/>
                    <a:pt x="4843" y="481"/>
                    <a:pt x="4843" y="333"/>
                  </a:cubicBezTo>
                  <a:cubicBezTo>
                    <a:pt x="4843" y="148"/>
                    <a:pt x="4696" y="0"/>
                    <a:pt x="4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562;p64">
              <a:extLst>
                <a:ext uri="{FF2B5EF4-FFF2-40B4-BE49-F238E27FC236}">
                  <a16:creationId xmlns:a16="http://schemas.microsoft.com/office/drawing/2014/main" id="{24231CFE-98CA-7EA7-F9B7-D0DC48A37199}"/>
                </a:ext>
              </a:extLst>
            </p:cNvPr>
            <p:cNvSpPr/>
            <p:nvPr/>
          </p:nvSpPr>
          <p:spPr>
            <a:xfrm>
              <a:off x="3421325" y="1833400"/>
              <a:ext cx="97075" cy="15725"/>
            </a:xfrm>
            <a:custGeom>
              <a:avLst/>
              <a:gdLst/>
              <a:ahLst/>
              <a:cxnLst/>
              <a:rect l="l" t="t" r="r" b="b"/>
              <a:pathLst>
                <a:path w="388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3587" y="629"/>
                  </a:lnTo>
                  <a:cubicBezTo>
                    <a:pt x="3772" y="629"/>
                    <a:pt x="3883" y="481"/>
                    <a:pt x="3883" y="333"/>
                  </a:cubicBezTo>
                  <a:cubicBezTo>
                    <a:pt x="3883" y="148"/>
                    <a:pt x="3772" y="0"/>
                    <a:pt x="3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563;p64">
              <a:extLst>
                <a:ext uri="{FF2B5EF4-FFF2-40B4-BE49-F238E27FC236}">
                  <a16:creationId xmlns:a16="http://schemas.microsoft.com/office/drawing/2014/main" id="{5929C9F5-4B6C-9018-4E6C-BDBCDFA70A34}"/>
                </a:ext>
              </a:extLst>
            </p:cNvPr>
            <p:cNvSpPr/>
            <p:nvPr/>
          </p:nvSpPr>
          <p:spPr>
            <a:xfrm>
              <a:off x="3347400" y="1833400"/>
              <a:ext cx="65650" cy="15725"/>
            </a:xfrm>
            <a:custGeom>
              <a:avLst/>
              <a:gdLst/>
              <a:ahLst/>
              <a:cxnLst/>
              <a:rect l="l" t="t" r="r" b="b"/>
              <a:pathLst>
                <a:path w="2626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329" y="629"/>
                  </a:lnTo>
                  <a:cubicBezTo>
                    <a:pt x="2477" y="629"/>
                    <a:pt x="2625" y="481"/>
                    <a:pt x="2625" y="333"/>
                  </a:cubicBezTo>
                  <a:cubicBezTo>
                    <a:pt x="2625" y="148"/>
                    <a:pt x="2477" y="0"/>
                    <a:pt x="2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564;p64">
              <a:extLst>
                <a:ext uri="{FF2B5EF4-FFF2-40B4-BE49-F238E27FC236}">
                  <a16:creationId xmlns:a16="http://schemas.microsoft.com/office/drawing/2014/main" id="{66F75C57-0F2E-A0F8-DF2F-C5F2179AF32B}"/>
                </a:ext>
              </a:extLst>
            </p:cNvPr>
            <p:cNvSpPr/>
            <p:nvPr/>
          </p:nvSpPr>
          <p:spPr>
            <a:xfrm>
              <a:off x="3002650" y="1833400"/>
              <a:ext cx="331825" cy="15725"/>
            </a:xfrm>
            <a:custGeom>
              <a:avLst/>
              <a:gdLst/>
              <a:ahLst/>
              <a:cxnLst/>
              <a:rect l="l" t="t" r="r" b="b"/>
              <a:pathLst>
                <a:path w="1327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12940" y="629"/>
                  </a:lnTo>
                  <a:cubicBezTo>
                    <a:pt x="13125" y="629"/>
                    <a:pt x="13273" y="481"/>
                    <a:pt x="13273" y="333"/>
                  </a:cubicBezTo>
                  <a:cubicBezTo>
                    <a:pt x="13273" y="148"/>
                    <a:pt x="1312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565;p64">
              <a:extLst>
                <a:ext uri="{FF2B5EF4-FFF2-40B4-BE49-F238E27FC236}">
                  <a16:creationId xmlns:a16="http://schemas.microsoft.com/office/drawing/2014/main" id="{987A478E-B375-F42D-4409-0E26CDBA2FDE}"/>
                </a:ext>
              </a:extLst>
            </p:cNvPr>
            <p:cNvSpPr/>
            <p:nvPr/>
          </p:nvSpPr>
          <p:spPr>
            <a:xfrm>
              <a:off x="2762325" y="1833400"/>
              <a:ext cx="229250" cy="15725"/>
            </a:xfrm>
            <a:custGeom>
              <a:avLst/>
              <a:gdLst/>
              <a:ahLst/>
              <a:cxnLst/>
              <a:rect l="l" t="t" r="r" b="b"/>
              <a:pathLst>
                <a:path w="9170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8837" y="629"/>
                  </a:lnTo>
                  <a:cubicBezTo>
                    <a:pt x="9022" y="629"/>
                    <a:pt x="9170" y="481"/>
                    <a:pt x="9170" y="333"/>
                  </a:cubicBezTo>
                  <a:cubicBezTo>
                    <a:pt x="9170" y="148"/>
                    <a:pt x="9022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566;p64">
              <a:extLst>
                <a:ext uri="{FF2B5EF4-FFF2-40B4-BE49-F238E27FC236}">
                  <a16:creationId xmlns:a16="http://schemas.microsoft.com/office/drawing/2014/main" id="{55F19924-A698-E7D6-B4E8-D19E1E319800}"/>
                </a:ext>
              </a:extLst>
            </p:cNvPr>
            <p:cNvSpPr/>
            <p:nvPr/>
          </p:nvSpPr>
          <p:spPr>
            <a:xfrm>
              <a:off x="3726350" y="20672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5"/>
                    <a:pt x="666" y="2921"/>
                    <a:pt x="1479" y="2921"/>
                  </a:cubicBezTo>
                  <a:cubicBezTo>
                    <a:pt x="2292" y="2921"/>
                    <a:pt x="2921" y="2255"/>
                    <a:pt x="2921" y="1442"/>
                  </a:cubicBezTo>
                  <a:cubicBezTo>
                    <a:pt x="2921" y="629"/>
                    <a:pt x="2292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567;p64">
              <a:extLst>
                <a:ext uri="{FF2B5EF4-FFF2-40B4-BE49-F238E27FC236}">
                  <a16:creationId xmlns:a16="http://schemas.microsoft.com/office/drawing/2014/main" id="{B6CCABEA-7239-BB29-22FC-AC6C609D9ED2}"/>
                </a:ext>
              </a:extLst>
            </p:cNvPr>
            <p:cNvSpPr/>
            <p:nvPr/>
          </p:nvSpPr>
          <p:spPr>
            <a:xfrm>
              <a:off x="3718950" y="2058925"/>
              <a:ext cx="88750" cy="88750"/>
            </a:xfrm>
            <a:custGeom>
              <a:avLst/>
              <a:gdLst/>
              <a:ahLst/>
              <a:cxnLst/>
              <a:rect l="l" t="t" r="r" b="b"/>
              <a:pathLst>
                <a:path w="3550" h="3550" extrusionOk="0">
                  <a:moveTo>
                    <a:pt x="1775" y="629"/>
                  </a:moveTo>
                  <a:cubicBezTo>
                    <a:pt x="2403" y="629"/>
                    <a:pt x="2921" y="1146"/>
                    <a:pt x="2921" y="1775"/>
                  </a:cubicBezTo>
                  <a:cubicBezTo>
                    <a:pt x="2921" y="2403"/>
                    <a:pt x="2403" y="2921"/>
                    <a:pt x="1775" y="2921"/>
                  </a:cubicBezTo>
                  <a:cubicBezTo>
                    <a:pt x="1146" y="2921"/>
                    <a:pt x="629" y="2403"/>
                    <a:pt x="629" y="1775"/>
                  </a:cubicBezTo>
                  <a:cubicBezTo>
                    <a:pt x="629" y="1146"/>
                    <a:pt x="1146" y="629"/>
                    <a:pt x="1775" y="629"/>
                  </a:cubicBezTo>
                  <a:close/>
                  <a:moveTo>
                    <a:pt x="1775" y="0"/>
                  </a:moveTo>
                  <a:cubicBezTo>
                    <a:pt x="814" y="0"/>
                    <a:pt x="0" y="814"/>
                    <a:pt x="0" y="1775"/>
                  </a:cubicBezTo>
                  <a:cubicBezTo>
                    <a:pt x="0" y="2736"/>
                    <a:pt x="814" y="3549"/>
                    <a:pt x="1775" y="3549"/>
                  </a:cubicBezTo>
                  <a:cubicBezTo>
                    <a:pt x="2736" y="3549"/>
                    <a:pt x="3550" y="2736"/>
                    <a:pt x="3550" y="1775"/>
                  </a:cubicBezTo>
                  <a:cubicBezTo>
                    <a:pt x="3550" y="814"/>
                    <a:pt x="2736" y="0"/>
                    <a:pt x="1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568;p64">
              <a:extLst>
                <a:ext uri="{FF2B5EF4-FFF2-40B4-BE49-F238E27FC236}">
                  <a16:creationId xmlns:a16="http://schemas.microsoft.com/office/drawing/2014/main" id="{25580110-9C61-E3DA-790A-6B91B1945892}"/>
                </a:ext>
              </a:extLst>
            </p:cNvPr>
            <p:cNvSpPr/>
            <p:nvPr/>
          </p:nvSpPr>
          <p:spPr>
            <a:xfrm>
              <a:off x="2028475" y="3650500"/>
              <a:ext cx="3505750" cy="189500"/>
            </a:xfrm>
            <a:custGeom>
              <a:avLst/>
              <a:gdLst/>
              <a:ahLst/>
              <a:cxnLst/>
              <a:rect l="l" t="t" r="r" b="b"/>
              <a:pathLst>
                <a:path w="140230" h="7580" extrusionOk="0">
                  <a:moveTo>
                    <a:pt x="0" y="1"/>
                  </a:moveTo>
                  <a:lnTo>
                    <a:pt x="0" y="7580"/>
                  </a:lnTo>
                  <a:lnTo>
                    <a:pt x="140230" y="7580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569;p64">
              <a:extLst>
                <a:ext uri="{FF2B5EF4-FFF2-40B4-BE49-F238E27FC236}">
                  <a16:creationId xmlns:a16="http://schemas.microsoft.com/office/drawing/2014/main" id="{0A704112-866D-B63F-2F3D-827D59099A3D}"/>
                </a:ext>
              </a:extLst>
            </p:cNvPr>
            <p:cNvSpPr/>
            <p:nvPr/>
          </p:nvSpPr>
          <p:spPr>
            <a:xfrm>
              <a:off x="2021075" y="3643125"/>
              <a:ext cx="3521475" cy="204275"/>
            </a:xfrm>
            <a:custGeom>
              <a:avLst/>
              <a:gdLst/>
              <a:ahLst/>
              <a:cxnLst/>
              <a:rect l="l" t="t" r="r" b="b"/>
              <a:pathLst>
                <a:path w="140859" h="8171" extrusionOk="0">
                  <a:moveTo>
                    <a:pt x="140230" y="629"/>
                  </a:moveTo>
                  <a:lnTo>
                    <a:pt x="140230" y="7542"/>
                  </a:lnTo>
                  <a:lnTo>
                    <a:pt x="592" y="754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7875"/>
                  </a:lnTo>
                  <a:cubicBezTo>
                    <a:pt x="0" y="7949"/>
                    <a:pt x="37" y="8023"/>
                    <a:pt x="74" y="8097"/>
                  </a:cubicBezTo>
                  <a:cubicBezTo>
                    <a:pt x="148" y="8134"/>
                    <a:pt x="222" y="8171"/>
                    <a:pt x="296" y="8171"/>
                  </a:cubicBezTo>
                  <a:lnTo>
                    <a:pt x="140526" y="8171"/>
                  </a:lnTo>
                  <a:cubicBezTo>
                    <a:pt x="140637" y="8171"/>
                    <a:pt x="140711" y="8134"/>
                    <a:pt x="140747" y="8097"/>
                  </a:cubicBezTo>
                  <a:cubicBezTo>
                    <a:pt x="140821" y="8023"/>
                    <a:pt x="140858" y="7949"/>
                    <a:pt x="140858" y="7875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570;p64">
              <a:extLst>
                <a:ext uri="{FF2B5EF4-FFF2-40B4-BE49-F238E27FC236}">
                  <a16:creationId xmlns:a16="http://schemas.microsoft.com/office/drawing/2014/main" id="{CAA7B099-A59D-097E-5576-F7958C19AAA1}"/>
                </a:ext>
              </a:extLst>
            </p:cNvPr>
            <p:cNvSpPr/>
            <p:nvPr/>
          </p:nvSpPr>
          <p:spPr>
            <a:xfrm>
              <a:off x="1668925" y="2418450"/>
              <a:ext cx="4230400" cy="734825"/>
            </a:xfrm>
            <a:custGeom>
              <a:avLst/>
              <a:gdLst/>
              <a:ahLst/>
              <a:cxnLst/>
              <a:rect l="l" t="t" r="r" b="b"/>
              <a:pathLst>
                <a:path w="169216" h="29393" extrusionOk="0">
                  <a:moveTo>
                    <a:pt x="52647" y="1"/>
                  </a:moveTo>
                  <a:lnTo>
                    <a:pt x="1" y="15085"/>
                  </a:lnTo>
                  <a:lnTo>
                    <a:pt x="6027" y="29393"/>
                  </a:lnTo>
                  <a:lnTo>
                    <a:pt x="163189" y="29393"/>
                  </a:lnTo>
                  <a:lnTo>
                    <a:pt x="169215" y="15085"/>
                  </a:lnTo>
                  <a:lnTo>
                    <a:pt x="116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571;p64">
              <a:extLst>
                <a:ext uri="{FF2B5EF4-FFF2-40B4-BE49-F238E27FC236}">
                  <a16:creationId xmlns:a16="http://schemas.microsoft.com/office/drawing/2014/main" id="{0EA75A54-E425-F72C-23FB-4C54C025EC5D}"/>
                </a:ext>
              </a:extLst>
            </p:cNvPr>
            <p:cNvSpPr/>
            <p:nvPr/>
          </p:nvSpPr>
          <p:spPr>
            <a:xfrm>
              <a:off x="1661525" y="2410150"/>
              <a:ext cx="4246100" cy="750525"/>
            </a:xfrm>
            <a:custGeom>
              <a:avLst/>
              <a:gdLst/>
              <a:ahLst/>
              <a:cxnLst/>
              <a:rect l="l" t="t" r="r" b="b"/>
              <a:pathLst>
                <a:path w="169844" h="30021" extrusionOk="0">
                  <a:moveTo>
                    <a:pt x="116791" y="629"/>
                  </a:moveTo>
                  <a:lnTo>
                    <a:pt x="169104" y="15639"/>
                  </a:lnTo>
                  <a:lnTo>
                    <a:pt x="163300" y="29429"/>
                  </a:lnTo>
                  <a:lnTo>
                    <a:pt x="6545" y="29429"/>
                  </a:lnTo>
                  <a:lnTo>
                    <a:pt x="740" y="15639"/>
                  </a:lnTo>
                  <a:lnTo>
                    <a:pt x="53017" y="629"/>
                  </a:lnTo>
                  <a:close/>
                  <a:moveTo>
                    <a:pt x="52943" y="0"/>
                  </a:moveTo>
                  <a:lnTo>
                    <a:pt x="52869" y="37"/>
                  </a:lnTo>
                  <a:lnTo>
                    <a:pt x="223" y="15121"/>
                  </a:lnTo>
                  <a:cubicBezTo>
                    <a:pt x="149" y="15158"/>
                    <a:pt x="75" y="15232"/>
                    <a:pt x="38" y="15306"/>
                  </a:cubicBezTo>
                  <a:cubicBezTo>
                    <a:pt x="1" y="15380"/>
                    <a:pt x="1" y="15454"/>
                    <a:pt x="38" y="15565"/>
                  </a:cubicBezTo>
                  <a:lnTo>
                    <a:pt x="6064" y="29836"/>
                  </a:lnTo>
                  <a:cubicBezTo>
                    <a:pt x="6101" y="29946"/>
                    <a:pt x="6212" y="30020"/>
                    <a:pt x="6323" y="30020"/>
                  </a:cubicBezTo>
                  <a:lnTo>
                    <a:pt x="163485" y="30020"/>
                  </a:lnTo>
                  <a:cubicBezTo>
                    <a:pt x="163633" y="30020"/>
                    <a:pt x="163744" y="29946"/>
                    <a:pt x="163781" y="29836"/>
                  </a:cubicBezTo>
                  <a:lnTo>
                    <a:pt x="169807" y="15565"/>
                  </a:lnTo>
                  <a:cubicBezTo>
                    <a:pt x="169844" y="15454"/>
                    <a:pt x="169844" y="15380"/>
                    <a:pt x="169807" y="15306"/>
                  </a:cubicBezTo>
                  <a:cubicBezTo>
                    <a:pt x="169770" y="15232"/>
                    <a:pt x="169696" y="15158"/>
                    <a:pt x="169622" y="15121"/>
                  </a:cubicBezTo>
                  <a:lnTo>
                    <a:pt x="116976" y="37"/>
                  </a:lnTo>
                  <a:lnTo>
                    <a:pt x="116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572;p64">
              <a:extLst>
                <a:ext uri="{FF2B5EF4-FFF2-40B4-BE49-F238E27FC236}">
                  <a16:creationId xmlns:a16="http://schemas.microsoft.com/office/drawing/2014/main" id="{E6672DA7-A3C2-5ADC-8637-B0E45FC2D0EF}"/>
                </a:ext>
              </a:extLst>
            </p:cNvPr>
            <p:cNvSpPr/>
            <p:nvPr/>
          </p:nvSpPr>
          <p:spPr>
            <a:xfrm>
              <a:off x="2122750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6"/>
                  </a:lnTo>
                  <a:lnTo>
                    <a:pt x="6248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573;p64">
              <a:extLst>
                <a:ext uri="{FF2B5EF4-FFF2-40B4-BE49-F238E27FC236}">
                  <a16:creationId xmlns:a16="http://schemas.microsoft.com/office/drawing/2014/main" id="{6CAFC856-D8F9-8C96-77D9-69E541257841}"/>
                </a:ext>
              </a:extLst>
            </p:cNvPr>
            <p:cNvSpPr/>
            <p:nvPr/>
          </p:nvSpPr>
          <p:spPr>
            <a:xfrm>
              <a:off x="2396325" y="26218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7"/>
                  </a:lnTo>
                  <a:lnTo>
                    <a:pt x="6249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574;p64">
              <a:extLst>
                <a:ext uri="{FF2B5EF4-FFF2-40B4-BE49-F238E27FC236}">
                  <a16:creationId xmlns:a16="http://schemas.microsoft.com/office/drawing/2014/main" id="{C5DC3A66-72D7-EE24-DA20-A09B3849BAD3}"/>
                </a:ext>
              </a:extLst>
            </p:cNvPr>
            <p:cNvSpPr/>
            <p:nvPr/>
          </p:nvSpPr>
          <p:spPr>
            <a:xfrm>
              <a:off x="5047125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6988" y="0"/>
                  </a:moveTo>
                  <a:lnTo>
                    <a:pt x="0" y="8910"/>
                  </a:lnTo>
                  <a:lnTo>
                    <a:pt x="10130" y="9798"/>
                  </a:lnTo>
                  <a:lnTo>
                    <a:pt x="16378" y="2366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575;p64">
              <a:extLst>
                <a:ext uri="{FF2B5EF4-FFF2-40B4-BE49-F238E27FC236}">
                  <a16:creationId xmlns:a16="http://schemas.microsoft.com/office/drawing/2014/main" id="{E3DEA180-08FC-FFE1-E116-8891020F4F25}"/>
                </a:ext>
              </a:extLst>
            </p:cNvPr>
            <p:cNvSpPr/>
            <p:nvPr/>
          </p:nvSpPr>
          <p:spPr>
            <a:xfrm>
              <a:off x="4772600" y="2621800"/>
              <a:ext cx="410400" cy="244950"/>
            </a:xfrm>
            <a:custGeom>
              <a:avLst/>
              <a:gdLst/>
              <a:ahLst/>
              <a:cxnLst/>
              <a:rect l="l" t="t" r="r" b="b"/>
              <a:pathLst>
                <a:path w="16416" h="9798" extrusionOk="0">
                  <a:moveTo>
                    <a:pt x="7025" y="0"/>
                  </a:moveTo>
                  <a:lnTo>
                    <a:pt x="1" y="8910"/>
                  </a:lnTo>
                  <a:lnTo>
                    <a:pt x="10131" y="9798"/>
                  </a:lnTo>
                  <a:lnTo>
                    <a:pt x="16416" y="2367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576;p64">
              <a:extLst>
                <a:ext uri="{FF2B5EF4-FFF2-40B4-BE49-F238E27FC236}">
                  <a16:creationId xmlns:a16="http://schemas.microsoft.com/office/drawing/2014/main" id="{8C4A7DB7-3899-67DA-A49D-FCBFD9A3D19D}"/>
                </a:ext>
              </a:extLst>
            </p:cNvPr>
            <p:cNvSpPr/>
            <p:nvPr/>
          </p:nvSpPr>
          <p:spPr>
            <a:xfrm>
              <a:off x="1668925" y="2795550"/>
              <a:ext cx="863300" cy="854975"/>
            </a:xfrm>
            <a:custGeom>
              <a:avLst/>
              <a:gdLst/>
              <a:ahLst/>
              <a:cxnLst/>
              <a:rect l="l" t="t" r="r" b="b"/>
              <a:pathLst>
                <a:path w="34532" h="34199" extrusionOk="0">
                  <a:moveTo>
                    <a:pt x="1" y="1"/>
                  </a:moveTo>
                  <a:lnTo>
                    <a:pt x="14604" y="34199"/>
                  </a:lnTo>
                  <a:lnTo>
                    <a:pt x="31537" y="34199"/>
                  </a:lnTo>
                  <a:lnTo>
                    <a:pt x="34531" y="46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577;p64">
              <a:extLst>
                <a:ext uri="{FF2B5EF4-FFF2-40B4-BE49-F238E27FC236}">
                  <a16:creationId xmlns:a16="http://schemas.microsoft.com/office/drawing/2014/main" id="{10A71109-E265-834F-418D-43CE2ED86CEC}"/>
                </a:ext>
              </a:extLst>
            </p:cNvPr>
            <p:cNvSpPr/>
            <p:nvPr/>
          </p:nvSpPr>
          <p:spPr>
            <a:xfrm>
              <a:off x="1661525" y="2788175"/>
              <a:ext cx="879000" cy="870675"/>
            </a:xfrm>
            <a:custGeom>
              <a:avLst/>
              <a:gdLst/>
              <a:ahLst/>
              <a:cxnLst/>
              <a:rect l="l" t="t" r="r" b="b"/>
              <a:pathLst>
                <a:path w="35160" h="34827" extrusionOk="0">
                  <a:moveTo>
                    <a:pt x="814" y="703"/>
                  </a:moveTo>
                  <a:lnTo>
                    <a:pt x="34494" y="5250"/>
                  </a:lnTo>
                  <a:lnTo>
                    <a:pt x="31526" y="34198"/>
                  </a:lnTo>
                  <a:lnTo>
                    <a:pt x="15122" y="34198"/>
                  </a:lnTo>
                  <a:lnTo>
                    <a:pt x="814" y="703"/>
                  </a:lnTo>
                  <a:close/>
                  <a:moveTo>
                    <a:pt x="334" y="0"/>
                  </a:moveTo>
                  <a:cubicBezTo>
                    <a:pt x="260" y="0"/>
                    <a:pt x="149" y="37"/>
                    <a:pt x="75" y="111"/>
                  </a:cubicBezTo>
                  <a:cubicBezTo>
                    <a:pt x="1" y="222"/>
                    <a:pt x="1" y="333"/>
                    <a:pt x="38" y="444"/>
                  </a:cubicBezTo>
                  <a:lnTo>
                    <a:pt x="14641" y="34605"/>
                  </a:lnTo>
                  <a:cubicBezTo>
                    <a:pt x="14678" y="34753"/>
                    <a:pt x="14789" y="34827"/>
                    <a:pt x="14900" y="34827"/>
                  </a:cubicBezTo>
                  <a:lnTo>
                    <a:pt x="31833" y="34827"/>
                  </a:lnTo>
                  <a:cubicBezTo>
                    <a:pt x="31980" y="34827"/>
                    <a:pt x="32091" y="34679"/>
                    <a:pt x="32128" y="34531"/>
                  </a:cubicBezTo>
                  <a:lnTo>
                    <a:pt x="35123" y="5028"/>
                  </a:lnTo>
                  <a:cubicBezTo>
                    <a:pt x="35160" y="4843"/>
                    <a:pt x="35049" y="4695"/>
                    <a:pt x="34864" y="469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578;p64">
              <a:extLst>
                <a:ext uri="{FF2B5EF4-FFF2-40B4-BE49-F238E27FC236}">
                  <a16:creationId xmlns:a16="http://schemas.microsoft.com/office/drawing/2014/main" id="{EDF43066-8652-E111-4308-3DE27E7DC4A6}"/>
                </a:ext>
              </a:extLst>
            </p:cNvPr>
            <p:cNvSpPr/>
            <p:nvPr/>
          </p:nvSpPr>
          <p:spPr>
            <a:xfrm>
              <a:off x="56442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1" y="1"/>
                  </a:moveTo>
                  <a:lnTo>
                    <a:pt x="1" y="97049"/>
                  </a:lnTo>
                  <a:lnTo>
                    <a:pt x="24438" y="97530"/>
                  </a:lnTo>
                  <a:lnTo>
                    <a:pt x="25437" y="97530"/>
                  </a:lnTo>
                  <a:lnTo>
                    <a:pt x="25437" y="618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579;p64">
              <a:extLst>
                <a:ext uri="{FF2B5EF4-FFF2-40B4-BE49-F238E27FC236}">
                  <a16:creationId xmlns:a16="http://schemas.microsoft.com/office/drawing/2014/main" id="{0860F625-90EB-DC06-C4B3-ADE0113D83F1}"/>
                </a:ext>
              </a:extLst>
            </p:cNvPr>
            <p:cNvSpPr/>
            <p:nvPr/>
          </p:nvSpPr>
          <p:spPr>
            <a:xfrm>
              <a:off x="557050" y="2509725"/>
              <a:ext cx="651625" cy="2453275"/>
            </a:xfrm>
            <a:custGeom>
              <a:avLst/>
              <a:gdLst/>
              <a:ahLst/>
              <a:cxnLst/>
              <a:rect l="l" t="t" r="r" b="b"/>
              <a:pathLst>
                <a:path w="26065" h="98131" extrusionOk="0">
                  <a:moveTo>
                    <a:pt x="629" y="1859"/>
                  </a:moveTo>
                  <a:lnTo>
                    <a:pt x="25436" y="62232"/>
                  </a:lnTo>
                  <a:lnTo>
                    <a:pt x="25436" y="97502"/>
                  </a:lnTo>
                  <a:lnTo>
                    <a:pt x="24733" y="97502"/>
                  </a:lnTo>
                  <a:lnTo>
                    <a:pt x="629" y="97021"/>
                  </a:lnTo>
                  <a:lnTo>
                    <a:pt x="629" y="1859"/>
                  </a:lnTo>
                  <a:close/>
                  <a:moveTo>
                    <a:pt x="334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111" y="47"/>
                    <a:pt x="0" y="158"/>
                    <a:pt x="0" y="306"/>
                  </a:cubicBezTo>
                  <a:lnTo>
                    <a:pt x="0" y="97354"/>
                  </a:lnTo>
                  <a:cubicBezTo>
                    <a:pt x="0" y="97502"/>
                    <a:pt x="148" y="97650"/>
                    <a:pt x="296" y="97650"/>
                  </a:cubicBezTo>
                  <a:lnTo>
                    <a:pt x="24733" y="98130"/>
                  </a:lnTo>
                  <a:lnTo>
                    <a:pt x="25732" y="98130"/>
                  </a:lnTo>
                  <a:cubicBezTo>
                    <a:pt x="25842" y="98130"/>
                    <a:pt x="25916" y="98093"/>
                    <a:pt x="25953" y="98056"/>
                  </a:cubicBezTo>
                  <a:cubicBezTo>
                    <a:pt x="26027" y="97982"/>
                    <a:pt x="26064" y="97908"/>
                    <a:pt x="26064" y="97835"/>
                  </a:cubicBezTo>
                  <a:lnTo>
                    <a:pt x="26064" y="62158"/>
                  </a:lnTo>
                  <a:lnTo>
                    <a:pt x="26027" y="62047"/>
                  </a:lnTo>
                  <a:lnTo>
                    <a:pt x="592" y="195"/>
                  </a:lnTo>
                  <a:cubicBezTo>
                    <a:pt x="561" y="72"/>
                    <a:pt x="45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580;p64">
              <a:extLst>
                <a:ext uri="{FF2B5EF4-FFF2-40B4-BE49-F238E27FC236}">
                  <a16:creationId xmlns:a16="http://schemas.microsoft.com/office/drawing/2014/main" id="{A7780067-F2A7-82B6-53E8-E1C0BD7E2FB8}"/>
                </a:ext>
              </a:extLst>
            </p:cNvPr>
            <p:cNvSpPr/>
            <p:nvPr/>
          </p:nvSpPr>
          <p:spPr>
            <a:xfrm>
              <a:off x="637897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25437" y="1"/>
                  </a:moveTo>
                  <a:lnTo>
                    <a:pt x="1" y="61853"/>
                  </a:lnTo>
                  <a:lnTo>
                    <a:pt x="1" y="97530"/>
                  </a:lnTo>
                  <a:lnTo>
                    <a:pt x="1036" y="97530"/>
                  </a:lnTo>
                  <a:lnTo>
                    <a:pt x="25437" y="97049"/>
                  </a:lnTo>
                  <a:lnTo>
                    <a:pt x="2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581;p64">
              <a:extLst>
                <a:ext uri="{FF2B5EF4-FFF2-40B4-BE49-F238E27FC236}">
                  <a16:creationId xmlns:a16="http://schemas.microsoft.com/office/drawing/2014/main" id="{2E71AE0D-38EF-781B-CB84-085180358194}"/>
                </a:ext>
              </a:extLst>
            </p:cNvPr>
            <p:cNvSpPr/>
            <p:nvPr/>
          </p:nvSpPr>
          <p:spPr>
            <a:xfrm>
              <a:off x="6371600" y="2509725"/>
              <a:ext cx="650700" cy="2453275"/>
            </a:xfrm>
            <a:custGeom>
              <a:avLst/>
              <a:gdLst/>
              <a:ahLst/>
              <a:cxnLst/>
              <a:rect l="l" t="t" r="r" b="b"/>
              <a:pathLst>
                <a:path w="26028" h="98131" extrusionOk="0">
                  <a:moveTo>
                    <a:pt x="25436" y="1859"/>
                  </a:moveTo>
                  <a:lnTo>
                    <a:pt x="25436" y="97021"/>
                  </a:lnTo>
                  <a:lnTo>
                    <a:pt x="1331" y="97502"/>
                  </a:lnTo>
                  <a:lnTo>
                    <a:pt x="592" y="97502"/>
                  </a:lnTo>
                  <a:lnTo>
                    <a:pt x="592" y="62232"/>
                  </a:lnTo>
                  <a:lnTo>
                    <a:pt x="25436" y="1859"/>
                  </a:lnTo>
                  <a:close/>
                  <a:moveTo>
                    <a:pt x="25730" y="1"/>
                  </a:moveTo>
                  <a:cubicBezTo>
                    <a:pt x="25609" y="1"/>
                    <a:pt x="25497" y="72"/>
                    <a:pt x="25436" y="195"/>
                  </a:cubicBezTo>
                  <a:lnTo>
                    <a:pt x="0" y="62047"/>
                  </a:lnTo>
                  <a:lnTo>
                    <a:pt x="0" y="62158"/>
                  </a:lnTo>
                  <a:lnTo>
                    <a:pt x="0" y="97835"/>
                  </a:lnTo>
                  <a:cubicBezTo>
                    <a:pt x="0" y="97908"/>
                    <a:pt x="37" y="97982"/>
                    <a:pt x="74" y="98056"/>
                  </a:cubicBezTo>
                  <a:cubicBezTo>
                    <a:pt x="148" y="98093"/>
                    <a:pt x="222" y="98130"/>
                    <a:pt x="296" y="98130"/>
                  </a:cubicBezTo>
                  <a:lnTo>
                    <a:pt x="1331" y="98130"/>
                  </a:lnTo>
                  <a:lnTo>
                    <a:pt x="25732" y="97650"/>
                  </a:lnTo>
                  <a:cubicBezTo>
                    <a:pt x="25916" y="97650"/>
                    <a:pt x="26027" y="97502"/>
                    <a:pt x="26027" y="97354"/>
                  </a:cubicBezTo>
                  <a:lnTo>
                    <a:pt x="26027" y="306"/>
                  </a:lnTo>
                  <a:cubicBezTo>
                    <a:pt x="26027" y="158"/>
                    <a:pt x="25953" y="47"/>
                    <a:pt x="25805" y="10"/>
                  </a:cubicBezTo>
                  <a:cubicBezTo>
                    <a:pt x="25780" y="4"/>
                    <a:pt x="25755" y="1"/>
                    <a:pt x="25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582;p64">
              <a:extLst>
                <a:ext uri="{FF2B5EF4-FFF2-40B4-BE49-F238E27FC236}">
                  <a16:creationId xmlns:a16="http://schemas.microsoft.com/office/drawing/2014/main" id="{D9F9A185-2E09-84BC-79A8-84390950DC2A}"/>
                </a:ext>
              </a:extLst>
            </p:cNvPr>
            <p:cNvSpPr/>
            <p:nvPr/>
          </p:nvSpPr>
          <p:spPr>
            <a:xfrm>
              <a:off x="564425" y="2517350"/>
              <a:ext cx="1469625" cy="1546325"/>
            </a:xfrm>
            <a:custGeom>
              <a:avLst/>
              <a:gdLst/>
              <a:ahLst/>
              <a:cxnLst/>
              <a:rect l="l" t="t" r="r" b="b"/>
              <a:pathLst>
                <a:path w="58785" h="61853" extrusionOk="0">
                  <a:moveTo>
                    <a:pt x="1" y="1"/>
                  </a:moveTo>
                  <a:lnTo>
                    <a:pt x="25363" y="61853"/>
                  </a:lnTo>
                  <a:lnTo>
                    <a:pt x="58784" y="45327"/>
                  </a:lnTo>
                  <a:lnTo>
                    <a:pt x="44181" y="11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583;p64">
              <a:extLst>
                <a:ext uri="{FF2B5EF4-FFF2-40B4-BE49-F238E27FC236}">
                  <a16:creationId xmlns:a16="http://schemas.microsoft.com/office/drawing/2014/main" id="{D5E699F6-59FF-A2EC-325E-D1B97902F291}"/>
                </a:ext>
              </a:extLst>
            </p:cNvPr>
            <p:cNvSpPr/>
            <p:nvPr/>
          </p:nvSpPr>
          <p:spPr>
            <a:xfrm>
              <a:off x="556125" y="2509600"/>
              <a:ext cx="1487150" cy="1562075"/>
            </a:xfrm>
            <a:custGeom>
              <a:avLst/>
              <a:gdLst/>
              <a:ahLst/>
              <a:cxnLst/>
              <a:rect l="l" t="t" r="r" b="b"/>
              <a:pathLst>
                <a:path w="59486" h="62483" extrusionOk="0">
                  <a:moveTo>
                    <a:pt x="850" y="754"/>
                  </a:moveTo>
                  <a:lnTo>
                    <a:pt x="44291" y="11698"/>
                  </a:lnTo>
                  <a:lnTo>
                    <a:pt x="58752" y="45503"/>
                  </a:lnTo>
                  <a:lnTo>
                    <a:pt x="58752" y="45503"/>
                  </a:lnTo>
                  <a:lnTo>
                    <a:pt x="25879" y="61756"/>
                  </a:lnTo>
                  <a:lnTo>
                    <a:pt x="850" y="754"/>
                  </a:lnTo>
                  <a:close/>
                  <a:moveTo>
                    <a:pt x="318" y="1"/>
                  </a:moveTo>
                  <a:cubicBezTo>
                    <a:pt x="239" y="1"/>
                    <a:pt x="165" y="35"/>
                    <a:pt x="111" y="89"/>
                  </a:cubicBezTo>
                  <a:cubicBezTo>
                    <a:pt x="37" y="200"/>
                    <a:pt x="0" y="311"/>
                    <a:pt x="74" y="422"/>
                  </a:cubicBezTo>
                  <a:lnTo>
                    <a:pt x="25399" y="62274"/>
                  </a:lnTo>
                  <a:cubicBezTo>
                    <a:pt x="25436" y="62348"/>
                    <a:pt x="25510" y="62422"/>
                    <a:pt x="25584" y="62459"/>
                  </a:cubicBezTo>
                  <a:cubicBezTo>
                    <a:pt x="25614" y="62474"/>
                    <a:pt x="25651" y="62483"/>
                    <a:pt x="25689" y="62483"/>
                  </a:cubicBezTo>
                  <a:cubicBezTo>
                    <a:pt x="25743" y="62483"/>
                    <a:pt x="25799" y="62465"/>
                    <a:pt x="25842" y="62422"/>
                  </a:cubicBezTo>
                  <a:lnTo>
                    <a:pt x="59264" y="45933"/>
                  </a:lnTo>
                  <a:cubicBezTo>
                    <a:pt x="59412" y="45859"/>
                    <a:pt x="59486" y="45674"/>
                    <a:pt x="59412" y="45526"/>
                  </a:cubicBezTo>
                  <a:lnTo>
                    <a:pt x="44808" y="11328"/>
                  </a:lnTo>
                  <a:cubicBezTo>
                    <a:pt x="44771" y="11254"/>
                    <a:pt x="44697" y="11180"/>
                    <a:pt x="44587" y="11143"/>
                  </a:cubicBezTo>
                  <a:lnTo>
                    <a:pt x="407" y="15"/>
                  </a:lnTo>
                  <a:cubicBezTo>
                    <a:pt x="377" y="5"/>
                    <a:pt x="347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584;p64">
              <a:extLst>
                <a:ext uri="{FF2B5EF4-FFF2-40B4-BE49-F238E27FC236}">
                  <a16:creationId xmlns:a16="http://schemas.microsoft.com/office/drawing/2014/main" id="{AED530FA-19ED-352E-D6C3-23EEEE5ABC0C}"/>
                </a:ext>
              </a:extLst>
            </p:cNvPr>
            <p:cNvSpPr/>
            <p:nvPr/>
          </p:nvSpPr>
          <p:spPr>
            <a:xfrm>
              <a:off x="5038800" y="2795550"/>
              <a:ext cx="861425" cy="854975"/>
            </a:xfrm>
            <a:custGeom>
              <a:avLst/>
              <a:gdLst/>
              <a:ahLst/>
              <a:cxnLst/>
              <a:rect l="l" t="t" r="r" b="b"/>
              <a:pathLst>
                <a:path w="34457" h="34199" extrusionOk="0">
                  <a:moveTo>
                    <a:pt x="34457" y="1"/>
                  </a:moveTo>
                  <a:lnTo>
                    <a:pt x="0" y="4696"/>
                  </a:lnTo>
                  <a:lnTo>
                    <a:pt x="2958" y="34199"/>
                  </a:lnTo>
                  <a:lnTo>
                    <a:pt x="19854" y="34199"/>
                  </a:lnTo>
                  <a:lnTo>
                    <a:pt x="34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585;p64">
              <a:extLst>
                <a:ext uri="{FF2B5EF4-FFF2-40B4-BE49-F238E27FC236}">
                  <a16:creationId xmlns:a16="http://schemas.microsoft.com/office/drawing/2014/main" id="{EC966813-33DF-4371-32DF-55A8DDD48613}"/>
                </a:ext>
              </a:extLst>
            </p:cNvPr>
            <p:cNvSpPr/>
            <p:nvPr/>
          </p:nvSpPr>
          <p:spPr>
            <a:xfrm>
              <a:off x="5030475" y="2788175"/>
              <a:ext cx="878075" cy="870675"/>
            </a:xfrm>
            <a:custGeom>
              <a:avLst/>
              <a:gdLst/>
              <a:ahLst/>
              <a:cxnLst/>
              <a:rect l="l" t="t" r="r" b="b"/>
              <a:pathLst>
                <a:path w="35123" h="34827" extrusionOk="0">
                  <a:moveTo>
                    <a:pt x="34272" y="703"/>
                  </a:moveTo>
                  <a:lnTo>
                    <a:pt x="19965" y="34198"/>
                  </a:lnTo>
                  <a:lnTo>
                    <a:pt x="3561" y="34198"/>
                  </a:lnTo>
                  <a:lnTo>
                    <a:pt x="666" y="5250"/>
                  </a:lnTo>
                  <a:lnTo>
                    <a:pt x="34272" y="703"/>
                  </a:lnTo>
                  <a:close/>
                  <a:moveTo>
                    <a:pt x="34753" y="0"/>
                  </a:moveTo>
                  <a:lnTo>
                    <a:pt x="296" y="4695"/>
                  </a:lnTo>
                  <a:cubicBezTo>
                    <a:pt x="149" y="4732"/>
                    <a:pt x="1" y="4880"/>
                    <a:pt x="38" y="5028"/>
                  </a:cubicBezTo>
                  <a:lnTo>
                    <a:pt x="2958" y="34531"/>
                  </a:lnTo>
                  <a:cubicBezTo>
                    <a:pt x="2995" y="34679"/>
                    <a:pt x="3106" y="34827"/>
                    <a:pt x="3291" y="34827"/>
                  </a:cubicBezTo>
                  <a:lnTo>
                    <a:pt x="20187" y="34827"/>
                  </a:lnTo>
                  <a:cubicBezTo>
                    <a:pt x="20298" y="34827"/>
                    <a:pt x="20408" y="34753"/>
                    <a:pt x="20445" y="34605"/>
                  </a:cubicBezTo>
                  <a:lnTo>
                    <a:pt x="35049" y="444"/>
                  </a:lnTo>
                  <a:cubicBezTo>
                    <a:pt x="35123" y="333"/>
                    <a:pt x="35086" y="222"/>
                    <a:pt x="35012" y="111"/>
                  </a:cubicBezTo>
                  <a:cubicBezTo>
                    <a:pt x="34938" y="37"/>
                    <a:pt x="34864" y="0"/>
                    <a:pt x="34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586;p64">
              <a:extLst>
                <a:ext uri="{FF2B5EF4-FFF2-40B4-BE49-F238E27FC236}">
                  <a16:creationId xmlns:a16="http://schemas.microsoft.com/office/drawing/2014/main" id="{FD95D415-E2F8-1403-17BA-21C64C943174}"/>
                </a:ext>
              </a:extLst>
            </p:cNvPr>
            <p:cNvSpPr/>
            <p:nvPr/>
          </p:nvSpPr>
          <p:spPr>
            <a:xfrm>
              <a:off x="5583200" y="3053425"/>
              <a:ext cx="129400" cy="107250"/>
            </a:xfrm>
            <a:custGeom>
              <a:avLst/>
              <a:gdLst/>
              <a:ahLst/>
              <a:cxnLst/>
              <a:rect l="l" t="t" r="r" b="b"/>
              <a:pathLst>
                <a:path w="5176" h="4290" extrusionOk="0">
                  <a:moveTo>
                    <a:pt x="5176" y="1"/>
                  </a:moveTo>
                  <a:lnTo>
                    <a:pt x="1442" y="371"/>
                  </a:lnTo>
                  <a:lnTo>
                    <a:pt x="0" y="4289"/>
                  </a:lnTo>
                  <a:lnTo>
                    <a:pt x="3623" y="3957"/>
                  </a:lnTo>
                  <a:lnTo>
                    <a:pt x="5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587;p64">
              <a:extLst>
                <a:ext uri="{FF2B5EF4-FFF2-40B4-BE49-F238E27FC236}">
                  <a16:creationId xmlns:a16="http://schemas.microsoft.com/office/drawing/2014/main" id="{34766DC7-4410-8BC3-371D-6AA42B4B38B8}"/>
                </a:ext>
              </a:extLst>
            </p:cNvPr>
            <p:cNvSpPr/>
            <p:nvPr/>
          </p:nvSpPr>
          <p:spPr>
            <a:xfrm>
              <a:off x="5375225" y="3075625"/>
              <a:ext cx="122950" cy="102600"/>
            </a:xfrm>
            <a:custGeom>
              <a:avLst/>
              <a:gdLst/>
              <a:ahLst/>
              <a:cxnLst/>
              <a:rect l="l" t="t" r="r" b="b"/>
              <a:pathLst>
                <a:path w="4918" h="4104" extrusionOk="0">
                  <a:moveTo>
                    <a:pt x="4918" y="0"/>
                  </a:moveTo>
                  <a:lnTo>
                    <a:pt x="1406" y="333"/>
                  </a:lnTo>
                  <a:lnTo>
                    <a:pt x="1" y="4104"/>
                  </a:lnTo>
                  <a:lnTo>
                    <a:pt x="3513" y="3808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588;p64">
              <a:extLst>
                <a:ext uri="{FF2B5EF4-FFF2-40B4-BE49-F238E27FC236}">
                  <a16:creationId xmlns:a16="http://schemas.microsoft.com/office/drawing/2014/main" id="{897C7611-6D46-7593-FB2B-0F828FB03910}"/>
                </a:ext>
              </a:extLst>
            </p:cNvPr>
            <p:cNvSpPr/>
            <p:nvPr/>
          </p:nvSpPr>
          <p:spPr>
            <a:xfrm>
              <a:off x="5415900" y="2996125"/>
              <a:ext cx="111850" cy="73050"/>
            </a:xfrm>
            <a:custGeom>
              <a:avLst/>
              <a:gdLst/>
              <a:ahLst/>
              <a:cxnLst/>
              <a:rect l="l" t="t" r="r" b="b"/>
              <a:pathLst>
                <a:path w="4474" h="2922" extrusionOk="0">
                  <a:moveTo>
                    <a:pt x="4474" y="1"/>
                  </a:moveTo>
                  <a:lnTo>
                    <a:pt x="962" y="407"/>
                  </a:lnTo>
                  <a:lnTo>
                    <a:pt x="0" y="2921"/>
                  </a:lnTo>
                  <a:lnTo>
                    <a:pt x="3513" y="2552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589;p64">
              <a:extLst>
                <a:ext uri="{FF2B5EF4-FFF2-40B4-BE49-F238E27FC236}">
                  <a16:creationId xmlns:a16="http://schemas.microsoft.com/office/drawing/2014/main" id="{2EC54C4B-C532-6C6A-95E8-62FCE49D6C7E}"/>
                </a:ext>
              </a:extLst>
            </p:cNvPr>
            <p:cNvSpPr/>
            <p:nvPr/>
          </p:nvSpPr>
          <p:spPr>
            <a:xfrm>
              <a:off x="5520350" y="2983200"/>
              <a:ext cx="112775" cy="74875"/>
            </a:xfrm>
            <a:custGeom>
              <a:avLst/>
              <a:gdLst/>
              <a:ahLst/>
              <a:cxnLst/>
              <a:rect l="l" t="t" r="r" b="b"/>
              <a:pathLst>
                <a:path w="4511" h="2995" extrusionOk="0">
                  <a:moveTo>
                    <a:pt x="4511" y="0"/>
                  </a:moveTo>
                  <a:lnTo>
                    <a:pt x="961" y="444"/>
                  </a:lnTo>
                  <a:lnTo>
                    <a:pt x="0" y="2995"/>
                  </a:lnTo>
                  <a:lnTo>
                    <a:pt x="0" y="2995"/>
                  </a:lnTo>
                  <a:lnTo>
                    <a:pt x="3512" y="2662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590;p64">
              <a:extLst>
                <a:ext uri="{FF2B5EF4-FFF2-40B4-BE49-F238E27FC236}">
                  <a16:creationId xmlns:a16="http://schemas.microsoft.com/office/drawing/2014/main" id="{F8DBC2AC-6BB9-11AF-E75C-3B8E6A5B0A86}"/>
                </a:ext>
              </a:extLst>
            </p:cNvPr>
            <p:cNvSpPr/>
            <p:nvPr/>
          </p:nvSpPr>
          <p:spPr>
            <a:xfrm>
              <a:off x="5276325" y="3085775"/>
              <a:ext cx="118350" cy="101700"/>
            </a:xfrm>
            <a:custGeom>
              <a:avLst/>
              <a:gdLst/>
              <a:ahLst/>
              <a:cxnLst/>
              <a:rect l="l" t="t" r="r" b="b"/>
              <a:pathLst>
                <a:path w="4734" h="4068" extrusionOk="0">
                  <a:moveTo>
                    <a:pt x="4733" y="1"/>
                  </a:moveTo>
                  <a:lnTo>
                    <a:pt x="1517" y="334"/>
                  </a:lnTo>
                  <a:lnTo>
                    <a:pt x="1" y="4068"/>
                  </a:lnTo>
                  <a:lnTo>
                    <a:pt x="3291" y="3772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591;p64">
              <a:extLst>
                <a:ext uri="{FF2B5EF4-FFF2-40B4-BE49-F238E27FC236}">
                  <a16:creationId xmlns:a16="http://schemas.microsoft.com/office/drawing/2014/main" id="{5404184E-5DEF-5BBE-A3AC-4B9EFC43C30E}"/>
                </a:ext>
              </a:extLst>
            </p:cNvPr>
            <p:cNvSpPr/>
            <p:nvPr/>
          </p:nvSpPr>
          <p:spPr>
            <a:xfrm>
              <a:off x="5535125" y="3168050"/>
              <a:ext cx="132200" cy="119250"/>
            </a:xfrm>
            <a:custGeom>
              <a:avLst/>
              <a:gdLst/>
              <a:ahLst/>
              <a:cxnLst/>
              <a:rect l="l" t="t" r="r" b="b"/>
              <a:pathLst>
                <a:path w="5288" h="4770" extrusionOk="0">
                  <a:moveTo>
                    <a:pt x="5287" y="0"/>
                  </a:moveTo>
                  <a:lnTo>
                    <a:pt x="1664" y="296"/>
                  </a:lnTo>
                  <a:lnTo>
                    <a:pt x="1" y="4769"/>
                  </a:lnTo>
                  <a:lnTo>
                    <a:pt x="3476" y="4585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592;p64">
              <a:extLst>
                <a:ext uri="{FF2B5EF4-FFF2-40B4-BE49-F238E27FC236}">
                  <a16:creationId xmlns:a16="http://schemas.microsoft.com/office/drawing/2014/main" id="{66C35358-2734-AB64-A743-B9317855C9A7}"/>
                </a:ext>
              </a:extLst>
            </p:cNvPr>
            <p:cNvSpPr/>
            <p:nvPr/>
          </p:nvSpPr>
          <p:spPr>
            <a:xfrm>
              <a:off x="5295750" y="3308525"/>
              <a:ext cx="115550" cy="81375"/>
            </a:xfrm>
            <a:custGeom>
              <a:avLst/>
              <a:gdLst/>
              <a:ahLst/>
              <a:cxnLst/>
              <a:rect l="l" t="t" r="r" b="b"/>
              <a:pathLst>
                <a:path w="4622" h="3255" extrusionOk="0">
                  <a:moveTo>
                    <a:pt x="4622" y="1"/>
                  </a:moveTo>
                  <a:lnTo>
                    <a:pt x="1146" y="223"/>
                  </a:lnTo>
                  <a:lnTo>
                    <a:pt x="0" y="3254"/>
                  </a:lnTo>
                  <a:lnTo>
                    <a:pt x="3402" y="3254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593;p64">
              <a:extLst>
                <a:ext uri="{FF2B5EF4-FFF2-40B4-BE49-F238E27FC236}">
                  <a16:creationId xmlns:a16="http://schemas.microsoft.com/office/drawing/2014/main" id="{BF391B51-97A0-52CF-02B5-3216F84867DA}"/>
                </a:ext>
              </a:extLst>
            </p:cNvPr>
            <p:cNvSpPr/>
            <p:nvPr/>
          </p:nvSpPr>
          <p:spPr>
            <a:xfrm>
              <a:off x="5478750" y="3064525"/>
              <a:ext cx="123875" cy="104475"/>
            </a:xfrm>
            <a:custGeom>
              <a:avLst/>
              <a:gdLst/>
              <a:ahLst/>
              <a:cxnLst/>
              <a:rect l="l" t="t" r="r" b="b"/>
              <a:pathLst>
                <a:path w="4955" h="4179" extrusionOk="0">
                  <a:moveTo>
                    <a:pt x="4954" y="0"/>
                  </a:moveTo>
                  <a:lnTo>
                    <a:pt x="1442" y="370"/>
                  </a:lnTo>
                  <a:lnTo>
                    <a:pt x="0" y="4178"/>
                  </a:lnTo>
                  <a:lnTo>
                    <a:pt x="3513" y="3882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594;p64">
              <a:extLst>
                <a:ext uri="{FF2B5EF4-FFF2-40B4-BE49-F238E27FC236}">
                  <a16:creationId xmlns:a16="http://schemas.microsoft.com/office/drawing/2014/main" id="{6CA44302-5CD3-2055-3662-F549726BE229}"/>
                </a:ext>
              </a:extLst>
            </p:cNvPr>
            <p:cNvSpPr/>
            <p:nvPr/>
          </p:nvSpPr>
          <p:spPr>
            <a:xfrm>
              <a:off x="5624775" y="2969325"/>
              <a:ext cx="121100" cy="78575"/>
            </a:xfrm>
            <a:custGeom>
              <a:avLst/>
              <a:gdLst/>
              <a:ahLst/>
              <a:cxnLst/>
              <a:rect l="l" t="t" r="r" b="b"/>
              <a:pathLst>
                <a:path w="4844" h="3143" extrusionOk="0">
                  <a:moveTo>
                    <a:pt x="4844" y="0"/>
                  </a:moveTo>
                  <a:lnTo>
                    <a:pt x="999" y="481"/>
                  </a:lnTo>
                  <a:lnTo>
                    <a:pt x="1" y="3143"/>
                  </a:lnTo>
                  <a:lnTo>
                    <a:pt x="3772" y="2773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595;p64">
              <a:extLst>
                <a:ext uri="{FF2B5EF4-FFF2-40B4-BE49-F238E27FC236}">
                  <a16:creationId xmlns:a16="http://schemas.microsoft.com/office/drawing/2014/main" id="{21C376AC-1E30-9AEE-A7CC-BECDA5F049CE}"/>
                </a:ext>
              </a:extLst>
            </p:cNvPr>
            <p:cNvSpPr/>
            <p:nvPr/>
          </p:nvSpPr>
          <p:spPr>
            <a:xfrm>
              <a:off x="5193150" y="3315000"/>
              <a:ext cx="115550" cy="74900"/>
            </a:xfrm>
            <a:custGeom>
              <a:avLst/>
              <a:gdLst/>
              <a:ahLst/>
              <a:cxnLst/>
              <a:rect l="l" t="t" r="r" b="b"/>
              <a:pathLst>
                <a:path w="4622" h="2996" extrusionOk="0">
                  <a:moveTo>
                    <a:pt x="4622" y="1"/>
                  </a:moveTo>
                  <a:lnTo>
                    <a:pt x="1147" y="185"/>
                  </a:lnTo>
                  <a:lnTo>
                    <a:pt x="0" y="2995"/>
                  </a:lnTo>
                  <a:lnTo>
                    <a:pt x="3476" y="2995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596;p64">
              <a:extLst>
                <a:ext uri="{FF2B5EF4-FFF2-40B4-BE49-F238E27FC236}">
                  <a16:creationId xmlns:a16="http://schemas.microsoft.com/office/drawing/2014/main" id="{78E276EF-AA71-D659-6F1D-BE15231CBA94}"/>
                </a:ext>
              </a:extLst>
            </p:cNvPr>
            <p:cNvSpPr/>
            <p:nvPr/>
          </p:nvSpPr>
          <p:spPr>
            <a:xfrm>
              <a:off x="5320700" y="3009075"/>
              <a:ext cx="102625" cy="69325"/>
            </a:xfrm>
            <a:custGeom>
              <a:avLst/>
              <a:gdLst/>
              <a:ahLst/>
              <a:cxnLst/>
              <a:rect l="l" t="t" r="r" b="b"/>
              <a:pathLst>
                <a:path w="4105" h="2773" extrusionOk="0">
                  <a:moveTo>
                    <a:pt x="4104" y="0"/>
                  </a:moveTo>
                  <a:lnTo>
                    <a:pt x="962" y="370"/>
                  </a:lnTo>
                  <a:lnTo>
                    <a:pt x="0" y="2773"/>
                  </a:lnTo>
                  <a:lnTo>
                    <a:pt x="0" y="2773"/>
                  </a:lnTo>
                  <a:lnTo>
                    <a:pt x="3180" y="2477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597;p64">
              <a:extLst>
                <a:ext uri="{FF2B5EF4-FFF2-40B4-BE49-F238E27FC236}">
                  <a16:creationId xmlns:a16="http://schemas.microsoft.com/office/drawing/2014/main" id="{F6F40700-6B23-EB84-C4D4-B4C08AA75884}"/>
                </a:ext>
              </a:extLst>
            </p:cNvPr>
            <p:cNvSpPr/>
            <p:nvPr/>
          </p:nvSpPr>
          <p:spPr>
            <a:xfrm>
              <a:off x="5497225" y="3297450"/>
              <a:ext cx="119275" cy="92450"/>
            </a:xfrm>
            <a:custGeom>
              <a:avLst/>
              <a:gdLst/>
              <a:ahLst/>
              <a:cxnLst/>
              <a:rect l="l" t="t" r="r" b="b"/>
              <a:pathLst>
                <a:path w="4771" h="3698" extrusionOk="0">
                  <a:moveTo>
                    <a:pt x="4770" y="0"/>
                  </a:moveTo>
                  <a:lnTo>
                    <a:pt x="1295" y="185"/>
                  </a:lnTo>
                  <a:lnTo>
                    <a:pt x="1" y="3697"/>
                  </a:lnTo>
                  <a:lnTo>
                    <a:pt x="3291" y="3697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598;p64">
              <a:extLst>
                <a:ext uri="{FF2B5EF4-FFF2-40B4-BE49-F238E27FC236}">
                  <a16:creationId xmlns:a16="http://schemas.microsoft.com/office/drawing/2014/main" id="{9AD0D364-2688-2C83-F6A2-744FD13B7B76}"/>
                </a:ext>
              </a:extLst>
            </p:cNvPr>
            <p:cNvSpPr/>
            <p:nvPr/>
          </p:nvSpPr>
          <p:spPr>
            <a:xfrm>
              <a:off x="5432525" y="3177275"/>
              <a:ext cx="128500" cy="115575"/>
            </a:xfrm>
            <a:custGeom>
              <a:avLst/>
              <a:gdLst/>
              <a:ahLst/>
              <a:cxnLst/>
              <a:rect l="l" t="t" r="r" b="b"/>
              <a:pathLst>
                <a:path w="5140" h="4623" extrusionOk="0">
                  <a:moveTo>
                    <a:pt x="5140" y="1"/>
                  </a:moveTo>
                  <a:lnTo>
                    <a:pt x="1628" y="297"/>
                  </a:lnTo>
                  <a:lnTo>
                    <a:pt x="1" y="4622"/>
                  </a:lnTo>
                  <a:lnTo>
                    <a:pt x="3476" y="443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599;p64">
              <a:extLst>
                <a:ext uri="{FF2B5EF4-FFF2-40B4-BE49-F238E27FC236}">
                  <a16:creationId xmlns:a16="http://schemas.microsoft.com/office/drawing/2014/main" id="{AEA23E80-745B-A6CA-2F1B-830DA8D891CD}"/>
                </a:ext>
              </a:extLst>
            </p:cNvPr>
            <p:cNvSpPr/>
            <p:nvPr/>
          </p:nvSpPr>
          <p:spPr>
            <a:xfrm>
              <a:off x="5329950" y="3185600"/>
              <a:ext cx="126650" cy="112800"/>
            </a:xfrm>
            <a:custGeom>
              <a:avLst/>
              <a:gdLst/>
              <a:ahLst/>
              <a:cxnLst/>
              <a:rect l="l" t="t" r="r" b="b"/>
              <a:pathLst>
                <a:path w="5066" h="4512" extrusionOk="0">
                  <a:moveTo>
                    <a:pt x="5065" y="1"/>
                  </a:moveTo>
                  <a:lnTo>
                    <a:pt x="1590" y="333"/>
                  </a:lnTo>
                  <a:lnTo>
                    <a:pt x="0" y="4511"/>
                  </a:lnTo>
                  <a:lnTo>
                    <a:pt x="3475" y="4326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600;p64">
              <a:extLst>
                <a:ext uri="{FF2B5EF4-FFF2-40B4-BE49-F238E27FC236}">
                  <a16:creationId xmlns:a16="http://schemas.microsoft.com/office/drawing/2014/main" id="{07C960B6-4B59-4985-9CC1-EDCABD5A7FDB}"/>
                </a:ext>
              </a:extLst>
            </p:cNvPr>
            <p:cNvSpPr/>
            <p:nvPr/>
          </p:nvSpPr>
          <p:spPr>
            <a:xfrm>
              <a:off x="5228275" y="3194850"/>
              <a:ext cx="124800" cy="110000"/>
            </a:xfrm>
            <a:custGeom>
              <a:avLst/>
              <a:gdLst/>
              <a:ahLst/>
              <a:cxnLst/>
              <a:rect l="l" t="t" r="r" b="b"/>
              <a:pathLst>
                <a:path w="4992" h="4400" extrusionOk="0">
                  <a:moveTo>
                    <a:pt x="4991" y="0"/>
                  </a:moveTo>
                  <a:lnTo>
                    <a:pt x="1664" y="296"/>
                  </a:lnTo>
                  <a:lnTo>
                    <a:pt x="0" y="4400"/>
                  </a:lnTo>
                  <a:lnTo>
                    <a:pt x="3439" y="4178"/>
                  </a:lnTo>
                  <a:lnTo>
                    <a:pt x="4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601;p64">
              <a:extLst>
                <a:ext uri="{FF2B5EF4-FFF2-40B4-BE49-F238E27FC236}">
                  <a16:creationId xmlns:a16="http://schemas.microsoft.com/office/drawing/2014/main" id="{C571380D-1B67-F7B4-674D-F9A31F01B9A1}"/>
                </a:ext>
              </a:extLst>
            </p:cNvPr>
            <p:cNvSpPr/>
            <p:nvPr/>
          </p:nvSpPr>
          <p:spPr>
            <a:xfrm>
              <a:off x="5396500" y="3302975"/>
              <a:ext cx="117400" cy="86925"/>
            </a:xfrm>
            <a:custGeom>
              <a:avLst/>
              <a:gdLst/>
              <a:ahLst/>
              <a:cxnLst/>
              <a:rect l="l" t="t" r="r" b="b"/>
              <a:pathLst>
                <a:path w="4696" h="3477" extrusionOk="0">
                  <a:moveTo>
                    <a:pt x="4695" y="1"/>
                  </a:moveTo>
                  <a:lnTo>
                    <a:pt x="1220" y="186"/>
                  </a:lnTo>
                  <a:lnTo>
                    <a:pt x="0" y="3476"/>
                  </a:lnTo>
                  <a:lnTo>
                    <a:pt x="3401" y="3476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602;p64">
              <a:extLst>
                <a:ext uri="{FF2B5EF4-FFF2-40B4-BE49-F238E27FC236}">
                  <a16:creationId xmlns:a16="http://schemas.microsoft.com/office/drawing/2014/main" id="{FE9FAA67-CF76-3611-4261-BE9AC1787310}"/>
                </a:ext>
              </a:extLst>
            </p:cNvPr>
            <p:cNvSpPr/>
            <p:nvPr/>
          </p:nvSpPr>
          <p:spPr>
            <a:xfrm>
              <a:off x="5535125" y="2517350"/>
              <a:ext cx="1469600" cy="1546325"/>
            </a:xfrm>
            <a:custGeom>
              <a:avLst/>
              <a:gdLst/>
              <a:ahLst/>
              <a:cxnLst/>
              <a:rect l="l" t="t" r="r" b="b"/>
              <a:pathLst>
                <a:path w="58784" h="61853" extrusionOk="0">
                  <a:moveTo>
                    <a:pt x="58784" y="1"/>
                  </a:moveTo>
                  <a:lnTo>
                    <a:pt x="14604" y="11129"/>
                  </a:lnTo>
                  <a:lnTo>
                    <a:pt x="1" y="45327"/>
                  </a:lnTo>
                  <a:lnTo>
                    <a:pt x="33422" y="61853"/>
                  </a:lnTo>
                  <a:lnTo>
                    <a:pt x="587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603;p64">
              <a:extLst>
                <a:ext uri="{FF2B5EF4-FFF2-40B4-BE49-F238E27FC236}">
                  <a16:creationId xmlns:a16="http://schemas.microsoft.com/office/drawing/2014/main" id="{4108A7C0-7092-F8E5-3213-07CDB4E60A71}"/>
                </a:ext>
              </a:extLst>
            </p:cNvPr>
            <p:cNvSpPr/>
            <p:nvPr/>
          </p:nvSpPr>
          <p:spPr>
            <a:xfrm>
              <a:off x="5525875" y="2509600"/>
              <a:ext cx="1487175" cy="1562075"/>
            </a:xfrm>
            <a:custGeom>
              <a:avLst/>
              <a:gdLst/>
              <a:ahLst/>
              <a:cxnLst/>
              <a:rect l="l" t="t" r="r" b="b"/>
              <a:pathLst>
                <a:path w="59487" h="62483" extrusionOk="0">
                  <a:moveTo>
                    <a:pt x="58636" y="754"/>
                  </a:moveTo>
                  <a:lnTo>
                    <a:pt x="33644" y="61756"/>
                  </a:lnTo>
                  <a:lnTo>
                    <a:pt x="734" y="45503"/>
                  </a:lnTo>
                  <a:lnTo>
                    <a:pt x="734" y="45503"/>
                  </a:lnTo>
                  <a:lnTo>
                    <a:pt x="15196" y="11698"/>
                  </a:lnTo>
                  <a:lnTo>
                    <a:pt x="58636" y="754"/>
                  </a:lnTo>
                  <a:close/>
                  <a:moveTo>
                    <a:pt x="59168" y="1"/>
                  </a:moveTo>
                  <a:cubicBezTo>
                    <a:pt x="59139" y="1"/>
                    <a:pt x="59110" y="5"/>
                    <a:pt x="59080" y="15"/>
                  </a:cubicBezTo>
                  <a:lnTo>
                    <a:pt x="14900" y="11143"/>
                  </a:lnTo>
                  <a:cubicBezTo>
                    <a:pt x="14789" y="11180"/>
                    <a:pt x="14715" y="11254"/>
                    <a:pt x="14678" y="11328"/>
                  </a:cubicBezTo>
                  <a:lnTo>
                    <a:pt x="75" y="45526"/>
                  </a:lnTo>
                  <a:cubicBezTo>
                    <a:pt x="1" y="45674"/>
                    <a:pt x="75" y="45859"/>
                    <a:pt x="223" y="45933"/>
                  </a:cubicBezTo>
                  <a:lnTo>
                    <a:pt x="33644" y="62422"/>
                  </a:lnTo>
                  <a:cubicBezTo>
                    <a:pt x="33687" y="62465"/>
                    <a:pt x="33743" y="62483"/>
                    <a:pt x="33797" y="62483"/>
                  </a:cubicBezTo>
                  <a:cubicBezTo>
                    <a:pt x="33835" y="62483"/>
                    <a:pt x="33872" y="62474"/>
                    <a:pt x="33903" y="62459"/>
                  </a:cubicBezTo>
                  <a:cubicBezTo>
                    <a:pt x="33977" y="62422"/>
                    <a:pt x="34051" y="62348"/>
                    <a:pt x="34088" y="62274"/>
                  </a:cubicBezTo>
                  <a:lnTo>
                    <a:pt x="59413" y="422"/>
                  </a:lnTo>
                  <a:cubicBezTo>
                    <a:pt x="59487" y="311"/>
                    <a:pt x="59450" y="200"/>
                    <a:pt x="59376" y="89"/>
                  </a:cubicBezTo>
                  <a:cubicBezTo>
                    <a:pt x="59322" y="35"/>
                    <a:pt x="59248" y="1"/>
                    <a:pt x="59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604;p64">
              <a:extLst>
                <a:ext uri="{FF2B5EF4-FFF2-40B4-BE49-F238E27FC236}">
                  <a16:creationId xmlns:a16="http://schemas.microsoft.com/office/drawing/2014/main" id="{0C323234-6BB9-FEC9-3DA2-AE889244DADA}"/>
                </a:ext>
              </a:extLst>
            </p:cNvPr>
            <p:cNvSpPr/>
            <p:nvPr/>
          </p:nvSpPr>
          <p:spPr>
            <a:xfrm>
              <a:off x="2453625" y="2391650"/>
              <a:ext cx="2670225" cy="1257025"/>
            </a:xfrm>
            <a:custGeom>
              <a:avLst/>
              <a:gdLst/>
              <a:ahLst/>
              <a:cxnLst/>
              <a:rect l="l" t="t" r="r" b="b"/>
              <a:pathLst>
                <a:path w="106809" h="50281" extrusionOk="0">
                  <a:moveTo>
                    <a:pt x="8652" y="1"/>
                  </a:moveTo>
                  <a:cubicBezTo>
                    <a:pt x="6766" y="1"/>
                    <a:pt x="5214" y="1406"/>
                    <a:pt x="4992" y="3291"/>
                  </a:cubicBezTo>
                  <a:lnTo>
                    <a:pt x="1" y="50281"/>
                  </a:lnTo>
                  <a:lnTo>
                    <a:pt x="106809" y="50281"/>
                  </a:lnTo>
                  <a:lnTo>
                    <a:pt x="101818" y="3291"/>
                  </a:lnTo>
                  <a:cubicBezTo>
                    <a:pt x="101633" y="1406"/>
                    <a:pt x="100043" y="1"/>
                    <a:pt x="98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605;p64">
              <a:extLst>
                <a:ext uri="{FF2B5EF4-FFF2-40B4-BE49-F238E27FC236}">
                  <a16:creationId xmlns:a16="http://schemas.microsoft.com/office/drawing/2014/main" id="{EE4D2F53-5527-2127-3358-9FE10EAF6D8F}"/>
                </a:ext>
              </a:extLst>
            </p:cNvPr>
            <p:cNvSpPr/>
            <p:nvPr/>
          </p:nvSpPr>
          <p:spPr>
            <a:xfrm>
              <a:off x="2446225" y="2384250"/>
              <a:ext cx="2685950" cy="1272750"/>
            </a:xfrm>
            <a:custGeom>
              <a:avLst/>
              <a:gdLst/>
              <a:ahLst/>
              <a:cxnLst/>
              <a:rect l="l" t="t" r="r" b="b"/>
              <a:pathLst>
                <a:path w="107438" h="50910" extrusionOk="0">
                  <a:moveTo>
                    <a:pt x="98454" y="593"/>
                  </a:moveTo>
                  <a:cubicBezTo>
                    <a:pt x="100191" y="593"/>
                    <a:pt x="101633" y="1923"/>
                    <a:pt x="101818" y="3624"/>
                  </a:cubicBezTo>
                  <a:lnTo>
                    <a:pt x="106774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805" y="1923"/>
                    <a:pt x="7247" y="593"/>
                    <a:pt x="8948" y="593"/>
                  </a:cubicBezTo>
                  <a:close/>
                  <a:moveTo>
                    <a:pt x="8948" y="1"/>
                  </a:moveTo>
                  <a:cubicBezTo>
                    <a:pt x="6914" y="1"/>
                    <a:pt x="5214" y="1517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07105" y="50910"/>
                  </a:lnTo>
                  <a:cubicBezTo>
                    <a:pt x="107216" y="50910"/>
                    <a:pt x="107290" y="50873"/>
                    <a:pt x="107327" y="50799"/>
                  </a:cubicBezTo>
                  <a:cubicBezTo>
                    <a:pt x="107400" y="50725"/>
                    <a:pt x="107437" y="50651"/>
                    <a:pt x="107437" y="50540"/>
                  </a:cubicBezTo>
                  <a:lnTo>
                    <a:pt x="102446" y="3550"/>
                  </a:lnTo>
                  <a:cubicBezTo>
                    <a:pt x="102225" y="1517"/>
                    <a:pt x="100487" y="1"/>
                    <a:pt x="9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606;p64">
              <a:extLst>
                <a:ext uri="{FF2B5EF4-FFF2-40B4-BE49-F238E27FC236}">
                  <a16:creationId xmlns:a16="http://schemas.microsoft.com/office/drawing/2014/main" id="{5A1733F1-D8C0-F396-0A7D-30A39EEC56F1}"/>
                </a:ext>
              </a:extLst>
            </p:cNvPr>
            <p:cNvSpPr/>
            <p:nvPr/>
          </p:nvSpPr>
          <p:spPr>
            <a:xfrm>
              <a:off x="2453625" y="2391650"/>
              <a:ext cx="1203425" cy="1257025"/>
            </a:xfrm>
            <a:custGeom>
              <a:avLst/>
              <a:gdLst/>
              <a:ahLst/>
              <a:cxnLst/>
              <a:rect l="l" t="t" r="r" b="b"/>
              <a:pathLst>
                <a:path w="48137" h="50281" extrusionOk="0">
                  <a:moveTo>
                    <a:pt x="8319" y="1"/>
                  </a:moveTo>
                  <a:cubicBezTo>
                    <a:pt x="7654" y="75"/>
                    <a:pt x="7062" y="297"/>
                    <a:pt x="6544" y="666"/>
                  </a:cubicBezTo>
                  <a:lnTo>
                    <a:pt x="6397" y="777"/>
                  </a:lnTo>
                  <a:cubicBezTo>
                    <a:pt x="6249" y="888"/>
                    <a:pt x="6101" y="1036"/>
                    <a:pt x="5953" y="1184"/>
                  </a:cubicBezTo>
                  <a:cubicBezTo>
                    <a:pt x="5657" y="1517"/>
                    <a:pt x="5435" y="1886"/>
                    <a:pt x="5250" y="2293"/>
                  </a:cubicBezTo>
                  <a:cubicBezTo>
                    <a:pt x="5140" y="2626"/>
                    <a:pt x="5029" y="2958"/>
                    <a:pt x="4992" y="3291"/>
                  </a:cubicBezTo>
                  <a:lnTo>
                    <a:pt x="1" y="50281"/>
                  </a:lnTo>
                  <a:lnTo>
                    <a:pt x="19004" y="50281"/>
                  </a:lnTo>
                  <a:lnTo>
                    <a:pt x="20113" y="36971"/>
                  </a:lnTo>
                  <a:cubicBezTo>
                    <a:pt x="20445" y="32942"/>
                    <a:pt x="23403" y="29651"/>
                    <a:pt x="27359" y="28875"/>
                  </a:cubicBezTo>
                  <a:cubicBezTo>
                    <a:pt x="39522" y="26583"/>
                    <a:pt x="48136" y="15676"/>
                    <a:pt x="47508" y="3328"/>
                  </a:cubicBezTo>
                  <a:lnTo>
                    <a:pt x="47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607;p64">
              <a:extLst>
                <a:ext uri="{FF2B5EF4-FFF2-40B4-BE49-F238E27FC236}">
                  <a16:creationId xmlns:a16="http://schemas.microsoft.com/office/drawing/2014/main" id="{F50B4F07-409A-8287-7ADE-7399DFBCB167}"/>
                </a:ext>
              </a:extLst>
            </p:cNvPr>
            <p:cNvSpPr/>
            <p:nvPr/>
          </p:nvSpPr>
          <p:spPr>
            <a:xfrm>
              <a:off x="2446225" y="2384250"/>
              <a:ext cx="1203425" cy="1272750"/>
            </a:xfrm>
            <a:custGeom>
              <a:avLst/>
              <a:gdLst/>
              <a:ahLst/>
              <a:cxnLst/>
              <a:rect l="l" t="t" r="r" b="b"/>
              <a:pathLst>
                <a:path w="48137" h="50910" extrusionOk="0">
                  <a:moveTo>
                    <a:pt x="47434" y="593"/>
                  </a:moveTo>
                  <a:lnTo>
                    <a:pt x="47508" y="3624"/>
                  </a:lnTo>
                  <a:cubicBezTo>
                    <a:pt x="47545" y="4031"/>
                    <a:pt x="47545" y="4437"/>
                    <a:pt x="47545" y="4844"/>
                  </a:cubicBezTo>
                  <a:cubicBezTo>
                    <a:pt x="47545" y="16527"/>
                    <a:pt x="39227" y="26694"/>
                    <a:pt x="27618" y="28875"/>
                  </a:cubicBezTo>
                  <a:cubicBezTo>
                    <a:pt x="23514" y="29652"/>
                    <a:pt x="20446" y="33090"/>
                    <a:pt x="20076" y="37231"/>
                  </a:cubicBezTo>
                  <a:lnTo>
                    <a:pt x="19041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657" y="3291"/>
                    <a:pt x="5731" y="2996"/>
                    <a:pt x="5842" y="2700"/>
                  </a:cubicBezTo>
                  <a:cubicBezTo>
                    <a:pt x="5990" y="2330"/>
                    <a:pt x="6212" y="1997"/>
                    <a:pt x="6471" y="1702"/>
                  </a:cubicBezTo>
                  <a:lnTo>
                    <a:pt x="6508" y="1665"/>
                  </a:lnTo>
                  <a:cubicBezTo>
                    <a:pt x="6609" y="1563"/>
                    <a:pt x="6742" y="1462"/>
                    <a:pt x="6877" y="1332"/>
                  </a:cubicBezTo>
                  <a:lnTo>
                    <a:pt x="6877" y="1332"/>
                  </a:lnTo>
                  <a:lnTo>
                    <a:pt x="6877" y="1332"/>
                  </a:lnTo>
                  <a:lnTo>
                    <a:pt x="7025" y="1221"/>
                  </a:lnTo>
                  <a:cubicBezTo>
                    <a:pt x="7506" y="888"/>
                    <a:pt x="8060" y="666"/>
                    <a:pt x="8652" y="630"/>
                  </a:cubicBezTo>
                  <a:cubicBezTo>
                    <a:pt x="8763" y="593"/>
                    <a:pt x="8874" y="593"/>
                    <a:pt x="8948" y="593"/>
                  </a:cubicBezTo>
                  <a:close/>
                  <a:moveTo>
                    <a:pt x="8578" y="1"/>
                  </a:moveTo>
                  <a:cubicBezTo>
                    <a:pt x="7876" y="75"/>
                    <a:pt x="7210" y="334"/>
                    <a:pt x="6656" y="703"/>
                  </a:cubicBezTo>
                  <a:lnTo>
                    <a:pt x="6656" y="740"/>
                  </a:lnTo>
                  <a:lnTo>
                    <a:pt x="6545" y="814"/>
                  </a:lnTo>
                  <a:lnTo>
                    <a:pt x="6508" y="814"/>
                  </a:lnTo>
                  <a:cubicBezTo>
                    <a:pt x="6360" y="962"/>
                    <a:pt x="6175" y="1110"/>
                    <a:pt x="6027" y="1258"/>
                  </a:cubicBezTo>
                  <a:cubicBezTo>
                    <a:pt x="5694" y="1628"/>
                    <a:pt x="5436" y="2034"/>
                    <a:pt x="5251" y="2478"/>
                  </a:cubicBezTo>
                  <a:cubicBezTo>
                    <a:pt x="5140" y="2811"/>
                    <a:pt x="5029" y="3180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9300" y="50910"/>
                  </a:lnTo>
                  <a:cubicBezTo>
                    <a:pt x="19484" y="50910"/>
                    <a:pt x="19595" y="50762"/>
                    <a:pt x="19632" y="50614"/>
                  </a:cubicBezTo>
                  <a:lnTo>
                    <a:pt x="20704" y="37304"/>
                  </a:lnTo>
                  <a:cubicBezTo>
                    <a:pt x="21037" y="33386"/>
                    <a:pt x="23884" y="30206"/>
                    <a:pt x="27729" y="29467"/>
                  </a:cubicBezTo>
                  <a:cubicBezTo>
                    <a:pt x="39633" y="27211"/>
                    <a:pt x="48137" y="16823"/>
                    <a:pt x="48137" y="4844"/>
                  </a:cubicBezTo>
                  <a:cubicBezTo>
                    <a:pt x="48137" y="4437"/>
                    <a:pt x="48137" y="3994"/>
                    <a:pt x="48137" y="3587"/>
                  </a:cubicBezTo>
                  <a:lnTo>
                    <a:pt x="48026" y="297"/>
                  </a:lnTo>
                  <a:cubicBezTo>
                    <a:pt x="48026" y="112"/>
                    <a:pt x="47878" y="1"/>
                    <a:pt x="47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608;p64">
              <a:extLst>
                <a:ext uri="{FF2B5EF4-FFF2-40B4-BE49-F238E27FC236}">
                  <a16:creationId xmlns:a16="http://schemas.microsoft.com/office/drawing/2014/main" id="{0D1CA135-1D12-F434-9660-3B66B6B2633C}"/>
                </a:ext>
              </a:extLst>
            </p:cNvPr>
            <p:cNvSpPr/>
            <p:nvPr/>
          </p:nvSpPr>
          <p:spPr>
            <a:xfrm>
              <a:off x="4618250" y="2603325"/>
              <a:ext cx="289325" cy="265275"/>
            </a:xfrm>
            <a:custGeom>
              <a:avLst/>
              <a:gdLst/>
              <a:ahLst/>
              <a:cxnLst/>
              <a:rect l="l" t="t" r="r" b="b"/>
              <a:pathLst>
                <a:path w="11573" h="10611" extrusionOk="0">
                  <a:moveTo>
                    <a:pt x="5768" y="0"/>
                  </a:moveTo>
                  <a:cubicBezTo>
                    <a:pt x="2589" y="0"/>
                    <a:pt x="1" y="2366"/>
                    <a:pt x="1" y="5287"/>
                  </a:cubicBezTo>
                  <a:cubicBezTo>
                    <a:pt x="1" y="8208"/>
                    <a:pt x="2589" y="10611"/>
                    <a:pt x="5768" y="10611"/>
                  </a:cubicBezTo>
                  <a:cubicBezTo>
                    <a:pt x="8985" y="10611"/>
                    <a:pt x="11573" y="8208"/>
                    <a:pt x="11573" y="5287"/>
                  </a:cubicBezTo>
                  <a:cubicBezTo>
                    <a:pt x="11573" y="2366"/>
                    <a:pt x="8985" y="0"/>
                    <a:pt x="57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609;p64">
              <a:extLst>
                <a:ext uri="{FF2B5EF4-FFF2-40B4-BE49-F238E27FC236}">
                  <a16:creationId xmlns:a16="http://schemas.microsoft.com/office/drawing/2014/main" id="{9CDF1F5B-04C2-A796-8269-1647BCF43621}"/>
                </a:ext>
              </a:extLst>
            </p:cNvPr>
            <p:cNvSpPr/>
            <p:nvPr/>
          </p:nvSpPr>
          <p:spPr>
            <a:xfrm>
              <a:off x="4609950" y="2595000"/>
              <a:ext cx="305025" cy="281000"/>
            </a:xfrm>
            <a:custGeom>
              <a:avLst/>
              <a:gdLst/>
              <a:ahLst/>
              <a:cxnLst/>
              <a:rect l="l" t="t" r="r" b="b"/>
              <a:pathLst>
                <a:path w="12201" h="11240" extrusionOk="0">
                  <a:moveTo>
                    <a:pt x="6100" y="629"/>
                  </a:moveTo>
                  <a:cubicBezTo>
                    <a:pt x="7616" y="629"/>
                    <a:pt x="9021" y="1183"/>
                    <a:pt x="9982" y="2108"/>
                  </a:cubicBezTo>
                  <a:cubicBezTo>
                    <a:pt x="10980" y="2995"/>
                    <a:pt x="11609" y="4252"/>
                    <a:pt x="11609" y="5620"/>
                  </a:cubicBezTo>
                  <a:cubicBezTo>
                    <a:pt x="11609" y="6988"/>
                    <a:pt x="10980" y="8245"/>
                    <a:pt x="9982" y="9169"/>
                  </a:cubicBezTo>
                  <a:cubicBezTo>
                    <a:pt x="9021" y="10056"/>
                    <a:pt x="7616" y="10611"/>
                    <a:pt x="6100" y="10611"/>
                  </a:cubicBezTo>
                  <a:cubicBezTo>
                    <a:pt x="4584" y="10611"/>
                    <a:pt x="3216" y="10056"/>
                    <a:pt x="2218" y="9169"/>
                  </a:cubicBezTo>
                  <a:cubicBezTo>
                    <a:pt x="1220" y="8245"/>
                    <a:pt x="629" y="6988"/>
                    <a:pt x="629" y="5620"/>
                  </a:cubicBezTo>
                  <a:cubicBezTo>
                    <a:pt x="629" y="4252"/>
                    <a:pt x="1220" y="2995"/>
                    <a:pt x="2218" y="2108"/>
                  </a:cubicBezTo>
                  <a:cubicBezTo>
                    <a:pt x="3216" y="1183"/>
                    <a:pt x="4584" y="629"/>
                    <a:pt x="6100" y="629"/>
                  </a:cubicBezTo>
                  <a:close/>
                  <a:moveTo>
                    <a:pt x="6100" y="0"/>
                  </a:moveTo>
                  <a:cubicBezTo>
                    <a:pt x="4437" y="0"/>
                    <a:pt x="2921" y="629"/>
                    <a:pt x="1812" y="1627"/>
                  </a:cubicBezTo>
                  <a:cubicBezTo>
                    <a:pt x="702" y="2662"/>
                    <a:pt x="0" y="4067"/>
                    <a:pt x="0" y="5620"/>
                  </a:cubicBezTo>
                  <a:cubicBezTo>
                    <a:pt x="0" y="7173"/>
                    <a:pt x="702" y="8578"/>
                    <a:pt x="1812" y="9613"/>
                  </a:cubicBezTo>
                  <a:cubicBezTo>
                    <a:pt x="2921" y="10611"/>
                    <a:pt x="4437" y="11239"/>
                    <a:pt x="6100" y="11239"/>
                  </a:cubicBezTo>
                  <a:cubicBezTo>
                    <a:pt x="7801" y="11239"/>
                    <a:pt x="9317" y="10611"/>
                    <a:pt x="10426" y="9613"/>
                  </a:cubicBezTo>
                  <a:cubicBezTo>
                    <a:pt x="11535" y="8578"/>
                    <a:pt x="12200" y="7173"/>
                    <a:pt x="12200" y="5620"/>
                  </a:cubicBezTo>
                  <a:cubicBezTo>
                    <a:pt x="12200" y="4067"/>
                    <a:pt x="11535" y="2662"/>
                    <a:pt x="10426" y="1627"/>
                  </a:cubicBezTo>
                  <a:cubicBezTo>
                    <a:pt x="9317" y="629"/>
                    <a:pt x="7801" y="0"/>
                    <a:pt x="6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610;p64">
              <a:extLst>
                <a:ext uri="{FF2B5EF4-FFF2-40B4-BE49-F238E27FC236}">
                  <a16:creationId xmlns:a16="http://schemas.microsoft.com/office/drawing/2014/main" id="{0165F038-300C-3A7A-8B58-8EFDBBBCE7B8}"/>
                </a:ext>
              </a:extLst>
            </p:cNvPr>
            <p:cNvSpPr/>
            <p:nvPr/>
          </p:nvSpPr>
          <p:spPr>
            <a:xfrm>
              <a:off x="4638600" y="2621800"/>
              <a:ext cx="248650" cy="227400"/>
            </a:xfrm>
            <a:custGeom>
              <a:avLst/>
              <a:gdLst/>
              <a:ahLst/>
              <a:cxnLst/>
              <a:rect l="l" t="t" r="r" b="b"/>
              <a:pathLst>
                <a:path w="9946" h="9096" extrusionOk="0">
                  <a:moveTo>
                    <a:pt x="4954" y="0"/>
                  </a:moveTo>
                  <a:cubicBezTo>
                    <a:pt x="2218" y="0"/>
                    <a:pt x="0" y="2034"/>
                    <a:pt x="0" y="4548"/>
                  </a:cubicBezTo>
                  <a:cubicBezTo>
                    <a:pt x="0" y="7062"/>
                    <a:pt x="2218" y="9095"/>
                    <a:pt x="4954" y="9095"/>
                  </a:cubicBezTo>
                  <a:cubicBezTo>
                    <a:pt x="7690" y="9095"/>
                    <a:pt x="9945" y="7062"/>
                    <a:pt x="9945" y="4548"/>
                  </a:cubicBezTo>
                  <a:cubicBezTo>
                    <a:pt x="9945" y="2034"/>
                    <a:pt x="7690" y="0"/>
                    <a:pt x="4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611;p64">
              <a:extLst>
                <a:ext uri="{FF2B5EF4-FFF2-40B4-BE49-F238E27FC236}">
                  <a16:creationId xmlns:a16="http://schemas.microsoft.com/office/drawing/2014/main" id="{19544B03-FB21-08F9-C7D7-6AFC55A4F28E}"/>
                </a:ext>
              </a:extLst>
            </p:cNvPr>
            <p:cNvSpPr/>
            <p:nvPr/>
          </p:nvSpPr>
          <p:spPr>
            <a:xfrm>
              <a:off x="4631200" y="2614400"/>
              <a:ext cx="263425" cy="243100"/>
            </a:xfrm>
            <a:custGeom>
              <a:avLst/>
              <a:gdLst/>
              <a:ahLst/>
              <a:cxnLst/>
              <a:rect l="l" t="t" r="r" b="b"/>
              <a:pathLst>
                <a:path w="10537" h="9724" extrusionOk="0">
                  <a:moveTo>
                    <a:pt x="5250" y="592"/>
                  </a:moveTo>
                  <a:cubicBezTo>
                    <a:pt x="6544" y="592"/>
                    <a:pt x="7727" y="1073"/>
                    <a:pt x="8578" y="1849"/>
                  </a:cubicBezTo>
                  <a:cubicBezTo>
                    <a:pt x="9391" y="2626"/>
                    <a:pt x="9908" y="3698"/>
                    <a:pt x="9908" y="4844"/>
                  </a:cubicBezTo>
                  <a:cubicBezTo>
                    <a:pt x="9908" y="6027"/>
                    <a:pt x="9391" y="7062"/>
                    <a:pt x="8578" y="7838"/>
                  </a:cubicBezTo>
                  <a:cubicBezTo>
                    <a:pt x="7727" y="8615"/>
                    <a:pt x="6544" y="9096"/>
                    <a:pt x="5250" y="9096"/>
                  </a:cubicBezTo>
                  <a:cubicBezTo>
                    <a:pt x="3956" y="9096"/>
                    <a:pt x="2810" y="8615"/>
                    <a:pt x="1960" y="7838"/>
                  </a:cubicBezTo>
                  <a:cubicBezTo>
                    <a:pt x="1109" y="7062"/>
                    <a:pt x="592" y="6027"/>
                    <a:pt x="592" y="4844"/>
                  </a:cubicBezTo>
                  <a:cubicBezTo>
                    <a:pt x="592" y="3698"/>
                    <a:pt x="1109" y="2626"/>
                    <a:pt x="1960" y="1849"/>
                  </a:cubicBezTo>
                  <a:cubicBezTo>
                    <a:pt x="2810" y="1073"/>
                    <a:pt x="3956" y="592"/>
                    <a:pt x="5250" y="592"/>
                  </a:cubicBezTo>
                  <a:close/>
                  <a:moveTo>
                    <a:pt x="5250" y="1"/>
                  </a:moveTo>
                  <a:cubicBezTo>
                    <a:pt x="3808" y="1"/>
                    <a:pt x="2514" y="518"/>
                    <a:pt x="1553" y="1406"/>
                  </a:cubicBezTo>
                  <a:cubicBezTo>
                    <a:pt x="592" y="2293"/>
                    <a:pt x="0" y="3513"/>
                    <a:pt x="0" y="4844"/>
                  </a:cubicBezTo>
                  <a:cubicBezTo>
                    <a:pt x="0" y="6212"/>
                    <a:pt x="592" y="7432"/>
                    <a:pt x="1553" y="8282"/>
                  </a:cubicBezTo>
                  <a:cubicBezTo>
                    <a:pt x="2514" y="9169"/>
                    <a:pt x="3808" y="9724"/>
                    <a:pt x="5250" y="9724"/>
                  </a:cubicBezTo>
                  <a:cubicBezTo>
                    <a:pt x="6692" y="9724"/>
                    <a:pt x="8023" y="9169"/>
                    <a:pt x="8984" y="8282"/>
                  </a:cubicBezTo>
                  <a:cubicBezTo>
                    <a:pt x="9945" y="7432"/>
                    <a:pt x="10537" y="6212"/>
                    <a:pt x="10537" y="4844"/>
                  </a:cubicBezTo>
                  <a:cubicBezTo>
                    <a:pt x="10537" y="3513"/>
                    <a:pt x="9945" y="2293"/>
                    <a:pt x="8984" y="1406"/>
                  </a:cubicBezTo>
                  <a:cubicBezTo>
                    <a:pt x="8023" y="518"/>
                    <a:pt x="6692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612;p64">
              <a:extLst>
                <a:ext uri="{FF2B5EF4-FFF2-40B4-BE49-F238E27FC236}">
                  <a16:creationId xmlns:a16="http://schemas.microsoft.com/office/drawing/2014/main" id="{D7E5CA4F-33A1-9894-BD69-C4F2DED63CED}"/>
                </a:ext>
              </a:extLst>
            </p:cNvPr>
            <p:cNvSpPr/>
            <p:nvPr/>
          </p:nvSpPr>
          <p:spPr>
            <a:xfrm>
              <a:off x="913800" y="2888150"/>
              <a:ext cx="246800" cy="260350"/>
            </a:xfrm>
            <a:custGeom>
              <a:avLst/>
              <a:gdLst/>
              <a:ahLst/>
              <a:cxnLst/>
              <a:rect l="l" t="t" r="r" b="b"/>
              <a:pathLst>
                <a:path w="9872" h="10414" extrusionOk="0">
                  <a:moveTo>
                    <a:pt x="4270" y="0"/>
                  </a:moveTo>
                  <a:cubicBezTo>
                    <a:pt x="3903" y="0"/>
                    <a:pt x="3536" y="58"/>
                    <a:pt x="3180" y="179"/>
                  </a:cubicBezTo>
                  <a:cubicBezTo>
                    <a:pt x="999" y="955"/>
                    <a:pt x="1" y="3802"/>
                    <a:pt x="962" y="6575"/>
                  </a:cubicBezTo>
                  <a:cubicBezTo>
                    <a:pt x="1766" y="8895"/>
                    <a:pt x="3684" y="10413"/>
                    <a:pt x="5567" y="10413"/>
                  </a:cubicBezTo>
                  <a:cubicBezTo>
                    <a:pt x="5934" y="10413"/>
                    <a:pt x="6300" y="10356"/>
                    <a:pt x="6655" y="10235"/>
                  </a:cubicBezTo>
                  <a:cubicBezTo>
                    <a:pt x="8874" y="9459"/>
                    <a:pt x="9872" y="6575"/>
                    <a:pt x="8911" y="3802"/>
                  </a:cubicBezTo>
                  <a:cubicBezTo>
                    <a:pt x="8075" y="1513"/>
                    <a:pt x="6153" y="0"/>
                    <a:pt x="4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613;p64">
              <a:extLst>
                <a:ext uri="{FF2B5EF4-FFF2-40B4-BE49-F238E27FC236}">
                  <a16:creationId xmlns:a16="http://schemas.microsoft.com/office/drawing/2014/main" id="{88ADD6F0-03D5-8F07-23CF-517F27DA40A0}"/>
                </a:ext>
              </a:extLst>
            </p:cNvPr>
            <p:cNvSpPr/>
            <p:nvPr/>
          </p:nvSpPr>
          <p:spPr>
            <a:xfrm>
              <a:off x="920275" y="2880600"/>
              <a:ext cx="232950" cy="275450"/>
            </a:xfrm>
            <a:custGeom>
              <a:avLst/>
              <a:gdLst/>
              <a:ahLst/>
              <a:cxnLst/>
              <a:rect l="l" t="t" r="r" b="b"/>
              <a:pathLst>
                <a:path w="9318" h="11018" extrusionOk="0">
                  <a:moveTo>
                    <a:pt x="4096" y="628"/>
                  </a:moveTo>
                  <a:cubicBezTo>
                    <a:pt x="5813" y="628"/>
                    <a:pt x="7589" y="2061"/>
                    <a:pt x="8356" y="4215"/>
                  </a:cubicBezTo>
                  <a:cubicBezTo>
                    <a:pt x="8578" y="4917"/>
                    <a:pt x="8689" y="5583"/>
                    <a:pt x="8689" y="6248"/>
                  </a:cubicBezTo>
                  <a:cubicBezTo>
                    <a:pt x="8689" y="7210"/>
                    <a:pt x="8467" y="8060"/>
                    <a:pt x="8060" y="8762"/>
                  </a:cubicBezTo>
                  <a:cubicBezTo>
                    <a:pt x="7653" y="9465"/>
                    <a:pt x="7062" y="9982"/>
                    <a:pt x="6322" y="10241"/>
                  </a:cubicBezTo>
                  <a:cubicBezTo>
                    <a:pt x="5990" y="10352"/>
                    <a:pt x="5620" y="10389"/>
                    <a:pt x="5287" y="10389"/>
                  </a:cubicBezTo>
                  <a:cubicBezTo>
                    <a:pt x="5266" y="10390"/>
                    <a:pt x="5245" y="10390"/>
                    <a:pt x="5223" y="10390"/>
                  </a:cubicBezTo>
                  <a:cubicBezTo>
                    <a:pt x="3540" y="10390"/>
                    <a:pt x="1729" y="8957"/>
                    <a:pt x="999" y="6803"/>
                  </a:cubicBezTo>
                  <a:cubicBezTo>
                    <a:pt x="740" y="6100"/>
                    <a:pt x="629" y="5398"/>
                    <a:pt x="629" y="4769"/>
                  </a:cubicBezTo>
                  <a:cubicBezTo>
                    <a:pt x="629" y="3808"/>
                    <a:pt x="851" y="2958"/>
                    <a:pt x="1257" y="2255"/>
                  </a:cubicBezTo>
                  <a:cubicBezTo>
                    <a:pt x="1701" y="1553"/>
                    <a:pt x="2293" y="1035"/>
                    <a:pt x="3032" y="777"/>
                  </a:cubicBezTo>
                  <a:cubicBezTo>
                    <a:pt x="3365" y="666"/>
                    <a:pt x="3698" y="629"/>
                    <a:pt x="4030" y="629"/>
                  </a:cubicBezTo>
                  <a:cubicBezTo>
                    <a:pt x="4052" y="628"/>
                    <a:pt x="4074" y="628"/>
                    <a:pt x="4096" y="628"/>
                  </a:cubicBezTo>
                  <a:close/>
                  <a:moveTo>
                    <a:pt x="4030" y="0"/>
                  </a:moveTo>
                  <a:cubicBezTo>
                    <a:pt x="3624" y="0"/>
                    <a:pt x="3217" y="74"/>
                    <a:pt x="2810" y="185"/>
                  </a:cubicBezTo>
                  <a:cubicBezTo>
                    <a:pt x="1923" y="518"/>
                    <a:pt x="1220" y="1146"/>
                    <a:pt x="740" y="1923"/>
                  </a:cubicBezTo>
                  <a:cubicBezTo>
                    <a:pt x="259" y="2736"/>
                    <a:pt x="0" y="3734"/>
                    <a:pt x="0" y="4769"/>
                  </a:cubicBezTo>
                  <a:cubicBezTo>
                    <a:pt x="0" y="5472"/>
                    <a:pt x="148" y="6248"/>
                    <a:pt x="407" y="6988"/>
                  </a:cubicBezTo>
                  <a:cubicBezTo>
                    <a:pt x="1257" y="9391"/>
                    <a:pt x="3254" y="11018"/>
                    <a:pt x="5287" y="11018"/>
                  </a:cubicBezTo>
                  <a:cubicBezTo>
                    <a:pt x="5694" y="11018"/>
                    <a:pt x="6101" y="10944"/>
                    <a:pt x="6507" y="10796"/>
                  </a:cubicBezTo>
                  <a:cubicBezTo>
                    <a:pt x="7395" y="10500"/>
                    <a:pt x="8097" y="9871"/>
                    <a:pt x="8578" y="9058"/>
                  </a:cubicBezTo>
                  <a:cubicBezTo>
                    <a:pt x="9058" y="8282"/>
                    <a:pt x="9317" y="7284"/>
                    <a:pt x="9317" y="6248"/>
                  </a:cubicBezTo>
                  <a:cubicBezTo>
                    <a:pt x="9317" y="5546"/>
                    <a:pt x="9169" y="4769"/>
                    <a:pt x="8910" y="4030"/>
                  </a:cubicBezTo>
                  <a:cubicBezTo>
                    <a:pt x="8097" y="1627"/>
                    <a:pt x="6101" y="0"/>
                    <a:pt x="4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614;p64">
              <a:extLst>
                <a:ext uri="{FF2B5EF4-FFF2-40B4-BE49-F238E27FC236}">
                  <a16:creationId xmlns:a16="http://schemas.microsoft.com/office/drawing/2014/main" id="{2EAAEAA2-364D-DB6C-00F2-2D9B65476601}"/>
                </a:ext>
              </a:extLst>
            </p:cNvPr>
            <p:cNvSpPr/>
            <p:nvPr/>
          </p:nvSpPr>
          <p:spPr>
            <a:xfrm>
              <a:off x="931375" y="2906950"/>
              <a:ext cx="211675" cy="222725"/>
            </a:xfrm>
            <a:custGeom>
              <a:avLst/>
              <a:gdLst/>
              <a:ahLst/>
              <a:cxnLst/>
              <a:rect l="l" t="t" r="r" b="b"/>
              <a:pathLst>
                <a:path w="8467" h="8909" extrusionOk="0">
                  <a:moveTo>
                    <a:pt x="3692" y="1"/>
                  </a:moveTo>
                  <a:cubicBezTo>
                    <a:pt x="3369" y="1"/>
                    <a:pt x="3047" y="54"/>
                    <a:pt x="2736" y="166"/>
                  </a:cubicBezTo>
                  <a:cubicBezTo>
                    <a:pt x="850" y="795"/>
                    <a:pt x="0" y="3272"/>
                    <a:pt x="813" y="5638"/>
                  </a:cubicBezTo>
                  <a:cubicBezTo>
                    <a:pt x="1490" y="7606"/>
                    <a:pt x="3138" y="8909"/>
                    <a:pt x="4759" y="8909"/>
                  </a:cubicBezTo>
                  <a:cubicBezTo>
                    <a:pt x="5086" y="8909"/>
                    <a:pt x="5413" y="8856"/>
                    <a:pt x="5731" y="8744"/>
                  </a:cubicBezTo>
                  <a:cubicBezTo>
                    <a:pt x="7616" y="8078"/>
                    <a:pt x="8466" y="5638"/>
                    <a:pt x="7616" y="3272"/>
                  </a:cubicBezTo>
                  <a:cubicBezTo>
                    <a:pt x="6940" y="1304"/>
                    <a:pt x="5291" y="1"/>
                    <a:pt x="3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615;p64">
              <a:extLst>
                <a:ext uri="{FF2B5EF4-FFF2-40B4-BE49-F238E27FC236}">
                  <a16:creationId xmlns:a16="http://schemas.microsoft.com/office/drawing/2014/main" id="{53282BAC-2455-F14E-DF5E-1A1D10E8CBED}"/>
                </a:ext>
              </a:extLst>
            </p:cNvPr>
            <p:cNvSpPr/>
            <p:nvPr/>
          </p:nvSpPr>
          <p:spPr>
            <a:xfrm>
              <a:off x="935975" y="2899075"/>
              <a:ext cx="201525" cy="238500"/>
            </a:xfrm>
            <a:custGeom>
              <a:avLst/>
              <a:gdLst/>
              <a:ahLst/>
              <a:cxnLst/>
              <a:rect l="l" t="t" r="r" b="b"/>
              <a:pathLst>
                <a:path w="8061" h="9540" extrusionOk="0">
                  <a:moveTo>
                    <a:pt x="3577" y="628"/>
                  </a:moveTo>
                  <a:cubicBezTo>
                    <a:pt x="5001" y="628"/>
                    <a:pt x="6517" y="1840"/>
                    <a:pt x="7136" y="3698"/>
                  </a:cubicBezTo>
                  <a:cubicBezTo>
                    <a:pt x="7358" y="4252"/>
                    <a:pt x="7432" y="4844"/>
                    <a:pt x="7432" y="5398"/>
                  </a:cubicBezTo>
                  <a:cubicBezTo>
                    <a:pt x="7432" y="6212"/>
                    <a:pt x="7247" y="6951"/>
                    <a:pt x="6914" y="7543"/>
                  </a:cubicBezTo>
                  <a:cubicBezTo>
                    <a:pt x="6545" y="8134"/>
                    <a:pt x="6064" y="8541"/>
                    <a:pt x="5436" y="8763"/>
                  </a:cubicBezTo>
                  <a:cubicBezTo>
                    <a:pt x="5140" y="8874"/>
                    <a:pt x="4881" y="8911"/>
                    <a:pt x="4585" y="8911"/>
                  </a:cubicBezTo>
                  <a:cubicBezTo>
                    <a:pt x="3143" y="8911"/>
                    <a:pt x="1591" y="7728"/>
                    <a:pt x="925" y="5842"/>
                  </a:cubicBezTo>
                  <a:cubicBezTo>
                    <a:pt x="703" y="5287"/>
                    <a:pt x="629" y="4696"/>
                    <a:pt x="629" y="4141"/>
                  </a:cubicBezTo>
                  <a:cubicBezTo>
                    <a:pt x="629" y="3328"/>
                    <a:pt x="814" y="2589"/>
                    <a:pt x="1184" y="1997"/>
                  </a:cubicBezTo>
                  <a:cubicBezTo>
                    <a:pt x="1517" y="1406"/>
                    <a:pt x="2034" y="962"/>
                    <a:pt x="2626" y="777"/>
                  </a:cubicBezTo>
                  <a:cubicBezTo>
                    <a:pt x="2922" y="666"/>
                    <a:pt x="3217" y="629"/>
                    <a:pt x="3513" y="629"/>
                  </a:cubicBezTo>
                  <a:cubicBezTo>
                    <a:pt x="3534" y="629"/>
                    <a:pt x="3556" y="628"/>
                    <a:pt x="3577" y="628"/>
                  </a:cubicBezTo>
                  <a:close/>
                  <a:moveTo>
                    <a:pt x="3513" y="1"/>
                  </a:moveTo>
                  <a:cubicBezTo>
                    <a:pt x="3143" y="1"/>
                    <a:pt x="2774" y="75"/>
                    <a:pt x="2441" y="186"/>
                  </a:cubicBezTo>
                  <a:cubicBezTo>
                    <a:pt x="1665" y="444"/>
                    <a:pt x="1036" y="999"/>
                    <a:pt x="629" y="1701"/>
                  </a:cubicBezTo>
                  <a:cubicBezTo>
                    <a:pt x="223" y="2367"/>
                    <a:pt x="1" y="3217"/>
                    <a:pt x="1" y="4141"/>
                  </a:cubicBezTo>
                  <a:cubicBezTo>
                    <a:pt x="1" y="4770"/>
                    <a:pt x="112" y="5398"/>
                    <a:pt x="334" y="6064"/>
                  </a:cubicBezTo>
                  <a:cubicBezTo>
                    <a:pt x="1073" y="8134"/>
                    <a:pt x="2774" y="9539"/>
                    <a:pt x="4585" y="9539"/>
                  </a:cubicBezTo>
                  <a:cubicBezTo>
                    <a:pt x="4918" y="9539"/>
                    <a:pt x="5288" y="9465"/>
                    <a:pt x="5620" y="9354"/>
                  </a:cubicBezTo>
                  <a:cubicBezTo>
                    <a:pt x="6397" y="9095"/>
                    <a:pt x="7025" y="8541"/>
                    <a:pt x="7432" y="7838"/>
                  </a:cubicBezTo>
                  <a:cubicBezTo>
                    <a:pt x="7839" y="7136"/>
                    <a:pt x="8061" y="6323"/>
                    <a:pt x="8061" y="5398"/>
                  </a:cubicBezTo>
                  <a:cubicBezTo>
                    <a:pt x="8061" y="4770"/>
                    <a:pt x="7950" y="4141"/>
                    <a:pt x="7728" y="3476"/>
                  </a:cubicBezTo>
                  <a:cubicBezTo>
                    <a:pt x="6988" y="1406"/>
                    <a:pt x="5288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616;p64">
              <a:extLst>
                <a:ext uri="{FF2B5EF4-FFF2-40B4-BE49-F238E27FC236}">
                  <a16:creationId xmlns:a16="http://schemas.microsoft.com/office/drawing/2014/main" id="{B911E8E0-1384-E512-AA6D-E1E404ACAFAF}"/>
                </a:ext>
              </a:extLst>
            </p:cNvPr>
            <p:cNvSpPr/>
            <p:nvPr/>
          </p:nvSpPr>
          <p:spPr>
            <a:xfrm>
              <a:off x="1254850" y="2924675"/>
              <a:ext cx="196900" cy="207625"/>
            </a:xfrm>
            <a:custGeom>
              <a:avLst/>
              <a:gdLst/>
              <a:ahLst/>
              <a:cxnLst/>
              <a:rect l="l" t="t" r="r" b="b"/>
              <a:pathLst>
                <a:path w="7876" h="8305" extrusionOk="0">
                  <a:moveTo>
                    <a:pt x="3465" y="1"/>
                  </a:moveTo>
                  <a:cubicBezTo>
                    <a:pt x="3156" y="1"/>
                    <a:pt x="2849" y="52"/>
                    <a:pt x="2552" y="160"/>
                  </a:cubicBezTo>
                  <a:cubicBezTo>
                    <a:pt x="814" y="751"/>
                    <a:pt x="1" y="3043"/>
                    <a:pt x="777" y="5262"/>
                  </a:cubicBezTo>
                  <a:cubicBezTo>
                    <a:pt x="1421" y="7101"/>
                    <a:pt x="2928" y="8304"/>
                    <a:pt x="4436" y="8304"/>
                  </a:cubicBezTo>
                  <a:cubicBezTo>
                    <a:pt x="4747" y="8304"/>
                    <a:pt x="5058" y="8253"/>
                    <a:pt x="5362" y="8145"/>
                  </a:cubicBezTo>
                  <a:cubicBezTo>
                    <a:pt x="7099" y="7554"/>
                    <a:pt x="7876" y="5262"/>
                    <a:pt x="7136" y="3043"/>
                  </a:cubicBezTo>
                  <a:cubicBezTo>
                    <a:pt x="6493" y="1205"/>
                    <a:pt x="4960" y="1"/>
                    <a:pt x="3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617;p64">
              <a:extLst>
                <a:ext uri="{FF2B5EF4-FFF2-40B4-BE49-F238E27FC236}">
                  <a16:creationId xmlns:a16="http://schemas.microsoft.com/office/drawing/2014/main" id="{4D4E906A-D8AD-D17F-983B-7F2F9EF7DBBE}"/>
                </a:ext>
              </a:extLst>
            </p:cNvPr>
            <p:cNvSpPr/>
            <p:nvPr/>
          </p:nvSpPr>
          <p:spPr>
            <a:xfrm>
              <a:off x="1259475" y="2916650"/>
              <a:ext cx="188575" cy="223700"/>
            </a:xfrm>
            <a:custGeom>
              <a:avLst/>
              <a:gdLst/>
              <a:ahLst/>
              <a:cxnLst/>
              <a:rect l="l" t="t" r="r" b="b"/>
              <a:pathLst>
                <a:path w="7543" h="8948" extrusionOk="0">
                  <a:moveTo>
                    <a:pt x="3254" y="629"/>
                  </a:moveTo>
                  <a:cubicBezTo>
                    <a:pt x="4585" y="629"/>
                    <a:pt x="6027" y="1738"/>
                    <a:pt x="6655" y="3475"/>
                  </a:cubicBezTo>
                  <a:cubicBezTo>
                    <a:pt x="6840" y="3993"/>
                    <a:pt x="6914" y="4548"/>
                    <a:pt x="6914" y="5065"/>
                  </a:cubicBezTo>
                  <a:cubicBezTo>
                    <a:pt x="6914" y="5805"/>
                    <a:pt x="6729" y="6507"/>
                    <a:pt x="6434" y="7025"/>
                  </a:cubicBezTo>
                  <a:cubicBezTo>
                    <a:pt x="6101" y="7579"/>
                    <a:pt x="5620" y="7986"/>
                    <a:pt x="5066" y="8171"/>
                  </a:cubicBezTo>
                  <a:cubicBezTo>
                    <a:pt x="4807" y="8282"/>
                    <a:pt x="4548" y="8319"/>
                    <a:pt x="4252" y="8319"/>
                  </a:cubicBezTo>
                  <a:cubicBezTo>
                    <a:pt x="2921" y="8319"/>
                    <a:pt x="1479" y="7209"/>
                    <a:pt x="888" y="5472"/>
                  </a:cubicBezTo>
                  <a:cubicBezTo>
                    <a:pt x="703" y="4917"/>
                    <a:pt x="592" y="4400"/>
                    <a:pt x="592" y="3882"/>
                  </a:cubicBezTo>
                  <a:cubicBezTo>
                    <a:pt x="592" y="3143"/>
                    <a:pt x="777" y="2440"/>
                    <a:pt x="1110" y="1886"/>
                  </a:cubicBezTo>
                  <a:cubicBezTo>
                    <a:pt x="1443" y="1368"/>
                    <a:pt x="1886" y="961"/>
                    <a:pt x="2478" y="740"/>
                  </a:cubicBezTo>
                  <a:cubicBezTo>
                    <a:pt x="2736" y="666"/>
                    <a:pt x="2995" y="629"/>
                    <a:pt x="3254" y="629"/>
                  </a:cubicBezTo>
                  <a:close/>
                  <a:moveTo>
                    <a:pt x="3254" y="0"/>
                  </a:moveTo>
                  <a:cubicBezTo>
                    <a:pt x="2921" y="0"/>
                    <a:pt x="2589" y="74"/>
                    <a:pt x="2256" y="185"/>
                  </a:cubicBezTo>
                  <a:cubicBezTo>
                    <a:pt x="1553" y="407"/>
                    <a:pt x="962" y="924"/>
                    <a:pt x="592" y="1590"/>
                  </a:cubicBezTo>
                  <a:cubicBezTo>
                    <a:pt x="186" y="2255"/>
                    <a:pt x="1" y="3032"/>
                    <a:pt x="1" y="3882"/>
                  </a:cubicBezTo>
                  <a:cubicBezTo>
                    <a:pt x="1" y="4474"/>
                    <a:pt x="75" y="5065"/>
                    <a:pt x="296" y="5694"/>
                  </a:cubicBezTo>
                  <a:cubicBezTo>
                    <a:pt x="962" y="7616"/>
                    <a:pt x="2589" y="8910"/>
                    <a:pt x="4252" y="8947"/>
                  </a:cubicBezTo>
                  <a:cubicBezTo>
                    <a:pt x="4585" y="8947"/>
                    <a:pt x="4918" y="8873"/>
                    <a:pt x="5250" y="8762"/>
                  </a:cubicBezTo>
                  <a:cubicBezTo>
                    <a:pt x="5990" y="8503"/>
                    <a:pt x="6544" y="7986"/>
                    <a:pt x="6951" y="7357"/>
                  </a:cubicBezTo>
                  <a:cubicBezTo>
                    <a:pt x="7321" y="6692"/>
                    <a:pt x="7543" y="5915"/>
                    <a:pt x="7543" y="5065"/>
                  </a:cubicBezTo>
                  <a:cubicBezTo>
                    <a:pt x="7543" y="4474"/>
                    <a:pt x="7432" y="3882"/>
                    <a:pt x="7210" y="3254"/>
                  </a:cubicBezTo>
                  <a:cubicBezTo>
                    <a:pt x="6544" y="1331"/>
                    <a:pt x="4918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618;p64">
              <a:extLst>
                <a:ext uri="{FF2B5EF4-FFF2-40B4-BE49-F238E27FC236}">
                  <a16:creationId xmlns:a16="http://schemas.microsoft.com/office/drawing/2014/main" id="{D92384FE-BD95-B44E-DB40-FA0D1DC14F9C}"/>
                </a:ext>
              </a:extLst>
            </p:cNvPr>
            <p:cNvSpPr/>
            <p:nvPr/>
          </p:nvSpPr>
          <p:spPr>
            <a:xfrm>
              <a:off x="1268725" y="2939350"/>
              <a:ext cx="169150" cy="178300"/>
            </a:xfrm>
            <a:custGeom>
              <a:avLst/>
              <a:gdLst/>
              <a:ahLst/>
              <a:cxnLst/>
              <a:rect l="l" t="t" r="r" b="b"/>
              <a:pathLst>
                <a:path w="6766" h="7132" extrusionOk="0">
                  <a:moveTo>
                    <a:pt x="2950" y="0"/>
                  </a:moveTo>
                  <a:cubicBezTo>
                    <a:pt x="2692" y="0"/>
                    <a:pt x="2434" y="41"/>
                    <a:pt x="2182" y="127"/>
                  </a:cubicBezTo>
                  <a:cubicBezTo>
                    <a:pt x="703" y="645"/>
                    <a:pt x="0" y="2604"/>
                    <a:pt x="666" y="4527"/>
                  </a:cubicBezTo>
                  <a:cubicBezTo>
                    <a:pt x="1221" y="6099"/>
                    <a:pt x="2546" y="7131"/>
                    <a:pt x="3829" y="7131"/>
                  </a:cubicBezTo>
                  <a:cubicBezTo>
                    <a:pt x="4085" y="7131"/>
                    <a:pt x="4339" y="7090"/>
                    <a:pt x="4585" y="7004"/>
                  </a:cubicBezTo>
                  <a:cubicBezTo>
                    <a:pt x="6101" y="6486"/>
                    <a:pt x="6766" y="4490"/>
                    <a:pt x="6101" y="2604"/>
                  </a:cubicBezTo>
                  <a:cubicBezTo>
                    <a:pt x="5546" y="1032"/>
                    <a:pt x="4246" y="0"/>
                    <a:pt x="2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619;p64">
              <a:extLst>
                <a:ext uri="{FF2B5EF4-FFF2-40B4-BE49-F238E27FC236}">
                  <a16:creationId xmlns:a16="http://schemas.microsoft.com/office/drawing/2014/main" id="{7CC58EBA-9489-84D0-465B-FC49F1BAC160}"/>
                </a:ext>
              </a:extLst>
            </p:cNvPr>
            <p:cNvSpPr/>
            <p:nvPr/>
          </p:nvSpPr>
          <p:spPr>
            <a:xfrm>
              <a:off x="1271500" y="2931425"/>
              <a:ext cx="163625" cy="194125"/>
            </a:xfrm>
            <a:custGeom>
              <a:avLst/>
              <a:gdLst/>
              <a:ahLst/>
              <a:cxnLst/>
              <a:rect l="l" t="t" r="r" b="b"/>
              <a:pathLst>
                <a:path w="6545" h="7765" extrusionOk="0">
                  <a:moveTo>
                    <a:pt x="2847" y="629"/>
                  </a:moveTo>
                  <a:cubicBezTo>
                    <a:pt x="3956" y="629"/>
                    <a:pt x="5176" y="1553"/>
                    <a:pt x="5694" y="3032"/>
                  </a:cubicBezTo>
                  <a:cubicBezTo>
                    <a:pt x="5879" y="3476"/>
                    <a:pt x="5953" y="3957"/>
                    <a:pt x="5953" y="4400"/>
                  </a:cubicBezTo>
                  <a:cubicBezTo>
                    <a:pt x="5953" y="5029"/>
                    <a:pt x="5805" y="5583"/>
                    <a:pt x="5509" y="6064"/>
                  </a:cubicBezTo>
                  <a:cubicBezTo>
                    <a:pt x="5250" y="6508"/>
                    <a:pt x="4843" y="6840"/>
                    <a:pt x="4363" y="7025"/>
                  </a:cubicBezTo>
                  <a:cubicBezTo>
                    <a:pt x="4141" y="7099"/>
                    <a:pt x="3919" y="7136"/>
                    <a:pt x="3697" y="7136"/>
                  </a:cubicBezTo>
                  <a:cubicBezTo>
                    <a:pt x="2588" y="7136"/>
                    <a:pt x="1368" y="6212"/>
                    <a:pt x="851" y="4733"/>
                  </a:cubicBezTo>
                  <a:cubicBezTo>
                    <a:pt x="703" y="4252"/>
                    <a:pt x="629" y="3809"/>
                    <a:pt x="629" y="3365"/>
                  </a:cubicBezTo>
                  <a:cubicBezTo>
                    <a:pt x="629" y="2736"/>
                    <a:pt x="777" y="2145"/>
                    <a:pt x="1035" y="1701"/>
                  </a:cubicBezTo>
                  <a:cubicBezTo>
                    <a:pt x="1331" y="1258"/>
                    <a:pt x="1701" y="888"/>
                    <a:pt x="2182" y="740"/>
                  </a:cubicBezTo>
                  <a:cubicBezTo>
                    <a:pt x="2403" y="666"/>
                    <a:pt x="2625" y="629"/>
                    <a:pt x="2847" y="629"/>
                  </a:cubicBezTo>
                  <a:close/>
                  <a:moveTo>
                    <a:pt x="2847" y="1"/>
                  </a:moveTo>
                  <a:cubicBezTo>
                    <a:pt x="2551" y="1"/>
                    <a:pt x="2255" y="38"/>
                    <a:pt x="1997" y="149"/>
                  </a:cubicBezTo>
                  <a:cubicBezTo>
                    <a:pt x="1368" y="370"/>
                    <a:pt x="851" y="814"/>
                    <a:pt x="518" y="1369"/>
                  </a:cubicBezTo>
                  <a:cubicBezTo>
                    <a:pt x="185" y="1960"/>
                    <a:pt x="0" y="2626"/>
                    <a:pt x="0" y="3365"/>
                  </a:cubicBezTo>
                  <a:cubicBezTo>
                    <a:pt x="0" y="3883"/>
                    <a:pt x="74" y="4400"/>
                    <a:pt x="259" y="4918"/>
                  </a:cubicBezTo>
                  <a:cubicBezTo>
                    <a:pt x="851" y="6618"/>
                    <a:pt x="2255" y="7728"/>
                    <a:pt x="3697" y="7765"/>
                  </a:cubicBezTo>
                  <a:cubicBezTo>
                    <a:pt x="3993" y="7765"/>
                    <a:pt x="4289" y="7691"/>
                    <a:pt x="4585" y="7617"/>
                  </a:cubicBezTo>
                  <a:cubicBezTo>
                    <a:pt x="5213" y="7395"/>
                    <a:pt x="5694" y="6951"/>
                    <a:pt x="6063" y="6360"/>
                  </a:cubicBezTo>
                  <a:cubicBezTo>
                    <a:pt x="6396" y="5805"/>
                    <a:pt x="6544" y="5103"/>
                    <a:pt x="6544" y="4400"/>
                  </a:cubicBezTo>
                  <a:cubicBezTo>
                    <a:pt x="6544" y="3883"/>
                    <a:pt x="6470" y="3365"/>
                    <a:pt x="6285" y="2810"/>
                  </a:cubicBezTo>
                  <a:cubicBezTo>
                    <a:pt x="5694" y="1147"/>
                    <a:pt x="4326" y="1"/>
                    <a:pt x="2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620;p64">
              <a:extLst>
                <a:ext uri="{FF2B5EF4-FFF2-40B4-BE49-F238E27FC236}">
                  <a16:creationId xmlns:a16="http://schemas.microsoft.com/office/drawing/2014/main" id="{79949DFE-70BF-DB44-CBC6-0B558BF3A406}"/>
                </a:ext>
              </a:extLst>
            </p:cNvPr>
            <p:cNvSpPr/>
            <p:nvPr/>
          </p:nvSpPr>
          <p:spPr>
            <a:xfrm>
              <a:off x="1540450" y="2960750"/>
              <a:ext cx="151600" cy="159500"/>
            </a:xfrm>
            <a:custGeom>
              <a:avLst/>
              <a:gdLst/>
              <a:ahLst/>
              <a:cxnLst/>
              <a:rect l="l" t="t" r="r" b="b"/>
              <a:pathLst>
                <a:path w="6064" h="6380" extrusionOk="0">
                  <a:moveTo>
                    <a:pt x="2656" y="1"/>
                  </a:moveTo>
                  <a:cubicBezTo>
                    <a:pt x="2420" y="1"/>
                    <a:pt x="2187" y="40"/>
                    <a:pt x="1960" y="122"/>
                  </a:cubicBezTo>
                  <a:cubicBezTo>
                    <a:pt x="629" y="565"/>
                    <a:pt x="1" y="2340"/>
                    <a:pt x="592" y="4041"/>
                  </a:cubicBezTo>
                  <a:cubicBezTo>
                    <a:pt x="1083" y="5452"/>
                    <a:pt x="2262" y="6379"/>
                    <a:pt x="3409" y="6379"/>
                  </a:cubicBezTo>
                  <a:cubicBezTo>
                    <a:pt x="3644" y="6379"/>
                    <a:pt x="3878" y="6341"/>
                    <a:pt x="4104" y="6259"/>
                  </a:cubicBezTo>
                  <a:cubicBezTo>
                    <a:pt x="5435" y="5778"/>
                    <a:pt x="6064" y="4041"/>
                    <a:pt x="5472" y="2340"/>
                  </a:cubicBezTo>
                  <a:cubicBezTo>
                    <a:pt x="4981" y="928"/>
                    <a:pt x="3803" y="1"/>
                    <a:pt x="2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621;p64">
              <a:extLst>
                <a:ext uri="{FF2B5EF4-FFF2-40B4-BE49-F238E27FC236}">
                  <a16:creationId xmlns:a16="http://schemas.microsoft.com/office/drawing/2014/main" id="{8841CA8B-F39C-709A-39BF-82655432735A}"/>
                </a:ext>
              </a:extLst>
            </p:cNvPr>
            <p:cNvSpPr/>
            <p:nvPr/>
          </p:nvSpPr>
          <p:spPr>
            <a:xfrm>
              <a:off x="1542300" y="2952675"/>
              <a:ext cx="147900" cy="174725"/>
            </a:xfrm>
            <a:custGeom>
              <a:avLst/>
              <a:gdLst/>
              <a:ahLst/>
              <a:cxnLst/>
              <a:rect l="l" t="t" r="r" b="b"/>
              <a:pathLst>
                <a:path w="5916" h="6989" extrusionOk="0">
                  <a:moveTo>
                    <a:pt x="2589" y="629"/>
                  </a:moveTo>
                  <a:cubicBezTo>
                    <a:pt x="3550" y="629"/>
                    <a:pt x="4659" y="1443"/>
                    <a:pt x="5103" y="2774"/>
                  </a:cubicBezTo>
                  <a:cubicBezTo>
                    <a:pt x="5250" y="3180"/>
                    <a:pt x="5324" y="3587"/>
                    <a:pt x="5324" y="3957"/>
                  </a:cubicBezTo>
                  <a:cubicBezTo>
                    <a:pt x="5324" y="4511"/>
                    <a:pt x="5177" y="5029"/>
                    <a:pt x="4918" y="5436"/>
                  </a:cubicBezTo>
                  <a:cubicBezTo>
                    <a:pt x="4696" y="5842"/>
                    <a:pt x="4363" y="6138"/>
                    <a:pt x="3920" y="6286"/>
                  </a:cubicBezTo>
                  <a:cubicBezTo>
                    <a:pt x="3735" y="6360"/>
                    <a:pt x="3550" y="6397"/>
                    <a:pt x="3328" y="6397"/>
                  </a:cubicBezTo>
                  <a:cubicBezTo>
                    <a:pt x="2367" y="6397"/>
                    <a:pt x="1258" y="5547"/>
                    <a:pt x="814" y="4253"/>
                  </a:cubicBezTo>
                  <a:cubicBezTo>
                    <a:pt x="666" y="3846"/>
                    <a:pt x="592" y="3439"/>
                    <a:pt x="592" y="3033"/>
                  </a:cubicBezTo>
                  <a:cubicBezTo>
                    <a:pt x="592" y="2478"/>
                    <a:pt x="740" y="1960"/>
                    <a:pt x="999" y="1554"/>
                  </a:cubicBezTo>
                  <a:cubicBezTo>
                    <a:pt x="1221" y="1184"/>
                    <a:pt x="1553" y="888"/>
                    <a:pt x="1997" y="740"/>
                  </a:cubicBezTo>
                  <a:cubicBezTo>
                    <a:pt x="2182" y="666"/>
                    <a:pt x="2367" y="629"/>
                    <a:pt x="2589" y="629"/>
                  </a:cubicBezTo>
                  <a:close/>
                  <a:moveTo>
                    <a:pt x="2589" y="1"/>
                  </a:moveTo>
                  <a:cubicBezTo>
                    <a:pt x="2330" y="1"/>
                    <a:pt x="2034" y="38"/>
                    <a:pt x="1775" y="149"/>
                  </a:cubicBezTo>
                  <a:cubicBezTo>
                    <a:pt x="1221" y="334"/>
                    <a:pt x="777" y="740"/>
                    <a:pt x="444" y="1258"/>
                  </a:cubicBezTo>
                  <a:cubicBezTo>
                    <a:pt x="149" y="1776"/>
                    <a:pt x="1" y="2404"/>
                    <a:pt x="1" y="3033"/>
                  </a:cubicBezTo>
                  <a:cubicBezTo>
                    <a:pt x="1" y="3513"/>
                    <a:pt x="75" y="3994"/>
                    <a:pt x="222" y="4437"/>
                  </a:cubicBezTo>
                  <a:cubicBezTo>
                    <a:pt x="777" y="5953"/>
                    <a:pt x="2034" y="6988"/>
                    <a:pt x="3328" y="6988"/>
                  </a:cubicBezTo>
                  <a:cubicBezTo>
                    <a:pt x="3624" y="6988"/>
                    <a:pt x="3883" y="6951"/>
                    <a:pt x="4141" y="6878"/>
                  </a:cubicBezTo>
                  <a:cubicBezTo>
                    <a:pt x="4696" y="6656"/>
                    <a:pt x="5177" y="6249"/>
                    <a:pt x="5472" y="5768"/>
                  </a:cubicBezTo>
                  <a:cubicBezTo>
                    <a:pt x="5768" y="5251"/>
                    <a:pt x="5916" y="4622"/>
                    <a:pt x="5916" y="3957"/>
                  </a:cubicBezTo>
                  <a:cubicBezTo>
                    <a:pt x="5916" y="3513"/>
                    <a:pt x="5842" y="3033"/>
                    <a:pt x="5694" y="2552"/>
                  </a:cubicBezTo>
                  <a:cubicBezTo>
                    <a:pt x="5140" y="1036"/>
                    <a:pt x="3883" y="1"/>
                    <a:pt x="2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622;p64">
              <a:extLst>
                <a:ext uri="{FF2B5EF4-FFF2-40B4-BE49-F238E27FC236}">
                  <a16:creationId xmlns:a16="http://schemas.microsoft.com/office/drawing/2014/main" id="{C500D4CA-1A9A-B4FA-A3F8-670FF1B9271D}"/>
                </a:ext>
              </a:extLst>
            </p:cNvPr>
            <p:cNvSpPr/>
            <p:nvPr/>
          </p:nvSpPr>
          <p:spPr>
            <a:xfrm>
              <a:off x="1551550" y="2972325"/>
              <a:ext cx="129425" cy="136350"/>
            </a:xfrm>
            <a:custGeom>
              <a:avLst/>
              <a:gdLst/>
              <a:ahLst/>
              <a:cxnLst/>
              <a:rect l="l" t="t" r="r" b="b"/>
              <a:pathLst>
                <a:path w="5177" h="5454" extrusionOk="0">
                  <a:moveTo>
                    <a:pt x="2260" y="1"/>
                  </a:moveTo>
                  <a:cubicBezTo>
                    <a:pt x="2059" y="1"/>
                    <a:pt x="1858" y="33"/>
                    <a:pt x="1664" y="102"/>
                  </a:cubicBezTo>
                  <a:cubicBezTo>
                    <a:pt x="518" y="472"/>
                    <a:pt x="0" y="1988"/>
                    <a:pt x="518" y="3430"/>
                  </a:cubicBezTo>
                  <a:cubicBezTo>
                    <a:pt x="917" y="4659"/>
                    <a:pt x="1930" y="5454"/>
                    <a:pt x="2918" y="5454"/>
                  </a:cubicBezTo>
                  <a:cubicBezTo>
                    <a:pt x="3119" y="5454"/>
                    <a:pt x="3319" y="5421"/>
                    <a:pt x="3513" y="5352"/>
                  </a:cubicBezTo>
                  <a:cubicBezTo>
                    <a:pt x="4659" y="4945"/>
                    <a:pt x="5176" y="3430"/>
                    <a:pt x="4659" y="1988"/>
                  </a:cubicBezTo>
                  <a:cubicBezTo>
                    <a:pt x="4259" y="790"/>
                    <a:pt x="3248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623;p64">
              <a:extLst>
                <a:ext uri="{FF2B5EF4-FFF2-40B4-BE49-F238E27FC236}">
                  <a16:creationId xmlns:a16="http://schemas.microsoft.com/office/drawing/2014/main" id="{19DAEFFF-5713-95A6-F8D3-6D91FB4329D9}"/>
                </a:ext>
              </a:extLst>
            </p:cNvPr>
            <p:cNvSpPr/>
            <p:nvPr/>
          </p:nvSpPr>
          <p:spPr>
            <a:xfrm>
              <a:off x="1551550" y="2963775"/>
              <a:ext cx="129425" cy="152525"/>
            </a:xfrm>
            <a:custGeom>
              <a:avLst/>
              <a:gdLst/>
              <a:ahLst/>
              <a:cxnLst/>
              <a:rect l="l" t="t" r="r" b="b"/>
              <a:pathLst>
                <a:path w="5177" h="6101" extrusionOk="0">
                  <a:moveTo>
                    <a:pt x="2256" y="629"/>
                  </a:moveTo>
                  <a:cubicBezTo>
                    <a:pt x="3069" y="629"/>
                    <a:pt x="3993" y="1332"/>
                    <a:pt x="4400" y="2441"/>
                  </a:cubicBezTo>
                  <a:cubicBezTo>
                    <a:pt x="4511" y="2773"/>
                    <a:pt x="4548" y="3143"/>
                    <a:pt x="4548" y="3439"/>
                  </a:cubicBezTo>
                  <a:cubicBezTo>
                    <a:pt x="4548" y="3920"/>
                    <a:pt x="4437" y="4363"/>
                    <a:pt x="4252" y="4696"/>
                  </a:cubicBezTo>
                  <a:cubicBezTo>
                    <a:pt x="4030" y="5029"/>
                    <a:pt x="3771" y="5287"/>
                    <a:pt x="3402" y="5398"/>
                  </a:cubicBezTo>
                  <a:cubicBezTo>
                    <a:pt x="3254" y="5472"/>
                    <a:pt x="3069" y="5472"/>
                    <a:pt x="2921" y="5472"/>
                  </a:cubicBezTo>
                  <a:cubicBezTo>
                    <a:pt x="2901" y="5473"/>
                    <a:pt x="2880" y="5474"/>
                    <a:pt x="2859" y="5474"/>
                  </a:cubicBezTo>
                  <a:cubicBezTo>
                    <a:pt x="2062" y="5474"/>
                    <a:pt x="1174" y="4779"/>
                    <a:pt x="814" y="3698"/>
                  </a:cubicBezTo>
                  <a:cubicBezTo>
                    <a:pt x="666" y="3328"/>
                    <a:pt x="629" y="2995"/>
                    <a:pt x="629" y="2663"/>
                  </a:cubicBezTo>
                  <a:cubicBezTo>
                    <a:pt x="629" y="2182"/>
                    <a:pt x="740" y="1775"/>
                    <a:pt x="925" y="1442"/>
                  </a:cubicBezTo>
                  <a:cubicBezTo>
                    <a:pt x="1146" y="1073"/>
                    <a:pt x="1405" y="851"/>
                    <a:pt x="1775" y="703"/>
                  </a:cubicBezTo>
                  <a:cubicBezTo>
                    <a:pt x="1923" y="666"/>
                    <a:pt x="2108" y="629"/>
                    <a:pt x="2256" y="629"/>
                  </a:cubicBezTo>
                  <a:close/>
                  <a:moveTo>
                    <a:pt x="2256" y="1"/>
                  </a:moveTo>
                  <a:cubicBezTo>
                    <a:pt x="2034" y="1"/>
                    <a:pt x="1812" y="75"/>
                    <a:pt x="1590" y="149"/>
                  </a:cubicBezTo>
                  <a:cubicBezTo>
                    <a:pt x="1073" y="296"/>
                    <a:pt x="666" y="666"/>
                    <a:pt x="407" y="1110"/>
                  </a:cubicBezTo>
                  <a:cubicBezTo>
                    <a:pt x="148" y="1553"/>
                    <a:pt x="0" y="2108"/>
                    <a:pt x="0" y="2663"/>
                  </a:cubicBezTo>
                  <a:cubicBezTo>
                    <a:pt x="0" y="3069"/>
                    <a:pt x="74" y="3476"/>
                    <a:pt x="222" y="3883"/>
                  </a:cubicBezTo>
                  <a:cubicBezTo>
                    <a:pt x="666" y="5214"/>
                    <a:pt x="1775" y="6101"/>
                    <a:pt x="2921" y="6101"/>
                  </a:cubicBezTo>
                  <a:cubicBezTo>
                    <a:pt x="3143" y="6101"/>
                    <a:pt x="3402" y="6064"/>
                    <a:pt x="3623" y="5990"/>
                  </a:cubicBezTo>
                  <a:cubicBezTo>
                    <a:pt x="4104" y="5805"/>
                    <a:pt x="4511" y="5472"/>
                    <a:pt x="4770" y="4992"/>
                  </a:cubicBezTo>
                  <a:cubicBezTo>
                    <a:pt x="5028" y="4548"/>
                    <a:pt x="5176" y="4030"/>
                    <a:pt x="5176" y="3439"/>
                  </a:cubicBezTo>
                  <a:cubicBezTo>
                    <a:pt x="5176" y="3069"/>
                    <a:pt x="5102" y="2626"/>
                    <a:pt x="4954" y="2219"/>
                  </a:cubicBezTo>
                  <a:cubicBezTo>
                    <a:pt x="4511" y="925"/>
                    <a:pt x="3439" y="38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624;p64">
              <a:extLst>
                <a:ext uri="{FF2B5EF4-FFF2-40B4-BE49-F238E27FC236}">
                  <a16:creationId xmlns:a16="http://schemas.microsoft.com/office/drawing/2014/main" id="{0C352DC8-D96D-11E3-7B6B-39DBB385DFAA}"/>
                </a:ext>
              </a:extLst>
            </p:cNvPr>
            <p:cNvSpPr/>
            <p:nvPr/>
          </p:nvSpPr>
          <p:spPr>
            <a:xfrm>
              <a:off x="4390900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625;p64">
              <a:extLst>
                <a:ext uri="{FF2B5EF4-FFF2-40B4-BE49-F238E27FC236}">
                  <a16:creationId xmlns:a16="http://schemas.microsoft.com/office/drawing/2014/main" id="{74308850-27A0-0FAA-7101-73278F316B83}"/>
                </a:ext>
              </a:extLst>
            </p:cNvPr>
            <p:cNvSpPr/>
            <p:nvPr/>
          </p:nvSpPr>
          <p:spPr>
            <a:xfrm>
              <a:off x="4291075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46" y="9908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626;p64">
              <a:extLst>
                <a:ext uri="{FF2B5EF4-FFF2-40B4-BE49-F238E27FC236}">
                  <a16:creationId xmlns:a16="http://schemas.microsoft.com/office/drawing/2014/main" id="{1B0AB63B-AEA9-C830-A765-CD3BAA41FE5B}"/>
                </a:ext>
              </a:extLst>
            </p:cNvPr>
            <p:cNvSpPr/>
            <p:nvPr/>
          </p:nvSpPr>
          <p:spPr>
            <a:xfrm>
              <a:off x="4190325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627;p64">
              <a:extLst>
                <a:ext uri="{FF2B5EF4-FFF2-40B4-BE49-F238E27FC236}">
                  <a16:creationId xmlns:a16="http://schemas.microsoft.com/office/drawing/2014/main" id="{BCF3815E-56C9-53DE-9167-02B4360877E9}"/>
                </a:ext>
              </a:extLst>
            </p:cNvPr>
            <p:cNvSpPr/>
            <p:nvPr/>
          </p:nvSpPr>
          <p:spPr>
            <a:xfrm>
              <a:off x="4090500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1" y="0"/>
                  </a:moveTo>
                  <a:lnTo>
                    <a:pt x="1" y="9908"/>
                  </a:lnTo>
                  <a:lnTo>
                    <a:pt x="1147" y="9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628;p64">
              <a:extLst>
                <a:ext uri="{FF2B5EF4-FFF2-40B4-BE49-F238E27FC236}">
                  <a16:creationId xmlns:a16="http://schemas.microsoft.com/office/drawing/2014/main" id="{58734BBF-2FBB-463D-4FA0-394B42D3BCE9}"/>
                </a:ext>
              </a:extLst>
            </p:cNvPr>
            <p:cNvSpPr/>
            <p:nvPr/>
          </p:nvSpPr>
          <p:spPr>
            <a:xfrm>
              <a:off x="4561875" y="2950850"/>
              <a:ext cx="378050" cy="36050"/>
            </a:xfrm>
            <a:custGeom>
              <a:avLst/>
              <a:gdLst/>
              <a:ahLst/>
              <a:cxnLst/>
              <a:rect l="l" t="t" r="r" b="b"/>
              <a:pathLst>
                <a:path w="15122" h="1442" extrusionOk="0">
                  <a:moveTo>
                    <a:pt x="703" y="0"/>
                  </a:moveTo>
                  <a:cubicBezTo>
                    <a:pt x="333" y="0"/>
                    <a:pt x="1" y="333"/>
                    <a:pt x="1" y="739"/>
                  </a:cubicBezTo>
                  <a:cubicBezTo>
                    <a:pt x="1" y="1109"/>
                    <a:pt x="333" y="1442"/>
                    <a:pt x="703" y="1442"/>
                  </a:cubicBezTo>
                  <a:lnTo>
                    <a:pt x="14419" y="1442"/>
                  </a:lnTo>
                  <a:cubicBezTo>
                    <a:pt x="14789" y="1442"/>
                    <a:pt x="15122" y="1109"/>
                    <a:pt x="15122" y="739"/>
                  </a:cubicBezTo>
                  <a:cubicBezTo>
                    <a:pt x="15122" y="333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629;p64">
              <a:extLst>
                <a:ext uri="{FF2B5EF4-FFF2-40B4-BE49-F238E27FC236}">
                  <a16:creationId xmlns:a16="http://schemas.microsoft.com/office/drawing/2014/main" id="{8C7B8AB7-BE44-10F9-8138-E0B6357E51B7}"/>
                </a:ext>
              </a:extLst>
            </p:cNvPr>
            <p:cNvSpPr/>
            <p:nvPr/>
          </p:nvSpPr>
          <p:spPr>
            <a:xfrm>
              <a:off x="4561875" y="3063600"/>
              <a:ext cx="378050" cy="35150"/>
            </a:xfrm>
            <a:custGeom>
              <a:avLst/>
              <a:gdLst/>
              <a:ahLst/>
              <a:cxnLst/>
              <a:rect l="l" t="t" r="r" b="b"/>
              <a:pathLst>
                <a:path w="15122" h="1406" extrusionOk="0">
                  <a:moveTo>
                    <a:pt x="703" y="0"/>
                  </a:moveTo>
                  <a:cubicBezTo>
                    <a:pt x="333" y="0"/>
                    <a:pt x="1" y="296"/>
                    <a:pt x="1" y="703"/>
                  </a:cubicBezTo>
                  <a:cubicBezTo>
                    <a:pt x="1" y="1073"/>
                    <a:pt x="333" y="1405"/>
                    <a:pt x="703" y="1405"/>
                  </a:cubicBezTo>
                  <a:lnTo>
                    <a:pt x="14419" y="1405"/>
                  </a:lnTo>
                  <a:cubicBezTo>
                    <a:pt x="14789" y="1405"/>
                    <a:pt x="15122" y="1073"/>
                    <a:pt x="15122" y="703"/>
                  </a:cubicBezTo>
                  <a:cubicBezTo>
                    <a:pt x="15122" y="296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630;p64">
              <a:extLst>
                <a:ext uri="{FF2B5EF4-FFF2-40B4-BE49-F238E27FC236}">
                  <a16:creationId xmlns:a16="http://schemas.microsoft.com/office/drawing/2014/main" id="{63FF6F95-772D-30AD-C18F-F7DE3348ED41}"/>
                </a:ext>
              </a:extLst>
            </p:cNvPr>
            <p:cNvSpPr/>
            <p:nvPr/>
          </p:nvSpPr>
          <p:spPr>
            <a:xfrm>
              <a:off x="2656050" y="3012775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631;p64">
              <a:extLst>
                <a:ext uri="{FF2B5EF4-FFF2-40B4-BE49-F238E27FC236}">
                  <a16:creationId xmlns:a16="http://schemas.microsoft.com/office/drawing/2014/main" id="{C3135B46-2905-F087-E1FE-6A76F35CF4F9}"/>
                </a:ext>
              </a:extLst>
            </p:cNvPr>
            <p:cNvSpPr/>
            <p:nvPr/>
          </p:nvSpPr>
          <p:spPr>
            <a:xfrm>
              <a:off x="2648650" y="3005375"/>
              <a:ext cx="174700" cy="161775"/>
            </a:xfrm>
            <a:custGeom>
              <a:avLst/>
              <a:gdLst/>
              <a:ahLst/>
              <a:cxnLst/>
              <a:rect l="l" t="t" r="r" b="b"/>
              <a:pathLst>
                <a:path w="6988" h="6471" extrusionOk="0">
                  <a:moveTo>
                    <a:pt x="3513" y="629"/>
                  </a:moveTo>
                  <a:cubicBezTo>
                    <a:pt x="4289" y="629"/>
                    <a:pt x="5028" y="925"/>
                    <a:pt x="5546" y="1368"/>
                  </a:cubicBezTo>
                  <a:cubicBezTo>
                    <a:pt x="6064" y="1849"/>
                    <a:pt x="6359" y="2514"/>
                    <a:pt x="6359" y="3217"/>
                  </a:cubicBezTo>
                  <a:cubicBezTo>
                    <a:pt x="6359" y="3919"/>
                    <a:pt x="6064" y="4585"/>
                    <a:pt x="5546" y="5065"/>
                  </a:cubicBezTo>
                  <a:cubicBezTo>
                    <a:pt x="5028" y="5546"/>
                    <a:pt x="4289" y="5842"/>
                    <a:pt x="3513" y="5842"/>
                  </a:cubicBezTo>
                  <a:cubicBezTo>
                    <a:pt x="2699" y="5842"/>
                    <a:pt x="1960" y="5546"/>
                    <a:pt x="1442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2" y="1368"/>
                  </a:cubicBezTo>
                  <a:cubicBezTo>
                    <a:pt x="1960" y="925"/>
                    <a:pt x="2699" y="629"/>
                    <a:pt x="3513" y="629"/>
                  </a:cubicBezTo>
                  <a:close/>
                  <a:moveTo>
                    <a:pt x="3513" y="0"/>
                  </a:moveTo>
                  <a:cubicBezTo>
                    <a:pt x="2551" y="0"/>
                    <a:pt x="1664" y="333"/>
                    <a:pt x="1036" y="925"/>
                  </a:cubicBezTo>
                  <a:cubicBezTo>
                    <a:pt x="407" y="1516"/>
                    <a:pt x="0" y="2329"/>
                    <a:pt x="0" y="3217"/>
                  </a:cubicBezTo>
                  <a:cubicBezTo>
                    <a:pt x="0" y="4104"/>
                    <a:pt x="407" y="4917"/>
                    <a:pt x="1036" y="5509"/>
                  </a:cubicBezTo>
                  <a:cubicBezTo>
                    <a:pt x="1664" y="6100"/>
                    <a:pt x="2551" y="6470"/>
                    <a:pt x="3513" y="6470"/>
                  </a:cubicBezTo>
                  <a:cubicBezTo>
                    <a:pt x="4437" y="6470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632;p64">
              <a:extLst>
                <a:ext uri="{FF2B5EF4-FFF2-40B4-BE49-F238E27FC236}">
                  <a16:creationId xmlns:a16="http://schemas.microsoft.com/office/drawing/2014/main" id="{2187A2BD-2796-66F1-8DA6-02488645B537}"/>
                </a:ext>
              </a:extLst>
            </p:cNvPr>
            <p:cNvSpPr/>
            <p:nvPr/>
          </p:nvSpPr>
          <p:spPr>
            <a:xfrm>
              <a:off x="2644950" y="3225350"/>
              <a:ext cx="159000" cy="146050"/>
            </a:xfrm>
            <a:custGeom>
              <a:avLst/>
              <a:gdLst/>
              <a:ahLst/>
              <a:cxnLst/>
              <a:rect l="l" t="t" r="r" b="b"/>
              <a:pathLst>
                <a:path w="6360" h="5842" extrusionOk="0">
                  <a:moveTo>
                    <a:pt x="3180" y="0"/>
                  </a:moveTo>
                  <a:cubicBezTo>
                    <a:pt x="1405" y="0"/>
                    <a:pt x="1" y="1294"/>
                    <a:pt x="1" y="2921"/>
                  </a:cubicBezTo>
                  <a:cubicBezTo>
                    <a:pt x="1" y="4548"/>
                    <a:pt x="1405" y="5842"/>
                    <a:pt x="3180" y="5842"/>
                  </a:cubicBezTo>
                  <a:cubicBezTo>
                    <a:pt x="4918" y="5842"/>
                    <a:pt x="6360" y="4548"/>
                    <a:pt x="6360" y="2921"/>
                  </a:cubicBezTo>
                  <a:cubicBezTo>
                    <a:pt x="6360" y="1294"/>
                    <a:pt x="4918" y="0"/>
                    <a:pt x="3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633;p64">
              <a:extLst>
                <a:ext uri="{FF2B5EF4-FFF2-40B4-BE49-F238E27FC236}">
                  <a16:creationId xmlns:a16="http://schemas.microsoft.com/office/drawing/2014/main" id="{0206B8E1-577E-5C99-6591-0A587F3054DE}"/>
                </a:ext>
              </a:extLst>
            </p:cNvPr>
            <p:cNvSpPr/>
            <p:nvPr/>
          </p:nvSpPr>
          <p:spPr>
            <a:xfrm>
              <a:off x="2636625" y="321795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888"/>
                    <a:pt x="5546" y="1368"/>
                  </a:cubicBezTo>
                  <a:cubicBezTo>
                    <a:pt x="6064" y="1849"/>
                    <a:pt x="6397" y="2515"/>
                    <a:pt x="6397" y="3217"/>
                  </a:cubicBezTo>
                  <a:cubicBezTo>
                    <a:pt x="6397" y="3919"/>
                    <a:pt x="6064" y="4585"/>
                    <a:pt x="5546" y="5066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6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5"/>
                    <a:pt x="925" y="1849"/>
                    <a:pt x="1443" y="1368"/>
                  </a:cubicBezTo>
                  <a:cubicBezTo>
                    <a:pt x="1960" y="888"/>
                    <a:pt x="2700" y="592"/>
                    <a:pt x="3513" y="592"/>
                  </a:cubicBezTo>
                  <a:close/>
                  <a:moveTo>
                    <a:pt x="3513" y="1"/>
                  </a:moveTo>
                  <a:cubicBezTo>
                    <a:pt x="2552" y="1"/>
                    <a:pt x="1665" y="333"/>
                    <a:pt x="1036" y="925"/>
                  </a:cubicBezTo>
                  <a:cubicBezTo>
                    <a:pt x="408" y="1516"/>
                    <a:pt x="1" y="2330"/>
                    <a:pt x="1" y="3217"/>
                  </a:cubicBezTo>
                  <a:cubicBezTo>
                    <a:pt x="1" y="4104"/>
                    <a:pt x="408" y="4918"/>
                    <a:pt x="1036" y="5509"/>
                  </a:cubicBezTo>
                  <a:cubicBezTo>
                    <a:pt x="1665" y="6101"/>
                    <a:pt x="2552" y="6433"/>
                    <a:pt x="3513" y="6433"/>
                  </a:cubicBezTo>
                  <a:cubicBezTo>
                    <a:pt x="4474" y="6433"/>
                    <a:pt x="5325" y="6101"/>
                    <a:pt x="5953" y="5509"/>
                  </a:cubicBezTo>
                  <a:cubicBezTo>
                    <a:pt x="6582" y="4918"/>
                    <a:pt x="6988" y="4104"/>
                    <a:pt x="6988" y="3217"/>
                  </a:cubicBezTo>
                  <a:cubicBezTo>
                    <a:pt x="6988" y="2330"/>
                    <a:pt x="6582" y="1516"/>
                    <a:pt x="5953" y="925"/>
                  </a:cubicBezTo>
                  <a:cubicBezTo>
                    <a:pt x="5325" y="333"/>
                    <a:pt x="4474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634;p64">
              <a:extLst>
                <a:ext uri="{FF2B5EF4-FFF2-40B4-BE49-F238E27FC236}">
                  <a16:creationId xmlns:a16="http://schemas.microsoft.com/office/drawing/2014/main" id="{6D8E73A9-A2BF-E74B-F053-C80A991B0C11}"/>
                </a:ext>
              </a:extLst>
            </p:cNvPr>
            <p:cNvSpPr/>
            <p:nvPr/>
          </p:nvSpPr>
          <p:spPr>
            <a:xfrm>
              <a:off x="2618150" y="3425000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635;p64">
              <a:extLst>
                <a:ext uri="{FF2B5EF4-FFF2-40B4-BE49-F238E27FC236}">
                  <a16:creationId xmlns:a16="http://schemas.microsoft.com/office/drawing/2014/main" id="{FD8A1395-FB31-F37F-3C8F-B178D7C2FFAC}"/>
                </a:ext>
              </a:extLst>
            </p:cNvPr>
            <p:cNvSpPr/>
            <p:nvPr/>
          </p:nvSpPr>
          <p:spPr>
            <a:xfrm>
              <a:off x="2610750" y="341760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925"/>
                    <a:pt x="5546" y="1368"/>
                  </a:cubicBezTo>
                  <a:cubicBezTo>
                    <a:pt x="6064" y="1849"/>
                    <a:pt x="6360" y="2514"/>
                    <a:pt x="6360" y="3217"/>
                  </a:cubicBezTo>
                  <a:cubicBezTo>
                    <a:pt x="6360" y="3919"/>
                    <a:pt x="6064" y="4585"/>
                    <a:pt x="5546" y="5065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3" y="1368"/>
                  </a:cubicBezTo>
                  <a:cubicBezTo>
                    <a:pt x="1960" y="925"/>
                    <a:pt x="2700" y="592"/>
                    <a:pt x="3513" y="592"/>
                  </a:cubicBezTo>
                  <a:close/>
                  <a:moveTo>
                    <a:pt x="3513" y="0"/>
                  </a:moveTo>
                  <a:cubicBezTo>
                    <a:pt x="2552" y="0"/>
                    <a:pt x="1664" y="333"/>
                    <a:pt x="1036" y="925"/>
                  </a:cubicBezTo>
                  <a:cubicBezTo>
                    <a:pt x="407" y="1516"/>
                    <a:pt x="1" y="2329"/>
                    <a:pt x="1" y="3217"/>
                  </a:cubicBezTo>
                  <a:cubicBezTo>
                    <a:pt x="1" y="4104"/>
                    <a:pt x="407" y="4917"/>
                    <a:pt x="1036" y="5509"/>
                  </a:cubicBezTo>
                  <a:cubicBezTo>
                    <a:pt x="1664" y="6100"/>
                    <a:pt x="2552" y="6433"/>
                    <a:pt x="3513" y="6433"/>
                  </a:cubicBezTo>
                  <a:cubicBezTo>
                    <a:pt x="4437" y="6433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636;p64">
              <a:extLst>
                <a:ext uri="{FF2B5EF4-FFF2-40B4-BE49-F238E27FC236}">
                  <a16:creationId xmlns:a16="http://schemas.microsoft.com/office/drawing/2014/main" id="{3828862D-F5A2-C4F0-394D-C79BA6324B3F}"/>
                </a:ext>
              </a:extLst>
            </p:cNvPr>
            <p:cNvSpPr/>
            <p:nvPr/>
          </p:nvSpPr>
          <p:spPr>
            <a:xfrm>
              <a:off x="5515725" y="3650500"/>
              <a:ext cx="855875" cy="1305100"/>
            </a:xfrm>
            <a:custGeom>
              <a:avLst/>
              <a:gdLst/>
              <a:ahLst/>
              <a:cxnLst/>
              <a:rect l="l" t="t" r="r" b="b"/>
              <a:pathLst>
                <a:path w="34235" h="52204" extrusionOk="0">
                  <a:moveTo>
                    <a:pt x="777" y="1"/>
                  </a:moveTo>
                  <a:lnTo>
                    <a:pt x="0" y="25769"/>
                  </a:lnTo>
                  <a:lnTo>
                    <a:pt x="34235" y="52204"/>
                  </a:lnTo>
                  <a:lnTo>
                    <a:pt x="34235" y="52204"/>
                  </a:lnTo>
                  <a:lnTo>
                    <a:pt x="34198" y="16527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637;p64">
              <a:extLst>
                <a:ext uri="{FF2B5EF4-FFF2-40B4-BE49-F238E27FC236}">
                  <a16:creationId xmlns:a16="http://schemas.microsoft.com/office/drawing/2014/main" id="{8968FFCF-1E30-3C72-90BD-7B77D3FE18AC}"/>
                </a:ext>
              </a:extLst>
            </p:cNvPr>
            <p:cNvSpPr/>
            <p:nvPr/>
          </p:nvSpPr>
          <p:spPr>
            <a:xfrm>
              <a:off x="5508325" y="3642975"/>
              <a:ext cx="871600" cy="1320100"/>
            </a:xfrm>
            <a:custGeom>
              <a:avLst/>
              <a:gdLst/>
              <a:ahLst/>
              <a:cxnLst/>
              <a:rect l="l" t="t" r="r" b="b"/>
              <a:pathLst>
                <a:path w="34864" h="52804" extrusionOk="0">
                  <a:moveTo>
                    <a:pt x="1368" y="782"/>
                  </a:moveTo>
                  <a:lnTo>
                    <a:pt x="34198" y="17014"/>
                  </a:lnTo>
                  <a:lnTo>
                    <a:pt x="34235" y="51876"/>
                  </a:lnTo>
                  <a:lnTo>
                    <a:pt x="34235" y="51876"/>
                  </a:lnTo>
                  <a:lnTo>
                    <a:pt x="629" y="25923"/>
                  </a:lnTo>
                  <a:lnTo>
                    <a:pt x="1368" y="782"/>
                  </a:lnTo>
                  <a:close/>
                  <a:moveTo>
                    <a:pt x="1073" y="0"/>
                  </a:moveTo>
                  <a:cubicBezTo>
                    <a:pt x="1016" y="0"/>
                    <a:pt x="952" y="22"/>
                    <a:pt x="888" y="43"/>
                  </a:cubicBezTo>
                  <a:cubicBezTo>
                    <a:pt x="814" y="80"/>
                    <a:pt x="777" y="191"/>
                    <a:pt x="740" y="302"/>
                  </a:cubicBezTo>
                  <a:lnTo>
                    <a:pt x="0" y="26070"/>
                  </a:lnTo>
                  <a:cubicBezTo>
                    <a:pt x="0" y="26144"/>
                    <a:pt x="37" y="26255"/>
                    <a:pt x="111" y="26292"/>
                  </a:cubicBezTo>
                  <a:lnTo>
                    <a:pt x="34346" y="52726"/>
                  </a:lnTo>
                  <a:cubicBezTo>
                    <a:pt x="34415" y="52772"/>
                    <a:pt x="34483" y="52804"/>
                    <a:pt x="34552" y="52804"/>
                  </a:cubicBezTo>
                  <a:cubicBezTo>
                    <a:pt x="34594" y="52804"/>
                    <a:pt x="34637" y="52792"/>
                    <a:pt x="34679" y="52763"/>
                  </a:cubicBezTo>
                  <a:cubicBezTo>
                    <a:pt x="34790" y="52726"/>
                    <a:pt x="34864" y="52615"/>
                    <a:pt x="34864" y="52505"/>
                  </a:cubicBezTo>
                  <a:lnTo>
                    <a:pt x="34790" y="16828"/>
                  </a:lnTo>
                  <a:cubicBezTo>
                    <a:pt x="34790" y="16717"/>
                    <a:pt x="34716" y="16606"/>
                    <a:pt x="34642" y="16569"/>
                  </a:cubicBezTo>
                  <a:lnTo>
                    <a:pt x="1184" y="43"/>
                  </a:lnTo>
                  <a:cubicBezTo>
                    <a:pt x="1152" y="12"/>
                    <a:pt x="1114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638;p64">
              <a:extLst>
                <a:ext uri="{FF2B5EF4-FFF2-40B4-BE49-F238E27FC236}">
                  <a16:creationId xmlns:a16="http://schemas.microsoft.com/office/drawing/2014/main" id="{D1F93A81-8CA9-3C3E-FAC0-684882408B5F}"/>
                </a:ext>
              </a:extLst>
            </p:cNvPr>
            <p:cNvSpPr/>
            <p:nvPr/>
          </p:nvSpPr>
          <p:spPr>
            <a:xfrm>
              <a:off x="1200325" y="3650500"/>
              <a:ext cx="854975" cy="1305100"/>
            </a:xfrm>
            <a:custGeom>
              <a:avLst/>
              <a:gdLst/>
              <a:ahLst/>
              <a:cxnLst/>
              <a:rect l="l" t="t" r="r" b="b"/>
              <a:pathLst>
                <a:path w="34199" h="52204" extrusionOk="0">
                  <a:moveTo>
                    <a:pt x="33459" y="1"/>
                  </a:moveTo>
                  <a:lnTo>
                    <a:pt x="1" y="16527"/>
                  </a:lnTo>
                  <a:lnTo>
                    <a:pt x="1" y="52204"/>
                  </a:lnTo>
                  <a:lnTo>
                    <a:pt x="34198" y="25769"/>
                  </a:lnTo>
                  <a:lnTo>
                    <a:pt x="33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639;p64">
              <a:extLst>
                <a:ext uri="{FF2B5EF4-FFF2-40B4-BE49-F238E27FC236}">
                  <a16:creationId xmlns:a16="http://schemas.microsoft.com/office/drawing/2014/main" id="{BBFAB4D2-A4FC-D436-75DE-F57C1CAD8E24}"/>
                </a:ext>
              </a:extLst>
            </p:cNvPr>
            <p:cNvSpPr/>
            <p:nvPr/>
          </p:nvSpPr>
          <p:spPr>
            <a:xfrm>
              <a:off x="1192925" y="3642975"/>
              <a:ext cx="869775" cy="1320100"/>
            </a:xfrm>
            <a:custGeom>
              <a:avLst/>
              <a:gdLst/>
              <a:ahLst/>
              <a:cxnLst/>
              <a:rect l="l" t="t" r="r" b="b"/>
              <a:pathLst>
                <a:path w="34791" h="52804" extrusionOk="0">
                  <a:moveTo>
                    <a:pt x="33459" y="782"/>
                  </a:moveTo>
                  <a:lnTo>
                    <a:pt x="34162" y="25923"/>
                  </a:lnTo>
                  <a:lnTo>
                    <a:pt x="629" y="51876"/>
                  </a:lnTo>
                  <a:lnTo>
                    <a:pt x="629" y="16995"/>
                  </a:lnTo>
                  <a:lnTo>
                    <a:pt x="629" y="16995"/>
                  </a:lnTo>
                  <a:lnTo>
                    <a:pt x="33459" y="782"/>
                  </a:lnTo>
                  <a:close/>
                  <a:moveTo>
                    <a:pt x="33718" y="0"/>
                  </a:moveTo>
                  <a:cubicBezTo>
                    <a:pt x="33676" y="0"/>
                    <a:pt x="33638" y="12"/>
                    <a:pt x="33607" y="43"/>
                  </a:cubicBezTo>
                  <a:lnTo>
                    <a:pt x="186" y="16569"/>
                  </a:lnTo>
                  <a:cubicBezTo>
                    <a:pt x="75" y="16606"/>
                    <a:pt x="1" y="16717"/>
                    <a:pt x="1" y="16828"/>
                  </a:cubicBezTo>
                  <a:lnTo>
                    <a:pt x="1" y="52505"/>
                  </a:lnTo>
                  <a:cubicBezTo>
                    <a:pt x="1" y="52615"/>
                    <a:pt x="75" y="52726"/>
                    <a:pt x="186" y="52763"/>
                  </a:cubicBezTo>
                  <a:cubicBezTo>
                    <a:pt x="228" y="52792"/>
                    <a:pt x="270" y="52804"/>
                    <a:pt x="313" y="52804"/>
                  </a:cubicBezTo>
                  <a:cubicBezTo>
                    <a:pt x="381" y="52804"/>
                    <a:pt x="450" y="52772"/>
                    <a:pt x="518" y="52726"/>
                  </a:cubicBezTo>
                  <a:lnTo>
                    <a:pt x="34679" y="26292"/>
                  </a:lnTo>
                  <a:cubicBezTo>
                    <a:pt x="34753" y="26255"/>
                    <a:pt x="34790" y="26144"/>
                    <a:pt x="34790" y="26070"/>
                  </a:cubicBezTo>
                  <a:lnTo>
                    <a:pt x="34051" y="302"/>
                  </a:lnTo>
                  <a:cubicBezTo>
                    <a:pt x="34051" y="191"/>
                    <a:pt x="33977" y="80"/>
                    <a:pt x="33903" y="43"/>
                  </a:cubicBezTo>
                  <a:cubicBezTo>
                    <a:pt x="33839" y="22"/>
                    <a:pt x="33775" y="0"/>
                    <a:pt x="33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640;p64">
              <a:extLst>
                <a:ext uri="{FF2B5EF4-FFF2-40B4-BE49-F238E27FC236}">
                  <a16:creationId xmlns:a16="http://schemas.microsoft.com/office/drawing/2014/main" id="{F89604DA-CF99-E821-3F4D-2FC639BDC6E4}"/>
                </a:ext>
              </a:extLst>
            </p:cNvPr>
            <p:cNvSpPr/>
            <p:nvPr/>
          </p:nvSpPr>
          <p:spPr>
            <a:xfrm>
              <a:off x="2685625" y="2486850"/>
              <a:ext cx="543475" cy="497275"/>
            </a:xfrm>
            <a:custGeom>
              <a:avLst/>
              <a:gdLst/>
              <a:ahLst/>
              <a:cxnLst/>
              <a:rect l="l" t="t" r="r" b="b"/>
              <a:pathLst>
                <a:path w="21739" h="19891" extrusionOk="0">
                  <a:moveTo>
                    <a:pt x="10870" y="1"/>
                  </a:moveTo>
                  <a:cubicBezTo>
                    <a:pt x="4880" y="1"/>
                    <a:pt x="0" y="4437"/>
                    <a:pt x="0" y="9946"/>
                  </a:cubicBezTo>
                  <a:cubicBezTo>
                    <a:pt x="0" y="15455"/>
                    <a:pt x="4880" y="19891"/>
                    <a:pt x="10870" y="19891"/>
                  </a:cubicBezTo>
                  <a:cubicBezTo>
                    <a:pt x="16859" y="19891"/>
                    <a:pt x="21739" y="15455"/>
                    <a:pt x="21739" y="9946"/>
                  </a:cubicBezTo>
                  <a:cubicBezTo>
                    <a:pt x="21739" y="4437"/>
                    <a:pt x="16859" y="1"/>
                    <a:pt x="10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641;p64">
              <a:extLst>
                <a:ext uri="{FF2B5EF4-FFF2-40B4-BE49-F238E27FC236}">
                  <a16:creationId xmlns:a16="http://schemas.microsoft.com/office/drawing/2014/main" id="{BBC2E46D-4328-D364-D500-6F80A22F8441}"/>
                </a:ext>
              </a:extLst>
            </p:cNvPr>
            <p:cNvSpPr/>
            <p:nvPr/>
          </p:nvSpPr>
          <p:spPr>
            <a:xfrm>
              <a:off x="2678225" y="2479450"/>
              <a:ext cx="558275" cy="513000"/>
            </a:xfrm>
            <a:custGeom>
              <a:avLst/>
              <a:gdLst/>
              <a:ahLst/>
              <a:cxnLst/>
              <a:rect l="l" t="t" r="r" b="b"/>
              <a:pathLst>
                <a:path w="22331" h="20520" extrusionOk="0">
                  <a:moveTo>
                    <a:pt x="11166" y="593"/>
                  </a:moveTo>
                  <a:cubicBezTo>
                    <a:pt x="14086" y="593"/>
                    <a:pt x="16711" y="1702"/>
                    <a:pt x="18634" y="3439"/>
                  </a:cubicBezTo>
                  <a:cubicBezTo>
                    <a:pt x="20519" y="5177"/>
                    <a:pt x="21702" y="7580"/>
                    <a:pt x="21702" y="10242"/>
                  </a:cubicBezTo>
                  <a:cubicBezTo>
                    <a:pt x="21702" y="12904"/>
                    <a:pt x="20519" y="15307"/>
                    <a:pt x="18634" y="17044"/>
                  </a:cubicBezTo>
                  <a:cubicBezTo>
                    <a:pt x="16711" y="18819"/>
                    <a:pt x="14086" y="19891"/>
                    <a:pt x="11166" y="19891"/>
                  </a:cubicBezTo>
                  <a:cubicBezTo>
                    <a:pt x="8245" y="19891"/>
                    <a:pt x="5583" y="18819"/>
                    <a:pt x="3698" y="17044"/>
                  </a:cubicBezTo>
                  <a:cubicBezTo>
                    <a:pt x="1775" y="15307"/>
                    <a:pt x="629" y="12904"/>
                    <a:pt x="629" y="10242"/>
                  </a:cubicBezTo>
                  <a:cubicBezTo>
                    <a:pt x="629" y="7580"/>
                    <a:pt x="1775" y="5177"/>
                    <a:pt x="3698" y="3439"/>
                  </a:cubicBezTo>
                  <a:cubicBezTo>
                    <a:pt x="5583" y="1702"/>
                    <a:pt x="8245" y="593"/>
                    <a:pt x="11166" y="593"/>
                  </a:cubicBezTo>
                  <a:close/>
                  <a:moveTo>
                    <a:pt x="11166" y="1"/>
                  </a:moveTo>
                  <a:cubicBezTo>
                    <a:pt x="8097" y="1"/>
                    <a:pt x="5287" y="1147"/>
                    <a:pt x="3291" y="2996"/>
                  </a:cubicBezTo>
                  <a:cubicBezTo>
                    <a:pt x="1258" y="4844"/>
                    <a:pt x="1" y="7395"/>
                    <a:pt x="1" y="10242"/>
                  </a:cubicBezTo>
                  <a:cubicBezTo>
                    <a:pt x="1" y="13089"/>
                    <a:pt x="1258" y="15677"/>
                    <a:pt x="3291" y="17525"/>
                  </a:cubicBezTo>
                  <a:cubicBezTo>
                    <a:pt x="5287" y="19374"/>
                    <a:pt x="8097" y="20520"/>
                    <a:pt x="11166" y="20520"/>
                  </a:cubicBezTo>
                  <a:cubicBezTo>
                    <a:pt x="14234" y="20520"/>
                    <a:pt x="17007" y="19374"/>
                    <a:pt x="19040" y="17525"/>
                  </a:cubicBezTo>
                  <a:cubicBezTo>
                    <a:pt x="21074" y="15677"/>
                    <a:pt x="22331" y="13089"/>
                    <a:pt x="22331" y="10242"/>
                  </a:cubicBezTo>
                  <a:cubicBezTo>
                    <a:pt x="22331" y="7395"/>
                    <a:pt x="21074" y="4844"/>
                    <a:pt x="19040" y="2996"/>
                  </a:cubicBezTo>
                  <a:cubicBezTo>
                    <a:pt x="17007" y="1147"/>
                    <a:pt x="14234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642;p64">
              <a:extLst>
                <a:ext uri="{FF2B5EF4-FFF2-40B4-BE49-F238E27FC236}">
                  <a16:creationId xmlns:a16="http://schemas.microsoft.com/office/drawing/2014/main" id="{41707E78-0213-45AA-DC75-B27272B33E49}"/>
                </a:ext>
              </a:extLst>
            </p:cNvPr>
            <p:cNvSpPr/>
            <p:nvPr/>
          </p:nvSpPr>
          <p:spPr>
            <a:xfrm>
              <a:off x="2722600" y="2520125"/>
              <a:ext cx="469550" cy="430750"/>
            </a:xfrm>
            <a:custGeom>
              <a:avLst/>
              <a:gdLst/>
              <a:ahLst/>
              <a:cxnLst/>
              <a:rect l="l" t="t" r="r" b="b"/>
              <a:pathLst>
                <a:path w="18782" h="17230" extrusionOk="0">
                  <a:moveTo>
                    <a:pt x="9391" y="1"/>
                  </a:moveTo>
                  <a:cubicBezTo>
                    <a:pt x="4215" y="1"/>
                    <a:pt x="0" y="3846"/>
                    <a:pt x="0" y="8615"/>
                  </a:cubicBezTo>
                  <a:cubicBezTo>
                    <a:pt x="0" y="13384"/>
                    <a:pt x="4215" y="17229"/>
                    <a:pt x="9391" y="17229"/>
                  </a:cubicBezTo>
                  <a:cubicBezTo>
                    <a:pt x="14567" y="17229"/>
                    <a:pt x="18781" y="13384"/>
                    <a:pt x="18781" y="8615"/>
                  </a:cubicBezTo>
                  <a:cubicBezTo>
                    <a:pt x="18781" y="3846"/>
                    <a:pt x="14567" y="1"/>
                    <a:pt x="9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643;p64">
              <a:extLst>
                <a:ext uri="{FF2B5EF4-FFF2-40B4-BE49-F238E27FC236}">
                  <a16:creationId xmlns:a16="http://schemas.microsoft.com/office/drawing/2014/main" id="{9FE37749-46EF-AC37-F17C-226FC49828DD}"/>
                </a:ext>
              </a:extLst>
            </p:cNvPr>
            <p:cNvSpPr/>
            <p:nvPr/>
          </p:nvSpPr>
          <p:spPr>
            <a:xfrm>
              <a:off x="2714275" y="2512725"/>
              <a:ext cx="485250" cy="445525"/>
            </a:xfrm>
            <a:custGeom>
              <a:avLst/>
              <a:gdLst/>
              <a:ahLst/>
              <a:cxnLst/>
              <a:rect l="l" t="t" r="r" b="b"/>
              <a:pathLst>
                <a:path w="19410" h="17821" extrusionOk="0">
                  <a:moveTo>
                    <a:pt x="9724" y="592"/>
                  </a:moveTo>
                  <a:cubicBezTo>
                    <a:pt x="12238" y="592"/>
                    <a:pt x="14530" y="1554"/>
                    <a:pt x="16157" y="3069"/>
                  </a:cubicBezTo>
                  <a:cubicBezTo>
                    <a:pt x="17783" y="4548"/>
                    <a:pt x="18818" y="6619"/>
                    <a:pt x="18818" y="8911"/>
                  </a:cubicBezTo>
                  <a:cubicBezTo>
                    <a:pt x="18818" y="11203"/>
                    <a:pt x="17783" y="13273"/>
                    <a:pt x="16157" y="14789"/>
                  </a:cubicBezTo>
                  <a:cubicBezTo>
                    <a:pt x="14530" y="16305"/>
                    <a:pt x="12238" y="17229"/>
                    <a:pt x="9724" y="17229"/>
                  </a:cubicBezTo>
                  <a:cubicBezTo>
                    <a:pt x="7210" y="17229"/>
                    <a:pt x="4917" y="16305"/>
                    <a:pt x="3291" y="14789"/>
                  </a:cubicBezTo>
                  <a:cubicBezTo>
                    <a:pt x="1627" y="13273"/>
                    <a:pt x="629" y="11203"/>
                    <a:pt x="629" y="8911"/>
                  </a:cubicBezTo>
                  <a:cubicBezTo>
                    <a:pt x="629" y="6619"/>
                    <a:pt x="1627" y="4548"/>
                    <a:pt x="3291" y="3069"/>
                  </a:cubicBezTo>
                  <a:cubicBezTo>
                    <a:pt x="4917" y="1554"/>
                    <a:pt x="7210" y="592"/>
                    <a:pt x="9724" y="592"/>
                  </a:cubicBezTo>
                  <a:close/>
                  <a:moveTo>
                    <a:pt x="9724" y="1"/>
                  </a:moveTo>
                  <a:cubicBezTo>
                    <a:pt x="7062" y="1"/>
                    <a:pt x="4622" y="999"/>
                    <a:pt x="2884" y="2589"/>
                  </a:cubicBezTo>
                  <a:cubicBezTo>
                    <a:pt x="1109" y="4216"/>
                    <a:pt x="0" y="6434"/>
                    <a:pt x="0" y="8911"/>
                  </a:cubicBezTo>
                  <a:cubicBezTo>
                    <a:pt x="0" y="11388"/>
                    <a:pt x="1109" y="13606"/>
                    <a:pt x="2884" y="15233"/>
                  </a:cubicBezTo>
                  <a:cubicBezTo>
                    <a:pt x="4622" y="16860"/>
                    <a:pt x="7062" y="17821"/>
                    <a:pt x="9724" y="17821"/>
                  </a:cubicBezTo>
                  <a:cubicBezTo>
                    <a:pt x="12386" y="17821"/>
                    <a:pt x="14826" y="16860"/>
                    <a:pt x="16563" y="15233"/>
                  </a:cubicBezTo>
                  <a:cubicBezTo>
                    <a:pt x="18338" y="13606"/>
                    <a:pt x="19410" y="11388"/>
                    <a:pt x="19410" y="8911"/>
                  </a:cubicBezTo>
                  <a:cubicBezTo>
                    <a:pt x="19410" y="6434"/>
                    <a:pt x="18338" y="4216"/>
                    <a:pt x="16563" y="2589"/>
                  </a:cubicBezTo>
                  <a:cubicBezTo>
                    <a:pt x="14826" y="999"/>
                    <a:pt x="12386" y="1"/>
                    <a:pt x="9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644;p64">
              <a:extLst>
                <a:ext uri="{FF2B5EF4-FFF2-40B4-BE49-F238E27FC236}">
                  <a16:creationId xmlns:a16="http://schemas.microsoft.com/office/drawing/2014/main" id="{DA40CCA9-665A-C3C7-60DC-963752C19C5A}"/>
                </a:ext>
              </a:extLst>
            </p:cNvPr>
            <p:cNvSpPr/>
            <p:nvPr/>
          </p:nvSpPr>
          <p:spPr>
            <a:xfrm>
              <a:off x="2772500" y="2565425"/>
              <a:ext cx="369725" cy="340150"/>
            </a:xfrm>
            <a:custGeom>
              <a:avLst/>
              <a:gdLst/>
              <a:ahLst/>
              <a:cxnLst/>
              <a:rect l="l" t="t" r="r" b="b"/>
              <a:pathLst>
                <a:path w="14789" h="13606" extrusionOk="0">
                  <a:moveTo>
                    <a:pt x="7395" y="629"/>
                  </a:moveTo>
                  <a:cubicBezTo>
                    <a:pt x="9280" y="629"/>
                    <a:pt x="10981" y="1331"/>
                    <a:pt x="12201" y="2440"/>
                  </a:cubicBezTo>
                  <a:cubicBezTo>
                    <a:pt x="13421" y="3586"/>
                    <a:pt x="14160" y="5102"/>
                    <a:pt x="14160" y="6803"/>
                  </a:cubicBezTo>
                  <a:cubicBezTo>
                    <a:pt x="14160" y="8504"/>
                    <a:pt x="13421" y="10056"/>
                    <a:pt x="12201" y="11165"/>
                  </a:cubicBezTo>
                  <a:cubicBezTo>
                    <a:pt x="10981" y="12275"/>
                    <a:pt x="9280" y="12977"/>
                    <a:pt x="7395" y="12977"/>
                  </a:cubicBezTo>
                  <a:cubicBezTo>
                    <a:pt x="5509" y="12977"/>
                    <a:pt x="3808" y="12275"/>
                    <a:pt x="2588" y="11165"/>
                  </a:cubicBezTo>
                  <a:cubicBezTo>
                    <a:pt x="1368" y="10056"/>
                    <a:pt x="629" y="8504"/>
                    <a:pt x="629" y="6803"/>
                  </a:cubicBezTo>
                  <a:cubicBezTo>
                    <a:pt x="629" y="5102"/>
                    <a:pt x="1368" y="3586"/>
                    <a:pt x="2588" y="2440"/>
                  </a:cubicBezTo>
                  <a:cubicBezTo>
                    <a:pt x="3808" y="1331"/>
                    <a:pt x="5509" y="629"/>
                    <a:pt x="7395" y="629"/>
                  </a:cubicBezTo>
                  <a:close/>
                  <a:moveTo>
                    <a:pt x="7395" y="0"/>
                  </a:moveTo>
                  <a:cubicBezTo>
                    <a:pt x="5361" y="0"/>
                    <a:pt x="3513" y="777"/>
                    <a:pt x="2182" y="1997"/>
                  </a:cubicBezTo>
                  <a:cubicBezTo>
                    <a:pt x="851" y="3217"/>
                    <a:pt x="1" y="4917"/>
                    <a:pt x="1" y="6803"/>
                  </a:cubicBezTo>
                  <a:cubicBezTo>
                    <a:pt x="1" y="8688"/>
                    <a:pt x="851" y="10389"/>
                    <a:pt x="2182" y="11609"/>
                  </a:cubicBezTo>
                  <a:cubicBezTo>
                    <a:pt x="3513" y="12866"/>
                    <a:pt x="5361" y="13605"/>
                    <a:pt x="7395" y="13605"/>
                  </a:cubicBezTo>
                  <a:cubicBezTo>
                    <a:pt x="9428" y="13605"/>
                    <a:pt x="11277" y="12866"/>
                    <a:pt x="12607" y="11609"/>
                  </a:cubicBezTo>
                  <a:cubicBezTo>
                    <a:pt x="13938" y="10389"/>
                    <a:pt x="14789" y="8688"/>
                    <a:pt x="14789" y="6803"/>
                  </a:cubicBezTo>
                  <a:cubicBezTo>
                    <a:pt x="14789" y="4917"/>
                    <a:pt x="13938" y="3217"/>
                    <a:pt x="12607" y="1997"/>
                  </a:cubicBezTo>
                  <a:cubicBezTo>
                    <a:pt x="11277" y="777"/>
                    <a:pt x="9428" y="0"/>
                    <a:pt x="7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645;p64">
              <a:extLst>
                <a:ext uri="{FF2B5EF4-FFF2-40B4-BE49-F238E27FC236}">
                  <a16:creationId xmlns:a16="http://schemas.microsoft.com/office/drawing/2014/main" id="{0F9C1B37-71EB-FACB-5936-DFCF86A24194}"/>
                </a:ext>
              </a:extLst>
            </p:cNvPr>
            <p:cNvSpPr/>
            <p:nvPr/>
          </p:nvSpPr>
          <p:spPr>
            <a:xfrm>
              <a:off x="2850150" y="2636600"/>
              <a:ext cx="214450" cy="197800"/>
            </a:xfrm>
            <a:custGeom>
              <a:avLst/>
              <a:gdLst/>
              <a:ahLst/>
              <a:cxnLst/>
              <a:rect l="l" t="t" r="r" b="b"/>
              <a:pathLst>
                <a:path w="8578" h="7912" extrusionOk="0">
                  <a:moveTo>
                    <a:pt x="4289" y="629"/>
                  </a:moveTo>
                  <a:cubicBezTo>
                    <a:pt x="5324" y="629"/>
                    <a:pt x="6248" y="998"/>
                    <a:pt x="6914" y="1590"/>
                  </a:cubicBezTo>
                  <a:cubicBezTo>
                    <a:pt x="7579" y="2218"/>
                    <a:pt x="7949" y="3032"/>
                    <a:pt x="7949" y="3956"/>
                  </a:cubicBezTo>
                  <a:cubicBezTo>
                    <a:pt x="7949" y="4880"/>
                    <a:pt x="7579" y="5693"/>
                    <a:pt x="6914" y="6322"/>
                  </a:cubicBezTo>
                  <a:cubicBezTo>
                    <a:pt x="6248" y="6914"/>
                    <a:pt x="5324" y="7320"/>
                    <a:pt x="4289" y="7320"/>
                  </a:cubicBezTo>
                  <a:cubicBezTo>
                    <a:pt x="3253" y="7320"/>
                    <a:pt x="2329" y="6914"/>
                    <a:pt x="1664" y="6322"/>
                  </a:cubicBezTo>
                  <a:cubicBezTo>
                    <a:pt x="998" y="5693"/>
                    <a:pt x="592" y="4880"/>
                    <a:pt x="592" y="3956"/>
                  </a:cubicBezTo>
                  <a:cubicBezTo>
                    <a:pt x="592" y="3032"/>
                    <a:pt x="998" y="2218"/>
                    <a:pt x="1664" y="1590"/>
                  </a:cubicBezTo>
                  <a:cubicBezTo>
                    <a:pt x="2329" y="998"/>
                    <a:pt x="3253" y="629"/>
                    <a:pt x="4289" y="629"/>
                  </a:cubicBezTo>
                  <a:close/>
                  <a:moveTo>
                    <a:pt x="4289" y="0"/>
                  </a:moveTo>
                  <a:cubicBezTo>
                    <a:pt x="3106" y="0"/>
                    <a:pt x="2033" y="444"/>
                    <a:pt x="1257" y="1146"/>
                  </a:cubicBezTo>
                  <a:cubicBezTo>
                    <a:pt x="481" y="1849"/>
                    <a:pt x="0" y="2847"/>
                    <a:pt x="0" y="3956"/>
                  </a:cubicBezTo>
                  <a:cubicBezTo>
                    <a:pt x="0" y="5065"/>
                    <a:pt x="481" y="6063"/>
                    <a:pt x="1257" y="6766"/>
                  </a:cubicBezTo>
                  <a:cubicBezTo>
                    <a:pt x="2033" y="7505"/>
                    <a:pt x="3106" y="7912"/>
                    <a:pt x="4289" y="7912"/>
                  </a:cubicBezTo>
                  <a:cubicBezTo>
                    <a:pt x="5472" y="7912"/>
                    <a:pt x="6544" y="7505"/>
                    <a:pt x="7320" y="6766"/>
                  </a:cubicBezTo>
                  <a:cubicBezTo>
                    <a:pt x="8097" y="6063"/>
                    <a:pt x="8577" y="5065"/>
                    <a:pt x="8577" y="3956"/>
                  </a:cubicBezTo>
                  <a:cubicBezTo>
                    <a:pt x="8577" y="2847"/>
                    <a:pt x="8097" y="1849"/>
                    <a:pt x="7320" y="1146"/>
                  </a:cubicBezTo>
                  <a:cubicBezTo>
                    <a:pt x="6544" y="444"/>
                    <a:pt x="5472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646;p64">
              <a:extLst>
                <a:ext uri="{FF2B5EF4-FFF2-40B4-BE49-F238E27FC236}">
                  <a16:creationId xmlns:a16="http://schemas.microsoft.com/office/drawing/2014/main" id="{9CAAE3F7-A5CC-89CB-716B-84DBC238958C}"/>
                </a:ext>
              </a:extLst>
            </p:cNvPr>
            <p:cNvSpPr/>
            <p:nvPr/>
          </p:nvSpPr>
          <p:spPr>
            <a:xfrm>
              <a:off x="2957350" y="2520125"/>
              <a:ext cx="25" cy="430750"/>
            </a:xfrm>
            <a:custGeom>
              <a:avLst/>
              <a:gdLst/>
              <a:ahLst/>
              <a:cxnLst/>
              <a:rect l="l" t="t" r="r" b="b"/>
              <a:pathLst>
                <a:path w="1" h="17230" extrusionOk="0">
                  <a:moveTo>
                    <a:pt x="1" y="1"/>
                  </a:moveTo>
                  <a:lnTo>
                    <a:pt x="1" y="172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647;p64">
              <a:extLst>
                <a:ext uri="{FF2B5EF4-FFF2-40B4-BE49-F238E27FC236}">
                  <a16:creationId xmlns:a16="http://schemas.microsoft.com/office/drawing/2014/main" id="{1DB3722A-7C8D-6675-BCF4-3867F5CBBD49}"/>
                </a:ext>
              </a:extLst>
            </p:cNvPr>
            <p:cNvSpPr/>
            <p:nvPr/>
          </p:nvSpPr>
          <p:spPr>
            <a:xfrm>
              <a:off x="2949950" y="2512725"/>
              <a:ext cx="14825" cy="445525"/>
            </a:xfrm>
            <a:custGeom>
              <a:avLst/>
              <a:gdLst/>
              <a:ahLst/>
              <a:cxnLst/>
              <a:rect l="l" t="t" r="r" b="b"/>
              <a:pathLst>
                <a:path w="593" h="17821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lnTo>
                    <a:pt x="1" y="17525"/>
                  </a:lnTo>
                  <a:cubicBezTo>
                    <a:pt x="1" y="17710"/>
                    <a:pt x="112" y="17821"/>
                    <a:pt x="297" y="17821"/>
                  </a:cubicBezTo>
                  <a:cubicBezTo>
                    <a:pt x="445" y="17821"/>
                    <a:pt x="592" y="17710"/>
                    <a:pt x="592" y="17525"/>
                  </a:cubicBezTo>
                  <a:lnTo>
                    <a:pt x="592" y="297"/>
                  </a:lnTo>
                  <a:cubicBezTo>
                    <a:pt x="592" y="149"/>
                    <a:pt x="445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648;p64">
              <a:extLst>
                <a:ext uri="{FF2B5EF4-FFF2-40B4-BE49-F238E27FC236}">
                  <a16:creationId xmlns:a16="http://schemas.microsoft.com/office/drawing/2014/main" id="{73E503D1-ED89-5460-8076-B2171B571E37}"/>
                </a:ext>
              </a:extLst>
            </p:cNvPr>
            <p:cNvSpPr/>
            <p:nvPr/>
          </p:nvSpPr>
          <p:spPr>
            <a:xfrm>
              <a:off x="2722600" y="2735475"/>
              <a:ext cx="469550" cy="25"/>
            </a:xfrm>
            <a:custGeom>
              <a:avLst/>
              <a:gdLst/>
              <a:ahLst/>
              <a:cxnLst/>
              <a:rect l="l" t="t" r="r" b="b"/>
              <a:pathLst>
                <a:path w="18782" h="1" extrusionOk="0">
                  <a:moveTo>
                    <a:pt x="0" y="1"/>
                  </a:moveTo>
                  <a:lnTo>
                    <a:pt x="1878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649;p64">
              <a:extLst>
                <a:ext uri="{FF2B5EF4-FFF2-40B4-BE49-F238E27FC236}">
                  <a16:creationId xmlns:a16="http://schemas.microsoft.com/office/drawing/2014/main" id="{06EBEE89-F8B3-4920-0439-80FA76C7F410}"/>
                </a:ext>
              </a:extLst>
            </p:cNvPr>
            <p:cNvSpPr/>
            <p:nvPr/>
          </p:nvSpPr>
          <p:spPr>
            <a:xfrm>
              <a:off x="2714275" y="2728100"/>
              <a:ext cx="485250" cy="14800"/>
            </a:xfrm>
            <a:custGeom>
              <a:avLst/>
              <a:gdLst/>
              <a:ahLst/>
              <a:cxnLst/>
              <a:rect l="l" t="t" r="r" b="b"/>
              <a:pathLst>
                <a:path w="19410" h="592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114" y="592"/>
                  </a:lnTo>
                  <a:cubicBezTo>
                    <a:pt x="19299" y="592"/>
                    <a:pt x="19410" y="481"/>
                    <a:pt x="19410" y="296"/>
                  </a:cubicBezTo>
                  <a:cubicBezTo>
                    <a:pt x="19410" y="148"/>
                    <a:pt x="19299" y="0"/>
                    <a:pt x="19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650;p64">
              <a:extLst>
                <a:ext uri="{FF2B5EF4-FFF2-40B4-BE49-F238E27FC236}">
                  <a16:creationId xmlns:a16="http://schemas.microsoft.com/office/drawing/2014/main" id="{A0FD1245-0CC3-D2EE-89E0-5EBA1FCBA497}"/>
                </a:ext>
              </a:extLst>
            </p:cNvPr>
            <p:cNvSpPr/>
            <p:nvPr/>
          </p:nvSpPr>
          <p:spPr>
            <a:xfrm>
              <a:off x="1932350" y="305157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3" y="1"/>
                  </a:moveTo>
                  <a:cubicBezTo>
                    <a:pt x="481" y="1"/>
                    <a:pt x="0" y="740"/>
                    <a:pt x="296" y="1369"/>
                  </a:cubicBezTo>
                  <a:lnTo>
                    <a:pt x="6729" y="15861"/>
                  </a:lnTo>
                  <a:cubicBezTo>
                    <a:pt x="6866" y="16239"/>
                    <a:pt x="7226" y="16457"/>
                    <a:pt x="7632" y="16457"/>
                  </a:cubicBezTo>
                  <a:cubicBezTo>
                    <a:pt x="7663" y="16457"/>
                    <a:pt x="7695" y="16455"/>
                    <a:pt x="7727" y="16453"/>
                  </a:cubicBezTo>
                  <a:lnTo>
                    <a:pt x="7949" y="16416"/>
                  </a:lnTo>
                  <a:cubicBezTo>
                    <a:pt x="8614" y="16342"/>
                    <a:pt x="8984" y="15639"/>
                    <a:pt x="8725" y="15048"/>
                  </a:cubicBezTo>
                  <a:lnTo>
                    <a:pt x="2071" y="592"/>
                  </a:lnTo>
                  <a:cubicBezTo>
                    <a:pt x="1923" y="223"/>
                    <a:pt x="1590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651;p64">
              <a:extLst>
                <a:ext uri="{FF2B5EF4-FFF2-40B4-BE49-F238E27FC236}">
                  <a16:creationId xmlns:a16="http://schemas.microsoft.com/office/drawing/2014/main" id="{292A301C-A3AF-075C-EC37-5C02162FA9BB}"/>
                </a:ext>
              </a:extLst>
            </p:cNvPr>
            <p:cNvSpPr/>
            <p:nvPr/>
          </p:nvSpPr>
          <p:spPr>
            <a:xfrm>
              <a:off x="1929575" y="3044200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94" y="629"/>
                  </a:moveTo>
                  <a:cubicBezTo>
                    <a:pt x="1553" y="629"/>
                    <a:pt x="1812" y="776"/>
                    <a:pt x="1923" y="998"/>
                  </a:cubicBezTo>
                  <a:lnTo>
                    <a:pt x="8541" y="15454"/>
                  </a:lnTo>
                  <a:cubicBezTo>
                    <a:pt x="8578" y="15565"/>
                    <a:pt x="8614" y="15639"/>
                    <a:pt x="8614" y="15750"/>
                  </a:cubicBezTo>
                  <a:cubicBezTo>
                    <a:pt x="8614" y="16082"/>
                    <a:pt x="8356" y="16378"/>
                    <a:pt x="8023" y="16415"/>
                  </a:cubicBezTo>
                  <a:lnTo>
                    <a:pt x="7801" y="16452"/>
                  </a:lnTo>
                  <a:lnTo>
                    <a:pt x="7727" y="16452"/>
                  </a:lnTo>
                  <a:cubicBezTo>
                    <a:pt x="7468" y="16452"/>
                    <a:pt x="7210" y="16304"/>
                    <a:pt x="7099" y="16045"/>
                  </a:cubicBezTo>
                  <a:lnTo>
                    <a:pt x="703" y="1553"/>
                  </a:lnTo>
                  <a:cubicBezTo>
                    <a:pt x="666" y="1442"/>
                    <a:pt x="629" y="1368"/>
                    <a:pt x="629" y="1294"/>
                  </a:cubicBezTo>
                  <a:cubicBezTo>
                    <a:pt x="629" y="1109"/>
                    <a:pt x="703" y="924"/>
                    <a:pt x="814" y="813"/>
                  </a:cubicBezTo>
                  <a:cubicBezTo>
                    <a:pt x="962" y="703"/>
                    <a:pt x="1109" y="629"/>
                    <a:pt x="1294" y="629"/>
                  </a:cubicBezTo>
                  <a:close/>
                  <a:moveTo>
                    <a:pt x="1294" y="0"/>
                  </a:moveTo>
                  <a:cubicBezTo>
                    <a:pt x="925" y="0"/>
                    <a:pt x="592" y="148"/>
                    <a:pt x="370" y="370"/>
                  </a:cubicBezTo>
                  <a:cubicBezTo>
                    <a:pt x="148" y="629"/>
                    <a:pt x="0" y="924"/>
                    <a:pt x="0" y="1294"/>
                  </a:cubicBezTo>
                  <a:cubicBezTo>
                    <a:pt x="0" y="1442"/>
                    <a:pt x="37" y="1627"/>
                    <a:pt x="111" y="1812"/>
                  </a:cubicBezTo>
                  <a:lnTo>
                    <a:pt x="6544" y="16304"/>
                  </a:lnTo>
                  <a:cubicBezTo>
                    <a:pt x="6766" y="16748"/>
                    <a:pt x="7210" y="17044"/>
                    <a:pt x="7727" y="17044"/>
                  </a:cubicBezTo>
                  <a:lnTo>
                    <a:pt x="7875" y="17044"/>
                  </a:lnTo>
                  <a:lnTo>
                    <a:pt x="8097" y="17007"/>
                  </a:lnTo>
                  <a:cubicBezTo>
                    <a:pt x="8762" y="16933"/>
                    <a:pt x="9206" y="16378"/>
                    <a:pt x="9206" y="15750"/>
                  </a:cubicBezTo>
                  <a:cubicBezTo>
                    <a:pt x="9206" y="15565"/>
                    <a:pt x="9169" y="15380"/>
                    <a:pt x="9095" y="15195"/>
                  </a:cubicBezTo>
                  <a:lnTo>
                    <a:pt x="2477" y="740"/>
                  </a:lnTo>
                  <a:cubicBezTo>
                    <a:pt x="2256" y="296"/>
                    <a:pt x="1812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652;p64">
              <a:extLst>
                <a:ext uri="{FF2B5EF4-FFF2-40B4-BE49-F238E27FC236}">
                  <a16:creationId xmlns:a16="http://schemas.microsoft.com/office/drawing/2014/main" id="{C5701EDA-FB07-4195-740A-48353421B417}"/>
                </a:ext>
              </a:extLst>
            </p:cNvPr>
            <p:cNvSpPr/>
            <p:nvPr/>
          </p:nvSpPr>
          <p:spPr>
            <a:xfrm>
              <a:off x="1860250" y="3071925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7" y="0"/>
                  </a:moveTo>
                  <a:lnTo>
                    <a:pt x="1184" y="74"/>
                  </a:lnTo>
                  <a:cubicBezTo>
                    <a:pt x="555" y="74"/>
                    <a:pt x="1" y="592"/>
                    <a:pt x="1" y="1257"/>
                  </a:cubicBezTo>
                  <a:cubicBezTo>
                    <a:pt x="1" y="1886"/>
                    <a:pt x="555" y="2403"/>
                    <a:pt x="1184" y="2403"/>
                  </a:cubicBezTo>
                  <a:lnTo>
                    <a:pt x="8504" y="2366"/>
                  </a:lnTo>
                  <a:lnTo>
                    <a:pt x="8541" y="2366"/>
                  </a:lnTo>
                  <a:cubicBezTo>
                    <a:pt x="9169" y="2329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653;p64">
              <a:extLst>
                <a:ext uri="{FF2B5EF4-FFF2-40B4-BE49-F238E27FC236}">
                  <a16:creationId xmlns:a16="http://schemas.microsoft.com/office/drawing/2014/main" id="{6C12778E-B0F8-CC5B-AAD3-A9AB93A6FD32}"/>
                </a:ext>
              </a:extLst>
            </p:cNvPr>
            <p:cNvSpPr/>
            <p:nvPr/>
          </p:nvSpPr>
          <p:spPr>
            <a:xfrm>
              <a:off x="1852850" y="3064525"/>
              <a:ext cx="256050" cy="74900"/>
            </a:xfrm>
            <a:custGeom>
              <a:avLst/>
              <a:gdLst/>
              <a:ahLst/>
              <a:cxnLst/>
              <a:rect l="l" t="t" r="r" b="b"/>
              <a:pathLst>
                <a:path w="10242" h="2996" extrusionOk="0">
                  <a:moveTo>
                    <a:pt x="8763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7" y="2330"/>
                  </a:cubicBezTo>
                  <a:lnTo>
                    <a:pt x="8763" y="2367"/>
                  </a:lnTo>
                  <a:lnTo>
                    <a:pt x="1480" y="2404"/>
                  </a:lnTo>
                  <a:cubicBezTo>
                    <a:pt x="999" y="2404"/>
                    <a:pt x="629" y="1997"/>
                    <a:pt x="629" y="1516"/>
                  </a:cubicBezTo>
                  <a:cubicBezTo>
                    <a:pt x="629" y="1294"/>
                    <a:pt x="703" y="1073"/>
                    <a:pt x="888" y="925"/>
                  </a:cubicBezTo>
                  <a:cubicBezTo>
                    <a:pt x="1036" y="777"/>
                    <a:pt x="1258" y="666"/>
                    <a:pt x="1480" y="666"/>
                  </a:cubicBezTo>
                  <a:lnTo>
                    <a:pt x="8763" y="629"/>
                  </a:lnTo>
                  <a:close/>
                  <a:moveTo>
                    <a:pt x="8763" y="0"/>
                  </a:moveTo>
                  <a:lnTo>
                    <a:pt x="1480" y="37"/>
                  </a:lnTo>
                  <a:cubicBezTo>
                    <a:pt x="666" y="37"/>
                    <a:pt x="1" y="703"/>
                    <a:pt x="1" y="1516"/>
                  </a:cubicBezTo>
                  <a:lnTo>
                    <a:pt x="1" y="1553"/>
                  </a:lnTo>
                  <a:cubicBezTo>
                    <a:pt x="1" y="2367"/>
                    <a:pt x="666" y="2995"/>
                    <a:pt x="1480" y="2995"/>
                  </a:cubicBezTo>
                  <a:lnTo>
                    <a:pt x="8800" y="2958"/>
                  </a:lnTo>
                  <a:lnTo>
                    <a:pt x="8837" y="2958"/>
                  </a:lnTo>
                  <a:cubicBezTo>
                    <a:pt x="9650" y="2921"/>
                    <a:pt x="10242" y="2293"/>
                    <a:pt x="10242" y="1479"/>
                  </a:cubicBezTo>
                  <a:cubicBezTo>
                    <a:pt x="10242" y="666"/>
                    <a:pt x="9576" y="0"/>
                    <a:pt x="8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654;p64">
              <a:extLst>
                <a:ext uri="{FF2B5EF4-FFF2-40B4-BE49-F238E27FC236}">
                  <a16:creationId xmlns:a16="http://schemas.microsoft.com/office/drawing/2014/main" id="{B8955FAE-435B-7FCF-717F-6DFC2932BFB5}"/>
                </a:ext>
              </a:extLst>
            </p:cNvPr>
            <p:cNvSpPr/>
            <p:nvPr/>
          </p:nvSpPr>
          <p:spPr>
            <a:xfrm>
              <a:off x="2226250" y="304512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4" y="0"/>
                  </a:moveTo>
                  <a:cubicBezTo>
                    <a:pt x="482" y="0"/>
                    <a:pt x="1" y="739"/>
                    <a:pt x="297" y="1368"/>
                  </a:cubicBezTo>
                  <a:lnTo>
                    <a:pt x="6730" y="15860"/>
                  </a:lnTo>
                  <a:cubicBezTo>
                    <a:pt x="6867" y="16238"/>
                    <a:pt x="7227" y="16456"/>
                    <a:pt x="7632" y="16456"/>
                  </a:cubicBezTo>
                  <a:cubicBezTo>
                    <a:pt x="7664" y="16456"/>
                    <a:pt x="7696" y="16455"/>
                    <a:pt x="7728" y="16452"/>
                  </a:cubicBezTo>
                  <a:lnTo>
                    <a:pt x="7950" y="16415"/>
                  </a:lnTo>
                  <a:cubicBezTo>
                    <a:pt x="8615" y="16341"/>
                    <a:pt x="8985" y="15639"/>
                    <a:pt x="8726" y="15047"/>
                  </a:cubicBezTo>
                  <a:lnTo>
                    <a:pt x="2071" y="592"/>
                  </a:lnTo>
                  <a:cubicBezTo>
                    <a:pt x="1923" y="222"/>
                    <a:pt x="1591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655;p64">
              <a:extLst>
                <a:ext uri="{FF2B5EF4-FFF2-40B4-BE49-F238E27FC236}">
                  <a16:creationId xmlns:a16="http://schemas.microsoft.com/office/drawing/2014/main" id="{AA3328FD-5E9C-F9FD-3C26-AD79CAA7E761}"/>
                </a:ext>
              </a:extLst>
            </p:cNvPr>
            <p:cNvSpPr/>
            <p:nvPr/>
          </p:nvSpPr>
          <p:spPr>
            <a:xfrm>
              <a:off x="2224400" y="3037725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58" y="629"/>
                  </a:moveTo>
                  <a:cubicBezTo>
                    <a:pt x="1517" y="629"/>
                    <a:pt x="1776" y="777"/>
                    <a:pt x="1886" y="999"/>
                  </a:cubicBezTo>
                  <a:lnTo>
                    <a:pt x="8504" y="15491"/>
                  </a:lnTo>
                  <a:cubicBezTo>
                    <a:pt x="8541" y="15565"/>
                    <a:pt x="8578" y="15676"/>
                    <a:pt x="8578" y="15750"/>
                  </a:cubicBezTo>
                  <a:cubicBezTo>
                    <a:pt x="8578" y="16083"/>
                    <a:pt x="8319" y="16378"/>
                    <a:pt x="7987" y="16415"/>
                  </a:cubicBezTo>
                  <a:lnTo>
                    <a:pt x="7765" y="16452"/>
                  </a:lnTo>
                  <a:lnTo>
                    <a:pt x="7691" y="16452"/>
                  </a:lnTo>
                  <a:cubicBezTo>
                    <a:pt x="7432" y="16452"/>
                    <a:pt x="7173" y="16304"/>
                    <a:pt x="7062" y="16046"/>
                  </a:cubicBezTo>
                  <a:lnTo>
                    <a:pt x="666" y="1553"/>
                  </a:lnTo>
                  <a:cubicBezTo>
                    <a:pt x="629" y="1442"/>
                    <a:pt x="592" y="1368"/>
                    <a:pt x="592" y="1294"/>
                  </a:cubicBezTo>
                  <a:cubicBezTo>
                    <a:pt x="592" y="1109"/>
                    <a:pt x="666" y="925"/>
                    <a:pt x="777" y="814"/>
                  </a:cubicBezTo>
                  <a:cubicBezTo>
                    <a:pt x="925" y="703"/>
                    <a:pt x="1073" y="629"/>
                    <a:pt x="1258" y="629"/>
                  </a:cubicBezTo>
                  <a:close/>
                  <a:moveTo>
                    <a:pt x="1258" y="0"/>
                  </a:moveTo>
                  <a:cubicBezTo>
                    <a:pt x="888" y="0"/>
                    <a:pt x="592" y="148"/>
                    <a:pt x="334" y="370"/>
                  </a:cubicBezTo>
                  <a:cubicBezTo>
                    <a:pt x="112" y="629"/>
                    <a:pt x="1" y="925"/>
                    <a:pt x="1" y="1294"/>
                  </a:cubicBezTo>
                  <a:cubicBezTo>
                    <a:pt x="1" y="1442"/>
                    <a:pt x="1" y="1627"/>
                    <a:pt x="112" y="1812"/>
                  </a:cubicBezTo>
                  <a:lnTo>
                    <a:pt x="6508" y="16304"/>
                  </a:lnTo>
                  <a:cubicBezTo>
                    <a:pt x="6730" y="16748"/>
                    <a:pt x="7173" y="17044"/>
                    <a:pt x="7691" y="17044"/>
                  </a:cubicBezTo>
                  <a:lnTo>
                    <a:pt x="8061" y="17044"/>
                  </a:lnTo>
                  <a:cubicBezTo>
                    <a:pt x="8726" y="16933"/>
                    <a:pt x="9207" y="16378"/>
                    <a:pt x="9207" y="15750"/>
                  </a:cubicBezTo>
                  <a:cubicBezTo>
                    <a:pt x="9207" y="15565"/>
                    <a:pt x="9170" y="15380"/>
                    <a:pt x="9059" y="15232"/>
                  </a:cubicBezTo>
                  <a:lnTo>
                    <a:pt x="2441" y="740"/>
                  </a:lnTo>
                  <a:cubicBezTo>
                    <a:pt x="2219" y="296"/>
                    <a:pt x="1776" y="0"/>
                    <a:pt x="1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656;p64">
              <a:extLst>
                <a:ext uri="{FF2B5EF4-FFF2-40B4-BE49-F238E27FC236}">
                  <a16:creationId xmlns:a16="http://schemas.microsoft.com/office/drawing/2014/main" id="{76B62ECD-4E79-0F64-C83E-3AE3E793F411}"/>
                </a:ext>
              </a:extLst>
            </p:cNvPr>
            <p:cNvSpPr/>
            <p:nvPr/>
          </p:nvSpPr>
          <p:spPr>
            <a:xfrm>
              <a:off x="2154175" y="3065450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6" y="0"/>
                  </a:moveTo>
                  <a:lnTo>
                    <a:pt x="1183" y="74"/>
                  </a:lnTo>
                  <a:cubicBezTo>
                    <a:pt x="555" y="74"/>
                    <a:pt x="0" y="592"/>
                    <a:pt x="0" y="1257"/>
                  </a:cubicBezTo>
                  <a:cubicBezTo>
                    <a:pt x="37" y="1886"/>
                    <a:pt x="555" y="2404"/>
                    <a:pt x="1183" y="2404"/>
                  </a:cubicBezTo>
                  <a:lnTo>
                    <a:pt x="8503" y="2367"/>
                  </a:lnTo>
                  <a:lnTo>
                    <a:pt x="8540" y="2367"/>
                  </a:lnTo>
                  <a:cubicBezTo>
                    <a:pt x="9169" y="2330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657;p64">
              <a:extLst>
                <a:ext uri="{FF2B5EF4-FFF2-40B4-BE49-F238E27FC236}">
                  <a16:creationId xmlns:a16="http://schemas.microsoft.com/office/drawing/2014/main" id="{847FB15F-DB6D-284F-EF4B-8DB251673B85}"/>
                </a:ext>
              </a:extLst>
            </p:cNvPr>
            <p:cNvSpPr/>
            <p:nvPr/>
          </p:nvSpPr>
          <p:spPr>
            <a:xfrm>
              <a:off x="2146775" y="3058050"/>
              <a:ext cx="256050" cy="75825"/>
            </a:xfrm>
            <a:custGeom>
              <a:avLst/>
              <a:gdLst/>
              <a:ahLst/>
              <a:cxnLst/>
              <a:rect l="l" t="t" r="r" b="b"/>
              <a:pathLst>
                <a:path w="10242" h="3033" extrusionOk="0">
                  <a:moveTo>
                    <a:pt x="8762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6" y="2367"/>
                  </a:cubicBezTo>
                  <a:lnTo>
                    <a:pt x="8762" y="2367"/>
                  </a:lnTo>
                  <a:lnTo>
                    <a:pt x="1479" y="2404"/>
                  </a:lnTo>
                  <a:cubicBezTo>
                    <a:pt x="999" y="2404"/>
                    <a:pt x="629" y="1997"/>
                    <a:pt x="629" y="1553"/>
                  </a:cubicBezTo>
                  <a:lnTo>
                    <a:pt x="629" y="1516"/>
                  </a:lnTo>
                  <a:cubicBezTo>
                    <a:pt x="629" y="1295"/>
                    <a:pt x="703" y="1073"/>
                    <a:pt x="888" y="925"/>
                  </a:cubicBezTo>
                  <a:cubicBezTo>
                    <a:pt x="1036" y="777"/>
                    <a:pt x="1257" y="666"/>
                    <a:pt x="1479" y="666"/>
                  </a:cubicBezTo>
                  <a:lnTo>
                    <a:pt x="8762" y="629"/>
                  </a:lnTo>
                  <a:close/>
                  <a:moveTo>
                    <a:pt x="8762" y="1"/>
                  </a:moveTo>
                  <a:lnTo>
                    <a:pt x="1479" y="38"/>
                  </a:lnTo>
                  <a:cubicBezTo>
                    <a:pt x="666" y="38"/>
                    <a:pt x="0" y="703"/>
                    <a:pt x="0" y="1516"/>
                  </a:cubicBezTo>
                  <a:lnTo>
                    <a:pt x="0" y="1553"/>
                  </a:lnTo>
                  <a:cubicBezTo>
                    <a:pt x="0" y="2367"/>
                    <a:pt x="666" y="3032"/>
                    <a:pt x="1479" y="3032"/>
                  </a:cubicBezTo>
                  <a:lnTo>
                    <a:pt x="8799" y="2958"/>
                  </a:lnTo>
                  <a:lnTo>
                    <a:pt x="8836" y="2958"/>
                  </a:lnTo>
                  <a:cubicBezTo>
                    <a:pt x="9650" y="2921"/>
                    <a:pt x="10241" y="2293"/>
                    <a:pt x="10241" y="1479"/>
                  </a:cubicBezTo>
                  <a:cubicBezTo>
                    <a:pt x="10241" y="666"/>
                    <a:pt x="9576" y="1"/>
                    <a:pt x="8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658;p64">
              <a:extLst>
                <a:ext uri="{FF2B5EF4-FFF2-40B4-BE49-F238E27FC236}">
                  <a16:creationId xmlns:a16="http://schemas.microsoft.com/office/drawing/2014/main" id="{BBA7870B-224B-7ACA-ABEC-3C2298500313}"/>
                </a:ext>
              </a:extLst>
            </p:cNvPr>
            <p:cNvSpPr/>
            <p:nvPr/>
          </p:nvSpPr>
          <p:spPr>
            <a:xfrm>
              <a:off x="6411325" y="2750350"/>
              <a:ext cx="307800" cy="342775"/>
            </a:xfrm>
            <a:custGeom>
              <a:avLst/>
              <a:gdLst/>
              <a:ahLst/>
              <a:cxnLst/>
              <a:rect l="l" t="t" r="r" b="b"/>
              <a:pathLst>
                <a:path w="12312" h="13711" extrusionOk="0">
                  <a:moveTo>
                    <a:pt x="7907" y="0"/>
                  </a:moveTo>
                  <a:cubicBezTo>
                    <a:pt x="5765" y="0"/>
                    <a:pt x="3291" y="1801"/>
                    <a:pt x="1849" y="4656"/>
                  </a:cubicBezTo>
                  <a:cubicBezTo>
                    <a:pt x="1" y="8242"/>
                    <a:pt x="481" y="12124"/>
                    <a:pt x="2884" y="13344"/>
                  </a:cubicBezTo>
                  <a:cubicBezTo>
                    <a:pt x="3367" y="13593"/>
                    <a:pt x="3894" y="13711"/>
                    <a:pt x="4443" y="13711"/>
                  </a:cubicBezTo>
                  <a:cubicBezTo>
                    <a:pt x="6585" y="13711"/>
                    <a:pt x="9058" y="11910"/>
                    <a:pt x="10500" y="9055"/>
                  </a:cubicBezTo>
                  <a:cubicBezTo>
                    <a:pt x="12312" y="5469"/>
                    <a:pt x="11868" y="1587"/>
                    <a:pt x="9465" y="367"/>
                  </a:cubicBezTo>
                  <a:cubicBezTo>
                    <a:pt x="8983" y="118"/>
                    <a:pt x="8456" y="0"/>
                    <a:pt x="79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659;p64">
              <a:extLst>
                <a:ext uri="{FF2B5EF4-FFF2-40B4-BE49-F238E27FC236}">
                  <a16:creationId xmlns:a16="http://schemas.microsoft.com/office/drawing/2014/main" id="{31273079-885D-9454-090D-2388B1E25155}"/>
                </a:ext>
              </a:extLst>
            </p:cNvPr>
            <p:cNvSpPr/>
            <p:nvPr/>
          </p:nvSpPr>
          <p:spPr>
            <a:xfrm>
              <a:off x="6421500" y="2742875"/>
              <a:ext cx="288400" cy="358650"/>
            </a:xfrm>
            <a:custGeom>
              <a:avLst/>
              <a:gdLst/>
              <a:ahLst/>
              <a:cxnLst/>
              <a:rect l="l" t="t" r="r" b="b"/>
              <a:pathLst>
                <a:path w="11536" h="14346" extrusionOk="0">
                  <a:moveTo>
                    <a:pt x="7505" y="592"/>
                  </a:moveTo>
                  <a:cubicBezTo>
                    <a:pt x="8023" y="592"/>
                    <a:pt x="8467" y="703"/>
                    <a:pt x="8910" y="925"/>
                  </a:cubicBezTo>
                  <a:cubicBezTo>
                    <a:pt x="9576" y="1258"/>
                    <a:pt x="10056" y="1775"/>
                    <a:pt x="10389" y="2478"/>
                  </a:cubicBezTo>
                  <a:cubicBezTo>
                    <a:pt x="10722" y="3180"/>
                    <a:pt x="10907" y="4030"/>
                    <a:pt x="10907" y="4992"/>
                  </a:cubicBezTo>
                  <a:cubicBezTo>
                    <a:pt x="10907" y="6286"/>
                    <a:pt x="10537" y="7764"/>
                    <a:pt x="9835" y="9206"/>
                  </a:cubicBezTo>
                  <a:cubicBezTo>
                    <a:pt x="8393" y="12016"/>
                    <a:pt x="5990" y="13717"/>
                    <a:pt x="4030" y="13717"/>
                  </a:cubicBezTo>
                  <a:cubicBezTo>
                    <a:pt x="3513" y="13717"/>
                    <a:pt x="3032" y="13606"/>
                    <a:pt x="2588" y="13384"/>
                  </a:cubicBezTo>
                  <a:cubicBezTo>
                    <a:pt x="1960" y="13051"/>
                    <a:pt x="1479" y="12534"/>
                    <a:pt x="1147" y="11831"/>
                  </a:cubicBezTo>
                  <a:cubicBezTo>
                    <a:pt x="814" y="11129"/>
                    <a:pt x="629" y="10278"/>
                    <a:pt x="629" y="9354"/>
                  </a:cubicBezTo>
                  <a:cubicBezTo>
                    <a:pt x="629" y="8023"/>
                    <a:pt x="962" y="6544"/>
                    <a:pt x="1701" y="5103"/>
                  </a:cubicBezTo>
                  <a:cubicBezTo>
                    <a:pt x="3106" y="2293"/>
                    <a:pt x="5509" y="592"/>
                    <a:pt x="7505" y="592"/>
                  </a:cubicBezTo>
                  <a:close/>
                  <a:moveTo>
                    <a:pt x="7505" y="1"/>
                  </a:moveTo>
                  <a:cubicBezTo>
                    <a:pt x="5176" y="1"/>
                    <a:pt x="2662" y="1886"/>
                    <a:pt x="1147" y="4807"/>
                  </a:cubicBezTo>
                  <a:cubicBezTo>
                    <a:pt x="370" y="6323"/>
                    <a:pt x="0" y="7912"/>
                    <a:pt x="0" y="9354"/>
                  </a:cubicBezTo>
                  <a:cubicBezTo>
                    <a:pt x="0" y="10352"/>
                    <a:pt x="185" y="11314"/>
                    <a:pt x="592" y="12090"/>
                  </a:cubicBezTo>
                  <a:cubicBezTo>
                    <a:pt x="962" y="12903"/>
                    <a:pt x="1553" y="13532"/>
                    <a:pt x="2330" y="13939"/>
                  </a:cubicBezTo>
                  <a:cubicBezTo>
                    <a:pt x="2847" y="14197"/>
                    <a:pt x="3439" y="14345"/>
                    <a:pt x="4030" y="14345"/>
                  </a:cubicBezTo>
                  <a:cubicBezTo>
                    <a:pt x="6359" y="14308"/>
                    <a:pt x="8873" y="12423"/>
                    <a:pt x="10352" y="9502"/>
                  </a:cubicBezTo>
                  <a:cubicBezTo>
                    <a:pt x="11129" y="7986"/>
                    <a:pt x="11535" y="6397"/>
                    <a:pt x="11535" y="4992"/>
                  </a:cubicBezTo>
                  <a:cubicBezTo>
                    <a:pt x="11535" y="3957"/>
                    <a:pt x="11313" y="2995"/>
                    <a:pt x="10944" y="2219"/>
                  </a:cubicBezTo>
                  <a:cubicBezTo>
                    <a:pt x="10574" y="1406"/>
                    <a:pt x="9982" y="777"/>
                    <a:pt x="9206" y="370"/>
                  </a:cubicBezTo>
                  <a:cubicBezTo>
                    <a:pt x="8689" y="112"/>
                    <a:pt x="8097" y="1"/>
                    <a:pt x="7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660;p64">
              <a:extLst>
                <a:ext uri="{FF2B5EF4-FFF2-40B4-BE49-F238E27FC236}">
                  <a16:creationId xmlns:a16="http://schemas.microsoft.com/office/drawing/2014/main" id="{E00663AF-3C98-B1D9-34DD-81FB78472FCA}"/>
                </a:ext>
              </a:extLst>
            </p:cNvPr>
            <p:cNvSpPr/>
            <p:nvPr/>
          </p:nvSpPr>
          <p:spPr>
            <a:xfrm>
              <a:off x="6367900" y="2718725"/>
              <a:ext cx="380800" cy="356000"/>
            </a:xfrm>
            <a:custGeom>
              <a:avLst/>
              <a:gdLst/>
              <a:ahLst/>
              <a:cxnLst/>
              <a:rect l="l" t="t" r="r" b="b"/>
              <a:pathLst>
                <a:path w="15232" h="14240" extrusionOk="0">
                  <a:moveTo>
                    <a:pt x="13049" y="0"/>
                  </a:moveTo>
                  <a:cubicBezTo>
                    <a:pt x="12563" y="0"/>
                    <a:pt x="12075" y="185"/>
                    <a:pt x="11683" y="560"/>
                  </a:cubicBezTo>
                  <a:lnTo>
                    <a:pt x="850" y="10838"/>
                  </a:lnTo>
                  <a:cubicBezTo>
                    <a:pt x="37" y="11577"/>
                    <a:pt x="0" y="12834"/>
                    <a:pt x="777" y="13611"/>
                  </a:cubicBezTo>
                  <a:cubicBezTo>
                    <a:pt x="1146" y="14017"/>
                    <a:pt x="1664" y="14239"/>
                    <a:pt x="2181" y="14239"/>
                  </a:cubicBezTo>
                  <a:cubicBezTo>
                    <a:pt x="2662" y="14239"/>
                    <a:pt x="3180" y="14054"/>
                    <a:pt x="3549" y="13685"/>
                  </a:cubicBezTo>
                  <a:lnTo>
                    <a:pt x="14419" y="3407"/>
                  </a:lnTo>
                  <a:cubicBezTo>
                    <a:pt x="15195" y="2667"/>
                    <a:pt x="15232" y="1410"/>
                    <a:pt x="14493" y="634"/>
                  </a:cubicBezTo>
                  <a:cubicBezTo>
                    <a:pt x="14091" y="213"/>
                    <a:pt x="13570" y="0"/>
                    <a:pt x="13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661;p64">
              <a:extLst>
                <a:ext uri="{FF2B5EF4-FFF2-40B4-BE49-F238E27FC236}">
                  <a16:creationId xmlns:a16="http://schemas.microsoft.com/office/drawing/2014/main" id="{597B25A3-0F37-61AC-EA0F-2DD3CEF81AB6}"/>
                </a:ext>
              </a:extLst>
            </p:cNvPr>
            <p:cNvSpPr/>
            <p:nvPr/>
          </p:nvSpPr>
          <p:spPr>
            <a:xfrm>
              <a:off x="6007425" y="2810625"/>
              <a:ext cx="244025" cy="272225"/>
            </a:xfrm>
            <a:custGeom>
              <a:avLst/>
              <a:gdLst/>
              <a:ahLst/>
              <a:cxnLst/>
              <a:rect l="l" t="t" r="r" b="b"/>
              <a:pathLst>
                <a:path w="9761" h="10889" extrusionOk="0">
                  <a:moveTo>
                    <a:pt x="6283" y="0"/>
                  </a:moveTo>
                  <a:cubicBezTo>
                    <a:pt x="4573" y="0"/>
                    <a:pt x="2595" y="1449"/>
                    <a:pt x="1442" y="3724"/>
                  </a:cubicBezTo>
                  <a:cubicBezTo>
                    <a:pt x="1" y="6533"/>
                    <a:pt x="370" y="9639"/>
                    <a:pt x="2256" y="10600"/>
                  </a:cubicBezTo>
                  <a:cubicBezTo>
                    <a:pt x="2647" y="10796"/>
                    <a:pt x="3071" y="10889"/>
                    <a:pt x="3510" y="10889"/>
                  </a:cubicBezTo>
                  <a:cubicBezTo>
                    <a:pt x="5225" y="10889"/>
                    <a:pt x="7171" y="9466"/>
                    <a:pt x="8319" y="7199"/>
                  </a:cubicBezTo>
                  <a:cubicBezTo>
                    <a:pt x="9761" y="4352"/>
                    <a:pt x="9391" y="1247"/>
                    <a:pt x="7506" y="285"/>
                  </a:cubicBezTo>
                  <a:cubicBezTo>
                    <a:pt x="7127" y="92"/>
                    <a:pt x="6713" y="0"/>
                    <a:pt x="62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662;p64">
              <a:extLst>
                <a:ext uri="{FF2B5EF4-FFF2-40B4-BE49-F238E27FC236}">
                  <a16:creationId xmlns:a16="http://schemas.microsoft.com/office/drawing/2014/main" id="{63AFDDE3-D30A-4DAA-E5E6-22F42EF64786}"/>
                </a:ext>
              </a:extLst>
            </p:cNvPr>
            <p:cNvSpPr/>
            <p:nvPr/>
          </p:nvSpPr>
          <p:spPr>
            <a:xfrm>
              <a:off x="6013900" y="2802950"/>
              <a:ext cx="231100" cy="287475"/>
            </a:xfrm>
            <a:custGeom>
              <a:avLst/>
              <a:gdLst/>
              <a:ahLst/>
              <a:cxnLst/>
              <a:rect l="l" t="t" r="r" b="b"/>
              <a:pathLst>
                <a:path w="9244" h="11499" extrusionOk="0">
                  <a:moveTo>
                    <a:pt x="5990" y="629"/>
                  </a:moveTo>
                  <a:cubicBezTo>
                    <a:pt x="6396" y="629"/>
                    <a:pt x="6766" y="703"/>
                    <a:pt x="7099" y="888"/>
                  </a:cubicBezTo>
                  <a:cubicBezTo>
                    <a:pt x="7579" y="1147"/>
                    <a:pt x="7986" y="1554"/>
                    <a:pt x="8245" y="2071"/>
                  </a:cubicBezTo>
                  <a:cubicBezTo>
                    <a:pt x="8504" y="2626"/>
                    <a:pt x="8652" y="3291"/>
                    <a:pt x="8652" y="4031"/>
                  </a:cubicBezTo>
                  <a:cubicBezTo>
                    <a:pt x="8652" y="5066"/>
                    <a:pt x="8356" y="6249"/>
                    <a:pt x="7801" y="7358"/>
                  </a:cubicBezTo>
                  <a:cubicBezTo>
                    <a:pt x="6692" y="9539"/>
                    <a:pt x="4770" y="10907"/>
                    <a:pt x="3254" y="10907"/>
                  </a:cubicBezTo>
                  <a:cubicBezTo>
                    <a:pt x="2847" y="10870"/>
                    <a:pt x="2477" y="10796"/>
                    <a:pt x="2145" y="10648"/>
                  </a:cubicBezTo>
                  <a:cubicBezTo>
                    <a:pt x="1664" y="10390"/>
                    <a:pt x="1294" y="9983"/>
                    <a:pt x="1036" y="9428"/>
                  </a:cubicBezTo>
                  <a:cubicBezTo>
                    <a:pt x="740" y="8911"/>
                    <a:pt x="629" y="8245"/>
                    <a:pt x="629" y="7506"/>
                  </a:cubicBezTo>
                  <a:cubicBezTo>
                    <a:pt x="629" y="6471"/>
                    <a:pt x="888" y="5288"/>
                    <a:pt x="1479" y="4141"/>
                  </a:cubicBezTo>
                  <a:cubicBezTo>
                    <a:pt x="2034" y="3069"/>
                    <a:pt x="2773" y="2182"/>
                    <a:pt x="3587" y="1554"/>
                  </a:cubicBezTo>
                  <a:cubicBezTo>
                    <a:pt x="4363" y="962"/>
                    <a:pt x="5250" y="629"/>
                    <a:pt x="5990" y="629"/>
                  </a:cubicBezTo>
                  <a:close/>
                  <a:moveTo>
                    <a:pt x="5990" y="1"/>
                  </a:moveTo>
                  <a:cubicBezTo>
                    <a:pt x="4141" y="38"/>
                    <a:pt x="2108" y="1517"/>
                    <a:pt x="925" y="3883"/>
                  </a:cubicBezTo>
                  <a:cubicBezTo>
                    <a:pt x="296" y="5103"/>
                    <a:pt x="0" y="6360"/>
                    <a:pt x="0" y="7506"/>
                  </a:cubicBezTo>
                  <a:cubicBezTo>
                    <a:pt x="0" y="8319"/>
                    <a:pt x="148" y="9059"/>
                    <a:pt x="481" y="9687"/>
                  </a:cubicBezTo>
                  <a:cubicBezTo>
                    <a:pt x="777" y="10353"/>
                    <a:pt x="1257" y="10870"/>
                    <a:pt x="1886" y="11166"/>
                  </a:cubicBezTo>
                  <a:cubicBezTo>
                    <a:pt x="2293" y="11388"/>
                    <a:pt x="2773" y="11499"/>
                    <a:pt x="3254" y="11499"/>
                  </a:cubicBezTo>
                  <a:cubicBezTo>
                    <a:pt x="5139" y="11499"/>
                    <a:pt x="7136" y="9983"/>
                    <a:pt x="8319" y="7654"/>
                  </a:cubicBezTo>
                  <a:cubicBezTo>
                    <a:pt x="8947" y="6434"/>
                    <a:pt x="9243" y="5177"/>
                    <a:pt x="9243" y="4031"/>
                  </a:cubicBezTo>
                  <a:cubicBezTo>
                    <a:pt x="9243" y="3217"/>
                    <a:pt x="9095" y="2441"/>
                    <a:pt x="8799" y="1812"/>
                  </a:cubicBezTo>
                  <a:cubicBezTo>
                    <a:pt x="8467" y="1184"/>
                    <a:pt x="8023" y="666"/>
                    <a:pt x="7395" y="333"/>
                  </a:cubicBezTo>
                  <a:cubicBezTo>
                    <a:pt x="6951" y="112"/>
                    <a:pt x="6470" y="1"/>
                    <a:pt x="5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663;p64">
              <a:extLst>
                <a:ext uri="{FF2B5EF4-FFF2-40B4-BE49-F238E27FC236}">
                  <a16:creationId xmlns:a16="http://schemas.microsoft.com/office/drawing/2014/main" id="{043F1127-AF28-E626-55EB-3DA2261A1943}"/>
                </a:ext>
              </a:extLst>
            </p:cNvPr>
            <p:cNvSpPr/>
            <p:nvPr/>
          </p:nvSpPr>
          <p:spPr>
            <a:xfrm>
              <a:off x="5994500" y="2772900"/>
              <a:ext cx="258800" cy="320975"/>
            </a:xfrm>
            <a:custGeom>
              <a:avLst/>
              <a:gdLst/>
              <a:ahLst/>
              <a:cxnLst/>
              <a:rect l="l" t="t" r="r" b="b"/>
              <a:pathLst>
                <a:path w="10352" h="12839" extrusionOk="0">
                  <a:moveTo>
                    <a:pt x="8574" y="1"/>
                  </a:moveTo>
                  <a:cubicBezTo>
                    <a:pt x="8085" y="1"/>
                    <a:pt x="7601" y="232"/>
                    <a:pt x="7283" y="685"/>
                  </a:cubicBezTo>
                  <a:lnTo>
                    <a:pt x="481" y="10371"/>
                  </a:lnTo>
                  <a:cubicBezTo>
                    <a:pt x="0" y="11074"/>
                    <a:pt x="185" y="12072"/>
                    <a:pt x="887" y="12553"/>
                  </a:cubicBezTo>
                  <a:cubicBezTo>
                    <a:pt x="1167" y="12749"/>
                    <a:pt x="1490" y="12839"/>
                    <a:pt x="1806" y="12839"/>
                  </a:cubicBezTo>
                  <a:cubicBezTo>
                    <a:pt x="1908" y="12839"/>
                    <a:pt x="2009" y="12829"/>
                    <a:pt x="2107" y="12812"/>
                  </a:cubicBezTo>
                  <a:cubicBezTo>
                    <a:pt x="2477" y="12738"/>
                    <a:pt x="2810" y="12516"/>
                    <a:pt x="3069" y="12183"/>
                  </a:cubicBezTo>
                  <a:lnTo>
                    <a:pt x="9871" y="2460"/>
                  </a:lnTo>
                  <a:cubicBezTo>
                    <a:pt x="10352" y="1757"/>
                    <a:pt x="10167" y="796"/>
                    <a:pt x="9464" y="278"/>
                  </a:cubicBezTo>
                  <a:cubicBezTo>
                    <a:pt x="9193" y="93"/>
                    <a:pt x="8882" y="1"/>
                    <a:pt x="8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664;p64">
              <a:extLst>
                <a:ext uri="{FF2B5EF4-FFF2-40B4-BE49-F238E27FC236}">
                  <a16:creationId xmlns:a16="http://schemas.microsoft.com/office/drawing/2014/main" id="{81C2468E-0547-1A70-DBC1-C17FFFD0231D}"/>
                </a:ext>
              </a:extLst>
            </p:cNvPr>
            <p:cNvSpPr/>
            <p:nvPr/>
          </p:nvSpPr>
          <p:spPr>
            <a:xfrm>
              <a:off x="5838275" y="3220725"/>
              <a:ext cx="467725" cy="561975"/>
            </a:xfrm>
            <a:custGeom>
              <a:avLst/>
              <a:gdLst/>
              <a:ahLst/>
              <a:cxnLst/>
              <a:rect l="l" t="t" r="r" b="b"/>
              <a:pathLst>
                <a:path w="18709" h="22479" extrusionOk="0">
                  <a:moveTo>
                    <a:pt x="8467" y="0"/>
                  </a:moveTo>
                  <a:lnTo>
                    <a:pt x="1" y="18523"/>
                  </a:lnTo>
                  <a:lnTo>
                    <a:pt x="8948" y="22479"/>
                  </a:lnTo>
                  <a:lnTo>
                    <a:pt x="18708" y="555"/>
                  </a:lnTo>
                  <a:lnTo>
                    <a:pt x="84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665;p64">
              <a:extLst>
                <a:ext uri="{FF2B5EF4-FFF2-40B4-BE49-F238E27FC236}">
                  <a16:creationId xmlns:a16="http://schemas.microsoft.com/office/drawing/2014/main" id="{6E89EDF1-E427-38FC-0119-DB7A44EEBD8F}"/>
                </a:ext>
              </a:extLst>
            </p:cNvPr>
            <p:cNvSpPr/>
            <p:nvPr/>
          </p:nvSpPr>
          <p:spPr>
            <a:xfrm>
              <a:off x="5829975" y="3213325"/>
              <a:ext cx="484325" cy="577500"/>
            </a:xfrm>
            <a:custGeom>
              <a:avLst/>
              <a:gdLst/>
              <a:ahLst/>
              <a:cxnLst/>
              <a:rect l="l" t="t" r="r" b="b"/>
              <a:pathLst>
                <a:path w="19373" h="23100" extrusionOk="0">
                  <a:moveTo>
                    <a:pt x="9006" y="639"/>
                  </a:moveTo>
                  <a:lnTo>
                    <a:pt x="18596" y="1110"/>
                  </a:lnTo>
                  <a:lnTo>
                    <a:pt x="9132" y="22368"/>
                  </a:lnTo>
                  <a:lnTo>
                    <a:pt x="740" y="18671"/>
                  </a:lnTo>
                  <a:lnTo>
                    <a:pt x="9006" y="639"/>
                  </a:lnTo>
                  <a:close/>
                  <a:moveTo>
                    <a:pt x="8836" y="1"/>
                  </a:moveTo>
                  <a:cubicBezTo>
                    <a:pt x="8688" y="1"/>
                    <a:pt x="8577" y="75"/>
                    <a:pt x="8540" y="186"/>
                  </a:cubicBezTo>
                  <a:lnTo>
                    <a:pt x="37" y="18708"/>
                  </a:lnTo>
                  <a:cubicBezTo>
                    <a:pt x="0" y="18782"/>
                    <a:pt x="0" y="18856"/>
                    <a:pt x="37" y="18930"/>
                  </a:cubicBezTo>
                  <a:cubicBezTo>
                    <a:pt x="74" y="19004"/>
                    <a:pt x="111" y="19078"/>
                    <a:pt x="222" y="19115"/>
                  </a:cubicBezTo>
                  <a:lnTo>
                    <a:pt x="9169" y="23070"/>
                  </a:lnTo>
                  <a:cubicBezTo>
                    <a:pt x="9209" y="23090"/>
                    <a:pt x="9251" y="23099"/>
                    <a:pt x="9293" y="23099"/>
                  </a:cubicBezTo>
                  <a:cubicBezTo>
                    <a:pt x="9408" y="23099"/>
                    <a:pt x="9521" y="23031"/>
                    <a:pt x="9576" y="22923"/>
                  </a:cubicBezTo>
                  <a:lnTo>
                    <a:pt x="19336" y="962"/>
                  </a:lnTo>
                  <a:cubicBezTo>
                    <a:pt x="19373" y="851"/>
                    <a:pt x="19373" y="777"/>
                    <a:pt x="19336" y="666"/>
                  </a:cubicBezTo>
                  <a:cubicBezTo>
                    <a:pt x="19262" y="592"/>
                    <a:pt x="19188" y="518"/>
                    <a:pt x="19077" y="518"/>
                  </a:cubicBezTo>
                  <a:lnTo>
                    <a:pt x="8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666;p64">
              <a:extLst>
                <a:ext uri="{FF2B5EF4-FFF2-40B4-BE49-F238E27FC236}">
                  <a16:creationId xmlns:a16="http://schemas.microsoft.com/office/drawing/2014/main" id="{9513A5E7-F649-85CA-A2B1-652A9A6D9F9D}"/>
                </a:ext>
              </a:extLst>
            </p:cNvPr>
            <p:cNvSpPr/>
            <p:nvPr/>
          </p:nvSpPr>
          <p:spPr>
            <a:xfrm>
              <a:off x="6088775" y="3235525"/>
              <a:ext cx="500975" cy="665475"/>
            </a:xfrm>
            <a:custGeom>
              <a:avLst/>
              <a:gdLst/>
              <a:ahLst/>
              <a:cxnLst/>
              <a:rect l="l" t="t" r="r" b="b"/>
              <a:pathLst>
                <a:path w="20039" h="26619" extrusionOk="0">
                  <a:moveTo>
                    <a:pt x="9945" y="0"/>
                  </a:moveTo>
                  <a:lnTo>
                    <a:pt x="0" y="22367"/>
                  </a:lnTo>
                  <a:lnTo>
                    <a:pt x="9575" y="26619"/>
                  </a:lnTo>
                  <a:lnTo>
                    <a:pt x="20038" y="518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667;p64">
              <a:extLst>
                <a:ext uri="{FF2B5EF4-FFF2-40B4-BE49-F238E27FC236}">
                  <a16:creationId xmlns:a16="http://schemas.microsoft.com/office/drawing/2014/main" id="{521B173E-E7FA-DA65-EF73-FA3D90CC0737}"/>
                </a:ext>
              </a:extLst>
            </p:cNvPr>
            <p:cNvSpPr/>
            <p:nvPr/>
          </p:nvSpPr>
          <p:spPr>
            <a:xfrm>
              <a:off x="6081375" y="3228125"/>
              <a:ext cx="516675" cy="680050"/>
            </a:xfrm>
            <a:custGeom>
              <a:avLst/>
              <a:gdLst/>
              <a:ahLst/>
              <a:cxnLst/>
              <a:rect l="l" t="t" r="r" b="b"/>
              <a:pathLst>
                <a:path w="20667" h="27202" extrusionOk="0">
                  <a:moveTo>
                    <a:pt x="10450" y="639"/>
                  </a:moveTo>
                  <a:lnTo>
                    <a:pt x="19890" y="1109"/>
                  </a:lnTo>
                  <a:lnTo>
                    <a:pt x="9687" y="26471"/>
                  </a:lnTo>
                  <a:lnTo>
                    <a:pt x="740" y="22515"/>
                  </a:lnTo>
                  <a:lnTo>
                    <a:pt x="10450" y="639"/>
                  </a:lnTo>
                  <a:close/>
                  <a:moveTo>
                    <a:pt x="10278" y="0"/>
                  </a:moveTo>
                  <a:cubicBezTo>
                    <a:pt x="10130" y="0"/>
                    <a:pt x="10019" y="74"/>
                    <a:pt x="9982" y="185"/>
                  </a:cubicBezTo>
                  <a:lnTo>
                    <a:pt x="37" y="22552"/>
                  </a:lnTo>
                  <a:cubicBezTo>
                    <a:pt x="0" y="22626"/>
                    <a:pt x="0" y="22700"/>
                    <a:pt x="37" y="22774"/>
                  </a:cubicBezTo>
                  <a:cubicBezTo>
                    <a:pt x="74" y="22848"/>
                    <a:pt x="111" y="22922"/>
                    <a:pt x="185" y="22959"/>
                  </a:cubicBezTo>
                  <a:lnTo>
                    <a:pt x="9724" y="27174"/>
                  </a:lnTo>
                  <a:cubicBezTo>
                    <a:pt x="9779" y="27192"/>
                    <a:pt x="9825" y="27201"/>
                    <a:pt x="9867" y="27201"/>
                  </a:cubicBezTo>
                  <a:cubicBezTo>
                    <a:pt x="9908" y="27201"/>
                    <a:pt x="9945" y="27192"/>
                    <a:pt x="9982" y="27174"/>
                  </a:cubicBezTo>
                  <a:cubicBezTo>
                    <a:pt x="10056" y="27137"/>
                    <a:pt x="10130" y="27100"/>
                    <a:pt x="10167" y="27026"/>
                  </a:cubicBezTo>
                  <a:lnTo>
                    <a:pt x="20630" y="925"/>
                  </a:lnTo>
                  <a:cubicBezTo>
                    <a:pt x="20667" y="851"/>
                    <a:pt x="20667" y="740"/>
                    <a:pt x="20593" y="666"/>
                  </a:cubicBezTo>
                  <a:cubicBezTo>
                    <a:pt x="20556" y="592"/>
                    <a:pt x="20445" y="518"/>
                    <a:pt x="20371" y="518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668;p64">
              <a:extLst>
                <a:ext uri="{FF2B5EF4-FFF2-40B4-BE49-F238E27FC236}">
                  <a16:creationId xmlns:a16="http://schemas.microsoft.com/office/drawing/2014/main" id="{45AD5A3A-3918-707A-FA17-7FA7EAA691B5}"/>
                </a:ext>
              </a:extLst>
            </p:cNvPr>
            <p:cNvSpPr/>
            <p:nvPr/>
          </p:nvSpPr>
          <p:spPr>
            <a:xfrm>
              <a:off x="5663600" y="3210550"/>
              <a:ext cx="354950" cy="461250"/>
            </a:xfrm>
            <a:custGeom>
              <a:avLst/>
              <a:gdLst/>
              <a:ahLst/>
              <a:cxnLst/>
              <a:rect l="l" t="t" r="r" b="b"/>
              <a:pathLst>
                <a:path w="14198" h="18450" extrusionOk="0">
                  <a:moveTo>
                    <a:pt x="7136" y="1"/>
                  </a:moveTo>
                  <a:lnTo>
                    <a:pt x="1" y="15824"/>
                  </a:lnTo>
                  <a:lnTo>
                    <a:pt x="5916" y="18449"/>
                  </a:lnTo>
                  <a:lnTo>
                    <a:pt x="14197" y="371"/>
                  </a:lnTo>
                  <a:lnTo>
                    <a:pt x="7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669;p64">
              <a:extLst>
                <a:ext uri="{FF2B5EF4-FFF2-40B4-BE49-F238E27FC236}">
                  <a16:creationId xmlns:a16="http://schemas.microsoft.com/office/drawing/2014/main" id="{40239B2C-3B40-16D3-61F4-8B8380D798A1}"/>
                </a:ext>
              </a:extLst>
            </p:cNvPr>
            <p:cNvSpPr/>
            <p:nvPr/>
          </p:nvSpPr>
          <p:spPr>
            <a:xfrm>
              <a:off x="5655275" y="3202250"/>
              <a:ext cx="371575" cy="477650"/>
            </a:xfrm>
            <a:custGeom>
              <a:avLst/>
              <a:gdLst/>
              <a:ahLst/>
              <a:cxnLst/>
              <a:rect l="l" t="t" r="r" b="b"/>
              <a:pathLst>
                <a:path w="14863" h="19106" extrusionOk="0">
                  <a:moveTo>
                    <a:pt x="7691" y="629"/>
                  </a:moveTo>
                  <a:lnTo>
                    <a:pt x="14079" y="974"/>
                  </a:lnTo>
                  <a:lnTo>
                    <a:pt x="14079" y="974"/>
                  </a:lnTo>
                  <a:lnTo>
                    <a:pt x="6101" y="18375"/>
                  </a:lnTo>
                  <a:lnTo>
                    <a:pt x="740" y="16008"/>
                  </a:lnTo>
                  <a:lnTo>
                    <a:pt x="7691" y="629"/>
                  </a:lnTo>
                  <a:close/>
                  <a:moveTo>
                    <a:pt x="7506" y="0"/>
                  </a:moveTo>
                  <a:cubicBezTo>
                    <a:pt x="7358" y="0"/>
                    <a:pt x="7247" y="74"/>
                    <a:pt x="7210" y="185"/>
                  </a:cubicBezTo>
                  <a:lnTo>
                    <a:pt x="38" y="16045"/>
                  </a:lnTo>
                  <a:cubicBezTo>
                    <a:pt x="1" y="16119"/>
                    <a:pt x="1" y="16193"/>
                    <a:pt x="38" y="16267"/>
                  </a:cubicBezTo>
                  <a:cubicBezTo>
                    <a:pt x="75" y="16378"/>
                    <a:pt x="112" y="16415"/>
                    <a:pt x="186" y="16452"/>
                  </a:cubicBezTo>
                  <a:lnTo>
                    <a:pt x="6101" y="19077"/>
                  </a:lnTo>
                  <a:cubicBezTo>
                    <a:pt x="6150" y="19097"/>
                    <a:pt x="6200" y="19106"/>
                    <a:pt x="6247" y="19106"/>
                  </a:cubicBezTo>
                  <a:cubicBezTo>
                    <a:pt x="6374" y="19106"/>
                    <a:pt x="6481" y="19037"/>
                    <a:pt x="6508" y="18929"/>
                  </a:cubicBezTo>
                  <a:lnTo>
                    <a:pt x="14826" y="813"/>
                  </a:lnTo>
                  <a:cubicBezTo>
                    <a:pt x="14863" y="739"/>
                    <a:pt x="14863" y="629"/>
                    <a:pt x="14789" y="518"/>
                  </a:cubicBezTo>
                  <a:cubicBezTo>
                    <a:pt x="14752" y="444"/>
                    <a:pt x="14641" y="370"/>
                    <a:pt x="14567" y="370"/>
                  </a:cubicBezTo>
                  <a:lnTo>
                    <a:pt x="7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670;p64">
              <a:extLst>
                <a:ext uri="{FF2B5EF4-FFF2-40B4-BE49-F238E27FC236}">
                  <a16:creationId xmlns:a16="http://schemas.microsoft.com/office/drawing/2014/main" id="{02B6F208-3CC9-8CBE-BE45-75EE54AFB39C}"/>
                </a:ext>
              </a:extLst>
            </p:cNvPr>
            <p:cNvSpPr/>
            <p:nvPr/>
          </p:nvSpPr>
          <p:spPr>
            <a:xfrm>
              <a:off x="1289975" y="3512800"/>
              <a:ext cx="232025" cy="192275"/>
            </a:xfrm>
            <a:custGeom>
              <a:avLst/>
              <a:gdLst/>
              <a:ahLst/>
              <a:cxnLst/>
              <a:rect l="l" t="t" r="r" b="b"/>
              <a:pathLst>
                <a:path w="9281" h="7691" extrusionOk="0">
                  <a:moveTo>
                    <a:pt x="7136" y="0"/>
                  </a:moveTo>
                  <a:lnTo>
                    <a:pt x="1" y="1775"/>
                  </a:lnTo>
                  <a:lnTo>
                    <a:pt x="2441" y="7690"/>
                  </a:lnTo>
                  <a:lnTo>
                    <a:pt x="9280" y="5065"/>
                  </a:lnTo>
                  <a:lnTo>
                    <a:pt x="7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671;p64">
              <a:extLst>
                <a:ext uri="{FF2B5EF4-FFF2-40B4-BE49-F238E27FC236}">
                  <a16:creationId xmlns:a16="http://schemas.microsoft.com/office/drawing/2014/main" id="{97B948F0-5D98-F35F-1780-9963AF56A6A1}"/>
                </a:ext>
              </a:extLst>
            </p:cNvPr>
            <p:cNvSpPr/>
            <p:nvPr/>
          </p:nvSpPr>
          <p:spPr>
            <a:xfrm>
              <a:off x="1281650" y="3505175"/>
              <a:ext cx="247750" cy="207525"/>
            </a:xfrm>
            <a:custGeom>
              <a:avLst/>
              <a:gdLst/>
              <a:ahLst/>
              <a:cxnLst/>
              <a:rect l="l" t="t" r="r" b="b"/>
              <a:pathLst>
                <a:path w="9910" h="8301" extrusionOk="0">
                  <a:moveTo>
                    <a:pt x="7284" y="675"/>
                  </a:moveTo>
                  <a:lnTo>
                    <a:pt x="9195" y="5192"/>
                  </a:lnTo>
                  <a:lnTo>
                    <a:pt x="9195" y="5192"/>
                  </a:lnTo>
                  <a:lnTo>
                    <a:pt x="2959" y="7588"/>
                  </a:lnTo>
                  <a:lnTo>
                    <a:pt x="740" y="2265"/>
                  </a:lnTo>
                  <a:lnTo>
                    <a:pt x="7284" y="675"/>
                  </a:lnTo>
                  <a:close/>
                  <a:moveTo>
                    <a:pt x="7471" y="0"/>
                  </a:moveTo>
                  <a:cubicBezTo>
                    <a:pt x="7446" y="0"/>
                    <a:pt x="7420" y="3"/>
                    <a:pt x="7395" y="9"/>
                  </a:cubicBezTo>
                  <a:lnTo>
                    <a:pt x="260" y="1784"/>
                  </a:lnTo>
                  <a:cubicBezTo>
                    <a:pt x="186" y="1784"/>
                    <a:pt x="112" y="1858"/>
                    <a:pt x="38" y="1932"/>
                  </a:cubicBezTo>
                  <a:cubicBezTo>
                    <a:pt x="1" y="2006"/>
                    <a:pt x="1" y="2117"/>
                    <a:pt x="38" y="2191"/>
                  </a:cubicBezTo>
                  <a:lnTo>
                    <a:pt x="2478" y="8106"/>
                  </a:lnTo>
                  <a:cubicBezTo>
                    <a:pt x="2539" y="8229"/>
                    <a:pt x="2677" y="8300"/>
                    <a:pt x="2806" y="8300"/>
                  </a:cubicBezTo>
                  <a:cubicBezTo>
                    <a:pt x="2833" y="8300"/>
                    <a:pt x="2859" y="8297"/>
                    <a:pt x="2885" y="8291"/>
                  </a:cubicBezTo>
                  <a:lnTo>
                    <a:pt x="9724" y="5666"/>
                  </a:lnTo>
                  <a:cubicBezTo>
                    <a:pt x="9798" y="5629"/>
                    <a:pt x="9835" y="5555"/>
                    <a:pt x="9872" y="5481"/>
                  </a:cubicBezTo>
                  <a:cubicBezTo>
                    <a:pt x="9909" y="5407"/>
                    <a:pt x="9909" y="5333"/>
                    <a:pt x="9872" y="5259"/>
                  </a:cubicBezTo>
                  <a:lnTo>
                    <a:pt x="7765" y="194"/>
                  </a:lnTo>
                  <a:cubicBezTo>
                    <a:pt x="7704" y="72"/>
                    <a:pt x="7592" y="0"/>
                    <a:pt x="7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672;p64">
              <a:extLst>
                <a:ext uri="{FF2B5EF4-FFF2-40B4-BE49-F238E27FC236}">
                  <a16:creationId xmlns:a16="http://schemas.microsoft.com/office/drawing/2014/main" id="{B7874F34-47B4-DBDD-9377-60F4B651E041}"/>
                </a:ext>
              </a:extLst>
            </p:cNvPr>
            <p:cNvSpPr/>
            <p:nvPr/>
          </p:nvSpPr>
          <p:spPr>
            <a:xfrm>
              <a:off x="1197550" y="3311300"/>
              <a:ext cx="243100" cy="176575"/>
            </a:xfrm>
            <a:custGeom>
              <a:avLst/>
              <a:gdLst/>
              <a:ahLst/>
              <a:cxnLst/>
              <a:rect l="l" t="t" r="r" b="b"/>
              <a:pathLst>
                <a:path w="9724" h="7063" extrusionOk="0">
                  <a:moveTo>
                    <a:pt x="7469" y="1"/>
                  </a:moveTo>
                  <a:lnTo>
                    <a:pt x="1" y="888"/>
                  </a:lnTo>
                  <a:lnTo>
                    <a:pt x="2552" y="7062"/>
                  </a:lnTo>
                  <a:lnTo>
                    <a:pt x="9724" y="5398"/>
                  </a:lnTo>
                  <a:lnTo>
                    <a:pt x="74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673;p64">
              <a:extLst>
                <a:ext uri="{FF2B5EF4-FFF2-40B4-BE49-F238E27FC236}">
                  <a16:creationId xmlns:a16="http://schemas.microsoft.com/office/drawing/2014/main" id="{F81F8814-6099-2AF8-F4EC-E26AA2DB81CD}"/>
                </a:ext>
              </a:extLst>
            </p:cNvPr>
            <p:cNvSpPr/>
            <p:nvPr/>
          </p:nvSpPr>
          <p:spPr>
            <a:xfrm>
              <a:off x="1190150" y="3302975"/>
              <a:ext cx="258825" cy="192475"/>
            </a:xfrm>
            <a:custGeom>
              <a:avLst/>
              <a:gdLst/>
              <a:ahLst/>
              <a:cxnLst/>
              <a:rect l="l" t="t" r="r" b="b"/>
              <a:pathLst>
                <a:path w="10353" h="7699" extrusionOk="0">
                  <a:moveTo>
                    <a:pt x="7543" y="666"/>
                  </a:moveTo>
                  <a:lnTo>
                    <a:pt x="9613" y="5510"/>
                  </a:lnTo>
                  <a:lnTo>
                    <a:pt x="3041" y="7002"/>
                  </a:lnTo>
                  <a:lnTo>
                    <a:pt x="3041" y="7002"/>
                  </a:lnTo>
                  <a:lnTo>
                    <a:pt x="740" y="1480"/>
                  </a:lnTo>
                  <a:lnTo>
                    <a:pt x="7543" y="666"/>
                  </a:lnTo>
                  <a:close/>
                  <a:moveTo>
                    <a:pt x="7728" y="1"/>
                  </a:moveTo>
                  <a:lnTo>
                    <a:pt x="260" y="925"/>
                  </a:lnTo>
                  <a:cubicBezTo>
                    <a:pt x="186" y="925"/>
                    <a:pt x="75" y="999"/>
                    <a:pt x="38" y="1073"/>
                  </a:cubicBezTo>
                  <a:cubicBezTo>
                    <a:pt x="1" y="1147"/>
                    <a:pt x="1" y="1258"/>
                    <a:pt x="38" y="1332"/>
                  </a:cubicBezTo>
                  <a:lnTo>
                    <a:pt x="2552" y="7506"/>
                  </a:lnTo>
                  <a:cubicBezTo>
                    <a:pt x="2616" y="7602"/>
                    <a:pt x="2735" y="7698"/>
                    <a:pt x="2862" y="7698"/>
                  </a:cubicBezTo>
                  <a:cubicBezTo>
                    <a:pt x="2882" y="7698"/>
                    <a:pt x="2902" y="7696"/>
                    <a:pt x="2922" y="7691"/>
                  </a:cubicBezTo>
                  <a:lnTo>
                    <a:pt x="10094" y="6027"/>
                  </a:lnTo>
                  <a:cubicBezTo>
                    <a:pt x="10168" y="6027"/>
                    <a:pt x="10242" y="5953"/>
                    <a:pt x="10316" y="5879"/>
                  </a:cubicBezTo>
                  <a:cubicBezTo>
                    <a:pt x="10353" y="5805"/>
                    <a:pt x="10353" y="5694"/>
                    <a:pt x="10316" y="5620"/>
                  </a:cubicBezTo>
                  <a:lnTo>
                    <a:pt x="8023" y="186"/>
                  </a:lnTo>
                  <a:cubicBezTo>
                    <a:pt x="7987" y="75"/>
                    <a:pt x="7839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674;p64">
              <a:extLst>
                <a:ext uri="{FF2B5EF4-FFF2-40B4-BE49-F238E27FC236}">
                  <a16:creationId xmlns:a16="http://schemas.microsoft.com/office/drawing/2014/main" id="{2C0AFC08-DD7E-3A09-2331-9573324E8579}"/>
                </a:ext>
              </a:extLst>
            </p:cNvPr>
            <p:cNvSpPr/>
            <p:nvPr/>
          </p:nvSpPr>
          <p:spPr>
            <a:xfrm>
              <a:off x="1413825" y="3288200"/>
              <a:ext cx="203375" cy="151600"/>
            </a:xfrm>
            <a:custGeom>
              <a:avLst/>
              <a:gdLst/>
              <a:ahLst/>
              <a:cxnLst/>
              <a:rect l="l" t="t" r="r" b="b"/>
              <a:pathLst>
                <a:path w="8135" h="6064" extrusionOk="0">
                  <a:moveTo>
                    <a:pt x="6323" y="0"/>
                  </a:moveTo>
                  <a:lnTo>
                    <a:pt x="1" y="777"/>
                  </a:lnTo>
                  <a:lnTo>
                    <a:pt x="2256" y="6064"/>
                  </a:lnTo>
                  <a:lnTo>
                    <a:pt x="8134" y="4733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675;p64">
              <a:extLst>
                <a:ext uri="{FF2B5EF4-FFF2-40B4-BE49-F238E27FC236}">
                  <a16:creationId xmlns:a16="http://schemas.microsoft.com/office/drawing/2014/main" id="{3F04129B-7FF4-185F-3FDB-08AC8304B24F}"/>
                </a:ext>
              </a:extLst>
            </p:cNvPr>
            <p:cNvSpPr/>
            <p:nvPr/>
          </p:nvSpPr>
          <p:spPr>
            <a:xfrm>
              <a:off x="1406425" y="3280575"/>
              <a:ext cx="219100" cy="166850"/>
            </a:xfrm>
            <a:custGeom>
              <a:avLst/>
              <a:gdLst/>
              <a:ahLst/>
              <a:cxnLst/>
              <a:rect l="l" t="t" r="r" b="b"/>
              <a:pathLst>
                <a:path w="8764" h="6674" extrusionOk="0">
                  <a:moveTo>
                    <a:pt x="6397" y="638"/>
                  </a:moveTo>
                  <a:lnTo>
                    <a:pt x="8024" y="4816"/>
                  </a:lnTo>
                  <a:lnTo>
                    <a:pt x="2711" y="6020"/>
                  </a:lnTo>
                  <a:lnTo>
                    <a:pt x="2711" y="6020"/>
                  </a:lnTo>
                  <a:lnTo>
                    <a:pt x="740" y="1341"/>
                  </a:lnTo>
                  <a:lnTo>
                    <a:pt x="6397" y="638"/>
                  </a:lnTo>
                  <a:close/>
                  <a:moveTo>
                    <a:pt x="6641" y="0"/>
                  </a:moveTo>
                  <a:cubicBezTo>
                    <a:pt x="6621" y="0"/>
                    <a:pt x="6601" y="3"/>
                    <a:pt x="6582" y="10"/>
                  </a:cubicBezTo>
                  <a:lnTo>
                    <a:pt x="260" y="749"/>
                  </a:lnTo>
                  <a:cubicBezTo>
                    <a:pt x="186" y="786"/>
                    <a:pt x="75" y="823"/>
                    <a:pt x="38" y="897"/>
                  </a:cubicBezTo>
                  <a:cubicBezTo>
                    <a:pt x="1" y="1008"/>
                    <a:pt x="1" y="1082"/>
                    <a:pt x="38" y="1193"/>
                  </a:cubicBezTo>
                  <a:lnTo>
                    <a:pt x="2256" y="6479"/>
                  </a:lnTo>
                  <a:cubicBezTo>
                    <a:pt x="2287" y="6602"/>
                    <a:pt x="2394" y="6674"/>
                    <a:pt x="2513" y="6674"/>
                  </a:cubicBezTo>
                  <a:cubicBezTo>
                    <a:pt x="2538" y="6674"/>
                    <a:pt x="2564" y="6671"/>
                    <a:pt x="2589" y="6664"/>
                  </a:cubicBezTo>
                  <a:lnTo>
                    <a:pt x="8504" y="5333"/>
                  </a:lnTo>
                  <a:cubicBezTo>
                    <a:pt x="8615" y="5296"/>
                    <a:pt x="8689" y="5259"/>
                    <a:pt x="8726" y="5149"/>
                  </a:cubicBezTo>
                  <a:cubicBezTo>
                    <a:pt x="8763" y="5075"/>
                    <a:pt x="8763" y="5001"/>
                    <a:pt x="8726" y="4927"/>
                  </a:cubicBezTo>
                  <a:lnTo>
                    <a:pt x="6878" y="194"/>
                  </a:lnTo>
                  <a:cubicBezTo>
                    <a:pt x="6847" y="72"/>
                    <a:pt x="6740" y="0"/>
                    <a:pt x="6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676;p64">
              <a:extLst>
                <a:ext uri="{FF2B5EF4-FFF2-40B4-BE49-F238E27FC236}">
                  <a16:creationId xmlns:a16="http://schemas.microsoft.com/office/drawing/2014/main" id="{AFB9FB35-2ACC-3E2F-481C-E317F1B4E316}"/>
                </a:ext>
              </a:extLst>
            </p:cNvPr>
            <p:cNvSpPr/>
            <p:nvPr/>
          </p:nvSpPr>
          <p:spPr>
            <a:xfrm>
              <a:off x="1601450" y="3269700"/>
              <a:ext cx="162700" cy="129425"/>
            </a:xfrm>
            <a:custGeom>
              <a:avLst/>
              <a:gdLst/>
              <a:ahLst/>
              <a:cxnLst/>
              <a:rect l="l" t="t" r="r" b="b"/>
              <a:pathLst>
                <a:path w="6508" h="5177" extrusionOk="0">
                  <a:moveTo>
                    <a:pt x="4844" y="1"/>
                  </a:moveTo>
                  <a:lnTo>
                    <a:pt x="1" y="592"/>
                  </a:lnTo>
                  <a:lnTo>
                    <a:pt x="1812" y="5177"/>
                  </a:lnTo>
                  <a:lnTo>
                    <a:pt x="6508" y="4105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677;p64">
              <a:extLst>
                <a:ext uri="{FF2B5EF4-FFF2-40B4-BE49-F238E27FC236}">
                  <a16:creationId xmlns:a16="http://schemas.microsoft.com/office/drawing/2014/main" id="{A1A06513-6CCD-7853-54FB-B410EA01666F}"/>
                </a:ext>
              </a:extLst>
            </p:cNvPr>
            <p:cNvSpPr/>
            <p:nvPr/>
          </p:nvSpPr>
          <p:spPr>
            <a:xfrm>
              <a:off x="1593150" y="3262075"/>
              <a:ext cx="179325" cy="145375"/>
            </a:xfrm>
            <a:custGeom>
              <a:avLst/>
              <a:gdLst/>
              <a:ahLst/>
              <a:cxnLst/>
              <a:rect l="l" t="t" r="r" b="b"/>
              <a:pathLst>
                <a:path w="7173" h="5815" extrusionOk="0">
                  <a:moveTo>
                    <a:pt x="4969" y="632"/>
                  </a:moveTo>
                  <a:lnTo>
                    <a:pt x="6433" y="4188"/>
                  </a:lnTo>
                  <a:lnTo>
                    <a:pt x="2329" y="5149"/>
                  </a:lnTo>
                  <a:lnTo>
                    <a:pt x="776" y="1156"/>
                  </a:lnTo>
                  <a:lnTo>
                    <a:pt x="4969" y="632"/>
                  </a:lnTo>
                  <a:close/>
                  <a:moveTo>
                    <a:pt x="5199" y="1"/>
                  </a:moveTo>
                  <a:cubicBezTo>
                    <a:pt x="5178" y="1"/>
                    <a:pt x="5158" y="4"/>
                    <a:pt x="5139" y="10"/>
                  </a:cubicBezTo>
                  <a:lnTo>
                    <a:pt x="296" y="602"/>
                  </a:lnTo>
                  <a:cubicBezTo>
                    <a:pt x="222" y="602"/>
                    <a:pt x="111" y="639"/>
                    <a:pt x="74" y="750"/>
                  </a:cubicBezTo>
                  <a:cubicBezTo>
                    <a:pt x="37" y="824"/>
                    <a:pt x="0" y="897"/>
                    <a:pt x="37" y="1008"/>
                  </a:cubicBezTo>
                  <a:lnTo>
                    <a:pt x="1849" y="5593"/>
                  </a:lnTo>
                  <a:cubicBezTo>
                    <a:pt x="1886" y="5741"/>
                    <a:pt x="2033" y="5815"/>
                    <a:pt x="2218" y="5815"/>
                  </a:cubicBezTo>
                  <a:lnTo>
                    <a:pt x="6914" y="4742"/>
                  </a:lnTo>
                  <a:cubicBezTo>
                    <a:pt x="6987" y="4705"/>
                    <a:pt x="7061" y="4632"/>
                    <a:pt x="7135" y="4558"/>
                  </a:cubicBezTo>
                  <a:cubicBezTo>
                    <a:pt x="7172" y="4484"/>
                    <a:pt x="7172" y="4373"/>
                    <a:pt x="7135" y="4299"/>
                  </a:cubicBezTo>
                  <a:lnTo>
                    <a:pt x="5435" y="195"/>
                  </a:lnTo>
                  <a:cubicBezTo>
                    <a:pt x="5404" y="73"/>
                    <a:pt x="5297" y="1"/>
                    <a:pt x="5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678;p64">
              <a:extLst>
                <a:ext uri="{FF2B5EF4-FFF2-40B4-BE49-F238E27FC236}">
                  <a16:creationId xmlns:a16="http://schemas.microsoft.com/office/drawing/2014/main" id="{7BC3A0FE-4262-0D11-E7ED-2DEC01B975B4}"/>
                </a:ext>
              </a:extLst>
            </p:cNvPr>
            <p:cNvSpPr/>
            <p:nvPr/>
          </p:nvSpPr>
          <p:spPr>
            <a:xfrm>
              <a:off x="1497950" y="3470275"/>
              <a:ext cx="185800" cy="158075"/>
            </a:xfrm>
            <a:custGeom>
              <a:avLst/>
              <a:gdLst/>
              <a:ahLst/>
              <a:cxnLst/>
              <a:rect l="l" t="t" r="r" b="b"/>
              <a:pathLst>
                <a:path w="7432" h="6323" extrusionOk="0">
                  <a:moveTo>
                    <a:pt x="5767" y="1"/>
                  </a:moveTo>
                  <a:lnTo>
                    <a:pt x="0" y="1405"/>
                  </a:lnTo>
                  <a:lnTo>
                    <a:pt x="2033" y="6323"/>
                  </a:lnTo>
                  <a:lnTo>
                    <a:pt x="7431" y="4252"/>
                  </a:lnTo>
                  <a:lnTo>
                    <a:pt x="5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679;p64">
              <a:extLst>
                <a:ext uri="{FF2B5EF4-FFF2-40B4-BE49-F238E27FC236}">
                  <a16:creationId xmlns:a16="http://schemas.microsoft.com/office/drawing/2014/main" id="{0B69B862-E556-A7B8-EC7C-93AF0D81F280}"/>
                </a:ext>
              </a:extLst>
            </p:cNvPr>
            <p:cNvSpPr/>
            <p:nvPr/>
          </p:nvSpPr>
          <p:spPr>
            <a:xfrm>
              <a:off x="1489625" y="3462650"/>
              <a:ext cx="202425" cy="173825"/>
            </a:xfrm>
            <a:custGeom>
              <a:avLst/>
              <a:gdLst/>
              <a:ahLst/>
              <a:cxnLst/>
              <a:rect l="l" t="t" r="r" b="b"/>
              <a:pathLst>
                <a:path w="8097" h="6953" extrusionOk="0">
                  <a:moveTo>
                    <a:pt x="5935" y="660"/>
                  </a:moveTo>
                  <a:lnTo>
                    <a:pt x="7357" y="4372"/>
                  </a:lnTo>
                  <a:lnTo>
                    <a:pt x="2551" y="6258"/>
                  </a:lnTo>
                  <a:lnTo>
                    <a:pt x="740" y="1932"/>
                  </a:lnTo>
                  <a:lnTo>
                    <a:pt x="5935" y="660"/>
                  </a:lnTo>
                  <a:close/>
                  <a:moveTo>
                    <a:pt x="6105" y="0"/>
                  </a:moveTo>
                  <a:cubicBezTo>
                    <a:pt x="6078" y="0"/>
                    <a:pt x="6052" y="3"/>
                    <a:pt x="6027" y="10"/>
                  </a:cubicBezTo>
                  <a:lnTo>
                    <a:pt x="259" y="1415"/>
                  </a:lnTo>
                  <a:cubicBezTo>
                    <a:pt x="148" y="1452"/>
                    <a:pt x="74" y="1489"/>
                    <a:pt x="37" y="1600"/>
                  </a:cubicBezTo>
                  <a:cubicBezTo>
                    <a:pt x="0" y="1674"/>
                    <a:pt x="0" y="1747"/>
                    <a:pt x="37" y="1858"/>
                  </a:cubicBezTo>
                  <a:lnTo>
                    <a:pt x="2108" y="6775"/>
                  </a:lnTo>
                  <a:cubicBezTo>
                    <a:pt x="2135" y="6884"/>
                    <a:pt x="2241" y="6952"/>
                    <a:pt x="2354" y="6952"/>
                  </a:cubicBezTo>
                  <a:cubicBezTo>
                    <a:pt x="2395" y="6952"/>
                    <a:pt x="2438" y="6943"/>
                    <a:pt x="2477" y="6923"/>
                  </a:cubicBezTo>
                  <a:lnTo>
                    <a:pt x="7875" y="4853"/>
                  </a:lnTo>
                  <a:cubicBezTo>
                    <a:pt x="7949" y="4816"/>
                    <a:pt x="8023" y="4779"/>
                    <a:pt x="8060" y="4705"/>
                  </a:cubicBezTo>
                  <a:cubicBezTo>
                    <a:pt x="8097" y="4631"/>
                    <a:pt x="8097" y="4520"/>
                    <a:pt x="8060" y="4446"/>
                  </a:cubicBezTo>
                  <a:lnTo>
                    <a:pt x="6396" y="195"/>
                  </a:lnTo>
                  <a:cubicBezTo>
                    <a:pt x="6366" y="72"/>
                    <a:pt x="6233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680;p64">
              <a:extLst>
                <a:ext uri="{FF2B5EF4-FFF2-40B4-BE49-F238E27FC236}">
                  <a16:creationId xmlns:a16="http://schemas.microsoft.com/office/drawing/2014/main" id="{AC06E268-A5ED-C146-969E-E4113DDB8A52}"/>
                </a:ext>
              </a:extLst>
            </p:cNvPr>
            <p:cNvSpPr/>
            <p:nvPr/>
          </p:nvSpPr>
          <p:spPr>
            <a:xfrm>
              <a:off x="1004375" y="3337175"/>
              <a:ext cx="228325" cy="193200"/>
            </a:xfrm>
            <a:custGeom>
              <a:avLst/>
              <a:gdLst/>
              <a:ahLst/>
              <a:cxnLst/>
              <a:rect l="l" t="t" r="r" b="b"/>
              <a:pathLst>
                <a:path w="9133" h="7728" extrusionOk="0">
                  <a:moveTo>
                    <a:pt x="6545" y="1"/>
                  </a:moveTo>
                  <a:lnTo>
                    <a:pt x="1" y="814"/>
                  </a:lnTo>
                  <a:lnTo>
                    <a:pt x="2811" y="7728"/>
                  </a:lnTo>
                  <a:lnTo>
                    <a:pt x="9133" y="6286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681;p64">
              <a:extLst>
                <a:ext uri="{FF2B5EF4-FFF2-40B4-BE49-F238E27FC236}">
                  <a16:creationId xmlns:a16="http://schemas.microsoft.com/office/drawing/2014/main" id="{EBA02B05-8F92-49BF-BAAA-EAD9BA06C0A5}"/>
                </a:ext>
              </a:extLst>
            </p:cNvPr>
            <p:cNvSpPr/>
            <p:nvPr/>
          </p:nvSpPr>
          <p:spPr>
            <a:xfrm>
              <a:off x="996075" y="3329800"/>
              <a:ext cx="244025" cy="208150"/>
            </a:xfrm>
            <a:custGeom>
              <a:avLst/>
              <a:gdLst/>
              <a:ahLst/>
              <a:cxnLst/>
              <a:rect l="l" t="t" r="r" b="b"/>
              <a:pathLst>
                <a:path w="9761" h="8326" extrusionOk="0">
                  <a:moveTo>
                    <a:pt x="6683" y="656"/>
                  </a:moveTo>
                  <a:lnTo>
                    <a:pt x="9021" y="6359"/>
                  </a:lnTo>
                  <a:lnTo>
                    <a:pt x="3327" y="7653"/>
                  </a:lnTo>
                  <a:lnTo>
                    <a:pt x="776" y="1368"/>
                  </a:lnTo>
                  <a:lnTo>
                    <a:pt x="6683" y="656"/>
                  </a:lnTo>
                  <a:close/>
                  <a:moveTo>
                    <a:pt x="6840" y="0"/>
                  </a:moveTo>
                  <a:lnTo>
                    <a:pt x="296" y="813"/>
                  </a:lnTo>
                  <a:cubicBezTo>
                    <a:pt x="222" y="813"/>
                    <a:pt x="111" y="850"/>
                    <a:pt x="74" y="961"/>
                  </a:cubicBezTo>
                  <a:cubicBezTo>
                    <a:pt x="37" y="1035"/>
                    <a:pt x="0" y="1146"/>
                    <a:pt x="37" y="1220"/>
                  </a:cubicBezTo>
                  <a:lnTo>
                    <a:pt x="2847" y="8134"/>
                  </a:lnTo>
                  <a:cubicBezTo>
                    <a:pt x="2911" y="8230"/>
                    <a:pt x="3030" y="8326"/>
                    <a:pt x="3157" y="8326"/>
                  </a:cubicBezTo>
                  <a:cubicBezTo>
                    <a:pt x="3177" y="8326"/>
                    <a:pt x="3197" y="8323"/>
                    <a:pt x="3216" y="8318"/>
                  </a:cubicBezTo>
                  <a:lnTo>
                    <a:pt x="9501" y="6877"/>
                  </a:lnTo>
                  <a:cubicBezTo>
                    <a:pt x="9612" y="6840"/>
                    <a:pt x="9686" y="6803"/>
                    <a:pt x="9723" y="6692"/>
                  </a:cubicBezTo>
                  <a:cubicBezTo>
                    <a:pt x="9760" y="6618"/>
                    <a:pt x="9760" y="6544"/>
                    <a:pt x="9723" y="6433"/>
                  </a:cubicBezTo>
                  <a:lnTo>
                    <a:pt x="7135" y="185"/>
                  </a:lnTo>
                  <a:cubicBezTo>
                    <a:pt x="7098" y="74"/>
                    <a:pt x="6951" y="0"/>
                    <a:pt x="6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682;p64">
              <a:extLst>
                <a:ext uri="{FF2B5EF4-FFF2-40B4-BE49-F238E27FC236}">
                  <a16:creationId xmlns:a16="http://schemas.microsoft.com/office/drawing/2014/main" id="{E3BE1B80-BD4F-5429-1B3E-EF18A7FC7C4A}"/>
                </a:ext>
              </a:extLst>
            </p:cNvPr>
            <p:cNvSpPr/>
            <p:nvPr/>
          </p:nvSpPr>
          <p:spPr>
            <a:xfrm>
              <a:off x="1752100" y="3259550"/>
              <a:ext cx="92475" cy="106300"/>
            </a:xfrm>
            <a:custGeom>
              <a:avLst/>
              <a:gdLst/>
              <a:ahLst/>
              <a:cxnLst/>
              <a:rect l="l" t="t" r="r" b="b"/>
              <a:pathLst>
                <a:path w="3699" h="4252" extrusionOk="0">
                  <a:moveTo>
                    <a:pt x="2108" y="0"/>
                  </a:moveTo>
                  <a:lnTo>
                    <a:pt x="1" y="259"/>
                  </a:lnTo>
                  <a:lnTo>
                    <a:pt x="1628" y="4252"/>
                  </a:lnTo>
                  <a:lnTo>
                    <a:pt x="3698" y="380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683;p64">
              <a:extLst>
                <a:ext uri="{FF2B5EF4-FFF2-40B4-BE49-F238E27FC236}">
                  <a16:creationId xmlns:a16="http://schemas.microsoft.com/office/drawing/2014/main" id="{42AECA34-D78F-C383-4F36-337D51B0BAD1}"/>
                </a:ext>
              </a:extLst>
            </p:cNvPr>
            <p:cNvSpPr/>
            <p:nvPr/>
          </p:nvSpPr>
          <p:spPr>
            <a:xfrm>
              <a:off x="1743800" y="3251925"/>
              <a:ext cx="109075" cy="121575"/>
            </a:xfrm>
            <a:custGeom>
              <a:avLst/>
              <a:gdLst/>
              <a:ahLst/>
              <a:cxnLst/>
              <a:rect l="l" t="t" r="r" b="b"/>
              <a:pathLst>
                <a:path w="4363" h="4863" extrusionOk="0">
                  <a:moveTo>
                    <a:pt x="2218" y="638"/>
                  </a:moveTo>
                  <a:lnTo>
                    <a:pt x="3623" y="3891"/>
                  </a:lnTo>
                  <a:lnTo>
                    <a:pt x="2159" y="4210"/>
                  </a:lnTo>
                  <a:lnTo>
                    <a:pt x="2159" y="4210"/>
                  </a:lnTo>
                  <a:lnTo>
                    <a:pt x="777" y="823"/>
                  </a:lnTo>
                  <a:lnTo>
                    <a:pt x="2218" y="638"/>
                  </a:lnTo>
                  <a:close/>
                  <a:moveTo>
                    <a:pt x="2463" y="0"/>
                  </a:moveTo>
                  <a:cubicBezTo>
                    <a:pt x="2442" y="0"/>
                    <a:pt x="2422" y="3"/>
                    <a:pt x="2403" y="9"/>
                  </a:cubicBezTo>
                  <a:lnTo>
                    <a:pt x="296" y="268"/>
                  </a:lnTo>
                  <a:cubicBezTo>
                    <a:pt x="222" y="268"/>
                    <a:pt x="111" y="305"/>
                    <a:pt x="74" y="416"/>
                  </a:cubicBezTo>
                  <a:cubicBezTo>
                    <a:pt x="37" y="490"/>
                    <a:pt x="0" y="601"/>
                    <a:pt x="37" y="675"/>
                  </a:cubicBezTo>
                  <a:lnTo>
                    <a:pt x="1701" y="4668"/>
                  </a:lnTo>
                  <a:cubicBezTo>
                    <a:pt x="1732" y="4790"/>
                    <a:pt x="1838" y="4862"/>
                    <a:pt x="1958" y="4862"/>
                  </a:cubicBezTo>
                  <a:cubicBezTo>
                    <a:pt x="1983" y="4862"/>
                    <a:pt x="2008" y="4859"/>
                    <a:pt x="2034" y="4853"/>
                  </a:cubicBezTo>
                  <a:lnTo>
                    <a:pt x="4104" y="4409"/>
                  </a:lnTo>
                  <a:cubicBezTo>
                    <a:pt x="4215" y="4372"/>
                    <a:pt x="4289" y="4335"/>
                    <a:pt x="4326" y="4224"/>
                  </a:cubicBezTo>
                  <a:cubicBezTo>
                    <a:pt x="4363" y="4150"/>
                    <a:pt x="4363" y="4076"/>
                    <a:pt x="4326" y="3965"/>
                  </a:cubicBezTo>
                  <a:lnTo>
                    <a:pt x="2699" y="194"/>
                  </a:lnTo>
                  <a:cubicBezTo>
                    <a:pt x="2668" y="72"/>
                    <a:pt x="2562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684;p64">
              <a:extLst>
                <a:ext uri="{FF2B5EF4-FFF2-40B4-BE49-F238E27FC236}">
                  <a16:creationId xmlns:a16="http://schemas.microsoft.com/office/drawing/2014/main" id="{CE8AF57D-A3BC-9B71-CF1A-77A781C9B2E2}"/>
                </a:ext>
              </a:extLst>
            </p:cNvPr>
            <p:cNvSpPr/>
            <p:nvPr/>
          </p:nvSpPr>
          <p:spPr>
            <a:xfrm>
              <a:off x="1087575" y="3563625"/>
              <a:ext cx="235700" cy="215375"/>
            </a:xfrm>
            <a:custGeom>
              <a:avLst/>
              <a:gdLst/>
              <a:ahLst/>
              <a:cxnLst/>
              <a:rect l="l" t="t" r="r" b="b"/>
              <a:pathLst>
                <a:path w="9428" h="8615" extrusionOk="0">
                  <a:moveTo>
                    <a:pt x="6951" y="1"/>
                  </a:moveTo>
                  <a:lnTo>
                    <a:pt x="0" y="1701"/>
                  </a:lnTo>
                  <a:lnTo>
                    <a:pt x="2810" y="8615"/>
                  </a:lnTo>
                  <a:lnTo>
                    <a:pt x="9428" y="6064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685;p64">
              <a:extLst>
                <a:ext uri="{FF2B5EF4-FFF2-40B4-BE49-F238E27FC236}">
                  <a16:creationId xmlns:a16="http://schemas.microsoft.com/office/drawing/2014/main" id="{98125031-C7F7-BD3A-B23D-BB8EC724ED63}"/>
                </a:ext>
              </a:extLst>
            </p:cNvPr>
            <p:cNvSpPr/>
            <p:nvPr/>
          </p:nvSpPr>
          <p:spPr>
            <a:xfrm>
              <a:off x="1079250" y="3556000"/>
              <a:ext cx="252350" cy="231100"/>
            </a:xfrm>
            <a:custGeom>
              <a:avLst/>
              <a:gdLst/>
              <a:ahLst/>
              <a:cxnLst/>
              <a:rect l="l" t="t" r="r" b="b"/>
              <a:pathLst>
                <a:path w="10094" h="9244" extrusionOk="0">
                  <a:moveTo>
                    <a:pt x="7091" y="667"/>
                  </a:moveTo>
                  <a:lnTo>
                    <a:pt x="9354" y="6184"/>
                  </a:lnTo>
                  <a:lnTo>
                    <a:pt x="3328" y="8513"/>
                  </a:lnTo>
                  <a:lnTo>
                    <a:pt x="740" y="2228"/>
                  </a:lnTo>
                  <a:lnTo>
                    <a:pt x="7091" y="667"/>
                  </a:lnTo>
                  <a:close/>
                  <a:moveTo>
                    <a:pt x="7285" y="0"/>
                  </a:moveTo>
                  <a:cubicBezTo>
                    <a:pt x="7260" y="0"/>
                    <a:pt x="7235" y="4"/>
                    <a:pt x="7210" y="10"/>
                  </a:cubicBezTo>
                  <a:lnTo>
                    <a:pt x="259" y="1711"/>
                  </a:lnTo>
                  <a:cubicBezTo>
                    <a:pt x="185" y="1747"/>
                    <a:pt x="111" y="1821"/>
                    <a:pt x="74" y="1895"/>
                  </a:cubicBezTo>
                  <a:cubicBezTo>
                    <a:pt x="37" y="1969"/>
                    <a:pt x="0" y="2043"/>
                    <a:pt x="37" y="2154"/>
                  </a:cubicBezTo>
                  <a:lnTo>
                    <a:pt x="2847" y="9031"/>
                  </a:lnTo>
                  <a:cubicBezTo>
                    <a:pt x="2902" y="9168"/>
                    <a:pt x="3018" y="9244"/>
                    <a:pt x="3134" y="9244"/>
                  </a:cubicBezTo>
                  <a:cubicBezTo>
                    <a:pt x="3175" y="9244"/>
                    <a:pt x="3216" y="9235"/>
                    <a:pt x="3254" y="9216"/>
                  </a:cubicBezTo>
                  <a:lnTo>
                    <a:pt x="9872" y="6665"/>
                  </a:lnTo>
                  <a:cubicBezTo>
                    <a:pt x="9945" y="6628"/>
                    <a:pt x="10019" y="6591"/>
                    <a:pt x="10056" y="6480"/>
                  </a:cubicBezTo>
                  <a:cubicBezTo>
                    <a:pt x="10093" y="6406"/>
                    <a:pt x="10093" y="6332"/>
                    <a:pt x="10056" y="6258"/>
                  </a:cubicBezTo>
                  <a:lnTo>
                    <a:pt x="7542" y="195"/>
                  </a:lnTo>
                  <a:cubicBezTo>
                    <a:pt x="7512" y="72"/>
                    <a:pt x="7405" y="0"/>
                    <a:pt x="7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686;p64">
              <a:extLst>
                <a:ext uri="{FF2B5EF4-FFF2-40B4-BE49-F238E27FC236}">
                  <a16:creationId xmlns:a16="http://schemas.microsoft.com/office/drawing/2014/main" id="{001ED62F-7D46-B834-7145-076C378103B2}"/>
                </a:ext>
              </a:extLst>
            </p:cNvPr>
            <p:cNvSpPr/>
            <p:nvPr/>
          </p:nvSpPr>
          <p:spPr>
            <a:xfrm>
              <a:off x="1670775" y="3434225"/>
              <a:ext cx="154375" cy="132200"/>
            </a:xfrm>
            <a:custGeom>
              <a:avLst/>
              <a:gdLst/>
              <a:ahLst/>
              <a:cxnLst/>
              <a:rect l="l" t="t" r="r" b="b"/>
              <a:pathLst>
                <a:path w="6175" h="5288" extrusionOk="0">
                  <a:moveTo>
                    <a:pt x="4733" y="1"/>
                  </a:moveTo>
                  <a:lnTo>
                    <a:pt x="1" y="1147"/>
                  </a:lnTo>
                  <a:lnTo>
                    <a:pt x="1627" y="5288"/>
                  </a:lnTo>
                  <a:lnTo>
                    <a:pt x="6175" y="3513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687;p64">
              <a:extLst>
                <a:ext uri="{FF2B5EF4-FFF2-40B4-BE49-F238E27FC236}">
                  <a16:creationId xmlns:a16="http://schemas.microsoft.com/office/drawing/2014/main" id="{D134A6A7-26A2-4EF3-A855-55E07865CC23}"/>
                </a:ext>
              </a:extLst>
            </p:cNvPr>
            <p:cNvSpPr/>
            <p:nvPr/>
          </p:nvSpPr>
          <p:spPr>
            <a:xfrm>
              <a:off x="1663375" y="3426600"/>
              <a:ext cx="170100" cy="147450"/>
            </a:xfrm>
            <a:custGeom>
              <a:avLst/>
              <a:gdLst/>
              <a:ahLst/>
              <a:cxnLst/>
              <a:rect l="l" t="t" r="r" b="b"/>
              <a:pathLst>
                <a:path w="6804" h="5898" extrusionOk="0">
                  <a:moveTo>
                    <a:pt x="4867" y="660"/>
                  </a:moveTo>
                  <a:lnTo>
                    <a:pt x="6064" y="3670"/>
                  </a:lnTo>
                  <a:lnTo>
                    <a:pt x="2108" y="5186"/>
                  </a:lnTo>
                  <a:lnTo>
                    <a:pt x="740" y="1674"/>
                  </a:lnTo>
                  <a:lnTo>
                    <a:pt x="4867" y="660"/>
                  </a:lnTo>
                  <a:close/>
                  <a:moveTo>
                    <a:pt x="5031" y="1"/>
                  </a:moveTo>
                  <a:cubicBezTo>
                    <a:pt x="5006" y="1"/>
                    <a:pt x="4980" y="4"/>
                    <a:pt x="4955" y="10"/>
                  </a:cubicBezTo>
                  <a:lnTo>
                    <a:pt x="223" y="1156"/>
                  </a:lnTo>
                  <a:cubicBezTo>
                    <a:pt x="149" y="1193"/>
                    <a:pt x="75" y="1230"/>
                    <a:pt x="38" y="1304"/>
                  </a:cubicBezTo>
                  <a:cubicBezTo>
                    <a:pt x="1" y="1415"/>
                    <a:pt x="1" y="1489"/>
                    <a:pt x="38" y="1563"/>
                  </a:cubicBezTo>
                  <a:lnTo>
                    <a:pt x="1628" y="5703"/>
                  </a:lnTo>
                  <a:cubicBezTo>
                    <a:pt x="1689" y="5826"/>
                    <a:pt x="1826" y="5898"/>
                    <a:pt x="1956" y="5898"/>
                  </a:cubicBezTo>
                  <a:cubicBezTo>
                    <a:pt x="1982" y="5898"/>
                    <a:pt x="2009" y="5895"/>
                    <a:pt x="2034" y="5888"/>
                  </a:cubicBezTo>
                  <a:lnTo>
                    <a:pt x="6582" y="4114"/>
                  </a:lnTo>
                  <a:cubicBezTo>
                    <a:pt x="6656" y="4077"/>
                    <a:pt x="6729" y="4040"/>
                    <a:pt x="6766" y="3966"/>
                  </a:cubicBezTo>
                  <a:cubicBezTo>
                    <a:pt x="6803" y="3892"/>
                    <a:pt x="6803" y="3781"/>
                    <a:pt x="6766" y="3707"/>
                  </a:cubicBezTo>
                  <a:lnTo>
                    <a:pt x="5325" y="195"/>
                  </a:lnTo>
                  <a:cubicBezTo>
                    <a:pt x="5263" y="72"/>
                    <a:pt x="5151" y="1"/>
                    <a:pt x="5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688;p64">
              <a:extLst>
                <a:ext uri="{FF2B5EF4-FFF2-40B4-BE49-F238E27FC236}">
                  <a16:creationId xmlns:a16="http://schemas.microsoft.com/office/drawing/2014/main" id="{FC9408A5-45AC-783B-4D2C-DEB5347E845A}"/>
                </a:ext>
              </a:extLst>
            </p:cNvPr>
            <p:cNvSpPr/>
            <p:nvPr/>
          </p:nvSpPr>
          <p:spPr>
            <a:xfrm>
              <a:off x="1817725" y="3414825"/>
              <a:ext cx="87850" cy="97075"/>
            </a:xfrm>
            <a:custGeom>
              <a:avLst/>
              <a:gdLst/>
              <a:ahLst/>
              <a:cxnLst/>
              <a:rect l="l" t="t" r="r" b="b"/>
              <a:pathLst>
                <a:path w="3514" h="3883" extrusionOk="0">
                  <a:moveTo>
                    <a:pt x="1997" y="0"/>
                  </a:moveTo>
                  <a:lnTo>
                    <a:pt x="1" y="481"/>
                  </a:lnTo>
                  <a:lnTo>
                    <a:pt x="1406" y="3882"/>
                  </a:lnTo>
                  <a:lnTo>
                    <a:pt x="3513" y="3069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689;p64">
              <a:extLst>
                <a:ext uri="{FF2B5EF4-FFF2-40B4-BE49-F238E27FC236}">
                  <a16:creationId xmlns:a16="http://schemas.microsoft.com/office/drawing/2014/main" id="{120D34D1-EE67-2384-ED9B-423E041E522E}"/>
                </a:ext>
              </a:extLst>
            </p:cNvPr>
            <p:cNvSpPr/>
            <p:nvPr/>
          </p:nvSpPr>
          <p:spPr>
            <a:xfrm>
              <a:off x="1810350" y="3407175"/>
              <a:ext cx="103525" cy="112350"/>
            </a:xfrm>
            <a:custGeom>
              <a:avLst/>
              <a:gdLst/>
              <a:ahLst/>
              <a:cxnLst/>
              <a:rect l="l" t="t" r="r" b="b"/>
              <a:pathLst>
                <a:path w="4141" h="4494" extrusionOk="0">
                  <a:moveTo>
                    <a:pt x="2107" y="676"/>
                  </a:moveTo>
                  <a:lnTo>
                    <a:pt x="3401" y="3227"/>
                  </a:lnTo>
                  <a:lnTo>
                    <a:pt x="1878" y="3787"/>
                  </a:lnTo>
                  <a:lnTo>
                    <a:pt x="1878" y="3787"/>
                  </a:lnTo>
                  <a:lnTo>
                    <a:pt x="740" y="1009"/>
                  </a:lnTo>
                  <a:lnTo>
                    <a:pt x="2107" y="676"/>
                  </a:lnTo>
                  <a:close/>
                  <a:moveTo>
                    <a:pt x="2280" y="1"/>
                  </a:moveTo>
                  <a:cubicBezTo>
                    <a:pt x="2259" y="1"/>
                    <a:pt x="2238" y="4"/>
                    <a:pt x="2218" y="11"/>
                  </a:cubicBezTo>
                  <a:lnTo>
                    <a:pt x="222" y="491"/>
                  </a:lnTo>
                  <a:cubicBezTo>
                    <a:pt x="148" y="528"/>
                    <a:pt x="74" y="565"/>
                    <a:pt x="37" y="639"/>
                  </a:cubicBezTo>
                  <a:cubicBezTo>
                    <a:pt x="0" y="713"/>
                    <a:pt x="0" y="824"/>
                    <a:pt x="37" y="898"/>
                  </a:cubicBezTo>
                  <a:lnTo>
                    <a:pt x="1405" y="4299"/>
                  </a:lnTo>
                  <a:cubicBezTo>
                    <a:pt x="1466" y="4422"/>
                    <a:pt x="1604" y="4493"/>
                    <a:pt x="1733" y="4493"/>
                  </a:cubicBezTo>
                  <a:cubicBezTo>
                    <a:pt x="1760" y="4493"/>
                    <a:pt x="1786" y="4490"/>
                    <a:pt x="1812" y="4484"/>
                  </a:cubicBezTo>
                  <a:lnTo>
                    <a:pt x="3919" y="3671"/>
                  </a:lnTo>
                  <a:cubicBezTo>
                    <a:pt x="3993" y="3634"/>
                    <a:pt x="4067" y="3560"/>
                    <a:pt x="4104" y="3486"/>
                  </a:cubicBezTo>
                  <a:cubicBezTo>
                    <a:pt x="4141" y="3412"/>
                    <a:pt x="4141" y="3301"/>
                    <a:pt x="4104" y="3227"/>
                  </a:cubicBezTo>
                  <a:lnTo>
                    <a:pt x="2551" y="158"/>
                  </a:lnTo>
                  <a:cubicBezTo>
                    <a:pt x="2490" y="67"/>
                    <a:pt x="2379" y="1"/>
                    <a:pt x="2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690;p64">
              <a:extLst>
                <a:ext uri="{FF2B5EF4-FFF2-40B4-BE49-F238E27FC236}">
                  <a16:creationId xmlns:a16="http://schemas.microsoft.com/office/drawing/2014/main" id="{6946D783-99A4-2474-0B40-E3AE03DBB2F3}"/>
                </a:ext>
              </a:extLst>
            </p:cNvPr>
            <p:cNvSpPr/>
            <p:nvPr/>
          </p:nvSpPr>
          <p:spPr>
            <a:xfrm>
              <a:off x="6467700" y="3108900"/>
              <a:ext cx="396550" cy="1791250"/>
            </a:xfrm>
            <a:custGeom>
              <a:avLst/>
              <a:gdLst/>
              <a:ahLst/>
              <a:cxnLst/>
              <a:rect l="l" t="t" r="r" b="b"/>
              <a:pathLst>
                <a:path w="15862" h="71650" extrusionOk="0">
                  <a:moveTo>
                    <a:pt x="15529" y="0"/>
                  </a:moveTo>
                  <a:cubicBezTo>
                    <a:pt x="15381" y="0"/>
                    <a:pt x="15233" y="148"/>
                    <a:pt x="15233" y="296"/>
                  </a:cubicBezTo>
                  <a:lnTo>
                    <a:pt x="15233" y="55456"/>
                  </a:lnTo>
                  <a:lnTo>
                    <a:pt x="297" y="55456"/>
                  </a:lnTo>
                  <a:cubicBezTo>
                    <a:pt x="223" y="55456"/>
                    <a:pt x="149" y="55493"/>
                    <a:pt x="112" y="55530"/>
                  </a:cubicBezTo>
                  <a:cubicBezTo>
                    <a:pt x="38" y="55604"/>
                    <a:pt x="1" y="55678"/>
                    <a:pt x="1" y="55752"/>
                  </a:cubicBezTo>
                  <a:lnTo>
                    <a:pt x="1" y="71354"/>
                  </a:lnTo>
                  <a:cubicBezTo>
                    <a:pt x="1" y="71538"/>
                    <a:pt x="149" y="71649"/>
                    <a:pt x="297" y="71649"/>
                  </a:cubicBezTo>
                  <a:cubicBezTo>
                    <a:pt x="482" y="71649"/>
                    <a:pt x="629" y="71538"/>
                    <a:pt x="629" y="71354"/>
                  </a:cubicBezTo>
                  <a:lnTo>
                    <a:pt x="629" y="56085"/>
                  </a:lnTo>
                  <a:lnTo>
                    <a:pt x="15529" y="56085"/>
                  </a:lnTo>
                  <a:cubicBezTo>
                    <a:pt x="15603" y="56085"/>
                    <a:pt x="15713" y="56048"/>
                    <a:pt x="15750" y="55974"/>
                  </a:cubicBezTo>
                  <a:cubicBezTo>
                    <a:pt x="15824" y="55937"/>
                    <a:pt x="15861" y="55863"/>
                    <a:pt x="15861" y="55752"/>
                  </a:cubicBezTo>
                  <a:lnTo>
                    <a:pt x="15861" y="296"/>
                  </a:lnTo>
                  <a:cubicBezTo>
                    <a:pt x="15861" y="148"/>
                    <a:pt x="15713" y="0"/>
                    <a:pt x="15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691;p64">
              <a:extLst>
                <a:ext uri="{FF2B5EF4-FFF2-40B4-BE49-F238E27FC236}">
                  <a16:creationId xmlns:a16="http://schemas.microsoft.com/office/drawing/2014/main" id="{EA0DF6CB-BA8F-0FFD-9653-93516651FBB3}"/>
                </a:ext>
              </a:extLst>
            </p:cNvPr>
            <p:cNvSpPr/>
            <p:nvPr/>
          </p:nvSpPr>
          <p:spPr>
            <a:xfrm>
              <a:off x="6694150" y="3425900"/>
              <a:ext cx="170100" cy="713575"/>
            </a:xfrm>
            <a:custGeom>
              <a:avLst/>
              <a:gdLst/>
              <a:ahLst/>
              <a:cxnLst/>
              <a:rect l="l" t="t" r="r" b="b"/>
              <a:pathLst>
                <a:path w="6804" h="28543" extrusionOk="0">
                  <a:moveTo>
                    <a:pt x="333" y="1"/>
                  </a:moveTo>
                  <a:cubicBezTo>
                    <a:pt x="149" y="1"/>
                    <a:pt x="1" y="149"/>
                    <a:pt x="1" y="297"/>
                  </a:cubicBezTo>
                  <a:lnTo>
                    <a:pt x="1" y="28210"/>
                  </a:lnTo>
                  <a:cubicBezTo>
                    <a:pt x="1" y="28321"/>
                    <a:pt x="38" y="28395"/>
                    <a:pt x="112" y="28431"/>
                  </a:cubicBezTo>
                  <a:cubicBezTo>
                    <a:pt x="149" y="28505"/>
                    <a:pt x="223" y="28542"/>
                    <a:pt x="333" y="28542"/>
                  </a:cubicBezTo>
                  <a:lnTo>
                    <a:pt x="6471" y="28542"/>
                  </a:lnTo>
                  <a:cubicBezTo>
                    <a:pt x="6655" y="28542"/>
                    <a:pt x="6803" y="28395"/>
                    <a:pt x="6803" y="28210"/>
                  </a:cubicBezTo>
                  <a:cubicBezTo>
                    <a:pt x="6803" y="28062"/>
                    <a:pt x="6655" y="27914"/>
                    <a:pt x="6471" y="27914"/>
                  </a:cubicBezTo>
                  <a:lnTo>
                    <a:pt x="629" y="27914"/>
                  </a:lnTo>
                  <a:lnTo>
                    <a:pt x="629" y="297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692;p64">
              <a:extLst>
                <a:ext uri="{FF2B5EF4-FFF2-40B4-BE49-F238E27FC236}">
                  <a16:creationId xmlns:a16="http://schemas.microsoft.com/office/drawing/2014/main" id="{6B40BE19-4761-EFDC-893F-2DF6D2257AE6}"/>
                </a:ext>
              </a:extLst>
            </p:cNvPr>
            <p:cNvSpPr/>
            <p:nvPr/>
          </p:nvSpPr>
          <p:spPr>
            <a:xfrm>
              <a:off x="5578575" y="4023925"/>
              <a:ext cx="478775" cy="632200"/>
            </a:xfrm>
            <a:custGeom>
              <a:avLst/>
              <a:gdLst/>
              <a:ahLst/>
              <a:cxnLst/>
              <a:rect l="l" t="t" r="r" b="b"/>
              <a:pathLst>
                <a:path w="19151" h="25288" extrusionOk="0">
                  <a:moveTo>
                    <a:pt x="362" y="0"/>
                  </a:moveTo>
                  <a:cubicBezTo>
                    <a:pt x="255" y="0"/>
                    <a:pt x="148" y="49"/>
                    <a:pt x="74" y="148"/>
                  </a:cubicBezTo>
                  <a:cubicBezTo>
                    <a:pt x="0" y="296"/>
                    <a:pt x="37" y="481"/>
                    <a:pt x="185" y="592"/>
                  </a:cubicBezTo>
                  <a:lnTo>
                    <a:pt x="18523" y="11720"/>
                  </a:lnTo>
                  <a:lnTo>
                    <a:pt x="18523" y="24955"/>
                  </a:lnTo>
                  <a:cubicBezTo>
                    <a:pt x="18523" y="25140"/>
                    <a:pt x="18670" y="25288"/>
                    <a:pt x="18855" y="25288"/>
                  </a:cubicBezTo>
                  <a:cubicBezTo>
                    <a:pt x="19003" y="25288"/>
                    <a:pt x="19151" y="25140"/>
                    <a:pt x="19151" y="24955"/>
                  </a:cubicBezTo>
                  <a:lnTo>
                    <a:pt x="19151" y="11535"/>
                  </a:lnTo>
                  <a:cubicBezTo>
                    <a:pt x="19151" y="11461"/>
                    <a:pt x="19077" y="11350"/>
                    <a:pt x="19003" y="11276"/>
                  </a:cubicBezTo>
                  <a:lnTo>
                    <a:pt x="518" y="37"/>
                  </a:lnTo>
                  <a:cubicBezTo>
                    <a:pt x="469" y="12"/>
                    <a:pt x="415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693;p64">
              <a:extLst>
                <a:ext uri="{FF2B5EF4-FFF2-40B4-BE49-F238E27FC236}">
                  <a16:creationId xmlns:a16="http://schemas.microsoft.com/office/drawing/2014/main" id="{7EC732EB-422D-5A18-D98E-DFC2FAA73683}"/>
                </a:ext>
              </a:extLst>
            </p:cNvPr>
            <p:cNvSpPr/>
            <p:nvPr/>
          </p:nvSpPr>
          <p:spPr>
            <a:xfrm>
              <a:off x="5824425" y="4187500"/>
              <a:ext cx="15725" cy="314275"/>
            </a:xfrm>
            <a:custGeom>
              <a:avLst/>
              <a:gdLst/>
              <a:ahLst/>
              <a:cxnLst/>
              <a:rect l="l" t="t" r="r" b="b"/>
              <a:pathLst>
                <a:path w="629" h="12571" extrusionOk="0">
                  <a:moveTo>
                    <a:pt x="296" y="1"/>
                  </a:moveTo>
                  <a:cubicBezTo>
                    <a:pt x="148" y="1"/>
                    <a:pt x="0" y="112"/>
                    <a:pt x="0" y="297"/>
                  </a:cubicBezTo>
                  <a:lnTo>
                    <a:pt x="0" y="12275"/>
                  </a:lnTo>
                  <a:cubicBezTo>
                    <a:pt x="0" y="12423"/>
                    <a:pt x="148" y="12571"/>
                    <a:pt x="296" y="12571"/>
                  </a:cubicBezTo>
                  <a:cubicBezTo>
                    <a:pt x="481" y="12571"/>
                    <a:pt x="629" y="12423"/>
                    <a:pt x="629" y="12275"/>
                  </a:cubicBezTo>
                  <a:lnTo>
                    <a:pt x="629" y="297"/>
                  </a:lnTo>
                  <a:cubicBezTo>
                    <a:pt x="629" y="112"/>
                    <a:pt x="481" y="1"/>
                    <a:pt x="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694;p64">
              <a:extLst>
                <a:ext uri="{FF2B5EF4-FFF2-40B4-BE49-F238E27FC236}">
                  <a16:creationId xmlns:a16="http://schemas.microsoft.com/office/drawing/2014/main" id="{6B61A44D-6130-5801-8520-2AB9D5519A92}"/>
                </a:ext>
              </a:extLst>
            </p:cNvPr>
            <p:cNvSpPr/>
            <p:nvPr/>
          </p:nvSpPr>
          <p:spPr>
            <a:xfrm>
              <a:off x="5823500" y="3806475"/>
              <a:ext cx="396525" cy="794825"/>
            </a:xfrm>
            <a:custGeom>
              <a:avLst/>
              <a:gdLst/>
              <a:ahLst/>
              <a:cxnLst/>
              <a:rect l="l" t="t" r="r" b="b"/>
              <a:pathLst>
                <a:path w="15861" h="31793" extrusionOk="0">
                  <a:moveTo>
                    <a:pt x="335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74" y="84"/>
                    <a:pt x="0" y="232"/>
                    <a:pt x="37" y="417"/>
                  </a:cubicBezTo>
                  <a:lnTo>
                    <a:pt x="1849" y="6221"/>
                  </a:lnTo>
                  <a:cubicBezTo>
                    <a:pt x="1886" y="6258"/>
                    <a:pt x="1923" y="6332"/>
                    <a:pt x="1997" y="6369"/>
                  </a:cubicBezTo>
                  <a:lnTo>
                    <a:pt x="15269" y="14613"/>
                  </a:lnTo>
                  <a:lnTo>
                    <a:pt x="15269" y="30844"/>
                  </a:lnTo>
                  <a:lnTo>
                    <a:pt x="9243" y="26185"/>
                  </a:lnTo>
                  <a:cubicBezTo>
                    <a:pt x="9174" y="26134"/>
                    <a:pt x="9098" y="26106"/>
                    <a:pt x="9024" y="26106"/>
                  </a:cubicBezTo>
                  <a:cubicBezTo>
                    <a:pt x="8940" y="26106"/>
                    <a:pt x="8859" y="26143"/>
                    <a:pt x="8799" y="26222"/>
                  </a:cubicBezTo>
                  <a:cubicBezTo>
                    <a:pt x="8689" y="26370"/>
                    <a:pt x="8726" y="26555"/>
                    <a:pt x="8836" y="26666"/>
                  </a:cubicBezTo>
                  <a:lnTo>
                    <a:pt x="15380" y="31731"/>
                  </a:lnTo>
                  <a:cubicBezTo>
                    <a:pt x="15424" y="31774"/>
                    <a:pt x="15492" y="31792"/>
                    <a:pt x="15564" y="31792"/>
                  </a:cubicBezTo>
                  <a:cubicBezTo>
                    <a:pt x="15615" y="31792"/>
                    <a:pt x="15667" y="31783"/>
                    <a:pt x="15713" y="31768"/>
                  </a:cubicBezTo>
                  <a:cubicBezTo>
                    <a:pt x="15824" y="31731"/>
                    <a:pt x="15861" y="31620"/>
                    <a:pt x="15861" y="31472"/>
                  </a:cubicBezTo>
                  <a:lnTo>
                    <a:pt x="15861" y="14465"/>
                  </a:lnTo>
                  <a:cubicBezTo>
                    <a:pt x="15861" y="14355"/>
                    <a:pt x="15824" y="14244"/>
                    <a:pt x="15713" y="14207"/>
                  </a:cubicBezTo>
                  <a:lnTo>
                    <a:pt x="2404" y="5925"/>
                  </a:lnTo>
                  <a:lnTo>
                    <a:pt x="629" y="232"/>
                  </a:lnTo>
                  <a:cubicBezTo>
                    <a:pt x="598" y="78"/>
                    <a:pt x="465" y="1"/>
                    <a:pt x="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695;p64">
              <a:extLst>
                <a:ext uri="{FF2B5EF4-FFF2-40B4-BE49-F238E27FC236}">
                  <a16:creationId xmlns:a16="http://schemas.microsoft.com/office/drawing/2014/main" id="{73173541-A5BD-3F35-73ED-3FCFCC9F6A6F}"/>
                </a:ext>
              </a:extLst>
            </p:cNvPr>
            <p:cNvSpPr/>
            <p:nvPr/>
          </p:nvSpPr>
          <p:spPr>
            <a:xfrm>
              <a:off x="694750" y="2954525"/>
              <a:ext cx="15750" cy="1954850"/>
            </a:xfrm>
            <a:custGeom>
              <a:avLst/>
              <a:gdLst/>
              <a:ahLst/>
              <a:cxnLst/>
              <a:rect l="l" t="t" r="r" b="b"/>
              <a:pathLst>
                <a:path w="630" h="78194" extrusionOk="0">
                  <a:moveTo>
                    <a:pt x="333" y="1"/>
                  </a:moveTo>
                  <a:cubicBezTo>
                    <a:pt x="149" y="1"/>
                    <a:pt x="1" y="149"/>
                    <a:pt x="1" y="334"/>
                  </a:cubicBezTo>
                  <a:lnTo>
                    <a:pt x="1" y="77898"/>
                  </a:lnTo>
                  <a:cubicBezTo>
                    <a:pt x="1" y="78046"/>
                    <a:pt x="149" y="78194"/>
                    <a:pt x="333" y="78194"/>
                  </a:cubicBezTo>
                  <a:cubicBezTo>
                    <a:pt x="481" y="78194"/>
                    <a:pt x="629" y="78046"/>
                    <a:pt x="629" y="77898"/>
                  </a:cubicBezTo>
                  <a:lnTo>
                    <a:pt x="629" y="334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696;p64">
              <a:extLst>
                <a:ext uri="{FF2B5EF4-FFF2-40B4-BE49-F238E27FC236}">
                  <a16:creationId xmlns:a16="http://schemas.microsoft.com/office/drawing/2014/main" id="{228B3B3B-3C32-49BE-432A-DF1BF901858A}"/>
                </a:ext>
              </a:extLst>
            </p:cNvPr>
            <p:cNvSpPr/>
            <p:nvPr/>
          </p:nvSpPr>
          <p:spPr>
            <a:xfrm>
              <a:off x="758525" y="3878800"/>
              <a:ext cx="223700" cy="15750"/>
            </a:xfrm>
            <a:custGeom>
              <a:avLst/>
              <a:gdLst/>
              <a:ahLst/>
              <a:cxnLst/>
              <a:rect l="l" t="t" r="r" b="b"/>
              <a:pathLst>
                <a:path w="8948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8652" y="629"/>
                  </a:lnTo>
                  <a:cubicBezTo>
                    <a:pt x="8800" y="629"/>
                    <a:pt x="8947" y="481"/>
                    <a:pt x="8947" y="333"/>
                  </a:cubicBezTo>
                  <a:cubicBezTo>
                    <a:pt x="8947" y="149"/>
                    <a:pt x="8800" y="1"/>
                    <a:pt x="8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697;p64">
              <a:extLst>
                <a:ext uri="{FF2B5EF4-FFF2-40B4-BE49-F238E27FC236}">
                  <a16:creationId xmlns:a16="http://schemas.microsoft.com/office/drawing/2014/main" id="{643BA58E-D24D-5E89-253A-B8E6B499BDBC}"/>
                </a:ext>
              </a:extLst>
            </p:cNvPr>
            <p:cNvSpPr/>
            <p:nvPr/>
          </p:nvSpPr>
          <p:spPr>
            <a:xfrm>
              <a:off x="966475" y="3697650"/>
              <a:ext cx="170100" cy="1175700"/>
            </a:xfrm>
            <a:custGeom>
              <a:avLst/>
              <a:gdLst/>
              <a:ahLst/>
              <a:cxnLst/>
              <a:rect l="l" t="t" r="r" b="b"/>
              <a:pathLst>
                <a:path w="6804" h="47028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46731"/>
                  </a:lnTo>
                  <a:cubicBezTo>
                    <a:pt x="1" y="46805"/>
                    <a:pt x="38" y="46879"/>
                    <a:pt x="112" y="46916"/>
                  </a:cubicBezTo>
                  <a:cubicBezTo>
                    <a:pt x="149" y="46990"/>
                    <a:pt x="260" y="47027"/>
                    <a:pt x="334" y="47027"/>
                  </a:cubicBezTo>
                  <a:lnTo>
                    <a:pt x="6471" y="47027"/>
                  </a:lnTo>
                  <a:cubicBezTo>
                    <a:pt x="6656" y="47027"/>
                    <a:pt x="6804" y="46879"/>
                    <a:pt x="6804" y="46731"/>
                  </a:cubicBezTo>
                  <a:cubicBezTo>
                    <a:pt x="6804" y="46547"/>
                    <a:pt x="6656" y="46399"/>
                    <a:pt x="6471" y="46399"/>
                  </a:cubicBezTo>
                  <a:lnTo>
                    <a:pt x="629" y="46399"/>
                  </a:lnTo>
                  <a:lnTo>
                    <a:pt x="629" y="333"/>
                  </a:lnTo>
                  <a:cubicBezTo>
                    <a:pt x="629" y="148"/>
                    <a:pt x="482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698;p64">
              <a:extLst>
                <a:ext uri="{FF2B5EF4-FFF2-40B4-BE49-F238E27FC236}">
                  <a16:creationId xmlns:a16="http://schemas.microsoft.com/office/drawing/2014/main" id="{3C09FB76-A7EA-8285-A1F4-661F16603057}"/>
                </a:ext>
              </a:extLst>
            </p:cNvPr>
            <p:cNvSpPr/>
            <p:nvPr/>
          </p:nvSpPr>
          <p:spPr>
            <a:xfrm>
              <a:off x="794575" y="4078450"/>
              <a:ext cx="187650" cy="332750"/>
            </a:xfrm>
            <a:custGeom>
              <a:avLst/>
              <a:gdLst/>
              <a:ahLst/>
              <a:cxnLst/>
              <a:rect l="l" t="t" r="r" b="b"/>
              <a:pathLst>
                <a:path w="7506" h="13310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014"/>
                  </a:lnTo>
                  <a:cubicBezTo>
                    <a:pt x="0" y="13088"/>
                    <a:pt x="37" y="13162"/>
                    <a:pt x="111" y="13199"/>
                  </a:cubicBezTo>
                  <a:cubicBezTo>
                    <a:pt x="148" y="13273"/>
                    <a:pt x="222" y="13310"/>
                    <a:pt x="296" y="13310"/>
                  </a:cubicBezTo>
                  <a:lnTo>
                    <a:pt x="6840" y="13310"/>
                  </a:lnTo>
                  <a:cubicBezTo>
                    <a:pt x="7025" y="13310"/>
                    <a:pt x="7136" y="13162"/>
                    <a:pt x="7136" y="13014"/>
                  </a:cubicBezTo>
                  <a:cubicBezTo>
                    <a:pt x="7136" y="12829"/>
                    <a:pt x="7025" y="12681"/>
                    <a:pt x="6840" y="12681"/>
                  </a:cubicBezTo>
                  <a:lnTo>
                    <a:pt x="629" y="12681"/>
                  </a:lnTo>
                  <a:lnTo>
                    <a:pt x="629" y="629"/>
                  </a:lnTo>
                  <a:lnTo>
                    <a:pt x="7210" y="629"/>
                  </a:lnTo>
                  <a:cubicBezTo>
                    <a:pt x="7358" y="629"/>
                    <a:pt x="7505" y="481"/>
                    <a:pt x="7505" y="296"/>
                  </a:cubicBezTo>
                  <a:cubicBezTo>
                    <a:pt x="7505" y="148"/>
                    <a:pt x="7358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699;p64">
              <a:extLst>
                <a:ext uri="{FF2B5EF4-FFF2-40B4-BE49-F238E27FC236}">
                  <a16:creationId xmlns:a16="http://schemas.microsoft.com/office/drawing/2014/main" id="{EF2B6C5B-0695-30AD-11C5-ACE21A7AFC9B}"/>
                </a:ext>
              </a:extLst>
            </p:cNvPr>
            <p:cNvSpPr/>
            <p:nvPr/>
          </p:nvSpPr>
          <p:spPr>
            <a:xfrm>
              <a:off x="1193850" y="4105250"/>
              <a:ext cx="14825" cy="813375"/>
            </a:xfrm>
            <a:custGeom>
              <a:avLst/>
              <a:gdLst/>
              <a:ahLst/>
              <a:cxnLst/>
              <a:rect l="l" t="t" r="r" b="b"/>
              <a:pathLst>
                <a:path w="593" h="32535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lnTo>
                    <a:pt x="1" y="32239"/>
                  </a:lnTo>
                  <a:cubicBezTo>
                    <a:pt x="1" y="32387"/>
                    <a:pt x="112" y="32535"/>
                    <a:pt x="297" y="32535"/>
                  </a:cubicBezTo>
                  <a:cubicBezTo>
                    <a:pt x="444" y="32535"/>
                    <a:pt x="592" y="32387"/>
                    <a:pt x="592" y="32239"/>
                  </a:cubicBezTo>
                  <a:lnTo>
                    <a:pt x="592" y="333"/>
                  </a:lnTo>
                  <a:cubicBezTo>
                    <a:pt x="592" y="148"/>
                    <a:pt x="444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700;p64">
              <a:extLst>
                <a:ext uri="{FF2B5EF4-FFF2-40B4-BE49-F238E27FC236}">
                  <a16:creationId xmlns:a16="http://schemas.microsoft.com/office/drawing/2014/main" id="{5CED3B32-A63B-C288-B3A2-B263E34EF508}"/>
                </a:ext>
              </a:extLst>
            </p:cNvPr>
            <p:cNvSpPr/>
            <p:nvPr/>
          </p:nvSpPr>
          <p:spPr>
            <a:xfrm>
              <a:off x="6377125" y="4105250"/>
              <a:ext cx="15750" cy="857750"/>
            </a:xfrm>
            <a:custGeom>
              <a:avLst/>
              <a:gdLst/>
              <a:ahLst/>
              <a:cxnLst/>
              <a:rect l="l" t="t" r="r" b="b"/>
              <a:pathLst>
                <a:path w="630" h="34310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34014"/>
                  </a:lnTo>
                  <a:cubicBezTo>
                    <a:pt x="1" y="34161"/>
                    <a:pt x="149" y="34309"/>
                    <a:pt x="297" y="34309"/>
                  </a:cubicBezTo>
                  <a:cubicBezTo>
                    <a:pt x="481" y="34309"/>
                    <a:pt x="629" y="34161"/>
                    <a:pt x="629" y="34014"/>
                  </a:cubicBezTo>
                  <a:lnTo>
                    <a:pt x="629" y="333"/>
                  </a:lnTo>
                  <a:cubicBezTo>
                    <a:pt x="629" y="148"/>
                    <a:pt x="481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701;p64">
              <a:extLst>
                <a:ext uri="{FF2B5EF4-FFF2-40B4-BE49-F238E27FC236}">
                  <a16:creationId xmlns:a16="http://schemas.microsoft.com/office/drawing/2014/main" id="{AFCD042A-0AB9-06BB-FA5B-01AA7B52EF21}"/>
                </a:ext>
              </a:extLst>
            </p:cNvPr>
            <p:cNvSpPr/>
            <p:nvPr/>
          </p:nvSpPr>
          <p:spPr>
            <a:xfrm>
              <a:off x="1301075" y="3906075"/>
              <a:ext cx="715400" cy="278475"/>
            </a:xfrm>
            <a:custGeom>
              <a:avLst/>
              <a:gdLst/>
              <a:ahLst/>
              <a:cxnLst/>
              <a:rect l="l" t="t" r="r" b="b"/>
              <a:pathLst>
                <a:path w="28616" h="11139" extrusionOk="0">
                  <a:moveTo>
                    <a:pt x="19941" y="0"/>
                  </a:moveTo>
                  <a:cubicBezTo>
                    <a:pt x="19891" y="0"/>
                    <a:pt x="19835" y="19"/>
                    <a:pt x="19780" y="56"/>
                  </a:cubicBezTo>
                  <a:lnTo>
                    <a:pt x="222" y="10555"/>
                  </a:lnTo>
                  <a:cubicBezTo>
                    <a:pt x="74" y="10629"/>
                    <a:pt x="0" y="10814"/>
                    <a:pt x="74" y="10962"/>
                  </a:cubicBezTo>
                  <a:cubicBezTo>
                    <a:pt x="128" y="11070"/>
                    <a:pt x="242" y="11139"/>
                    <a:pt x="357" y="11139"/>
                  </a:cubicBezTo>
                  <a:cubicBezTo>
                    <a:pt x="399" y="11139"/>
                    <a:pt x="441" y="11130"/>
                    <a:pt x="481" y="11110"/>
                  </a:cubicBezTo>
                  <a:lnTo>
                    <a:pt x="19632" y="832"/>
                  </a:lnTo>
                  <a:lnTo>
                    <a:pt x="19632" y="9372"/>
                  </a:lnTo>
                  <a:cubicBezTo>
                    <a:pt x="19632" y="9483"/>
                    <a:pt x="19669" y="9594"/>
                    <a:pt x="19780" y="9668"/>
                  </a:cubicBezTo>
                  <a:cubicBezTo>
                    <a:pt x="19826" y="9683"/>
                    <a:pt x="19878" y="9692"/>
                    <a:pt x="19929" y="9692"/>
                  </a:cubicBezTo>
                  <a:cubicBezTo>
                    <a:pt x="20000" y="9692"/>
                    <a:pt x="20069" y="9674"/>
                    <a:pt x="20112" y="9631"/>
                  </a:cubicBezTo>
                  <a:lnTo>
                    <a:pt x="28468" y="3087"/>
                  </a:lnTo>
                  <a:cubicBezTo>
                    <a:pt x="28579" y="2976"/>
                    <a:pt x="28616" y="2792"/>
                    <a:pt x="28505" y="2681"/>
                  </a:cubicBezTo>
                  <a:cubicBezTo>
                    <a:pt x="28437" y="2591"/>
                    <a:pt x="28343" y="2542"/>
                    <a:pt x="28246" y="2542"/>
                  </a:cubicBezTo>
                  <a:cubicBezTo>
                    <a:pt x="28183" y="2542"/>
                    <a:pt x="28119" y="2563"/>
                    <a:pt x="28061" y="2607"/>
                  </a:cubicBezTo>
                  <a:lnTo>
                    <a:pt x="20223" y="8744"/>
                  </a:lnTo>
                  <a:lnTo>
                    <a:pt x="20223" y="315"/>
                  </a:lnTo>
                  <a:cubicBezTo>
                    <a:pt x="20223" y="204"/>
                    <a:pt x="20186" y="93"/>
                    <a:pt x="20075" y="56"/>
                  </a:cubicBezTo>
                  <a:cubicBezTo>
                    <a:pt x="20038" y="19"/>
                    <a:pt x="19992" y="0"/>
                    <a:pt x="19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702;p64">
              <a:extLst>
                <a:ext uri="{FF2B5EF4-FFF2-40B4-BE49-F238E27FC236}">
                  <a16:creationId xmlns:a16="http://schemas.microsoft.com/office/drawing/2014/main" id="{7EE4E6E8-B4B9-A2F1-B6CF-21FFE9550DD6}"/>
                </a:ext>
              </a:extLst>
            </p:cNvPr>
            <p:cNvSpPr/>
            <p:nvPr/>
          </p:nvSpPr>
          <p:spPr>
            <a:xfrm>
              <a:off x="1355600" y="3997100"/>
              <a:ext cx="297650" cy="595025"/>
            </a:xfrm>
            <a:custGeom>
              <a:avLst/>
              <a:gdLst/>
              <a:ahLst/>
              <a:cxnLst/>
              <a:rect l="l" t="t" r="r" b="b"/>
              <a:pathLst>
                <a:path w="11906" h="23801" extrusionOk="0">
                  <a:moveTo>
                    <a:pt x="11572" y="1"/>
                  </a:moveTo>
                  <a:cubicBezTo>
                    <a:pt x="11425" y="1"/>
                    <a:pt x="11277" y="149"/>
                    <a:pt x="11277" y="297"/>
                  </a:cubicBezTo>
                  <a:lnTo>
                    <a:pt x="11277" y="15381"/>
                  </a:lnTo>
                  <a:lnTo>
                    <a:pt x="185" y="23255"/>
                  </a:lnTo>
                  <a:cubicBezTo>
                    <a:pt x="38" y="23329"/>
                    <a:pt x="1" y="23551"/>
                    <a:pt x="112" y="23662"/>
                  </a:cubicBezTo>
                  <a:cubicBezTo>
                    <a:pt x="156" y="23752"/>
                    <a:pt x="242" y="23801"/>
                    <a:pt x="335" y="23801"/>
                  </a:cubicBezTo>
                  <a:cubicBezTo>
                    <a:pt x="396" y="23801"/>
                    <a:pt x="460" y="23780"/>
                    <a:pt x="518" y="23736"/>
                  </a:cubicBezTo>
                  <a:lnTo>
                    <a:pt x="11757" y="15787"/>
                  </a:lnTo>
                  <a:cubicBezTo>
                    <a:pt x="11831" y="15713"/>
                    <a:pt x="11905" y="15640"/>
                    <a:pt x="11905" y="15529"/>
                  </a:cubicBezTo>
                  <a:lnTo>
                    <a:pt x="11905" y="297"/>
                  </a:lnTo>
                  <a:cubicBezTo>
                    <a:pt x="11905" y="149"/>
                    <a:pt x="11757" y="1"/>
                    <a:pt x="11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703;p64">
              <a:extLst>
                <a:ext uri="{FF2B5EF4-FFF2-40B4-BE49-F238E27FC236}">
                  <a16:creationId xmlns:a16="http://schemas.microsoft.com/office/drawing/2014/main" id="{B4CAF9B5-7F00-B642-B2BC-B1D9A67DB048}"/>
                </a:ext>
              </a:extLst>
            </p:cNvPr>
            <p:cNvSpPr/>
            <p:nvPr/>
          </p:nvSpPr>
          <p:spPr>
            <a:xfrm>
              <a:off x="1882425" y="4069200"/>
              <a:ext cx="14825" cy="206150"/>
            </a:xfrm>
            <a:custGeom>
              <a:avLst/>
              <a:gdLst/>
              <a:ahLst/>
              <a:cxnLst/>
              <a:rect l="l" t="t" r="r" b="b"/>
              <a:pathLst>
                <a:path w="593" h="8246" extrusionOk="0">
                  <a:moveTo>
                    <a:pt x="297" y="1"/>
                  </a:moveTo>
                  <a:cubicBezTo>
                    <a:pt x="112" y="1"/>
                    <a:pt x="1" y="148"/>
                    <a:pt x="1" y="333"/>
                  </a:cubicBezTo>
                  <a:lnTo>
                    <a:pt x="1" y="7912"/>
                  </a:lnTo>
                  <a:cubicBezTo>
                    <a:pt x="1" y="8097"/>
                    <a:pt x="112" y="8245"/>
                    <a:pt x="297" y="8245"/>
                  </a:cubicBezTo>
                  <a:cubicBezTo>
                    <a:pt x="481" y="8245"/>
                    <a:pt x="592" y="8097"/>
                    <a:pt x="592" y="7912"/>
                  </a:cubicBezTo>
                  <a:lnTo>
                    <a:pt x="592" y="333"/>
                  </a:lnTo>
                  <a:cubicBezTo>
                    <a:pt x="592" y="148"/>
                    <a:pt x="481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704;p64">
              <a:extLst>
                <a:ext uri="{FF2B5EF4-FFF2-40B4-BE49-F238E27FC236}">
                  <a16:creationId xmlns:a16="http://schemas.microsoft.com/office/drawing/2014/main" id="{09C094F3-B156-0AF9-279F-07EF4E6AF143}"/>
                </a:ext>
              </a:extLst>
            </p:cNvPr>
            <p:cNvSpPr/>
            <p:nvPr/>
          </p:nvSpPr>
          <p:spPr>
            <a:xfrm>
              <a:off x="326142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5879" y="1"/>
                  </a:moveTo>
                  <a:lnTo>
                    <a:pt x="851" y="6397"/>
                  </a:lnTo>
                  <a:cubicBezTo>
                    <a:pt x="851" y="6397"/>
                    <a:pt x="1" y="7395"/>
                    <a:pt x="1517" y="7580"/>
                  </a:cubicBezTo>
                  <a:cubicBezTo>
                    <a:pt x="2022" y="7629"/>
                    <a:pt x="3201" y="7646"/>
                    <a:pt x="4548" y="7646"/>
                  </a:cubicBezTo>
                  <a:cubicBezTo>
                    <a:pt x="7243" y="7646"/>
                    <a:pt x="10612" y="7580"/>
                    <a:pt x="10612" y="7580"/>
                  </a:cubicBezTo>
                  <a:lnTo>
                    <a:pt x="10612" y="999"/>
                  </a:lnTo>
                  <a:lnTo>
                    <a:pt x="58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705;p64">
              <a:extLst>
                <a:ext uri="{FF2B5EF4-FFF2-40B4-BE49-F238E27FC236}">
                  <a16:creationId xmlns:a16="http://schemas.microsoft.com/office/drawing/2014/main" id="{D022C4D2-2796-68BB-355E-3420D3517EAE}"/>
                </a:ext>
              </a:extLst>
            </p:cNvPr>
            <p:cNvSpPr/>
            <p:nvPr/>
          </p:nvSpPr>
          <p:spPr>
            <a:xfrm>
              <a:off x="3268825" y="4997850"/>
              <a:ext cx="265300" cy="206375"/>
            </a:xfrm>
            <a:custGeom>
              <a:avLst/>
              <a:gdLst/>
              <a:ahLst/>
              <a:cxnLst/>
              <a:rect l="l" t="t" r="r" b="b"/>
              <a:pathLst>
                <a:path w="10612" h="8255" extrusionOk="0">
                  <a:moveTo>
                    <a:pt x="5724" y="640"/>
                  </a:moveTo>
                  <a:lnTo>
                    <a:pt x="9983" y="1563"/>
                  </a:lnTo>
                  <a:lnTo>
                    <a:pt x="9983" y="7566"/>
                  </a:lnTo>
                  <a:lnTo>
                    <a:pt x="9983" y="7566"/>
                  </a:lnTo>
                  <a:cubicBezTo>
                    <a:pt x="9629" y="7580"/>
                    <a:pt x="9021" y="7603"/>
                    <a:pt x="8282" y="7626"/>
                  </a:cubicBezTo>
                  <a:cubicBezTo>
                    <a:pt x="7099" y="7626"/>
                    <a:pt x="5583" y="7663"/>
                    <a:pt x="4252" y="7663"/>
                  </a:cubicBezTo>
                  <a:cubicBezTo>
                    <a:pt x="2921" y="7663"/>
                    <a:pt x="1738" y="7626"/>
                    <a:pt x="1258" y="7589"/>
                  </a:cubicBezTo>
                  <a:cubicBezTo>
                    <a:pt x="925" y="7552"/>
                    <a:pt x="777" y="7441"/>
                    <a:pt x="703" y="7404"/>
                  </a:cubicBezTo>
                  <a:cubicBezTo>
                    <a:pt x="629" y="7330"/>
                    <a:pt x="629" y="7330"/>
                    <a:pt x="629" y="7256"/>
                  </a:cubicBezTo>
                  <a:cubicBezTo>
                    <a:pt x="629" y="7219"/>
                    <a:pt x="666" y="7109"/>
                    <a:pt x="703" y="7035"/>
                  </a:cubicBezTo>
                  <a:lnTo>
                    <a:pt x="777" y="6924"/>
                  </a:lnTo>
                  <a:lnTo>
                    <a:pt x="777" y="6887"/>
                  </a:lnTo>
                  <a:lnTo>
                    <a:pt x="5724" y="640"/>
                  </a:lnTo>
                  <a:close/>
                  <a:moveTo>
                    <a:pt x="5596" y="0"/>
                  </a:moveTo>
                  <a:cubicBezTo>
                    <a:pt x="5507" y="0"/>
                    <a:pt x="5422" y="61"/>
                    <a:pt x="5361" y="121"/>
                  </a:cubicBezTo>
                  <a:lnTo>
                    <a:pt x="296" y="6517"/>
                  </a:lnTo>
                  <a:lnTo>
                    <a:pt x="308" y="6525"/>
                  </a:lnTo>
                  <a:lnTo>
                    <a:pt x="308" y="6525"/>
                  </a:lnTo>
                  <a:cubicBezTo>
                    <a:pt x="268" y="6548"/>
                    <a:pt x="208" y="6620"/>
                    <a:pt x="149" y="6739"/>
                  </a:cubicBezTo>
                  <a:cubicBezTo>
                    <a:pt x="112" y="6850"/>
                    <a:pt x="1" y="7035"/>
                    <a:pt x="1" y="7256"/>
                  </a:cubicBezTo>
                  <a:cubicBezTo>
                    <a:pt x="1" y="7478"/>
                    <a:pt x="112" y="7737"/>
                    <a:pt x="296" y="7885"/>
                  </a:cubicBezTo>
                  <a:cubicBezTo>
                    <a:pt x="518" y="8033"/>
                    <a:pt x="814" y="8144"/>
                    <a:pt x="1184" y="8181"/>
                  </a:cubicBezTo>
                  <a:cubicBezTo>
                    <a:pt x="1738" y="8255"/>
                    <a:pt x="2884" y="8255"/>
                    <a:pt x="4252" y="8255"/>
                  </a:cubicBezTo>
                  <a:cubicBezTo>
                    <a:pt x="6951" y="8255"/>
                    <a:pt x="10316" y="8181"/>
                    <a:pt x="10316" y="8181"/>
                  </a:cubicBezTo>
                  <a:cubicBezTo>
                    <a:pt x="10463" y="8181"/>
                    <a:pt x="10611" y="8033"/>
                    <a:pt x="10611" y="7885"/>
                  </a:cubicBezTo>
                  <a:lnTo>
                    <a:pt x="10611" y="1304"/>
                  </a:lnTo>
                  <a:cubicBezTo>
                    <a:pt x="10611" y="1193"/>
                    <a:pt x="10500" y="1045"/>
                    <a:pt x="10352" y="1008"/>
                  </a:cubicBezTo>
                  <a:lnTo>
                    <a:pt x="5657" y="10"/>
                  </a:lnTo>
                  <a:cubicBezTo>
                    <a:pt x="5637" y="3"/>
                    <a:pt x="5617" y="0"/>
                    <a:pt x="5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706;p64">
              <a:extLst>
                <a:ext uri="{FF2B5EF4-FFF2-40B4-BE49-F238E27FC236}">
                  <a16:creationId xmlns:a16="http://schemas.microsoft.com/office/drawing/2014/main" id="{F7B5EEB6-41BB-7E90-C220-97649C748F64}"/>
                </a:ext>
              </a:extLst>
            </p:cNvPr>
            <p:cNvSpPr/>
            <p:nvPr/>
          </p:nvSpPr>
          <p:spPr>
            <a:xfrm>
              <a:off x="3389900" y="4063650"/>
              <a:ext cx="271775" cy="1028750"/>
            </a:xfrm>
            <a:custGeom>
              <a:avLst/>
              <a:gdLst/>
              <a:ahLst/>
              <a:cxnLst/>
              <a:rect l="l" t="t" r="r" b="b"/>
              <a:pathLst>
                <a:path w="10871" h="41150" extrusionOk="0">
                  <a:moveTo>
                    <a:pt x="297" y="1"/>
                  </a:moveTo>
                  <a:lnTo>
                    <a:pt x="1" y="39264"/>
                  </a:lnTo>
                  <a:cubicBezTo>
                    <a:pt x="1" y="40299"/>
                    <a:pt x="851" y="41149"/>
                    <a:pt x="1886" y="41149"/>
                  </a:cubicBezTo>
                  <a:lnTo>
                    <a:pt x="3365" y="41149"/>
                  </a:lnTo>
                  <a:cubicBezTo>
                    <a:pt x="4289" y="41149"/>
                    <a:pt x="5066" y="40484"/>
                    <a:pt x="5214" y="39559"/>
                  </a:cubicBezTo>
                  <a:lnTo>
                    <a:pt x="10870" y="388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707;p64">
              <a:extLst>
                <a:ext uri="{FF2B5EF4-FFF2-40B4-BE49-F238E27FC236}">
                  <a16:creationId xmlns:a16="http://schemas.microsoft.com/office/drawing/2014/main" id="{166A3EB4-0A00-E98F-BAD6-19E121A55D48}"/>
                </a:ext>
              </a:extLst>
            </p:cNvPr>
            <p:cNvSpPr/>
            <p:nvPr/>
          </p:nvSpPr>
          <p:spPr>
            <a:xfrm>
              <a:off x="3382525" y="4055650"/>
              <a:ext cx="287450" cy="1044125"/>
            </a:xfrm>
            <a:custGeom>
              <a:avLst/>
              <a:gdLst/>
              <a:ahLst/>
              <a:cxnLst/>
              <a:rect l="l" t="t" r="r" b="b"/>
              <a:pathLst>
                <a:path w="11498" h="41765" extrusionOk="0">
                  <a:moveTo>
                    <a:pt x="921" y="777"/>
                  </a:moveTo>
                  <a:lnTo>
                    <a:pt x="10832" y="4388"/>
                  </a:lnTo>
                  <a:lnTo>
                    <a:pt x="5213" y="39842"/>
                  </a:lnTo>
                  <a:cubicBezTo>
                    <a:pt x="5102" y="40619"/>
                    <a:pt x="4437" y="41173"/>
                    <a:pt x="3660" y="41173"/>
                  </a:cubicBezTo>
                  <a:lnTo>
                    <a:pt x="2181" y="41173"/>
                  </a:lnTo>
                  <a:cubicBezTo>
                    <a:pt x="1331" y="41173"/>
                    <a:pt x="629" y="40471"/>
                    <a:pt x="629" y="39584"/>
                  </a:cubicBezTo>
                  <a:lnTo>
                    <a:pt x="921" y="777"/>
                  </a:lnTo>
                  <a:close/>
                  <a:moveTo>
                    <a:pt x="597" y="1"/>
                  </a:moveTo>
                  <a:cubicBezTo>
                    <a:pt x="543" y="1"/>
                    <a:pt x="487" y="19"/>
                    <a:pt x="444" y="62"/>
                  </a:cubicBezTo>
                  <a:cubicBezTo>
                    <a:pt x="333" y="99"/>
                    <a:pt x="296" y="210"/>
                    <a:pt x="296" y="321"/>
                  </a:cubicBezTo>
                  <a:lnTo>
                    <a:pt x="0" y="39584"/>
                  </a:lnTo>
                  <a:cubicBezTo>
                    <a:pt x="0" y="40804"/>
                    <a:pt x="961" y="41765"/>
                    <a:pt x="2181" y="41765"/>
                  </a:cubicBezTo>
                  <a:lnTo>
                    <a:pt x="3660" y="41765"/>
                  </a:lnTo>
                  <a:cubicBezTo>
                    <a:pt x="4732" y="41765"/>
                    <a:pt x="5657" y="40989"/>
                    <a:pt x="5804" y="39953"/>
                  </a:cubicBezTo>
                  <a:lnTo>
                    <a:pt x="11461" y="4240"/>
                  </a:lnTo>
                  <a:cubicBezTo>
                    <a:pt x="11498" y="4092"/>
                    <a:pt x="11424" y="3944"/>
                    <a:pt x="11276" y="3907"/>
                  </a:cubicBezTo>
                  <a:lnTo>
                    <a:pt x="703" y="25"/>
                  </a:lnTo>
                  <a:cubicBezTo>
                    <a:pt x="672" y="10"/>
                    <a:pt x="63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708;p64">
              <a:extLst>
                <a:ext uri="{FF2B5EF4-FFF2-40B4-BE49-F238E27FC236}">
                  <a16:creationId xmlns:a16="http://schemas.microsoft.com/office/drawing/2014/main" id="{B82470B8-C45E-D6C2-C7DB-10AB74F3A781}"/>
                </a:ext>
              </a:extLst>
            </p:cNvPr>
            <p:cNvSpPr/>
            <p:nvPr/>
          </p:nvSpPr>
          <p:spPr>
            <a:xfrm>
              <a:off x="3397300" y="3850150"/>
              <a:ext cx="427050" cy="427050"/>
            </a:xfrm>
            <a:custGeom>
              <a:avLst/>
              <a:gdLst/>
              <a:ahLst/>
              <a:cxnLst/>
              <a:rect l="l" t="t" r="r" b="b"/>
              <a:pathLst>
                <a:path w="17082" h="17082" extrusionOk="0">
                  <a:moveTo>
                    <a:pt x="8541" y="1"/>
                  </a:moveTo>
                  <a:cubicBezTo>
                    <a:pt x="3846" y="1"/>
                    <a:pt x="1" y="3809"/>
                    <a:pt x="1" y="8541"/>
                  </a:cubicBezTo>
                  <a:cubicBezTo>
                    <a:pt x="1" y="13236"/>
                    <a:pt x="3846" y="17081"/>
                    <a:pt x="8541" y="17081"/>
                  </a:cubicBezTo>
                  <a:cubicBezTo>
                    <a:pt x="13273" y="17081"/>
                    <a:pt x="17081" y="13236"/>
                    <a:pt x="17081" y="8541"/>
                  </a:cubicBezTo>
                  <a:cubicBezTo>
                    <a:pt x="17081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709;p64">
              <a:extLst>
                <a:ext uri="{FF2B5EF4-FFF2-40B4-BE49-F238E27FC236}">
                  <a16:creationId xmlns:a16="http://schemas.microsoft.com/office/drawing/2014/main" id="{AED8C9EA-743E-8C77-6C6B-0C87F164C032}"/>
                </a:ext>
              </a:extLst>
            </p:cNvPr>
            <p:cNvSpPr/>
            <p:nvPr/>
          </p:nvSpPr>
          <p:spPr>
            <a:xfrm>
              <a:off x="338990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2" y="17081"/>
                    <a:pt x="4511" y="16194"/>
                    <a:pt x="3032" y="14678"/>
                  </a:cubicBezTo>
                  <a:cubicBezTo>
                    <a:pt x="1554" y="13199"/>
                    <a:pt x="629" y="11129"/>
                    <a:pt x="629" y="8874"/>
                  </a:cubicBezTo>
                  <a:cubicBezTo>
                    <a:pt x="629" y="6582"/>
                    <a:pt x="1554" y="4548"/>
                    <a:pt x="3032" y="3032"/>
                  </a:cubicBezTo>
                  <a:cubicBezTo>
                    <a:pt x="4511" y="1554"/>
                    <a:pt x="6582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7" y="1"/>
                    <a:pt x="1" y="3994"/>
                    <a:pt x="1" y="8874"/>
                  </a:cubicBezTo>
                  <a:cubicBezTo>
                    <a:pt x="1" y="13754"/>
                    <a:pt x="3957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710;p64">
              <a:extLst>
                <a:ext uri="{FF2B5EF4-FFF2-40B4-BE49-F238E27FC236}">
                  <a16:creationId xmlns:a16="http://schemas.microsoft.com/office/drawing/2014/main" id="{366CEC41-E6EF-0331-DDBE-E4D05F310AA5}"/>
                </a:ext>
              </a:extLst>
            </p:cNvPr>
            <p:cNvSpPr/>
            <p:nvPr/>
          </p:nvSpPr>
          <p:spPr>
            <a:xfrm>
              <a:off x="414317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4733" y="1"/>
                  </a:moveTo>
                  <a:lnTo>
                    <a:pt x="1" y="999"/>
                  </a:lnTo>
                  <a:lnTo>
                    <a:pt x="1" y="7580"/>
                  </a:lnTo>
                  <a:cubicBezTo>
                    <a:pt x="1" y="7580"/>
                    <a:pt x="3369" y="7646"/>
                    <a:pt x="6064" y="7646"/>
                  </a:cubicBezTo>
                  <a:cubicBezTo>
                    <a:pt x="7411" y="7646"/>
                    <a:pt x="8590" y="7629"/>
                    <a:pt x="9096" y="7580"/>
                  </a:cubicBezTo>
                  <a:cubicBezTo>
                    <a:pt x="10611" y="7395"/>
                    <a:pt x="9761" y="6397"/>
                    <a:pt x="9761" y="6397"/>
                  </a:cubicBezTo>
                  <a:lnTo>
                    <a:pt x="47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711;p64">
              <a:extLst>
                <a:ext uri="{FF2B5EF4-FFF2-40B4-BE49-F238E27FC236}">
                  <a16:creationId xmlns:a16="http://schemas.microsoft.com/office/drawing/2014/main" id="{9EE813F8-AA00-CC33-24E7-028430A8AB5C}"/>
                </a:ext>
              </a:extLst>
            </p:cNvPr>
            <p:cNvSpPr/>
            <p:nvPr/>
          </p:nvSpPr>
          <p:spPr>
            <a:xfrm>
              <a:off x="4135800" y="4997850"/>
              <a:ext cx="265275" cy="206375"/>
            </a:xfrm>
            <a:custGeom>
              <a:avLst/>
              <a:gdLst/>
              <a:ahLst/>
              <a:cxnLst/>
              <a:rect l="l" t="t" r="r" b="b"/>
              <a:pathLst>
                <a:path w="10611" h="8255" extrusionOk="0">
                  <a:moveTo>
                    <a:pt x="4887" y="640"/>
                  </a:moveTo>
                  <a:lnTo>
                    <a:pt x="9797" y="6887"/>
                  </a:lnTo>
                  <a:lnTo>
                    <a:pt x="9834" y="6887"/>
                  </a:lnTo>
                  <a:cubicBezTo>
                    <a:pt x="9834" y="6887"/>
                    <a:pt x="9871" y="6961"/>
                    <a:pt x="9908" y="7035"/>
                  </a:cubicBezTo>
                  <a:cubicBezTo>
                    <a:pt x="9945" y="7109"/>
                    <a:pt x="9982" y="7219"/>
                    <a:pt x="9982" y="7256"/>
                  </a:cubicBezTo>
                  <a:cubicBezTo>
                    <a:pt x="9982" y="7330"/>
                    <a:pt x="9982" y="7330"/>
                    <a:pt x="9908" y="7404"/>
                  </a:cubicBezTo>
                  <a:cubicBezTo>
                    <a:pt x="9834" y="7441"/>
                    <a:pt x="9686" y="7552"/>
                    <a:pt x="9354" y="7589"/>
                  </a:cubicBezTo>
                  <a:cubicBezTo>
                    <a:pt x="8873" y="7626"/>
                    <a:pt x="7690" y="7663"/>
                    <a:pt x="6359" y="7663"/>
                  </a:cubicBezTo>
                  <a:cubicBezTo>
                    <a:pt x="5028" y="7663"/>
                    <a:pt x="3512" y="7626"/>
                    <a:pt x="2329" y="7626"/>
                  </a:cubicBezTo>
                  <a:cubicBezTo>
                    <a:pt x="1564" y="7602"/>
                    <a:pt x="938" y="7578"/>
                    <a:pt x="592" y="7564"/>
                  </a:cubicBezTo>
                  <a:lnTo>
                    <a:pt x="592" y="7564"/>
                  </a:lnTo>
                  <a:lnTo>
                    <a:pt x="592" y="1563"/>
                  </a:lnTo>
                  <a:lnTo>
                    <a:pt x="4887" y="640"/>
                  </a:lnTo>
                  <a:close/>
                  <a:moveTo>
                    <a:pt x="5015" y="0"/>
                  </a:moveTo>
                  <a:cubicBezTo>
                    <a:pt x="4995" y="0"/>
                    <a:pt x="4975" y="3"/>
                    <a:pt x="4954" y="10"/>
                  </a:cubicBezTo>
                  <a:lnTo>
                    <a:pt x="222" y="1008"/>
                  </a:lnTo>
                  <a:cubicBezTo>
                    <a:pt x="111" y="1045"/>
                    <a:pt x="0" y="1193"/>
                    <a:pt x="0" y="1304"/>
                  </a:cubicBezTo>
                  <a:lnTo>
                    <a:pt x="0" y="7885"/>
                  </a:lnTo>
                  <a:cubicBezTo>
                    <a:pt x="0" y="8033"/>
                    <a:pt x="111" y="8181"/>
                    <a:pt x="296" y="8181"/>
                  </a:cubicBezTo>
                  <a:cubicBezTo>
                    <a:pt x="296" y="8181"/>
                    <a:pt x="3660" y="8255"/>
                    <a:pt x="6359" y="8255"/>
                  </a:cubicBezTo>
                  <a:cubicBezTo>
                    <a:pt x="7690" y="8255"/>
                    <a:pt x="8873" y="8255"/>
                    <a:pt x="9428" y="8181"/>
                  </a:cubicBezTo>
                  <a:cubicBezTo>
                    <a:pt x="9797" y="8144"/>
                    <a:pt x="10093" y="8033"/>
                    <a:pt x="10278" y="7885"/>
                  </a:cubicBezTo>
                  <a:cubicBezTo>
                    <a:pt x="10500" y="7737"/>
                    <a:pt x="10611" y="7478"/>
                    <a:pt x="10611" y="7256"/>
                  </a:cubicBezTo>
                  <a:cubicBezTo>
                    <a:pt x="10611" y="7035"/>
                    <a:pt x="10500" y="6850"/>
                    <a:pt x="10426" y="6739"/>
                  </a:cubicBezTo>
                  <a:cubicBezTo>
                    <a:pt x="10352" y="6591"/>
                    <a:pt x="10315" y="6517"/>
                    <a:pt x="10278" y="6517"/>
                  </a:cubicBezTo>
                  <a:lnTo>
                    <a:pt x="5250" y="121"/>
                  </a:lnTo>
                  <a:cubicBezTo>
                    <a:pt x="5190" y="61"/>
                    <a:pt x="5105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712;p64">
              <a:extLst>
                <a:ext uri="{FF2B5EF4-FFF2-40B4-BE49-F238E27FC236}">
                  <a16:creationId xmlns:a16="http://schemas.microsoft.com/office/drawing/2014/main" id="{3FCB5A06-5764-B9B1-A4CB-D3DA6216A259}"/>
                </a:ext>
              </a:extLst>
            </p:cNvPr>
            <p:cNvSpPr/>
            <p:nvPr/>
          </p:nvSpPr>
          <p:spPr>
            <a:xfrm>
              <a:off x="4008250" y="4063650"/>
              <a:ext cx="271750" cy="1028750"/>
            </a:xfrm>
            <a:custGeom>
              <a:avLst/>
              <a:gdLst/>
              <a:ahLst/>
              <a:cxnLst/>
              <a:rect l="l" t="t" r="r" b="b"/>
              <a:pathLst>
                <a:path w="10870" h="41150" extrusionOk="0">
                  <a:moveTo>
                    <a:pt x="10574" y="1"/>
                  </a:moveTo>
                  <a:lnTo>
                    <a:pt x="0" y="3883"/>
                  </a:lnTo>
                  <a:lnTo>
                    <a:pt x="5657" y="39559"/>
                  </a:lnTo>
                  <a:cubicBezTo>
                    <a:pt x="5805" y="40484"/>
                    <a:pt x="6581" y="41149"/>
                    <a:pt x="7505" y="41149"/>
                  </a:cubicBezTo>
                  <a:lnTo>
                    <a:pt x="8984" y="41149"/>
                  </a:lnTo>
                  <a:cubicBezTo>
                    <a:pt x="10019" y="41149"/>
                    <a:pt x="10870" y="40299"/>
                    <a:pt x="10870" y="39264"/>
                  </a:cubicBezTo>
                  <a:lnTo>
                    <a:pt x="105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713;p64">
              <a:extLst>
                <a:ext uri="{FF2B5EF4-FFF2-40B4-BE49-F238E27FC236}">
                  <a16:creationId xmlns:a16="http://schemas.microsoft.com/office/drawing/2014/main" id="{22CDA2E4-7A8B-CEE4-B78E-B27A54AA87BA}"/>
                </a:ext>
              </a:extLst>
            </p:cNvPr>
            <p:cNvSpPr/>
            <p:nvPr/>
          </p:nvSpPr>
          <p:spPr>
            <a:xfrm>
              <a:off x="3999925" y="4055650"/>
              <a:ext cx="287475" cy="1044125"/>
            </a:xfrm>
            <a:custGeom>
              <a:avLst/>
              <a:gdLst/>
              <a:ahLst/>
              <a:cxnLst/>
              <a:rect l="l" t="t" r="r" b="b"/>
              <a:pathLst>
                <a:path w="11499" h="41765" extrusionOk="0">
                  <a:moveTo>
                    <a:pt x="10577" y="764"/>
                  </a:moveTo>
                  <a:lnTo>
                    <a:pt x="10870" y="39584"/>
                  </a:lnTo>
                  <a:cubicBezTo>
                    <a:pt x="10870" y="40471"/>
                    <a:pt x="10167" y="41173"/>
                    <a:pt x="9317" y="41173"/>
                  </a:cubicBezTo>
                  <a:lnTo>
                    <a:pt x="7838" y="41173"/>
                  </a:lnTo>
                  <a:cubicBezTo>
                    <a:pt x="7062" y="41173"/>
                    <a:pt x="6396" y="40619"/>
                    <a:pt x="6285" y="39842"/>
                  </a:cubicBezTo>
                  <a:lnTo>
                    <a:pt x="666" y="4388"/>
                  </a:lnTo>
                  <a:lnTo>
                    <a:pt x="10577" y="764"/>
                  </a:lnTo>
                  <a:close/>
                  <a:moveTo>
                    <a:pt x="10902" y="1"/>
                  </a:moveTo>
                  <a:cubicBezTo>
                    <a:pt x="10863" y="1"/>
                    <a:pt x="10827" y="10"/>
                    <a:pt x="10796" y="25"/>
                  </a:cubicBezTo>
                  <a:lnTo>
                    <a:pt x="222" y="3907"/>
                  </a:lnTo>
                  <a:cubicBezTo>
                    <a:pt x="74" y="3944"/>
                    <a:pt x="0" y="4092"/>
                    <a:pt x="37" y="4240"/>
                  </a:cubicBezTo>
                  <a:lnTo>
                    <a:pt x="5657" y="39953"/>
                  </a:lnTo>
                  <a:cubicBezTo>
                    <a:pt x="5842" y="40989"/>
                    <a:pt x="6766" y="41765"/>
                    <a:pt x="7838" y="41765"/>
                  </a:cubicBezTo>
                  <a:lnTo>
                    <a:pt x="9317" y="41765"/>
                  </a:lnTo>
                  <a:cubicBezTo>
                    <a:pt x="10500" y="41765"/>
                    <a:pt x="11498" y="40804"/>
                    <a:pt x="11498" y="39584"/>
                  </a:cubicBezTo>
                  <a:lnTo>
                    <a:pt x="11203" y="321"/>
                  </a:lnTo>
                  <a:cubicBezTo>
                    <a:pt x="11203" y="210"/>
                    <a:pt x="11129" y="99"/>
                    <a:pt x="11055" y="62"/>
                  </a:cubicBezTo>
                  <a:cubicBezTo>
                    <a:pt x="11011" y="19"/>
                    <a:pt x="10955" y="1"/>
                    <a:pt x="10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714;p64">
              <a:extLst>
                <a:ext uri="{FF2B5EF4-FFF2-40B4-BE49-F238E27FC236}">
                  <a16:creationId xmlns:a16="http://schemas.microsoft.com/office/drawing/2014/main" id="{AAB567A7-1781-DEF5-DF9A-103CB4713E49}"/>
                </a:ext>
              </a:extLst>
            </p:cNvPr>
            <p:cNvSpPr/>
            <p:nvPr/>
          </p:nvSpPr>
          <p:spPr>
            <a:xfrm>
              <a:off x="3844650" y="3850150"/>
              <a:ext cx="427950" cy="427050"/>
            </a:xfrm>
            <a:custGeom>
              <a:avLst/>
              <a:gdLst/>
              <a:ahLst/>
              <a:cxnLst/>
              <a:rect l="l" t="t" r="r" b="b"/>
              <a:pathLst>
                <a:path w="17118" h="17082" extrusionOk="0">
                  <a:moveTo>
                    <a:pt x="8541" y="1"/>
                  </a:moveTo>
                  <a:cubicBezTo>
                    <a:pt x="3845" y="1"/>
                    <a:pt x="0" y="3809"/>
                    <a:pt x="0" y="8541"/>
                  </a:cubicBezTo>
                  <a:cubicBezTo>
                    <a:pt x="0" y="13236"/>
                    <a:pt x="3845" y="17081"/>
                    <a:pt x="8541" y="17081"/>
                  </a:cubicBezTo>
                  <a:cubicBezTo>
                    <a:pt x="13273" y="17081"/>
                    <a:pt x="17118" y="13236"/>
                    <a:pt x="17118" y="8541"/>
                  </a:cubicBezTo>
                  <a:cubicBezTo>
                    <a:pt x="17118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715;p64">
              <a:extLst>
                <a:ext uri="{FF2B5EF4-FFF2-40B4-BE49-F238E27FC236}">
                  <a16:creationId xmlns:a16="http://schemas.microsoft.com/office/drawing/2014/main" id="{E2176B50-80CF-22E3-8CC9-9F1C14989598}"/>
                </a:ext>
              </a:extLst>
            </p:cNvPr>
            <p:cNvSpPr/>
            <p:nvPr/>
          </p:nvSpPr>
          <p:spPr>
            <a:xfrm>
              <a:off x="383725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1" y="17081"/>
                    <a:pt x="4511" y="16194"/>
                    <a:pt x="3032" y="14678"/>
                  </a:cubicBezTo>
                  <a:cubicBezTo>
                    <a:pt x="1553" y="13199"/>
                    <a:pt x="629" y="11129"/>
                    <a:pt x="629" y="8874"/>
                  </a:cubicBezTo>
                  <a:cubicBezTo>
                    <a:pt x="629" y="6582"/>
                    <a:pt x="1553" y="4548"/>
                    <a:pt x="3032" y="3032"/>
                  </a:cubicBezTo>
                  <a:cubicBezTo>
                    <a:pt x="4511" y="1554"/>
                    <a:pt x="6581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6" y="1"/>
                    <a:pt x="1" y="3994"/>
                    <a:pt x="1" y="8874"/>
                  </a:cubicBezTo>
                  <a:cubicBezTo>
                    <a:pt x="1" y="13754"/>
                    <a:pt x="3956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716;p64">
              <a:extLst>
                <a:ext uri="{FF2B5EF4-FFF2-40B4-BE49-F238E27FC236}">
                  <a16:creationId xmlns:a16="http://schemas.microsoft.com/office/drawing/2014/main" id="{48057F6E-CCBE-A172-E07B-341BD501DC36}"/>
                </a:ext>
              </a:extLst>
            </p:cNvPr>
            <p:cNvSpPr/>
            <p:nvPr/>
          </p:nvSpPr>
          <p:spPr>
            <a:xfrm>
              <a:off x="3685675" y="2397200"/>
              <a:ext cx="332750" cy="450150"/>
            </a:xfrm>
            <a:custGeom>
              <a:avLst/>
              <a:gdLst/>
              <a:ahLst/>
              <a:cxnLst/>
              <a:rect l="l" t="t" r="r" b="b"/>
              <a:pathLst>
                <a:path w="13310" h="18006" extrusionOk="0">
                  <a:moveTo>
                    <a:pt x="6433" y="1"/>
                  </a:moveTo>
                  <a:cubicBezTo>
                    <a:pt x="5657" y="1"/>
                    <a:pt x="4881" y="112"/>
                    <a:pt x="4252" y="333"/>
                  </a:cubicBezTo>
                  <a:cubicBezTo>
                    <a:pt x="0" y="2034"/>
                    <a:pt x="1442" y="9280"/>
                    <a:pt x="2034" y="12755"/>
                  </a:cubicBezTo>
                  <a:cubicBezTo>
                    <a:pt x="2516" y="15718"/>
                    <a:pt x="5405" y="18006"/>
                    <a:pt x="8369" y="18006"/>
                  </a:cubicBezTo>
                  <a:cubicBezTo>
                    <a:pt x="8586" y="18006"/>
                    <a:pt x="8804" y="17994"/>
                    <a:pt x="9021" y="17968"/>
                  </a:cubicBezTo>
                  <a:cubicBezTo>
                    <a:pt x="13125" y="17525"/>
                    <a:pt x="13310" y="12534"/>
                    <a:pt x="13162" y="9391"/>
                  </a:cubicBezTo>
                  <a:cubicBezTo>
                    <a:pt x="12903" y="4770"/>
                    <a:pt x="12090" y="38"/>
                    <a:pt x="6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717;p64">
              <a:extLst>
                <a:ext uri="{FF2B5EF4-FFF2-40B4-BE49-F238E27FC236}">
                  <a16:creationId xmlns:a16="http://schemas.microsoft.com/office/drawing/2014/main" id="{473580E2-1CC6-BC07-3FB7-60B922060AD0}"/>
                </a:ext>
              </a:extLst>
            </p:cNvPr>
            <p:cNvSpPr/>
            <p:nvPr/>
          </p:nvSpPr>
          <p:spPr>
            <a:xfrm>
              <a:off x="3710625" y="2388875"/>
              <a:ext cx="312425" cy="466800"/>
            </a:xfrm>
            <a:custGeom>
              <a:avLst/>
              <a:gdLst/>
              <a:ahLst/>
              <a:cxnLst/>
              <a:rect l="l" t="t" r="r" b="b"/>
              <a:pathLst>
                <a:path w="12497" h="18672" extrusionOk="0">
                  <a:moveTo>
                    <a:pt x="5435" y="629"/>
                  </a:moveTo>
                  <a:cubicBezTo>
                    <a:pt x="6803" y="629"/>
                    <a:pt x="7838" y="925"/>
                    <a:pt x="8689" y="1406"/>
                  </a:cubicBezTo>
                  <a:cubicBezTo>
                    <a:pt x="9909" y="2145"/>
                    <a:pt x="10648" y="3365"/>
                    <a:pt x="11092" y="4807"/>
                  </a:cubicBezTo>
                  <a:cubicBezTo>
                    <a:pt x="11572" y="6286"/>
                    <a:pt x="11757" y="8023"/>
                    <a:pt x="11831" y="9761"/>
                  </a:cubicBezTo>
                  <a:cubicBezTo>
                    <a:pt x="11868" y="10168"/>
                    <a:pt x="11868" y="10648"/>
                    <a:pt x="11868" y="11129"/>
                  </a:cubicBezTo>
                  <a:cubicBezTo>
                    <a:pt x="11868" y="12645"/>
                    <a:pt x="11720" y="14309"/>
                    <a:pt x="11129" y="15602"/>
                  </a:cubicBezTo>
                  <a:cubicBezTo>
                    <a:pt x="10870" y="16231"/>
                    <a:pt x="10463" y="16786"/>
                    <a:pt x="9983" y="17229"/>
                  </a:cubicBezTo>
                  <a:cubicBezTo>
                    <a:pt x="9465" y="17636"/>
                    <a:pt x="8837" y="17932"/>
                    <a:pt x="8023" y="18006"/>
                  </a:cubicBezTo>
                  <a:cubicBezTo>
                    <a:pt x="7801" y="18043"/>
                    <a:pt x="7617" y="18043"/>
                    <a:pt x="7395" y="18043"/>
                  </a:cubicBezTo>
                  <a:cubicBezTo>
                    <a:pt x="5990" y="18043"/>
                    <a:pt x="4585" y="17488"/>
                    <a:pt x="3476" y="16601"/>
                  </a:cubicBezTo>
                  <a:cubicBezTo>
                    <a:pt x="2367" y="15676"/>
                    <a:pt x="1553" y="14419"/>
                    <a:pt x="1332" y="13052"/>
                  </a:cubicBezTo>
                  <a:cubicBezTo>
                    <a:pt x="1073" y="11462"/>
                    <a:pt x="629" y="9059"/>
                    <a:pt x="629" y="6840"/>
                  </a:cubicBezTo>
                  <a:cubicBezTo>
                    <a:pt x="629" y="5509"/>
                    <a:pt x="777" y="4216"/>
                    <a:pt x="1221" y="3217"/>
                  </a:cubicBezTo>
                  <a:cubicBezTo>
                    <a:pt x="1627" y="2182"/>
                    <a:pt x="2293" y="1406"/>
                    <a:pt x="3365" y="962"/>
                  </a:cubicBezTo>
                  <a:cubicBezTo>
                    <a:pt x="3957" y="740"/>
                    <a:pt x="4659" y="629"/>
                    <a:pt x="5398" y="629"/>
                  </a:cubicBezTo>
                  <a:close/>
                  <a:moveTo>
                    <a:pt x="5398" y="1"/>
                  </a:moveTo>
                  <a:cubicBezTo>
                    <a:pt x="4585" y="1"/>
                    <a:pt x="3809" y="149"/>
                    <a:pt x="3143" y="408"/>
                  </a:cubicBezTo>
                  <a:cubicBezTo>
                    <a:pt x="1886" y="888"/>
                    <a:pt x="1110" y="1812"/>
                    <a:pt x="629" y="2959"/>
                  </a:cubicBezTo>
                  <a:cubicBezTo>
                    <a:pt x="149" y="4105"/>
                    <a:pt x="1" y="5473"/>
                    <a:pt x="1" y="6840"/>
                  </a:cubicBezTo>
                  <a:cubicBezTo>
                    <a:pt x="1" y="9133"/>
                    <a:pt x="481" y="11573"/>
                    <a:pt x="740" y="13162"/>
                  </a:cubicBezTo>
                  <a:cubicBezTo>
                    <a:pt x="999" y="14715"/>
                    <a:pt x="1886" y="16083"/>
                    <a:pt x="3069" y="17081"/>
                  </a:cubicBezTo>
                  <a:cubicBezTo>
                    <a:pt x="4289" y="18043"/>
                    <a:pt x="5842" y="18671"/>
                    <a:pt x="7395" y="18671"/>
                  </a:cubicBezTo>
                  <a:cubicBezTo>
                    <a:pt x="7617" y="18671"/>
                    <a:pt x="7838" y="18634"/>
                    <a:pt x="8060" y="18634"/>
                  </a:cubicBezTo>
                  <a:cubicBezTo>
                    <a:pt x="9021" y="18523"/>
                    <a:pt x="9761" y="18190"/>
                    <a:pt x="10352" y="17673"/>
                  </a:cubicBezTo>
                  <a:cubicBezTo>
                    <a:pt x="11277" y="16970"/>
                    <a:pt x="11794" y="15861"/>
                    <a:pt x="12090" y="14715"/>
                  </a:cubicBezTo>
                  <a:cubicBezTo>
                    <a:pt x="12423" y="13569"/>
                    <a:pt x="12497" y="12312"/>
                    <a:pt x="12497" y="11129"/>
                  </a:cubicBezTo>
                  <a:cubicBezTo>
                    <a:pt x="12497" y="10648"/>
                    <a:pt x="12497" y="10168"/>
                    <a:pt x="12460" y="9724"/>
                  </a:cubicBezTo>
                  <a:cubicBezTo>
                    <a:pt x="12312" y="7395"/>
                    <a:pt x="12053" y="4992"/>
                    <a:pt x="11092" y="3143"/>
                  </a:cubicBezTo>
                  <a:cubicBezTo>
                    <a:pt x="10611" y="2219"/>
                    <a:pt x="9909" y="1443"/>
                    <a:pt x="8985" y="888"/>
                  </a:cubicBezTo>
                  <a:cubicBezTo>
                    <a:pt x="8060" y="334"/>
                    <a:pt x="6877" y="38"/>
                    <a:pt x="5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718;p64">
              <a:extLst>
                <a:ext uri="{FF2B5EF4-FFF2-40B4-BE49-F238E27FC236}">
                  <a16:creationId xmlns:a16="http://schemas.microsoft.com/office/drawing/2014/main" id="{1D949914-281D-EEFA-AA3C-808692219DC4}"/>
                </a:ext>
              </a:extLst>
            </p:cNvPr>
            <p:cNvSpPr/>
            <p:nvPr/>
          </p:nvSpPr>
          <p:spPr>
            <a:xfrm>
              <a:off x="3762400" y="2725350"/>
              <a:ext cx="136800" cy="153425"/>
            </a:xfrm>
            <a:custGeom>
              <a:avLst/>
              <a:gdLst/>
              <a:ahLst/>
              <a:cxnLst/>
              <a:rect l="l" t="t" r="r" b="b"/>
              <a:pathLst>
                <a:path w="5472" h="6137" extrusionOk="0">
                  <a:moveTo>
                    <a:pt x="1639" y="0"/>
                  </a:moveTo>
                  <a:cubicBezTo>
                    <a:pt x="994" y="0"/>
                    <a:pt x="403" y="187"/>
                    <a:pt x="0" y="702"/>
                  </a:cubicBezTo>
                  <a:lnTo>
                    <a:pt x="444" y="5730"/>
                  </a:lnTo>
                  <a:lnTo>
                    <a:pt x="5250" y="6136"/>
                  </a:lnTo>
                  <a:lnTo>
                    <a:pt x="5472" y="1330"/>
                  </a:lnTo>
                  <a:cubicBezTo>
                    <a:pt x="5472" y="1330"/>
                    <a:pt x="3360" y="0"/>
                    <a:pt x="1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719;p64">
              <a:extLst>
                <a:ext uri="{FF2B5EF4-FFF2-40B4-BE49-F238E27FC236}">
                  <a16:creationId xmlns:a16="http://schemas.microsoft.com/office/drawing/2014/main" id="{11943ADF-8642-6372-A380-C745DCB3AFE9}"/>
                </a:ext>
              </a:extLst>
            </p:cNvPr>
            <p:cNvSpPr/>
            <p:nvPr/>
          </p:nvSpPr>
          <p:spPr>
            <a:xfrm>
              <a:off x="3755000" y="2717000"/>
              <a:ext cx="151600" cy="169525"/>
            </a:xfrm>
            <a:custGeom>
              <a:avLst/>
              <a:gdLst/>
              <a:ahLst/>
              <a:cxnLst/>
              <a:rect l="l" t="t" r="r" b="b"/>
              <a:pathLst>
                <a:path w="6064" h="6781" extrusionOk="0">
                  <a:moveTo>
                    <a:pt x="1923" y="629"/>
                  </a:moveTo>
                  <a:cubicBezTo>
                    <a:pt x="2699" y="629"/>
                    <a:pt x="3660" y="925"/>
                    <a:pt x="4363" y="1257"/>
                  </a:cubicBezTo>
                  <a:cubicBezTo>
                    <a:pt x="4732" y="1442"/>
                    <a:pt x="5028" y="1590"/>
                    <a:pt x="5250" y="1701"/>
                  </a:cubicBezTo>
                  <a:cubicBezTo>
                    <a:pt x="5321" y="1749"/>
                    <a:pt x="5377" y="1781"/>
                    <a:pt x="5428" y="1807"/>
                  </a:cubicBezTo>
                  <a:lnTo>
                    <a:pt x="5428" y="1807"/>
                  </a:lnTo>
                  <a:lnTo>
                    <a:pt x="5250" y="6138"/>
                  </a:lnTo>
                  <a:lnTo>
                    <a:pt x="998" y="5768"/>
                  </a:lnTo>
                  <a:lnTo>
                    <a:pt x="638" y="1112"/>
                  </a:lnTo>
                  <a:lnTo>
                    <a:pt x="638" y="1112"/>
                  </a:lnTo>
                  <a:cubicBezTo>
                    <a:pt x="779" y="950"/>
                    <a:pt x="963" y="838"/>
                    <a:pt x="1146" y="777"/>
                  </a:cubicBezTo>
                  <a:cubicBezTo>
                    <a:pt x="1368" y="666"/>
                    <a:pt x="1664" y="629"/>
                    <a:pt x="1923" y="629"/>
                  </a:cubicBezTo>
                  <a:close/>
                  <a:moveTo>
                    <a:pt x="1923" y="0"/>
                  </a:moveTo>
                  <a:cubicBezTo>
                    <a:pt x="1590" y="0"/>
                    <a:pt x="1257" y="74"/>
                    <a:pt x="925" y="185"/>
                  </a:cubicBezTo>
                  <a:cubicBezTo>
                    <a:pt x="592" y="333"/>
                    <a:pt x="296" y="518"/>
                    <a:pt x="74" y="814"/>
                  </a:cubicBezTo>
                  <a:cubicBezTo>
                    <a:pt x="0" y="888"/>
                    <a:pt x="0" y="962"/>
                    <a:pt x="0" y="1036"/>
                  </a:cubicBezTo>
                  <a:lnTo>
                    <a:pt x="407" y="6064"/>
                  </a:lnTo>
                  <a:cubicBezTo>
                    <a:pt x="444" y="6212"/>
                    <a:pt x="555" y="6359"/>
                    <a:pt x="703" y="6359"/>
                  </a:cubicBezTo>
                  <a:lnTo>
                    <a:pt x="5509" y="6766"/>
                  </a:lnTo>
                  <a:cubicBezTo>
                    <a:pt x="5539" y="6776"/>
                    <a:pt x="5566" y="6781"/>
                    <a:pt x="5591" y="6781"/>
                  </a:cubicBezTo>
                  <a:cubicBezTo>
                    <a:pt x="5659" y="6781"/>
                    <a:pt x="5714" y="6746"/>
                    <a:pt x="5768" y="6692"/>
                  </a:cubicBezTo>
                  <a:cubicBezTo>
                    <a:pt x="5805" y="6655"/>
                    <a:pt x="5842" y="6581"/>
                    <a:pt x="5842" y="6470"/>
                  </a:cubicBezTo>
                  <a:lnTo>
                    <a:pt x="6063" y="1664"/>
                  </a:lnTo>
                  <a:cubicBezTo>
                    <a:pt x="6063" y="1553"/>
                    <a:pt x="6026" y="1442"/>
                    <a:pt x="5916" y="1405"/>
                  </a:cubicBezTo>
                  <a:cubicBezTo>
                    <a:pt x="5916" y="1368"/>
                    <a:pt x="5398" y="1036"/>
                    <a:pt x="4622" y="703"/>
                  </a:cubicBezTo>
                  <a:cubicBezTo>
                    <a:pt x="3845" y="370"/>
                    <a:pt x="2884" y="0"/>
                    <a:pt x="1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720;p64">
              <a:extLst>
                <a:ext uri="{FF2B5EF4-FFF2-40B4-BE49-F238E27FC236}">
                  <a16:creationId xmlns:a16="http://schemas.microsoft.com/office/drawing/2014/main" id="{FEAB980C-4862-0F59-62ED-4B26F38B5EFA}"/>
                </a:ext>
              </a:extLst>
            </p:cNvPr>
            <p:cNvSpPr/>
            <p:nvPr/>
          </p:nvSpPr>
          <p:spPr>
            <a:xfrm>
              <a:off x="3642950" y="2338775"/>
              <a:ext cx="450350" cy="524625"/>
            </a:xfrm>
            <a:custGeom>
              <a:avLst/>
              <a:gdLst/>
              <a:ahLst/>
              <a:cxnLst/>
              <a:rect l="l" t="t" r="r" b="b"/>
              <a:pathLst>
                <a:path w="18014" h="20985" extrusionOk="0">
                  <a:moveTo>
                    <a:pt x="11262" y="9730"/>
                  </a:moveTo>
                  <a:cubicBezTo>
                    <a:pt x="11883" y="9730"/>
                    <a:pt x="12619" y="11617"/>
                    <a:pt x="12727" y="11913"/>
                  </a:cubicBezTo>
                  <a:cubicBezTo>
                    <a:pt x="12727" y="12911"/>
                    <a:pt x="12616" y="14538"/>
                    <a:pt x="12357" y="15092"/>
                  </a:cubicBezTo>
                  <a:cubicBezTo>
                    <a:pt x="12209" y="15351"/>
                    <a:pt x="11913" y="15647"/>
                    <a:pt x="11544" y="15906"/>
                  </a:cubicBezTo>
                  <a:cubicBezTo>
                    <a:pt x="12024" y="15277"/>
                    <a:pt x="12172" y="14760"/>
                    <a:pt x="11728" y="14686"/>
                  </a:cubicBezTo>
                  <a:cubicBezTo>
                    <a:pt x="10250" y="14464"/>
                    <a:pt x="10028" y="13429"/>
                    <a:pt x="10656" y="10693"/>
                  </a:cubicBezTo>
                  <a:cubicBezTo>
                    <a:pt x="10817" y="9991"/>
                    <a:pt x="11032" y="9730"/>
                    <a:pt x="11262" y="9730"/>
                  </a:cubicBezTo>
                  <a:close/>
                  <a:moveTo>
                    <a:pt x="6846" y="1"/>
                  </a:moveTo>
                  <a:cubicBezTo>
                    <a:pt x="3183" y="1"/>
                    <a:pt x="1" y="4529"/>
                    <a:pt x="1229" y="9658"/>
                  </a:cubicBezTo>
                  <a:cubicBezTo>
                    <a:pt x="1931" y="12652"/>
                    <a:pt x="3743" y="17348"/>
                    <a:pt x="7144" y="18272"/>
                  </a:cubicBezTo>
                  <a:cubicBezTo>
                    <a:pt x="7305" y="18314"/>
                    <a:pt x="7471" y="18333"/>
                    <a:pt x="7640" y="18333"/>
                  </a:cubicBezTo>
                  <a:cubicBezTo>
                    <a:pt x="8367" y="18333"/>
                    <a:pt x="9153" y="17975"/>
                    <a:pt x="9843" y="17496"/>
                  </a:cubicBezTo>
                  <a:lnTo>
                    <a:pt x="9843" y="17496"/>
                  </a:lnTo>
                  <a:cubicBezTo>
                    <a:pt x="9806" y="17606"/>
                    <a:pt x="9806" y="17717"/>
                    <a:pt x="9806" y="17828"/>
                  </a:cubicBezTo>
                  <a:cubicBezTo>
                    <a:pt x="10019" y="18643"/>
                    <a:pt x="9824" y="20985"/>
                    <a:pt x="11498" y="20985"/>
                  </a:cubicBezTo>
                  <a:cubicBezTo>
                    <a:pt x="11571" y="20985"/>
                    <a:pt x="11648" y="20980"/>
                    <a:pt x="11728" y="20971"/>
                  </a:cubicBezTo>
                  <a:cubicBezTo>
                    <a:pt x="13614" y="20749"/>
                    <a:pt x="14871" y="17422"/>
                    <a:pt x="14871" y="15943"/>
                  </a:cubicBezTo>
                  <a:cubicBezTo>
                    <a:pt x="14871" y="14464"/>
                    <a:pt x="13392" y="13614"/>
                    <a:pt x="13392" y="13614"/>
                  </a:cubicBezTo>
                  <a:lnTo>
                    <a:pt x="12985" y="7957"/>
                  </a:lnTo>
                  <a:cubicBezTo>
                    <a:pt x="12985" y="7957"/>
                    <a:pt x="14649" y="7957"/>
                    <a:pt x="16313" y="5887"/>
                  </a:cubicBezTo>
                  <a:cubicBezTo>
                    <a:pt x="18013" y="3779"/>
                    <a:pt x="11285" y="230"/>
                    <a:pt x="7107" y="8"/>
                  </a:cubicBezTo>
                  <a:cubicBezTo>
                    <a:pt x="7020" y="3"/>
                    <a:pt x="6933" y="1"/>
                    <a:pt x="6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721;p64">
              <a:extLst>
                <a:ext uri="{FF2B5EF4-FFF2-40B4-BE49-F238E27FC236}">
                  <a16:creationId xmlns:a16="http://schemas.microsoft.com/office/drawing/2014/main" id="{C2D8A392-8B9E-CE61-0D1F-FB7D2C3F1546}"/>
                </a:ext>
              </a:extLst>
            </p:cNvPr>
            <p:cNvSpPr/>
            <p:nvPr/>
          </p:nvSpPr>
          <p:spPr>
            <a:xfrm>
              <a:off x="3658875" y="2330650"/>
              <a:ext cx="406700" cy="540725"/>
            </a:xfrm>
            <a:custGeom>
              <a:avLst/>
              <a:gdLst/>
              <a:ahLst/>
              <a:cxnLst/>
              <a:rect l="l" t="t" r="r" b="b"/>
              <a:pathLst>
                <a:path w="16268" h="21629" extrusionOk="0">
                  <a:moveTo>
                    <a:pt x="10685" y="10389"/>
                  </a:moveTo>
                  <a:cubicBezTo>
                    <a:pt x="10796" y="10463"/>
                    <a:pt x="10907" y="10574"/>
                    <a:pt x="11018" y="10759"/>
                  </a:cubicBezTo>
                  <a:cubicBezTo>
                    <a:pt x="11376" y="11248"/>
                    <a:pt x="11677" y="11966"/>
                    <a:pt x="11794" y="12256"/>
                  </a:cubicBezTo>
                  <a:lnTo>
                    <a:pt x="11794" y="12256"/>
                  </a:lnTo>
                  <a:cubicBezTo>
                    <a:pt x="11793" y="12736"/>
                    <a:pt x="11756" y="13392"/>
                    <a:pt x="11683" y="13976"/>
                  </a:cubicBezTo>
                  <a:cubicBezTo>
                    <a:pt x="11646" y="14271"/>
                    <a:pt x="11609" y="14530"/>
                    <a:pt x="11572" y="14752"/>
                  </a:cubicBezTo>
                  <a:cubicBezTo>
                    <a:pt x="11562" y="14821"/>
                    <a:pt x="11550" y="14885"/>
                    <a:pt x="11536" y="14943"/>
                  </a:cubicBezTo>
                  <a:lnTo>
                    <a:pt x="11536" y="14943"/>
                  </a:lnTo>
                  <a:cubicBezTo>
                    <a:pt x="11524" y="14928"/>
                    <a:pt x="11512" y="14914"/>
                    <a:pt x="11498" y="14900"/>
                  </a:cubicBezTo>
                  <a:cubicBezTo>
                    <a:pt x="11424" y="14789"/>
                    <a:pt x="11276" y="14715"/>
                    <a:pt x="11128" y="14715"/>
                  </a:cubicBezTo>
                  <a:cubicBezTo>
                    <a:pt x="10685" y="14641"/>
                    <a:pt x="10426" y="14493"/>
                    <a:pt x="10278" y="14308"/>
                  </a:cubicBezTo>
                  <a:cubicBezTo>
                    <a:pt x="10093" y="14124"/>
                    <a:pt x="9982" y="13791"/>
                    <a:pt x="9982" y="13273"/>
                  </a:cubicBezTo>
                  <a:cubicBezTo>
                    <a:pt x="9982" y="12756"/>
                    <a:pt x="10093" y="12016"/>
                    <a:pt x="10315" y="11092"/>
                  </a:cubicBezTo>
                  <a:cubicBezTo>
                    <a:pt x="10389" y="10759"/>
                    <a:pt x="10500" y="10537"/>
                    <a:pt x="10574" y="10463"/>
                  </a:cubicBezTo>
                  <a:lnTo>
                    <a:pt x="10611" y="10389"/>
                  </a:lnTo>
                  <a:close/>
                  <a:moveTo>
                    <a:pt x="6433" y="629"/>
                  </a:moveTo>
                  <a:cubicBezTo>
                    <a:pt x="8245" y="740"/>
                    <a:pt x="10611" y="1480"/>
                    <a:pt x="12459" y="2478"/>
                  </a:cubicBezTo>
                  <a:cubicBezTo>
                    <a:pt x="13384" y="2958"/>
                    <a:pt x="14234" y="3513"/>
                    <a:pt x="14789" y="4031"/>
                  </a:cubicBezTo>
                  <a:cubicBezTo>
                    <a:pt x="15084" y="4289"/>
                    <a:pt x="15306" y="4585"/>
                    <a:pt x="15417" y="4807"/>
                  </a:cubicBezTo>
                  <a:cubicBezTo>
                    <a:pt x="15565" y="5066"/>
                    <a:pt x="15639" y="5288"/>
                    <a:pt x="15639" y="5472"/>
                  </a:cubicBezTo>
                  <a:cubicBezTo>
                    <a:pt x="15639" y="5657"/>
                    <a:pt x="15602" y="5842"/>
                    <a:pt x="15454" y="5990"/>
                  </a:cubicBezTo>
                  <a:cubicBezTo>
                    <a:pt x="14641" y="7025"/>
                    <a:pt x="13864" y="7506"/>
                    <a:pt x="13273" y="7765"/>
                  </a:cubicBezTo>
                  <a:cubicBezTo>
                    <a:pt x="12977" y="7875"/>
                    <a:pt x="12718" y="7912"/>
                    <a:pt x="12570" y="7949"/>
                  </a:cubicBezTo>
                  <a:cubicBezTo>
                    <a:pt x="12496" y="7986"/>
                    <a:pt x="12422" y="7986"/>
                    <a:pt x="12385" y="7986"/>
                  </a:cubicBezTo>
                  <a:lnTo>
                    <a:pt x="12348" y="7986"/>
                  </a:lnTo>
                  <a:cubicBezTo>
                    <a:pt x="12238" y="7986"/>
                    <a:pt x="12164" y="8023"/>
                    <a:pt x="12090" y="8097"/>
                  </a:cubicBezTo>
                  <a:cubicBezTo>
                    <a:pt x="12053" y="8134"/>
                    <a:pt x="12016" y="8245"/>
                    <a:pt x="12016" y="8319"/>
                  </a:cubicBezTo>
                  <a:lnTo>
                    <a:pt x="12294" y="11868"/>
                  </a:lnTo>
                  <a:lnTo>
                    <a:pt x="12294" y="11868"/>
                  </a:lnTo>
                  <a:cubicBezTo>
                    <a:pt x="12196" y="11621"/>
                    <a:pt x="12030" y="11256"/>
                    <a:pt x="11831" y="10907"/>
                  </a:cubicBezTo>
                  <a:cubicBezTo>
                    <a:pt x="11683" y="10648"/>
                    <a:pt x="11535" y="10389"/>
                    <a:pt x="11350" y="10168"/>
                  </a:cubicBezTo>
                  <a:cubicBezTo>
                    <a:pt x="11239" y="10057"/>
                    <a:pt x="11165" y="9946"/>
                    <a:pt x="11055" y="9872"/>
                  </a:cubicBezTo>
                  <a:cubicBezTo>
                    <a:pt x="10907" y="9798"/>
                    <a:pt x="10796" y="9761"/>
                    <a:pt x="10648" y="9761"/>
                  </a:cubicBezTo>
                  <a:cubicBezTo>
                    <a:pt x="10500" y="9761"/>
                    <a:pt x="10389" y="9798"/>
                    <a:pt x="10278" y="9872"/>
                  </a:cubicBezTo>
                  <a:cubicBezTo>
                    <a:pt x="10130" y="9946"/>
                    <a:pt x="10056" y="10094"/>
                    <a:pt x="9945" y="10279"/>
                  </a:cubicBezTo>
                  <a:cubicBezTo>
                    <a:pt x="9871" y="10463"/>
                    <a:pt x="9798" y="10685"/>
                    <a:pt x="9724" y="10944"/>
                  </a:cubicBezTo>
                  <a:cubicBezTo>
                    <a:pt x="9502" y="11905"/>
                    <a:pt x="9391" y="12645"/>
                    <a:pt x="9391" y="13273"/>
                  </a:cubicBezTo>
                  <a:cubicBezTo>
                    <a:pt x="9391" y="13865"/>
                    <a:pt x="9502" y="14345"/>
                    <a:pt x="9798" y="14678"/>
                  </a:cubicBezTo>
                  <a:cubicBezTo>
                    <a:pt x="10056" y="15048"/>
                    <a:pt x="10500" y="15233"/>
                    <a:pt x="11018" y="15307"/>
                  </a:cubicBezTo>
                  <a:lnTo>
                    <a:pt x="11055" y="15307"/>
                  </a:lnTo>
                  <a:cubicBezTo>
                    <a:pt x="11055" y="15344"/>
                    <a:pt x="11018" y="15454"/>
                    <a:pt x="10944" y="15602"/>
                  </a:cubicBezTo>
                  <a:cubicBezTo>
                    <a:pt x="10907" y="15713"/>
                    <a:pt x="10796" y="15898"/>
                    <a:pt x="10648" y="16046"/>
                  </a:cubicBezTo>
                  <a:cubicBezTo>
                    <a:pt x="10574" y="16194"/>
                    <a:pt x="10574" y="16379"/>
                    <a:pt x="10685" y="16453"/>
                  </a:cubicBezTo>
                  <a:cubicBezTo>
                    <a:pt x="10749" y="16517"/>
                    <a:pt x="10839" y="16557"/>
                    <a:pt x="10924" y="16557"/>
                  </a:cubicBezTo>
                  <a:cubicBezTo>
                    <a:pt x="10986" y="16557"/>
                    <a:pt x="11045" y="16536"/>
                    <a:pt x="11091" y="16490"/>
                  </a:cubicBezTo>
                  <a:cubicBezTo>
                    <a:pt x="11461" y="16194"/>
                    <a:pt x="11794" y="15898"/>
                    <a:pt x="11979" y="15565"/>
                  </a:cubicBezTo>
                  <a:cubicBezTo>
                    <a:pt x="12090" y="15381"/>
                    <a:pt x="12127" y="15159"/>
                    <a:pt x="12201" y="14900"/>
                  </a:cubicBezTo>
                  <a:cubicBezTo>
                    <a:pt x="12303" y="14362"/>
                    <a:pt x="12352" y="13665"/>
                    <a:pt x="12385" y="13029"/>
                  </a:cubicBezTo>
                  <a:lnTo>
                    <a:pt x="12385" y="13029"/>
                  </a:lnTo>
                  <a:lnTo>
                    <a:pt x="12459" y="13976"/>
                  </a:lnTo>
                  <a:cubicBezTo>
                    <a:pt x="12459" y="14087"/>
                    <a:pt x="12496" y="14160"/>
                    <a:pt x="12607" y="14234"/>
                  </a:cubicBezTo>
                  <a:cubicBezTo>
                    <a:pt x="12681" y="14271"/>
                    <a:pt x="13014" y="14493"/>
                    <a:pt x="13310" y="14826"/>
                  </a:cubicBezTo>
                  <a:cubicBezTo>
                    <a:pt x="13642" y="15196"/>
                    <a:pt x="13901" y="15676"/>
                    <a:pt x="13901" y="16268"/>
                  </a:cubicBezTo>
                  <a:cubicBezTo>
                    <a:pt x="13901" y="16933"/>
                    <a:pt x="13605" y="18116"/>
                    <a:pt x="13088" y="19115"/>
                  </a:cubicBezTo>
                  <a:cubicBezTo>
                    <a:pt x="12829" y="19595"/>
                    <a:pt x="12496" y="20076"/>
                    <a:pt x="12164" y="20409"/>
                  </a:cubicBezTo>
                  <a:cubicBezTo>
                    <a:pt x="11794" y="20741"/>
                    <a:pt x="11424" y="20963"/>
                    <a:pt x="11055" y="21000"/>
                  </a:cubicBezTo>
                  <a:lnTo>
                    <a:pt x="10870" y="21000"/>
                  </a:lnTo>
                  <a:cubicBezTo>
                    <a:pt x="10500" y="21000"/>
                    <a:pt x="10315" y="20889"/>
                    <a:pt x="10167" y="20704"/>
                  </a:cubicBezTo>
                  <a:cubicBezTo>
                    <a:pt x="9908" y="20446"/>
                    <a:pt x="9761" y="19965"/>
                    <a:pt x="9687" y="19447"/>
                  </a:cubicBezTo>
                  <a:cubicBezTo>
                    <a:pt x="9576" y="18930"/>
                    <a:pt x="9576" y="18449"/>
                    <a:pt x="9502" y="18079"/>
                  </a:cubicBezTo>
                  <a:lnTo>
                    <a:pt x="9465" y="18042"/>
                  </a:lnTo>
                  <a:lnTo>
                    <a:pt x="9502" y="17931"/>
                  </a:lnTo>
                  <a:cubicBezTo>
                    <a:pt x="9539" y="17821"/>
                    <a:pt x="9502" y="17673"/>
                    <a:pt x="9428" y="17599"/>
                  </a:cubicBezTo>
                  <a:cubicBezTo>
                    <a:pt x="9367" y="17538"/>
                    <a:pt x="9294" y="17510"/>
                    <a:pt x="9223" y="17510"/>
                  </a:cubicBezTo>
                  <a:cubicBezTo>
                    <a:pt x="9165" y="17510"/>
                    <a:pt x="9108" y="17529"/>
                    <a:pt x="9058" y="17562"/>
                  </a:cubicBezTo>
                  <a:cubicBezTo>
                    <a:pt x="8356" y="18042"/>
                    <a:pt x="7616" y="18338"/>
                    <a:pt x="7025" y="18338"/>
                  </a:cubicBezTo>
                  <a:cubicBezTo>
                    <a:pt x="6877" y="18338"/>
                    <a:pt x="6729" y="18338"/>
                    <a:pt x="6581" y="18301"/>
                  </a:cubicBezTo>
                  <a:cubicBezTo>
                    <a:pt x="4991" y="17858"/>
                    <a:pt x="3734" y="16527"/>
                    <a:pt x="2810" y="14900"/>
                  </a:cubicBezTo>
                  <a:cubicBezTo>
                    <a:pt x="1849" y="13273"/>
                    <a:pt x="1257" y="11388"/>
                    <a:pt x="888" y="9909"/>
                  </a:cubicBezTo>
                  <a:cubicBezTo>
                    <a:pt x="703" y="9169"/>
                    <a:pt x="629" y="8430"/>
                    <a:pt x="629" y="7728"/>
                  </a:cubicBezTo>
                  <a:cubicBezTo>
                    <a:pt x="629" y="5731"/>
                    <a:pt x="1294" y="3957"/>
                    <a:pt x="2329" y="2663"/>
                  </a:cubicBezTo>
                  <a:cubicBezTo>
                    <a:pt x="3365" y="1369"/>
                    <a:pt x="4770" y="629"/>
                    <a:pt x="6211" y="629"/>
                  </a:cubicBezTo>
                  <a:close/>
                  <a:moveTo>
                    <a:pt x="6211" y="1"/>
                  </a:moveTo>
                  <a:cubicBezTo>
                    <a:pt x="4548" y="1"/>
                    <a:pt x="2995" y="888"/>
                    <a:pt x="1849" y="2293"/>
                  </a:cubicBezTo>
                  <a:cubicBezTo>
                    <a:pt x="740" y="3661"/>
                    <a:pt x="0" y="5583"/>
                    <a:pt x="0" y="7728"/>
                  </a:cubicBezTo>
                  <a:cubicBezTo>
                    <a:pt x="0" y="8467"/>
                    <a:pt x="111" y="9243"/>
                    <a:pt x="296" y="10057"/>
                  </a:cubicBezTo>
                  <a:cubicBezTo>
                    <a:pt x="666" y="11573"/>
                    <a:pt x="1294" y="13532"/>
                    <a:pt x="2256" y="15233"/>
                  </a:cubicBezTo>
                  <a:cubicBezTo>
                    <a:pt x="3254" y="16933"/>
                    <a:pt x="4585" y="18412"/>
                    <a:pt x="6433" y="18893"/>
                  </a:cubicBezTo>
                  <a:cubicBezTo>
                    <a:pt x="6618" y="18930"/>
                    <a:pt x="6803" y="18967"/>
                    <a:pt x="7025" y="18967"/>
                  </a:cubicBezTo>
                  <a:cubicBezTo>
                    <a:pt x="7663" y="18967"/>
                    <a:pt x="8301" y="18716"/>
                    <a:pt x="8903" y="18377"/>
                  </a:cubicBezTo>
                  <a:lnTo>
                    <a:pt x="8903" y="18377"/>
                  </a:lnTo>
                  <a:cubicBezTo>
                    <a:pt x="8930" y="18537"/>
                    <a:pt x="8957" y="18760"/>
                    <a:pt x="8984" y="19004"/>
                  </a:cubicBezTo>
                  <a:cubicBezTo>
                    <a:pt x="9058" y="19521"/>
                    <a:pt x="9132" y="20150"/>
                    <a:pt x="9391" y="20667"/>
                  </a:cubicBezTo>
                  <a:cubicBezTo>
                    <a:pt x="9502" y="20926"/>
                    <a:pt x="9687" y="21148"/>
                    <a:pt x="9945" y="21333"/>
                  </a:cubicBezTo>
                  <a:cubicBezTo>
                    <a:pt x="10167" y="21518"/>
                    <a:pt x="10500" y="21629"/>
                    <a:pt x="10870" y="21629"/>
                  </a:cubicBezTo>
                  <a:cubicBezTo>
                    <a:pt x="10944" y="21629"/>
                    <a:pt x="11018" y="21629"/>
                    <a:pt x="11091" y="21592"/>
                  </a:cubicBezTo>
                  <a:cubicBezTo>
                    <a:pt x="11683" y="21555"/>
                    <a:pt x="12164" y="21259"/>
                    <a:pt x="12570" y="20852"/>
                  </a:cubicBezTo>
                  <a:cubicBezTo>
                    <a:pt x="13199" y="20261"/>
                    <a:pt x="13679" y="19410"/>
                    <a:pt x="14012" y="18560"/>
                  </a:cubicBezTo>
                  <a:cubicBezTo>
                    <a:pt x="14345" y="17710"/>
                    <a:pt x="14530" y="16859"/>
                    <a:pt x="14530" y="16268"/>
                  </a:cubicBezTo>
                  <a:cubicBezTo>
                    <a:pt x="14530" y="15417"/>
                    <a:pt x="14123" y="14789"/>
                    <a:pt x="13716" y="14345"/>
                  </a:cubicBezTo>
                  <a:cubicBezTo>
                    <a:pt x="13455" y="14084"/>
                    <a:pt x="13194" y="13899"/>
                    <a:pt x="13040" y="13790"/>
                  </a:cubicBezTo>
                  <a:lnTo>
                    <a:pt x="13040" y="13790"/>
                  </a:lnTo>
                  <a:lnTo>
                    <a:pt x="12666" y="8578"/>
                  </a:lnTo>
                  <a:lnTo>
                    <a:pt x="12666" y="8578"/>
                  </a:lnTo>
                  <a:cubicBezTo>
                    <a:pt x="13265" y="8469"/>
                    <a:pt x="14621" y="8046"/>
                    <a:pt x="15935" y="6397"/>
                  </a:cubicBezTo>
                  <a:cubicBezTo>
                    <a:pt x="16156" y="6101"/>
                    <a:pt x="16267" y="5805"/>
                    <a:pt x="16267" y="5472"/>
                  </a:cubicBezTo>
                  <a:cubicBezTo>
                    <a:pt x="16267" y="5140"/>
                    <a:pt x="16156" y="4807"/>
                    <a:pt x="15972" y="4511"/>
                  </a:cubicBezTo>
                  <a:cubicBezTo>
                    <a:pt x="15639" y="3957"/>
                    <a:pt x="15084" y="3439"/>
                    <a:pt x="14419" y="2921"/>
                  </a:cubicBezTo>
                  <a:cubicBezTo>
                    <a:pt x="12348" y="1443"/>
                    <a:pt x="9021" y="149"/>
                    <a:pt x="6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722;p64">
              <a:extLst>
                <a:ext uri="{FF2B5EF4-FFF2-40B4-BE49-F238E27FC236}">
                  <a16:creationId xmlns:a16="http://schemas.microsoft.com/office/drawing/2014/main" id="{56EC1B3E-D8AD-1B83-8225-DADC1A3979EA}"/>
                </a:ext>
              </a:extLst>
            </p:cNvPr>
            <p:cNvSpPr/>
            <p:nvPr/>
          </p:nvSpPr>
          <p:spPr>
            <a:xfrm>
              <a:off x="3633000" y="2838275"/>
              <a:ext cx="438125" cy="93175"/>
            </a:xfrm>
            <a:custGeom>
              <a:avLst/>
              <a:gdLst/>
              <a:ahLst/>
              <a:cxnLst/>
              <a:rect l="l" t="t" r="r" b="b"/>
              <a:pathLst>
                <a:path w="17525" h="3727" extrusionOk="0">
                  <a:moveTo>
                    <a:pt x="6167" y="0"/>
                  </a:moveTo>
                  <a:cubicBezTo>
                    <a:pt x="5883" y="0"/>
                    <a:pt x="5625" y="10"/>
                    <a:pt x="5398" y="30"/>
                  </a:cubicBezTo>
                  <a:cubicBezTo>
                    <a:pt x="2884" y="251"/>
                    <a:pt x="1738" y="1619"/>
                    <a:pt x="1738" y="1619"/>
                  </a:cubicBezTo>
                  <a:lnTo>
                    <a:pt x="0" y="3061"/>
                  </a:lnTo>
                  <a:lnTo>
                    <a:pt x="17524" y="3727"/>
                  </a:lnTo>
                  <a:cubicBezTo>
                    <a:pt x="17524" y="3727"/>
                    <a:pt x="17007" y="2728"/>
                    <a:pt x="15676" y="1804"/>
                  </a:cubicBezTo>
                  <a:cubicBezTo>
                    <a:pt x="14431" y="963"/>
                    <a:pt x="9025" y="0"/>
                    <a:pt x="6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723;p64">
              <a:extLst>
                <a:ext uri="{FF2B5EF4-FFF2-40B4-BE49-F238E27FC236}">
                  <a16:creationId xmlns:a16="http://schemas.microsoft.com/office/drawing/2014/main" id="{E197D98A-24CD-A04B-0953-F0C792D858B4}"/>
                </a:ext>
              </a:extLst>
            </p:cNvPr>
            <p:cNvSpPr/>
            <p:nvPr/>
          </p:nvSpPr>
          <p:spPr>
            <a:xfrm>
              <a:off x="3624675" y="2830675"/>
              <a:ext cx="454750" cy="108425"/>
            </a:xfrm>
            <a:custGeom>
              <a:avLst/>
              <a:gdLst/>
              <a:ahLst/>
              <a:cxnLst/>
              <a:rect l="l" t="t" r="r" b="b"/>
              <a:pathLst>
                <a:path w="18190" h="4337" extrusionOk="0">
                  <a:moveTo>
                    <a:pt x="6544" y="592"/>
                  </a:moveTo>
                  <a:cubicBezTo>
                    <a:pt x="7949" y="592"/>
                    <a:pt x="9982" y="851"/>
                    <a:pt x="11831" y="1184"/>
                  </a:cubicBezTo>
                  <a:cubicBezTo>
                    <a:pt x="12755" y="1369"/>
                    <a:pt x="13606" y="1554"/>
                    <a:pt x="14345" y="1775"/>
                  </a:cubicBezTo>
                  <a:cubicBezTo>
                    <a:pt x="15047" y="1960"/>
                    <a:pt x="15602" y="2182"/>
                    <a:pt x="15824" y="2367"/>
                  </a:cubicBezTo>
                  <a:cubicBezTo>
                    <a:pt x="16489" y="2811"/>
                    <a:pt x="16933" y="3254"/>
                    <a:pt x="17192" y="3624"/>
                  </a:cubicBezTo>
                  <a:cubicBezTo>
                    <a:pt x="17221" y="3653"/>
                    <a:pt x="17249" y="3683"/>
                    <a:pt x="17275" y="3712"/>
                  </a:cubicBezTo>
                  <a:lnTo>
                    <a:pt x="17275" y="3712"/>
                  </a:lnTo>
                  <a:lnTo>
                    <a:pt x="1146" y="3106"/>
                  </a:lnTo>
                  <a:lnTo>
                    <a:pt x="2293" y="2182"/>
                  </a:lnTo>
                  <a:lnTo>
                    <a:pt x="2330" y="2145"/>
                  </a:lnTo>
                  <a:cubicBezTo>
                    <a:pt x="2367" y="2108"/>
                    <a:pt x="3439" y="851"/>
                    <a:pt x="5768" y="629"/>
                  </a:cubicBezTo>
                  <a:cubicBezTo>
                    <a:pt x="5990" y="629"/>
                    <a:pt x="6248" y="592"/>
                    <a:pt x="6544" y="592"/>
                  </a:cubicBezTo>
                  <a:close/>
                  <a:moveTo>
                    <a:pt x="6544" y="1"/>
                  </a:moveTo>
                  <a:cubicBezTo>
                    <a:pt x="6211" y="1"/>
                    <a:pt x="5953" y="1"/>
                    <a:pt x="5694" y="38"/>
                  </a:cubicBezTo>
                  <a:cubicBezTo>
                    <a:pt x="3241" y="245"/>
                    <a:pt x="2047" y="1517"/>
                    <a:pt x="1871" y="1714"/>
                  </a:cubicBezTo>
                  <a:lnTo>
                    <a:pt x="1871" y="1714"/>
                  </a:lnTo>
                  <a:lnTo>
                    <a:pt x="148" y="3143"/>
                  </a:lnTo>
                  <a:cubicBezTo>
                    <a:pt x="37" y="3217"/>
                    <a:pt x="0" y="3365"/>
                    <a:pt x="37" y="3476"/>
                  </a:cubicBezTo>
                  <a:cubicBezTo>
                    <a:pt x="74" y="3587"/>
                    <a:pt x="185" y="3661"/>
                    <a:pt x="296" y="3661"/>
                  </a:cubicBezTo>
                  <a:lnTo>
                    <a:pt x="17857" y="4326"/>
                  </a:lnTo>
                  <a:cubicBezTo>
                    <a:pt x="17878" y="4333"/>
                    <a:pt x="17898" y="4336"/>
                    <a:pt x="17918" y="4336"/>
                  </a:cubicBezTo>
                  <a:cubicBezTo>
                    <a:pt x="18006" y="4336"/>
                    <a:pt x="18086" y="4276"/>
                    <a:pt x="18116" y="4216"/>
                  </a:cubicBezTo>
                  <a:cubicBezTo>
                    <a:pt x="18190" y="4105"/>
                    <a:pt x="18190" y="3994"/>
                    <a:pt x="18153" y="3883"/>
                  </a:cubicBezTo>
                  <a:cubicBezTo>
                    <a:pt x="18116" y="3883"/>
                    <a:pt x="17598" y="2811"/>
                    <a:pt x="16194" y="1849"/>
                  </a:cubicBezTo>
                  <a:cubicBezTo>
                    <a:pt x="15824" y="1591"/>
                    <a:pt x="15232" y="1406"/>
                    <a:pt x="14493" y="1184"/>
                  </a:cubicBezTo>
                  <a:cubicBezTo>
                    <a:pt x="12312" y="555"/>
                    <a:pt x="8725" y="1"/>
                    <a:pt x="6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724;p64">
              <a:extLst>
                <a:ext uri="{FF2B5EF4-FFF2-40B4-BE49-F238E27FC236}">
                  <a16:creationId xmlns:a16="http://schemas.microsoft.com/office/drawing/2014/main" id="{20E62027-85F0-3D46-B934-69682D69A327}"/>
                </a:ext>
              </a:extLst>
            </p:cNvPr>
            <p:cNvSpPr/>
            <p:nvPr/>
          </p:nvSpPr>
          <p:spPr>
            <a:xfrm>
              <a:off x="3174550" y="2857500"/>
              <a:ext cx="244950" cy="223675"/>
            </a:xfrm>
            <a:custGeom>
              <a:avLst/>
              <a:gdLst/>
              <a:ahLst/>
              <a:cxnLst/>
              <a:rect l="l" t="t" r="r" b="b"/>
              <a:pathLst>
                <a:path w="9798" h="8947" extrusionOk="0">
                  <a:moveTo>
                    <a:pt x="6545" y="0"/>
                  </a:moveTo>
                  <a:lnTo>
                    <a:pt x="4992" y="148"/>
                  </a:lnTo>
                  <a:lnTo>
                    <a:pt x="4289" y="2403"/>
                  </a:lnTo>
                  <a:lnTo>
                    <a:pt x="1" y="3623"/>
                  </a:lnTo>
                  <a:lnTo>
                    <a:pt x="1221" y="8947"/>
                  </a:lnTo>
                  <a:lnTo>
                    <a:pt x="5103" y="8762"/>
                  </a:lnTo>
                  <a:lnTo>
                    <a:pt x="6729" y="7061"/>
                  </a:lnTo>
                  <a:lnTo>
                    <a:pt x="9798" y="3771"/>
                  </a:lnTo>
                  <a:lnTo>
                    <a:pt x="9132" y="3253"/>
                  </a:lnTo>
                  <a:lnTo>
                    <a:pt x="6027" y="5176"/>
                  </a:lnTo>
                  <a:lnTo>
                    <a:pt x="6360" y="2218"/>
                  </a:lnTo>
                  <a:lnTo>
                    <a:pt x="6877" y="2921"/>
                  </a:lnTo>
                  <a:lnTo>
                    <a:pt x="7580" y="2218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725;p64">
              <a:extLst>
                <a:ext uri="{FF2B5EF4-FFF2-40B4-BE49-F238E27FC236}">
                  <a16:creationId xmlns:a16="http://schemas.microsoft.com/office/drawing/2014/main" id="{179315C7-C78D-30A1-B1F4-F646E03B10AA}"/>
                </a:ext>
              </a:extLst>
            </p:cNvPr>
            <p:cNvSpPr/>
            <p:nvPr/>
          </p:nvSpPr>
          <p:spPr>
            <a:xfrm>
              <a:off x="3165325" y="2849175"/>
              <a:ext cx="261575" cy="239575"/>
            </a:xfrm>
            <a:custGeom>
              <a:avLst/>
              <a:gdLst/>
              <a:ahLst/>
              <a:cxnLst/>
              <a:rect l="l" t="t" r="r" b="b"/>
              <a:pathLst>
                <a:path w="10463" h="9583" extrusionOk="0">
                  <a:moveTo>
                    <a:pt x="6729" y="666"/>
                  </a:moveTo>
                  <a:lnTo>
                    <a:pt x="7579" y="2514"/>
                  </a:lnTo>
                  <a:lnTo>
                    <a:pt x="7283" y="2773"/>
                  </a:lnTo>
                  <a:lnTo>
                    <a:pt x="6987" y="2366"/>
                  </a:lnTo>
                  <a:cubicBezTo>
                    <a:pt x="6914" y="2292"/>
                    <a:pt x="6803" y="2255"/>
                    <a:pt x="6655" y="2255"/>
                  </a:cubicBezTo>
                  <a:cubicBezTo>
                    <a:pt x="6544" y="2292"/>
                    <a:pt x="6470" y="2403"/>
                    <a:pt x="6433" y="2514"/>
                  </a:cubicBezTo>
                  <a:lnTo>
                    <a:pt x="6100" y="5472"/>
                  </a:lnTo>
                  <a:cubicBezTo>
                    <a:pt x="6063" y="5583"/>
                    <a:pt x="6137" y="5694"/>
                    <a:pt x="6248" y="5768"/>
                  </a:cubicBezTo>
                  <a:cubicBezTo>
                    <a:pt x="6285" y="5805"/>
                    <a:pt x="6340" y="5823"/>
                    <a:pt x="6396" y="5823"/>
                  </a:cubicBezTo>
                  <a:cubicBezTo>
                    <a:pt x="6451" y="5823"/>
                    <a:pt x="6507" y="5805"/>
                    <a:pt x="6544" y="5768"/>
                  </a:cubicBezTo>
                  <a:lnTo>
                    <a:pt x="9501" y="3993"/>
                  </a:lnTo>
                  <a:lnTo>
                    <a:pt x="9686" y="4141"/>
                  </a:lnTo>
                  <a:lnTo>
                    <a:pt x="6877" y="7210"/>
                  </a:lnTo>
                  <a:lnTo>
                    <a:pt x="5324" y="8799"/>
                  </a:lnTo>
                  <a:lnTo>
                    <a:pt x="1831" y="8972"/>
                  </a:lnTo>
                  <a:lnTo>
                    <a:pt x="1831" y="8972"/>
                  </a:lnTo>
                  <a:lnTo>
                    <a:pt x="702" y="4178"/>
                  </a:lnTo>
                  <a:lnTo>
                    <a:pt x="4769" y="3032"/>
                  </a:lnTo>
                  <a:cubicBezTo>
                    <a:pt x="4843" y="2995"/>
                    <a:pt x="4954" y="2921"/>
                    <a:pt x="4954" y="2847"/>
                  </a:cubicBezTo>
                  <a:lnTo>
                    <a:pt x="5583" y="777"/>
                  </a:lnTo>
                  <a:lnTo>
                    <a:pt x="6729" y="666"/>
                  </a:lnTo>
                  <a:close/>
                  <a:moveTo>
                    <a:pt x="6877" y="0"/>
                  </a:moveTo>
                  <a:lnTo>
                    <a:pt x="5324" y="185"/>
                  </a:lnTo>
                  <a:cubicBezTo>
                    <a:pt x="5213" y="185"/>
                    <a:pt x="5102" y="296"/>
                    <a:pt x="5065" y="407"/>
                  </a:cubicBezTo>
                  <a:lnTo>
                    <a:pt x="4436" y="2477"/>
                  </a:lnTo>
                  <a:lnTo>
                    <a:pt x="259" y="3660"/>
                  </a:lnTo>
                  <a:cubicBezTo>
                    <a:pt x="111" y="3697"/>
                    <a:pt x="0" y="3845"/>
                    <a:pt x="37" y="4030"/>
                  </a:cubicBezTo>
                  <a:lnTo>
                    <a:pt x="1294" y="9354"/>
                  </a:lnTo>
                  <a:cubicBezTo>
                    <a:pt x="1326" y="9482"/>
                    <a:pt x="1442" y="9583"/>
                    <a:pt x="1569" y="9583"/>
                  </a:cubicBezTo>
                  <a:cubicBezTo>
                    <a:pt x="1588" y="9583"/>
                    <a:pt x="1607" y="9581"/>
                    <a:pt x="1627" y="9576"/>
                  </a:cubicBezTo>
                  <a:lnTo>
                    <a:pt x="5472" y="9391"/>
                  </a:lnTo>
                  <a:cubicBezTo>
                    <a:pt x="5546" y="9391"/>
                    <a:pt x="5620" y="9354"/>
                    <a:pt x="5693" y="9317"/>
                  </a:cubicBezTo>
                  <a:lnTo>
                    <a:pt x="7320" y="7616"/>
                  </a:lnTo>
                  <a:lnTo>
                    <a:pt x="10389" y="4289"/>
                  </a:lnTo>
                  <a:cubicBezTo>
                    <a:pt x="10426" y="4252"/>
                    <a:pt x="10463" y="4141"/>
                    <a:pt x="10463" y="4067"/>
                  </a:cubicBezTo>
                  <a:cubicBezTo>
                    <a:pt x="10463" y="3993"/>
                    <a:pt x="10426" y="3919"/>
                    <a:pt x="10352" y="3845"/>
                  </a:cubicBezTo>
                  <a:lnTo>
                    <a:pt x="9686" y="3365"/>
                  </a:lnTo>
                  <a:cubicBezTo>
                    <a:pt x="9643" y="3321"/>
                    <a:pt x="9574" y="3303"/>
                    <a:pt x="9503" y="3303"/>
                  </a:cubicBezTo>
                  <a:cubicBezTo>
                    <a:pt x="9452" y="3303"/>
                    <a:pt x="9400" y="3312"/>
                    <a:pt x="9354" y="3328"/>
                  </a:cubicBezTo>
                  <a:lnTo>
                    <a:pt x="6766" y="4917"/>
                  </a:lnTo>
                  <a:lnTo>
                    <a:pt x="6950" y="3365"/>
                  </a:lnTo>
                  <a:lnTo>
                    <a:pt x="7024" y="3439"/>
                  </a:lnTo>
                  <a:cubicBezTo>
                    <a:pt x="7061" y="3512"/>
                    <a:pt x="7135" y="3549"/>
                    <a:pt x="7246" y="3549"/>
                  </a:cubicBezTo>
                  <a:cubicBezTo>
                    <a:pt x="7266" y="3559"/>
                    <a:pt x="7289" y="3564"/>
                    <a:pt x="7312" y="3564"/>
                  </a:cubicBezTo>
                  <a:cubicBezTo>
                    <a:pt x="7374" y="3564"/>
                    <a:pt x="7441" y="3530"/>
                    <a:pt x="7468" y="3476"/>
                  </a:cubicBezTo>
                  <a:lnTo>
                    <a:pt x="8171" y="2773"/>
                  </a:lnTo>
                  <a:cubicBezTo>
                    <a:pt x="8281" y="2699"/>
                    <a:pt x="8281" y="2551"/>
                    <a:pt x="8244" y="2440"/>
                  </a:cubicBezTo>
                  <a:lnTo>
                    <a:pt x="7209" y="185"/>
                  </a:lnTo>
                  <a:cubicBezTo>
                    <a:pt x="7135" y="74"/>
                    <a:pt x="7024" y="0"/>
                    <a:pt x="6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726;p64">
              <a:extLst>
                <a:ext uri="{FF2B5EF4-FFF2-40B4-BE49-F238E27FC236}">
                  <a16:creationId xmlns:a16="http://schemas.microsoft.com/office/drawing/2014/main" id="{88E5FDF0-2ED6-6411-2C40-889DD6A2565D}"/>
                </a:ext>
              </a:extLst>
            </p:cNvPr>
            <p:cNvSpPr/>
            <p:nvPr/>
          </p:nvSpPr>
          <p:spPr>
            <a:xfrm>
              <a:off x="3119100" y="3076550"/>
              <a:ext cx="183025" cy="423600"/>
            </a:xfrm>
            <a:custGeom>
              <a:avLst/>
              <a:gdLst/>
              <a:ahLst/>
              <a:cxnLst/>
              <a:rect l="l" t="t" r="r" b="b"/>
              <a:pathLst>
                <a:path w="7321" h="16944" extrusionOk="0">
                  <a:moveTo>
                    <a:pt x="7321" y="0"/>
                  </a:moveTo>
                  <a:lnTo>
                    <a:pt x="3439" y="185"/>
                  </a:lnTo>
                  <a:lnTo>
                    <a:pt x="148" y="13975"/>
                  </a:lnTo>
                  <a:lnTo>
                    <a:pt x="0" y="14345"/>
                  </a:lnTo>
                  <a:cubicBezTo>
                    <a:pt x="1103" y="16435"/>
                    <a:pt x="2918" y="16943"/>
                    <a:pt x="4422" y="16943"/>
                  </a:cubicBezTo>
                  <a:cubicBezTo>
                    <a:pt x="5844" y="16943"/>
                    <a:pt x="6988" y="16489"/>
                    <a:pt x="6988" y="16489"/>
                  </a:cubicBezTo>
                  <a:lnTo>
                    <a:pt x="73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727;p64">
              <a:extLst>
                <a:ext uri="{FF2B5EF4-FFF2-40B4-BE49-F238E27FC236}">
                  <a16:creationId xmlns:a16="http://schemas.microsoft.com/office/drawing/2014/main" id="{901578D5-FBAA-88E6-503F-0A6A5745A060}"/>
                </a:ext>
              </a:extLst>
            </p:cNvPr>
            <p:cNvSpPr/>
            <p:nvPr/>
          </p:nvSpPr>
          <p:spPr>
            <a:xfrm>
              <a:off x="3110775" y="3068775"/>
              <a:ext cx="198750" cy="439425"/>
            </a:xfrm>
            <a:custGeom>
              <a:avLst/>
              <a:gdLst/>
              <a:ahLst/>
              <a:cxnLst/>
              <a:rect l="l" t="t" r="r" b="b"/>
              <a:pathLst>
                <a:path w="7950" h="17577" extrusionOk="0">
                  <a:moveTo>
                    <a:pt x="7321" y="644"/>
                  </a:moveTo>
                  <a:lnTo>
                    <a:pt x="6993" y="16588"/>
                  </a:lnTo>
                  <a:lnTo>
                    <a:pt x="6993" y="16588"/>
                  </a:lnTo>
                  <a:cubicBezTo>
                    <a:pt x="6621" y="16705"/>
                    <a:pt x="5745" y="16948"/>
                    <a:pt x="4733" y="16948"/>
                  </a:cubicBezTo>
                  <a:cubicBezTo>
                    <a:pt x="3994" y="16948"/>
                    <a:pt x="3217" y="16837"/>
                    <a:pt x="2515" y="16467"/>
                  </a:cubicBezTo>
                  <a:cubicBezTo>
                    <a:pt x="1841" y="16113"/>
                    <a:pt x="1168" y="15555"/>
                    <a:pt x="658" y="14663"/>
                  </a:cubicBezTo>
                  <a:lnTo>
                    <a:pt x="658" y="14663"/>
                  </a:lnTo>
                  <a:lnTo>
                    <a:pt x="740" y="14360"/>
                  </a:lnTo>
                  <a:lnTo>
                    <a:pt x="777" y="14360"/>
                  </a:lnTo>
                  <a:lnTo>
                    <a:pt x="4031" y="792"/>
                  </a:lnTo>
                  <a:lnTo>
                    <a:pt x="7321" y="644"/>
                  </a:lnTo>
                  <a:close/>
                  <a:moveTo>
                    <a:pt x="7699" y="1"/>
                  </a:moveTo>
                  <a:cubicBezTo>
                    <a:pt x="7673" y="1"/>
                    <a:pt x="7646" y="5"/>
                    <a:pt x="7617" y="15"/>
                  </a:cubicBezTo>
                  <a:lnTo>
                    <a:pt x="3772" y="200"/>
                  </a:lnTo>
                  <a:cubicBezTo>
                    <a:pt x="3624" y="200"/>
                    <a:pt x="3513" y="311"/>
                    <a:pt x="3476" y="422"/>
                  </a:cubicBezTo>
                  <a:lnTo>
                    <a:pt x="149" y="14175"/>
                  </a:lnTo>
                  <a:lnTo>
                    <a:pt x="38" y="14582"/>
                  </a:lnTo>
                  <a:cubicBezTo>
                    <a:pt x="1" y="14656"/>
                    <a:pt x="38" y="14730"/>
                    <a:pt x="75" y="14804"/>
                  </a:cubicBezTo>
                  <a:cubicBezTo>
                    <a:pt x="629" y="15913"/>
                    <a:pt x="1406" y="16615"/>
                    <a:pt x="2256" y="17022"/>
                  </a:cubicBezTo>
                  <a:cubicBezTo>
                    <a:pt x="3069" y="17429"/>
                    <a:pt x="3957" y="17576"/>
                    <a:pt x="4733" y="17576"/>
                  </a:cubicBezTo>
                  <a:cubicBezTo>
                    <a:pt x="6212" y="17576"/>
                    <a:pt x="7395" y="17096"/>
                    <a:pt x="7432" y="17096"/>
                  </a:cubicBezTo>
                  <a:cubicBezTo>
                    <a:pt x="7543" y="17022"/>
                    <a:pt x="7617" y="16948"/>
                    <a:pt x="7617" y="16800"/>
                  </a:cubicBezTo>
                  <a:lnTo>
                    <a:pt x="7949" y="311"/>
                  </a:lnTo>
                  <a:cubicBezTo>
                    <a:pt x="7949" y="237"/>
                    <a:pt x="7912" y="126"/>
                    <a:pt x="7875" y="89"/>
                  </a:cubicBezTo>
                  <a:cubicBezTo>
                    <a:pt x="7821" y="35"/>
                    <a:pt x="7767" y="1"/>
                    <a:pt x="7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728;p64">
              <a:extLst>
                <a:ext uri="{FF2B5EF4-FFF2-40B4-BE49-F238E27FC236}">
                  <a16:creationId xmlns:a16="http://schemas.microsoft.com/office/drawing/2014/main" id="{F3DDDF0A-7A86-E8B8-8B66-02E32D4AE5A5}"/>
                </a:ext>
              </a:extLst>
            </p:cNvPr>
            <p:cNvSpPr/>
            <p:nvPr/>
          </p:nvSpPr>
          <p:spPr>
            <a:xfrm>
              <a:off x="3104300" y="2951775"/>
              <a:ext cx="378050" cy="561575"/>
            </a:xfrm>
            <a:custGeom>
              <a:avLst/>
              <a:gdLst/>
              <a:ahLst/>
              <a:cxnLst/>
              <a:rect l="l" t="t" r="r" b="b"/>
              <a:pathLst>
                <a:path w="15122" h="22463" extrusionOk="0">
                  <a:moveTo>
                    <a:pt x="12608" y="0"/>
                  </a:moveTo>
                  <a:lnTo>
                    <a:pt x="777" y="18559"/>
                  </a:lnTo>
                  <a:cubicBezTo>
                    <a:pt x="777" y="18559"/>
                    <a:pt x="1" y="20888"/>
                    <a:pt x="2922" y="22072"/>
                  </a:cubicBezTo>
                  <a:cubicBezTo>
                    <a:pt x="3637" y="22356"/>
                    <a:pt x="4284" y="22463"/>
                    <a:pt x="4852" y="22463"/>
                  </a:cubicBezTo>
                  <a:cubicBezTo>
                    <a:pt x="6576" y="22463"/>
                    <a:pt x="7580" y="21480"/>
                    <a:pt x="7580" y="21480"/>
                  </a:cubicBezTo>
                  <a:lnTo>
                    <a:pt x="15122" y="14714"/>
                  </a:lnTo>
                  <a:lnTo>
                    <a:pt x="12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729;p64">
              <a:extLst>
                <a:ext uri="{FF2B5EF4-FFF2-40B4-BE49-F238E27FC236}">
                  <a16:creationId xmlns:a16="http://schemas.microsoft.com/office/drawing/2014/main" id="{0E644CA7-E115-D051-2D97-0ED1B5958365}"/>
                </a:ext>
              </a:extLst>
            </p:cNvPr>
            <p:cNvSpPr/>
            <p:nvPr/>
          </p:nvSpPr>
          <p:spPr>
            <a:xfrm>
              <a:off x="3113550" y="2944025"/>
              <a:ext cx="376200" cy="577100"/>
            </a:xfrm>
            <a:custGeom>
              <a:avLst/>
              <a:gdLst/>
              <a:ahLst/>
              <a:cxnLst/>
              <a:rect l="l" t="t" r="r" b="b"/>
              <a:pathLst>
                <a:path w="15048" h="23084" extrusionOk="0">
                  <a:moveTo>
                    <a:pt x="12046" y="1166"/>
                  </a:moveTo>
                  <a:lnTo>
                    <a:pt x="14419" y="14913"/>
                  </a:lnTo>
                  <a:lnTo>
                    <a:pt x="6988" y="21568"/>
                  </a:lnTo>
                  <a:cubicBezTo>
                    <a:pt x="6951" y="21605"/>
                    <a:pt x="6027" y="22455"/>
                    <a:pt x="4511" y="22455"/>
                  </a:cubicBezTo>
                  <a:cubicBezTo>
                    <a:pt x="3957" y="22455"/>
                    <a:pt x="3365" y="22345"/>
                    <a:pt x="2663" y="22086"/>
                  </a:cubicBezTo>
                  <a:cubicBezTo>
                    <a:pt x="1775" y="21716"/>
                    <a:pt x="1258" y="21272"/>
                    <a:pt x="999" y="20829"/>
                  </a:cubicBezTo>
                  <a:cubicBezTo>
                    <a:pt x="703" y="20385"/>
                    <a:pt x="629" y="19941"/>
                    <a:pt x="629" y="19572"/>
                  </a:cubicBezTo>
                  <a:cubicBezTo>
                    <a:pt x="629" y="19387"/>
                    <a:pt x="666" y="19239"/>
                    <a:pt x="666" y="19128"/>
                  </a:cubicBezTo>
                  <a:lnTo>
                    <a:pt x="703" y="19017"/>
                  </a:lnTo>
                  <a:lnTo>
                    <a:pt x="703" y="18996"/>
                  </a:lnTo>
                  <a:lnTo>
                    <a:pt x="703" y="18996"/>
                  </a:lnTo>
                  <a:lnTo>
                    <a:pt x="12046" y="1166"/>
                  </a:lnTo>
                  <a:close/>
                  <a:moveTo>
                    <a:pt x="12187" y="0"/>
                  </a:moveTo>
                  <a:cubicBezTo>
                    <a:pt x="12097" y="0"/>
                    <a:pt x="12007" y="42"/>
                    <a:pt x="11979" y="125"/>
                  </a:cubicBezTo>
                  <a:lnTo>
                    <a:pt x="149" y="18721"/>
                  </a:lnTo>
                  <a:lnTo>
                    <a:pt x="112" y="18795"/>
                  </a:lnTo>
                  <a:cubicBezTo>
                    <a:pt x="112" y="18795"/>
                    <a:pt x="1" y="19128"/>
                    <a:pt x="1" y="19572"/>
                  </a:cubicBezTo>
                  <a:cubicBezTo>
                    <a:pt x="1" y="20015"/>
                    <a:pt x="112" y="20570"/>
                    <a:pt x="481" y="21162"/>
                  </a:cubicBezTo>
                  <a:cubicBezTo>
                    <a:pt x="814" y="21716"/>
                    <a:pt x="1443" y="22271"/>
                    <a:pt x="2441" y="22640"/>
                  </a:cubicBezTo>
                  <a:cubicBezTo>
                    <a:pt x="3180" y="22973"/>
                    <a:pt x="3883" y="23084"/>
                    <a:pt x="4511" y="23084"/>
                  </a:cubicBezTo>
                  <a:cubicBezTo>
                    <a:pt x="6323" y="23084"/>
                    <a:pt x="7395" y="22049"/>
                    <a:pt x="7395" y="22012"/>
                  </a:cubicBezTo>
                  <a:lnTo>
                    <a:pt x="14937" y="15246"/>
                  </a:lnTo>
                  <a:cubicBezTo>
                    <a:pt x="15011" y="15172"/>
                    <a:pt x="15048" y="15061"/>
                    <a:pt x="15048" y="14950"/>
                  </a:cubicBezTo>
                  <a:lnTo>
                    <a:pt x="12534" y="236"/>
                  </a:lnTo>
                  <a:cubicBezTo>
                    <a:pt x="12497" y="125"/>
                    <a:pt x="12423" y="14"/>
                    <a:pt x="12275" y="14"/>
                  </a:cubicBezTo>
                  <a:cubicBezTo>
                    <a:pt x="12247" y="5"/>
                    <a:pt x="12217" y="0"/>
                    <a:pt x="12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730;p64">
              <a:extLst>
                <a:ext uri="{FF2B5EF4-FFF2-40B4-BE49-F238E27FC236}">
                  <a16:creationId xmlns:a16="http://schemas.microsoft.com/office/drawing/2014/main" id="{BF4B4C39-2411-EDD9-EBB3-2611ABAD7591}"/>
                </a:ext>
              </a:extLst>
            </p:cNvPr>
            <p:cNvSpPr/>
            <p:nvPr/>
          </p:nvSpPr>
          <p:spPr>
            <a:xfrm>
              <a:off x="4058150" y="2922175"/>
              <a:ext cx="1011175" cy="521400"/>
            </a:xfrm>
            <a:custGeom>
              <a:avLst/>
              <a:gdLst/>
              <a:ahLst/>
              <a:cxnLst/>
              <a:rect l="l" t="t" r="r" b="b"/>
              <a:pathLst>
                <a:path w="40447" h="20856" extrusionOk="0">
                  <a:moveTo>
                    <a:pt x="7173" y="1"/>
                  </a:moveTo>
                  <a:lnTo>
                    <a:pt x="1" y="10649"/>
                  </a:lnTo>
                  <a:lnTo>
                    <a:pt x="15861" y="20113"/>
                  </a:lnTo>
                  <a:cubicBezTo>
                    <a:pt x="16705" y="20604"/>
                    <a:pt x="17644" y="20855"/>
                    <a:pt x="18582" y="20855"/>
                  </a:cubicBezTo>
                  <a:cubicBezTo>
                    <a:pt x="19410" y="20855"/>
                    <a:pt x="20237" y="20660"/>
                    <a:pt x="21000" y="20261"/>
                  </a:cubicBezTo>
                  <a:lnTo>
                    <a:pt x="40446" y="10353"/>
                  </a:lnTo>
                  <a:lnTo>
                    <a:pt x="38968" y="7617"/>
                  </a:lnTo>
                  <a:lnTo>
                    <a:pt x="21591" y="13680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731;p64">
              <a:extLst>
                <a:ext uri="{FF2B5EF4-FFF2-40B4-BE49-F238E27FC236}">
                  <a16:creationId xmlns:a16="http://schemas.microsoft.com/office/drawing/2014/main" id="{647C266D-7D35-77AB-684B-D857A75F396F}"/>
                </a:ext>
              </a:extLst>
            </p:cNvPr>
            <p:cNvSpPr/>
            <p:nvPr/>
          </p:nvSpPr>
          <p:spPr>
            <a:xfrm>
              <a:off x="4049825" y="2914800"/>
              <a:ext cx="1026900" cy="537025"/>
            </a:xfrm>
            <a:custGeom>
              <a:avLst/>
              <a:gdLst/>
              <a:ahLst/>
              <a:cxnLst/>
              <a:rect l="l" t="t" r="r" b="b"/>
              <a:pathLst>
                <a:path w="41076" h="21481" extrusionOk="0">
                  <a:moveTo>
                    <a:pt x="7540" y="760"/>
                  </a:moveTo>
                  <a:lnTo>
                    <a:pt x="21740" y="14197"/>
                  </a:lnTo>
                  <a:cubicBezTo>
                    <a:pt x="21794" y="14251"/>
                    <a:pt x="21868" y="14285"/>
                    <a:pt x="21947" y="14285"/>
                  </a:cubicBezTo>
                  <a:cubicBezTo>
                    <a:pt x="21976" y="14285"/>
                    <a:pt x="22006" y="14281"/>
                    <a:pt x="22035" y="14271"/>
                  </a:cubicBezTo>
                  <a:lnTo>
                    <a:pt x="39153" y="8282"/>
                  </a:lnTo>
                  <a:lnTo>
                    <a:pt x="40336" y="10500"/>
                  </a:lnTo>
                  <a:lnTo>
                    <a:pt x="21222" y="20297"/>
                  </a:lnTo>
                  <a:cubicBezTo>
                    <a:pt x="20483" y="20667"/>
                    <a:pt x="19706" y="20852"/>
                    <a:pt x="18930" y="20852"/>
                  </a:cubicBezTo>
                  <a:cubicBezTo>
                    <a:pt x="18043" y="20852"/>
                    <a:pt x="17155" y="20593"/>
                    <a:pt x="16342" y="20149"/>
                  </a:cubicBezTo>
                  <a:lnTo>
                    <a:pt x="740" y="10833"/>
                  </a:lnTo>
                  <a:lnTo>
                    <a:pt x="7540" y="760"/>
                  </a:lnTo>
                  <a:close/>
                  <a:moveTo>
                    <a:pt x="7469" y="0"/>
                  </a:moveTo>
                  <a:cubicBezTo>
                    <a:pt x="7358" y="0"/>
                    <a:pt x="7284" y="74"/>
                    <a:pt x="7247" y="148"/>
                  </a:cubicBezTo>
                  <a:lnTo>
                    <a:pt x="75" y="10759"/>
                  </a:lnTo>
                  <a:cubicBezTo>
                    <a:pt x="1" y="10833"/>
                    <a:pt x="1" y="10944"/>
                    <a:pt x="38" y="11017"/>
                  </a:cubicBezTo>
                  <a:cubicBezTo>
                    <a:pt x="38" y="11091"/>
                    <a:pt x="75" y="11165"/>
                    <a:pt x="149" y="11202"/>
                  </a:cubicBezTo>
                  <a:lnTo>
                    <a:pt x="16046" y="20667"/>
                  </a:lnTo>
                  <a:cubicBezTo>
                    <a:pt x="16933" y="21184"/>
                    <a:pt x="17932" y="21480"/>
                    <a:pt x="18930" y="21480"/>
                  </a:cubicBezTo>
                  <a:cubicBezTo>
                    <a:pt x="19817" y="21480"/>
                    <a:pt x="20667" y="21258"/>
                    <a:pt x="21481" y="20852"/>
                  </a:cubicBezTo>
                  <a:lnTo>
                    <a:pt x="40927" y="10907"/>
                  </a:lnTo>
                  <a:cubicBezTo>
                    <a:pt x="40964" y="10870"/>
                    <a:pt x="41038" y="10833"/>
                    <a:pt x="41075" y="10722"/>
                  </a:cubicBezTo>
                  <a:cubicBezTo>
                    <a:pt x="41075" y="10648"/>
                    <a:pt x="41075" y="10574"/>
                    <a:pt x="41038" y="10500"/>
                  </a:cubicBezTo>
                  <a:lnTo>
                    <a:pt x="39559" y="7764"/>
                  </a:lnTo>
                  <a:cubicBezTo>
                    <a:pt x="39531" y="7651"/>
                    <a:pt x="39417" y="7603"/>
                    <a:pt x="39298" y="7603"/>
                  </a:cubicBezTo>
                  <a:cubicBezTo>
                    <a:pt x="39262" y="7603"/>
                    <a:pt x="39225" y="7607"/>
                    <a:pt x="39190" y="7616"/>
                  </a:cubicBezTo>
                  <a:lnTo>
                    <a:pt x="21998" y="13605"/>
                  </a:lnTo>
                  <a:lnTo>
                    <a:pt x="7691" y="74"/>
                  </a:lnTo>
                  <a:cubicBezTo>
                    <a:pt x="7617" y="37"/>
                    <a:pt x="7543" y="0"/>
                    <a:pt x="7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732;p64">
              <a:extLst>
                <a:ext uri="{FF2B5EF4-FFF2-40B4-BE49-F238E27FC236}">
                  <a16:creationId xmlns:a16="http://schemas.microsoft.com/office/drawing/2014/main" id="{45EA7A10-1DF3-4B0A-E786-2E3090BA7688}"/>
                </a:ext>
              </a:extLst>
            </p:cNvPr>
            <p:cNvSpPr/>
            <p:nvPr/>
          </p:nvSpPr>
          <p:spPr>
            <a:xfrm>
              <a:off x="5032325" y="2936500"/>
              <a:ext cx="282850" cy="248425"/>
            </a:xfrm>
            <a:custGeom>
              <a:avLst/>
              <a:gdLst/>
              <a:ahLst/>
              <a:cxnLst/>
              <a:rect l="l" t="t" r="r" b="b"/>
              <a:pathLst>
                <a:path w="11314" h="9937" extrusionOk="0">
                  <a:moveTo>
                    <a:pt x="3692" y="1"/>
                  </a:moveTo>
                  <a:cubicBezTo>
                    <a:pt x="3456" y="1"/>
                    <a:pt x="3291" y="130"/>
                    <a:pt x="3291" y="130"/>
                  </a:cubicBezTo>
                  <a:lnTo>
                    <a:pt x="1479" y="4197"/>
                  </a:lnTo>
                  <a:lnTo>
                    <a:pt x="1" y="7044"/>
                  </a:lnTo>
                  <a:lnTo>
                    <a:pt x="1479" y="9780"/>
                  </a:lnTo>
                  <a:cubicBezTo>
                    <a:pt x="1479" y="9780"/>
                    <a:pt x="2594" y="9936"/>
                    <a:pt x="3401" y="9936"/>
                  </a:cubicBezTo>
                  <a:cubicBezTo>
                    <a:pt x="3704" y="9936"/>
                    <a:pt x="3963" y="9914"/>
                    <a:pt x="4104" y="9854"/>
                  </a:cubicBezTo>
                  <a:cubicBezTo>
                    <a:pt x="4474" y="9669"/>
                    <a:pt x="5546" y="9077"/>
                    <a:pt x="6175" y="8671"/>
                  </a:cubicBezTo>
                  <a:cubicBezTo>
                    <a:pt x="6470" y="8486"/>
                    <a:pt x="6692" y="8153"/>
                    <a:pt x="6766" y="7783"/>
                  </a:cubicBezTo>
                  <a:lnTo>
                    <a:pt x="7173" y="4863"/>
                  </a:lnTo>
                  <a:cubicBezTo>
                    <a:pt x="7173" y="4863"/>
                    <a:pt x="9391" y="3864"/>
                    <a:pt x="10796" y="3014"/>
                  </a:cubicBezTo>
                  <a:cubicBezTo>
                    <a:pt x="11314" y="2681"/>
                    <a:pt x="10759" y="2090"/>
                    <a:pt x="10537" y="1905"/>
                  </a:cubicBezTo>
                  <a:cubicBezTo>
                    <a:pt x="10467" y="1835"/>
                    <a:pt x="10382" y="1809"/>
                    <a:pt x="10291" y="1809"/>
                  </a:cubicBezTo>
                  <a:cubicBezTo>
                    <a:pt x="10239" y="1809"/>
                    <a:pt x="10185" y="1818"/>
                    <a:pt x="10131" y="1831"/>
                  </a:cubicBezTo>
                  <a:lnTo>
                    <a:pt x="5805" y="3495"/>
                  </a:lnTo>
                  <a:lnTo>
                    <a:pt x="3846" y="3162"/>
                  </a:lnTo>
                  <a:cubicBezTo>
                    <a:pt x="4067" y="2423"/>
                    <a:pt x="4659" y="722"/>
                    <a:pt x="4326" y="352"/>
                  </a:cubicBezTo>
                  <a:cubicBezTo>
                    <a:pt x="4101" y="78"/>
                    <a:pt x="3875" y="1"/>
                    <a:pt x="3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733;p64">
              <a:extLst>
                <a:ext uri="{FF2B5EF4-FFF2-40B4-BE49-F238E27FC236}">
                  <a16:creationId xmlns:a16="http://schemas.microsoft.com/office/drawing/2014/main" id="{A1434F98-9F8E-8BA7-1579-989B5520204C}"/>
                </a:ext>
              </a:extLst>
            </p:cNvPr>
            <p:cNvSpPr/>
            <p:nvPr/>
          </p:nvSpPr>
          <p:spPr>
            <a:xfrm>
              <a:off x="5024000" y="2928650"/>
              <a:ext cx="291175" cy="263450"/>
            </a:xfrm>
            <a:custGeom>
              <a:avLst/>
              <a:gdLst/>
              <a:ahLst/>
              <a:cxnLst/>
              <a:rect l="l" t="t" r="r" b="b"/>
              <a:pathLst>
                <a:path w="11647" h="10538" extrusionOk="0">
                  <a:moveTo>
                    <a:pt x="4031" y="629"/>
                  </a:moveTo>
                  <a:cubicBezTo>
                    <a:pt x="4142" y="629"/>
                    <a:pt x="4252" y="666"/>
                    <a:pt x="4400" y="851"/>
                  </a:cubicBezTo>
                  <a:cubicBezTo>
                    <a:pt x="4437" y="851"/>
                    <a:pt x="4437" y="925"/>
                    <a:pt x="4437" y="1036"/>
                  </a:cubicBezTo>
                  <a:cubicBezTo>
                    <a:pt x="4437" y="1295"/>
                    <a:pt x="4363" y="1775"/>
                    <a:pt x="4216" y="2219"/>
                  </a:cubicBezTo>
                  <a:cubicBezTo>
                    <a:pt x="4105" y="2663"/>
                    <a:pt x="3957" y="3069"/>
                    <a:pt x="3883" y="3402"/>
                  </a:cubicBezTo>
                  <a:cubicBezTo>
                    <a:pt x="3883" y="3476"/>
                    <a:pt x="3883" y="3550"/>
                    <a:pt x="3920" y="3624"/>
                  </a:cubicBezTo>
                  <a:cubicBezTo>
                    <a:pt x="3957" y="3698"/>
                    <a:pt x="4031" y="3772"/>
                    <a:pt x="4142" y="3772"/>
                  </a:cubicBezTo>
                  <a:lnTo>
                    <a:pt x="6101" y="4104"/>
                  </a:lnTo>
                  <a:lnTo>
                    <a:pt x="6249" y="4104"/>
                  </a:lnTo>
                  <a:lnTo>
                    <a:pt x="10574" y="2441"/>
                  </a:lnTo>
                  <a:lnTo>
                    <a:pt x="10685" y="2441"/>
                  </a:lnTo>
                  <a:cubicBezTo>
                    <a:pt x="10722" y="2515"/>
                    <a:pt x="10833" y="2589"/>
                    <a:pt x="10907" y="2700"/>
                  </a:cubicBezTo>
                  <a:cubicBezTo>
                    <a:pt x="10981" y="2811"/>
                    <a:pt x="11018" y="2921"/>
                    <a:pt x="11018" y="2958"/>
                  </a:cubicBezTo>
                  <a:lnTo>
                    <a:pt x="11018" y="2995"/>
                  </a:lnTo>
                  <a:lnTo>
                    <a:pt x="10944" y="3069"/>
                  </a:lnTo>
                  <a:cubicBezTo>
                    <a:pt x="10279" y="3476"/>
                    <a:pt x="9391" y="3920"/>
                    <a:pt x="8652" y="4289"/>
                  </a:cubicBezTo>
                  <a:cubicBezTo>
                    <a:pt x="8319" y="4437"/>
                    <a:pt x="7987" y="4622"/>
                    <a:pt x="7765" y="4696"/>
                  </a:cubicBezTo>
                  <a:cubicBezTo>
                    <a:pt x="7543" y="4807"/>
                    <a:pt x="7395" y="4881"/>
                    <a:pt x="7395" y="4881"/>
                  </a:cubicBezTo>
                  <a:cubicBezTo>
                    <a:pt x="7284" y="4918"/>
                    <a:pt x="7247" y="5029"/>
                    <a:pt x="7210" y="5103"/>
                  </a:cubicBezTo>
                  <a:lnTo>
                    <a:pt x="6766" y="8060"/>
                  </a:lnTo>
                  <a:cubicBezTo>
                    <a:pt x="6730" y="8356"/>
                    <a:pt x="6582" y="8578"/>
                    <a:pt x="6323" y="8726"/>
                  </a:cubicBezTo>
                  <a:cubicBezTo>
                    <a:pt x="6027" y="8911"/>
                    <a:pt x="5620" y="9169"/>
                    <a:pt x="5214" y="9391"/>
                  </a:cubicBezTo>
                  <a:cubicBezTo>
                    <a:pt x="4844" y="9613"/>
                    <a:pt x="4474" y="9798"/>
                    <a:pt x="4326" y="9872"/>
                  </a:cubicBezTo>
                  <a:cubicBezTo>
                    <a:pt x="4326" y="9872"/>
                    <a:pt x="4216" y="9909"/>
                    <a:pt x="4105" y="9909"/>
                  </a:cubicBezTo>
                  <a:cubicBezTo>
                    <a:pt x="3994" y="9909"/>
                    <a:pt x="3846" y="9946"/>
                    <a:pt x="3698" y="9946"/>
                  </a:cubicBezTo>
                  <a:cubicBezTo>
                    <a:pt x="3328" y="9946"/>
                    <a:pt x="2848" y="9909"/>
                    <a:pt x="2478" y="9872"/>
                  </a:cubicBezTo>
                  <a:cubicBezTo>
                    <a:pt x="2281" y="9852"/>
                    <a:pt x="2116" y="9833"/>
                    <a:pt x="2004" y="9818"/>
                  </a:cubicBezTo>
                  <a:lnTo>
                    <a:pt x="2004" y="9818"/>
                  </a:lnTo>
                  <a:lnTo>
                    <a:pt x="703" y="7358"/>
                  </a:lnTo>
                  <a:lnTo>
                    <a:pt x="2071" y="4659"/>
                  </a:lnTo>
                  <a:lnTo>
                    <a:pt x="2108" y="4659"/>
                  </a:lnTo>
                  <a:lnTo>
                    <a:pt x="3885" y="670"/>
                  </a:lnTo>
                  <a:lnTo>
                    <a:pt x="3885" y="670"/>
                  </a:lnTo>
                  <a:cubicBezTo>
                    <a:pt x="3923" y="650"/>
                    <a:pt x="3972" y="629"/>
                    <a:pt x="4031" y="629"/>
                  </a:cubicBezTo>
                  <a:close/>
                  <a:moveTo>
                    <a:pt x="4031" y="1"/>
                  </a:moveTo>
                  <a:cubicBezTo>
                    <a:pt x="3698" y="1"/>
                    <a:pt x="3476" y="186"/>
                    <a:pt x="3439" y="223"/>
                  </a:cubicBezTo>
                  <a:lnTo>
                    <a:pt x="3365" y="333"/>
                  </a:lnTo>
                  <a:lnTo>
                    <a:pt x="1517" y="4400"/>
                  </a:lnTo>
                  <a:lnTo>
                    <a:pt x="75" y="7210"/>
                  </a:lnTo>
                  <a:cubicBezTo>
                    <a:pt x="1" y="7284"/>
                    <a:pt x="1" y="7395"/>
                    <a:pt x="75" y="7506"/>
                  </a:cubicBezTo>
                  <a:lnTo>
                    <a:pt x="1517" y="10242"/>
                  </a:lnTo>
                  <a:cubicBezTo>
                    <a:pt x="1591" y="10316"/>
                    <a:pt x="1665" y="10390"/>
                    <a:pt x="1775" y="10390"/>
                  </a:cubicBezTo>
                  <a:cubicBezTo>
                    <a:pt x="1775" y="10390"/>
                    <a:pt x="2848" y="10537"/>
                    <a:pt x="3698" y="10537"/>
                  </a:cubicBezTo>
                  <a:lnTo>
                    <a:pt x="4179" y="10537"/>
                  </a:lnTo>
                  <a:cubicBezTo>
                    <a:pt x="4326" y="10500"/>
                    <a:pt x="4437" y="10500"/>
                    <a:pt x="4585" y="10426"/>
                  </a:cubicBezTo>
                  <a:cubicBezTo>
                    <a:pt x="4770" y="10353"/>
                    <a:pt x="5140" y="10168"/>
                    <a:pt x="5546" y="9909"/>
                  </a:cubicBezTo>
                  <a:cubicBezTo>
                    <a:pt x="5916" y="9687"/>
                    <a:pt x="6323" y="9465"/>
                    <a:pt x="6656" y="9243"/>
                  </a:cubicBezTo>
                  <a:cubicBezTo>
                    <a:pt x="7062" y="9022"/>
                    <a:pt x="7321" y="8615"/>
                    <a:pt x="7395" y="8171"/>
                  </a:cubicBezTo>
                  <a:lnTo>
                    <a:pt x="7816" y="5361"/>
                  </a:lnTo>
                  <a:lnTo>
                    <a:pt x="7816" y="5361"/>
                  </a:lnTo>
                  <a:cubicBezTo>
                    <a:pt x="8353" y="5115"/>
                    <a:pt x="10100" y="4299"/>
                    <a:pt x="11277" y="3587"/>
                  </a:cubicBezTo>
                  <a:cubicBezTo>
                    <a:pt x="11388" y="3513"/>
                    <a:pt x="11499" y="3439"/>
                    <a:pt x="11536" y="3328"/>
                  </a:cubicBezTo>
                  <a:cubicBezTo>
                    <a:pt x="11610" y="3217"/>
                    <a:pt x="11647" y="3069"/>
                    <a:pt x="11647" y="2958"/>
                  </a:cubicBezTo>
                  <a:cubicBezTo>
                    <a:pt x="11647" y="2700"/>
                    <a:pt x="11536" y="2515"/>
                    <a:pt x="11425" y="2330"/>
                  </a:cubicBezTo>
                  <a:cubicBezTo>
                    <a:pt x="11277" y="2182"/>
                    <a:pt x="11166" y="2071"/>
                    <a:pt x="11055" y="1960"/>
                  </a:cubicBezTo>
                  <a:cubicBezTo>
                    <a:pt x="10944" y="1886"/>
                    <a:pt x="10759" y="1812"/>
                    <a:pt x="10611" y="1812"/>
                  </a:cubicBezTo>
                  <a:cubicBezTo>
                    <a:pt x="10537" y="1812"/>
                    <a:pt x="10427" y="1849"/>
                    <a:pt x="10353" y="1886"/>
                  </a:cubicBezTo>
                  <a:lnTo>
                    <a:pt x="6101" y="3476"/>
                  </a:lnTo>
                  <a:lnTo>
                    <a:pt x="4563" y="3230"/>
                  </a:lnTo>
                  <a:lnTo>
                    <a:pt x="4563" y="3230"/>
                  </a:lnTo>
                  <a:cubicBezTo>
                    <a:pt x="4638" y="2974"/>
                    <a:pt x="4731" y="2670"/>
                    <a:pt x="4807" y="2367"/>
                  </a:cubicBezTo>
                  <a:cubicBezTo>
                    <a:pt x="4955" y="1886"/>
                    <a:pt x="5066" y="1443"/>
                    <a:pt x="5066" y="1036"/>
                  </a:cubicBezTo>
                  <a:cubicBezTo>
                    <a:pt x="5066" y="851"/>
                    <a:pt x="5029" y="629"/>
                    <a:pt x="4881" y="444"/>
                  </a:cubicBezTo>
                  <a:cubicBezTo>
                    <a:pt x="4622" y="149"/>
                    <a:pt x="4326" y="1"/>
                    <a:pt x="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734;p64">
              <a:extLst>
                <a:ext uri="{FF2B5EF4-FFF2-40B4-BE49-F238E27FC236}">
                  <a16:creationId xmlns:a16="http://schemas.microsoft.com/office/drawing/2014/main" id="{940AC0BF-2397-0031-4C13-73D842AE92B8}"/>
                </a:ext>
              </a:extLst>
            </p:cNvPr>
            <p:cNvSpPr/>
            <p:nvPr/>
          </p:nvSpPr>
          <p:spPr>
            <a:xfrm>
              <a:off x="5170975" y="3049725"/>
              <a:ext cx="49925" cy="34225"/>
            </a:xfrm>
            <a:custGeom>
              <a:avLst/>
              <a:gdLst/>
              <a:ahLst/>
              <a:cxnLst/>
              <a:rect l="l" t="t" r="r" b="b"/>
              <a:pathLst>
                <a:path w="1997" h="1369" extrusionOk="0">
                  <a:moveTo>
                    <a:pt x="1635" y="1"/>
                  </a:moveTo>
                  <a:cubicBezTo>
                    <a:pt x="1582" y="1"/>
                    <a:pt x="1528" y="13"/>
                    <a:pt x="1479" y="38"/>
                  </a:cubicBezTo>
                  <a:lnTo>
                    <a:pt x="185" y="777"/>
                  </a:lnTo>
                  <a:cubicBezTo>
                    <a:pt x="37" y="888"/>
                    <a:pt x="0" y="1073"/>
                    <a:pt x="74" y="1221"/>
                  </a:cubicBezTo>
                  <a:cubicBezTo>
                    <a:pt x="123" y="1320"/>
                    <a:pt x="222" y="1369"/>
                    <a:pt x="326" y="1369"/>
                  </a:cubicBezTo>
                  <a:cubicBezTo>
                    <a:pt x="378" y="1369"/>
                    <a:pt x="432" y="1357"/>
                    <a:pt x="481" y="1332"/>
                  </a:cubicBezTo>
                  <a:lnTo>
                    <a:pt x="1812" y="592"/>
                  </a:lnTo>
                  <a:cubicBezTo>
                    <a:pt x="1960" y="519"/>
                    <a:pt x="1997" y="297"/>
                    <a:pt x="1923" y="149"/>
                  </a:cubicBezTo>
                  <a:cubicBezTo>
                    <a:pt x="1849" y="50"/>
                    <a:pt x="1742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735;p64">
              <a:extLst>
                <a:ext uri="{FF2B5EF4-FFF2-40B4-BE49-F238E27FC236}">
                  <a16:creationId xmlns:a16="http://schemas.microsoft.com/office/drawing/2014/main" id="{2EFC731C-0D9E-EBB7-0DC1-56A45D2797BF}"/>
                </a:ext>
              </a:extLst>
            </p:cNvPr>
            <p:cNvSpPr/>
            <p:nvPr/>
          </p:nvSpPr>
          <p:spPr>
            <a:xfrm>
              <a:off x="5177425" y="3078150"/>
              <a:ext cx="36075" cy="32750"/>
            </a:xfrm>
            <a:custGeom>
              <a:avLst/>
              <a:gdLst/>
              <a:ahLst/>
              <a:cxnLst/>
              <a:rect l="l" t="t" r="r" b="b"/>
              <a:pathLst>
                <a:path w="1443" h="1310" extrusionOk="0">
                  <a:moveTo>
                    <a:pt x="1124" y="1"/>
                  </a:moveTo>
                  <a:cubicBezTo>
                    <a:pt x="1045" y="1"/>
                    <a:pt x="962" y="28"/>
                    <a:pt x="888" y="84"/>
                  </a:cubicBezTo>
                  <a:lnTo>
                    <a:pt x="149" y="786"/>
                  </a:lnTo>
                  <a:cubicBezTo>
                    <a:pt x="1" y="897"/>
                    <a:pt x="1" y="1082"/>
                    <a:pt x="112" y="1193"/>
                  </a:cubicBezTo>
                  <a:cubicBezTo>
                    <a:pt x="171" y="1272"/>
                    <a:pt x="263" y="1309"/>
                    <a:pt x="352" y="1309"/>
                  </a:cubicBezTo>
                  <a:cubicBezTo>
                    <a:pt x="429" y="1309"/>
                    <a:pt x="504" y="1282"/>
                    <a:pt x="556" y="1230"/>
                  </a:cubicBezTo>
                  <a:lnTo>
                    <a:pt x="1332" y="528"/>
                  </a:lnTo>
                  <a:cubicBezTo>
                    <a:pt x="1443" y="417"/>
                    <a:pt x="1443" y="232"/>
                    <a:pt x="1332" y="84"/>
                  </a:cubicBezTo>
                  <a:cubicBezTo>
                    <a:pt x="1276" y="28"/>
                    <a:pt x="1203" y="1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736;p64">
              <a:extLst>
                <a:ext uri="{FF2B5EF4-FFF2-40B4-BE49-F238E27FC236}">
                  <a16:creationId xmlns:a16="http://schemas.microsoft.com/office/drawing/2014/main" id="{67893BFC-0EB9-BAAB-0307-AC5818473EB2}"/>
                </a:ext>
              </a:extLst>
            </p:cNvPr>
            <p:cNvSpPr/>
            <p:nvPr/>
          </p:nvSpPr>
          <p:spPr>
            <a:xfrm>
              <a:off x="5175600" y="3110600"/>
              <a:ext cx="33275" cy="33575"/>
            </a:xfrm>
            <a:custGeom>
              <a:avLst/>
              <a:gdLst/>
              <a:ahLst/>
              <a:cxnLst/>
              <a:rect l="l" t="t" r="r" b="b"/>
              <a:pathLst>
                <a:path w="1331" h="1343" extrusionOk="0">
                  <a:moveTo>
                    <a:pt x="964" y="1"/>
                  </a:moveTo>
                  <a:cubicBezTo>
                    <a:pt x="880" y="1"/>
                    <a:pt x="799" y="38"/>
                    <a:pt x="739" y="117"/>
                  </a:cubicBezTo>
                  <a:lnTo>
                    <a:pt x="111" y="819"/>
                  </a:lnTo>
                  <a:cubicBezTo>
                    <a:pt x="0" y="967"/>
                    <a:pt x="37" y="1152"/>
                    <a:pt x="148" y="1263"/>
                  </a:cubicBezTo>
                  <a:cubicBezTo>
                    <a:pt x="217" y="1314"/>
                    <a:pt x="293" y="1342"/>
                    <a:pt x="367" y="1342"/>
                  </a:cubicBezTo>
                  <a:cubicBezTo>
                    <a:pt x="451" y="1342"/>
                    <a:pt x="532" y="1305"/>
                    <a:pt x="592" y="1226"/>
                  </a:cubicBezTo>
                  <a:lnTo>
                    <a:pt x="1220" y="524"/>
                  </a:lnTo>
                  <a:cubicBezTo>
                    <a:pt x="1331" y="376"/>
                    <a:pt x="1294" y="191"/>
                    <a:pt x="1183" y="80"/>
                  </a:cubicBezTo>
                  <a:cubicBezTo>
                    <a:pt x="1114" y="28"/>
                    <a:pt x="1038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737;p64">
              <a:extLst>
                <a:ext uri="{FF2B5EF4-FFF2-40B4-BE49-F238E27FC236}">
                  <a16:creationId xmlns:a16="http://schemas.microsoft.com/office/drawing/2014/main" id="{B2651383-77B7-53BE-C887-8E412937574E}"/>
                </a:ext>
              </a:extLst>
            </p:cNvPr>
            <p:cNvSpPr/>
            <p:nvPr/>
          </p:nvSpPr>
          <p:spPr>
            <a:xfrm>
              <a:off x="5094250" y="3007225"/>
              <a:ext cx="42550" cy="15725"/>
            </a:xfrm>
            <a:custGeom>
              <a:avLst/>
              <a:gdLst/>
              <a:ahLst/>
              <a:cxnLst/>
              <a:rect l="l" t="t" r="r" b="b"/>
              <a:pathLst>
                <a:path w="1702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1369" y="629"/>
                  </a:lnTo>
                  <a:cubicBezTo>
                    <a:pt x="1553" y="629"/>
                    <a:pt x="1664" y="481"/>
                    <a:pt x="1701" y="333"/>
                  </a:cubicBezTo>
                  <a:cubicBezTo>
                    <a:pt x="1701" y="148"/>
                    <a:pt x="1553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738;p64">
              <a:extLst>
                <a:ext uri="{FF2B5EF4-FFF2-40B4-BE49-F238E27FC236}">
                  <a16:creationId xmlns:a16="http://schemas.microsoft.com/office/drawing/2014/main" id="{BE313EBC-A253-C81C-0671-6975DAF62D8B}"/>
                </a:ext>
              </a:extLst>
            </p:cNvPr>
            <p:cNvSpPr/>
            <p:nvPr/>
          </p:nvSpPr>
          <p:spPr>
            <a:xfrm>
              <a:off x="3419475" y="2893525"/>
              <a:ext cx="818000" cy="942775"/>
            </a:xfrm>
            <a:custGeom>
              <a:avLst/>
              <a:gdLst/>
              <a:ahLst/>
              <a:cxnLst/>
              <a:rect l="l" t="t" r="r" b="b"/>
              <a:pathLst>
                <a:path w="32720" h="37711" extrusionOk="0">
                  <a:moveTo>
                    <a:pt x="13162" y="1"/>
                  </a:moveTo>
                  <a:cubicBezTo>
                    <a:pt x="7543" y="1"/>
                    <a:pt x="1" y="2330"/>
                    <a:pt x="1" y="2330"/>
                  </a:cubicBezTo>
                  <a:lnTo>
                    <a:pt x="4253" y="37711"/>
                  </a:lnTo>
                  <a:lnTo>
                    <a:pt x="28246" y="37711"/>
                  </a:lnTo>
                  <a:lnTo>
                    <a:pt x="32720" y="1147"/>
                  </a:lnTo>
                  <a:lnTo>
                    <a:pt x="28838" y="962"/>
                  </a:lnTo>
                  <a:cubicBezTo>
                    <a:pt x="28838" y="962"/>
                    <a:pt x="18782" y="1"/>
                    <a:pt x="1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739;p64">
              <a:extLst>
                <a:ext uri="{FF2B5EF4-FFF2-40B4-BE49-F238E27FC236}">
                  <a16:creationId xmlns:a16="http://schemas.microsoft.com/office/drawing/2014/main" id="{CEF8755F-C173-3C3D-6C52-9963EF3945DB}"/>
                </a:ext>
              </a:extLst>
            </p:cNvPr>
            <p:cNvSpPr/>
            <p:nvPr/>
          </p:nvSpPr>
          <p:spPr>
            <a:xfrm>
              <a:off x="3411175" y="2886150"/>
              <a:ext cx="833700" cy="957550"/>
            </a:xfrm>
            <a:custGeom>
              <a:avLst/>
              <a:gdLst/>
              <a:ahLst/>
              <a:cxnLst/>
              <a:rect l="l" t="t" r="r" b="b"/>
              <a:pathLst>
                <a:path w="33348" h="38302" extrusionOk="0">
                  <a:moveTo>
                    <a:pt x="13494" y="592"/>
                  </a:moveTo>
                  <a:cubicBezTo>
                    <a:pt x="16267" y="592"/>
                    <a:pt x="20186" y="850"/>
                    <a:pt x="23403" y="1072"/>
                  </a:cubicBezTo>
                  <a:cubicBezTo>
                    <a:pt x="25029" y="1220"/>
                    <a:pt x="26434" y="1331"/>
                    <a:pt x="27469" y="1405"/>
                  </a:cubicBezTo>
                  <a:cubicBezTo>
                    <a:pt x="28505" y="1516"/>
                    <a:pt x="29133" y="1553"/>
                    <a:pt x="29133" y="1553"/>
                  </a:cubicBezTo>
                  <a:lnTo>
                    <a:pt x="32682" y="1738"/>
                  </a:lnTo>
                  <a:lnTo>
                    <a:pt x="28320" y="37710"/>
                  </a:lnTo>
                  <a:lnTo>
                    <a:pt x="4843" y="37710"/>
                  </a:lnTo>
                  <a:lnTo>
                    <a:pt x="659" y="2837"/>
                  </a:lnTo>
                  <a:lnTo>
                    <a:pt x="659" y="2837"/>
                  </a:lnTo>
                  <a:cubicBezTo>
                    <a:pt x="684" y="2829"/>
                    <a:pt x="711" y="2820"/>
                    <a:pt x="740" y="2810"/>
                  </a:cubicBezTo>
                  <a:cubicBezTo>
                    <a:pt x="2255" y="2366"/>
                    <a:pt x="8651" y="592"/>
                    <a:pt x="13494" y="592"/>
                  </a:cubicBezTo>
                  <a:close/>
                  <a:moveTo>
                    <a:pt x="13494" y="0"/>
                  </a:moveTo>
                  <a:cubicBezTo>
                    <a:pt x="7801" y="0"/>
                    <a:pt x="259" y="2329"/>
                    <a:pt x="222" y="2329"/>
                  </a:cubicBezTo>
                  <a:cubicBezTo>
                    <a:pt x="74" y="2366"/>
                    <a:pt x="0" y="2514"/>
                    <a:pt x="0" y="2662"/>
                  </a:cubicBezTo>
                  <a:lnTo>
                    <a:pt x="4289" y="38043"/>
                  </a:lnTo>
                  <a:cubicBezTo>
                    <a:pt x="4289" y="38191"/>
                    <a:pt x="4437" y="38302"/>
                    <a:pt x="4585" y="38302"/>
                  </a:cubicBezTo>
                  <a:lnTo>
                    <a:pt x="28578" y="38302"/>
                  </a:lnTo>
                  <a:cubicBezTo>
                    <a:pt x="28726" y="38302"/>
                    <a:pt x="28874" y="38191"/>
                    <a:pt x="28874" y="38043"/>
                  </a:cubicBezTo>
                  <a:lnTo>
                    <a:pt x="33348" y="1479"/>
                  </a:lnTo>
                  <a:cubicBezTo>
                    <a:pt x="33348" y="1405"/>
                    <a:pt x="33311" y="1331"/>
                    <a:pt x="33274" y="1257"/>
                  </a:cubicBezTo>
                  <a:cubicBezTo>
                    <a:pt x="33200" y="1183"/>
                    <a:pt x="33126" y="1146"/>
                    <a:pt x="33052" y="1146"/>
                  </a:cubicBezTo>
                  <a:lnTo>
                    <a:pt x="29207" y="963"/>
                  </a:lnTo>
                  <a:lnTo>
                    <a:pt x="29207" y="963"/>
                  </a:lnTo>
                  <a:lnTo>
                    <a:pt x="29207" y="961"/>
                  </a:lnTo>
                  <a:cubicBezTo>
                    <a:pt x="29170" y="961"/>
                    <a:pt x="19114" y="0"/>
                    <a:pt x="13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740;p64">
              <a:extLst>
                <a:ext uri="{FF2B5EF4-FFF2-40B4-BE49-F238E27FC236}">
                  <a16:creationId xmlns:a16="http://schemas.microsoft.com/office/drawing/2014/main" id="{1B65F183-4B5D-6435-3777-00B5BC15A78F}"/>
                </a:ext>
              </a:extLst>
            </p:cNvPr>
            <p:cNvSpPr/>
            <p:nvPr/>
          </p:nvSpPr>
          <p:spPr>
            <a:xfrm>
              <a:off x="3472175" y="3836275"/>
              <a:ext cx="732025" cy="440925"/>
            </a:xfrm>
            <a:custGeom>
              <a:avLst/>
              <a:gdLst/>
              <a:ahLst/>
              <a:cxnLst/>
              <a:rect l="l" t="t" r="r" b="b"/>
              <a:pathLst>
                <a:path w="29281" h="17637" extrusionOk="0">
                  <a:moveTo>
                    <a:pt x="2145" y="1"/>
                  </a:moveTo>
                  <a:lnTo>
                    <a:pt x="333" y="7284"/>
                  </a:lnTo>
                  <a:cubicBezTo>
                    <a:pt x="0" y="8541"/>
                    <a:pt x="185" y="9872"/>
                    <a:pt x="777" y="11055"/>
                  </a:cubicBezTo>
                  <a:lnTo>
                    <a:pt x="4178" y="17636"/>
                  </a:lnTo>
                  <a:lnTo>
                    <a:pt x="24992" y="17636"/>
                  </a:lnTo>
                  <a:lnTo>
                    <a:pt x="28283" y="11462"/>
                  </a:lnTo>
                  <a:cubicBezTo>
                    <a:pt x="29170" y="9872"/>
                    <a:pt x="29281" y="7950"/>
                    <a:pt x="28615" y="6249"/>
                  </a:cubicBezTo>
                  <a:lnTo>
                    <a:pt x="26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741;p64">
              <a:extLst>
                <a:ext uri="{FF2B5EF4-FFF2-40B4-BE49-F238E27FC236}">
                  <a16:creationId xmlns:a16="http://schemas.microsoft.com/office/drawing/2014/main" id="{F39C740E-9A3F-DA7B-456B-83224A88187A}"/>
                </a:ext>
              </a:extLst>
            </p:cNvPr>
            <p:cNvSpPr/>
            <p:nvPr/>
          </p:nvSpPr>
          <p:spPr>
            <a:xfrm>
              <a:off x="3468475" y="3828900"/>
              <a:ext cx="737575" cy="455675"/>
            </a:xfrm>
            <a:custGeom>
              <a:avLst/>
              <a:gdLst/>
              <a:ahLst/>
              <a:cxnLst/>
              <a:rect l="l" t="t" r="r" b="b"/>
              <a:pathLst>
                <a:path w="29503" h="18227" extrusionOk="0">
                  <a:moveTo>
                    <a:pt x="26065" y="592"/>
                  </a:moveTo>
                  <a:lnTo>
                    <a:pt x="28468" y="6655"/>
                  </a:lnTo>
                  <a:cubicBezTo>
                    <a:pt x="28727" y="7357"/>
                    <a:pt x="28874" y="8097"/>
                    <a:pt x="28874" y="8836"/>
                  </a:cubicBezTo>
                  <a:cubicBezTo>
                    <a:pt x="28874" y="9797"/>
                    <a:pt x="28653" y="10759"/>
                    <a:pt x="28172" y="11646"/>
                  </a:cubicBezTo>
                  <a:lnTo>
                    <a:pt x="24956" y="17598"/>
                  </a:lnTo>
                  <a:lnTo>
                    <a:pt x="4511" y="17598"/>
                  </a:lnTo>
                  <a:lnTo>
                    <a:pt x="1183" y="11202"/>
                  </a:lnTo>
                  <a:cubicBezTo>
                    <a:pt x="814" y="10463"/>
                    <a:pt x="629" y="9687"/>
                    <a:pt x="629" y="8873"/>
                  </a:cubicBezTo>
                  <a:cubicBezTo>
                    <a:pt x="629" y="8467"/>
                    <a:pt x="666" y="8060"/>
                    <a:pt x="777" y="7653"/>
                  </a:cubicBezTo>
                  <a:lnTo>
                    <a:pt x="2533" y="592"/>
                  </a:lnTo>
                  <a:close/>
                  <a:moveTo>
                    <a:pt x="2293" y="0"/>
                  </a:moveTo>
                  <a:cubicBezTo>
                    <a:pt x="2145" y="0"/>
                    <a:pt x="2034" y="74"/>
                    <a:pt x="1997" y="222"/>
                  </a:cubicBezTo>
                  <a:lnTo>
                    <a:pt x="185" y="7505"/>
                  </a:lnTo>
                  <a:cubicBezTo>
                    <a:pt x="74" y="7949"/>
                    <a:pt x="0" y="8393"/>
                    <a:pt x="0" y="8873"/>
                  </a:cubicBezTo>
                  <a:cubicBezTo>
                    <a:pt x="0" y="9760"/>
                    <a:pt x="222" y="10685"/>
                    <a:pt x="629" y="11498"/>
                  </a:cubicBezTo>
                  <a:lnTo>
                    <a:pt x="4067" y="18079"/>
                  </a:lnTo>
                  <a:cubicBezTo>
                    <a:pt x="4104" y="18153"/>
                    <a:pt x="4215" y="18227"/>
                    <a:pt x="4326" y="18227"/>
                  </a:cubicBezTo>
                  <a:lnTo>
                    <a:pt x="25140" y="18227"/>
                  </a:lnTo>
                  <a:cubicBezTo>
                    <a:pt x="25251" y="18227"/>
                    <a:pt x="25362" y="18153"/>
                    <a:pt x="25399" y="18079"/>
                  </a:cubicBezTo>
                  <a:lnTo>
                    <a:pt x="28727" y="11905"/>
                  </a:lnTo>
                  <a:cubicBezTo>
                    <a:pt x="29244" y="10944"/>
                    <a:pt x="29503" y="9908"/>
                    <a:pt x="29503" y="8836"/>
                  </a:cubicBezTo>
                  <a:cubicBezTo>
                    <a:pt x="29503" y="8023"/>
                    <a:pt x="29318" y="7210"/>
                    <a:pt x="29022" y="6433"/>
                  </a:cubicBezTo>
                  <a:lnTo>
                    <a:pt x="26582" y="185"/>
                  </a:lnTo>
                  <a:cubicBezTo>
                    <a:pt x="26545" y="74"/>
                    <a:pt x="26434" y="0"/>
                    <a:pt x="26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742;p64">
              <a:extLst>
                <a:ext uri="{FF2B5EF4-FFF2-40B4-BE49-F238E27FC236}">
                  <a16:creationId xmlns:a16="http://schemas.microsoft.com/office/drawing/2014/main" id="{7D8791C4-1908-3663-679A-EE432F6660B9}"/>
                </a:ext>
              </a:extLst>
            </p:cNvPr>
            <p:cNvSpPr/>
            <p:nvPr/>
          </p:nvSpPr>
          <p:spPr>
            <a:xfrm>
              <a:off x="3795650" y="4161625"/>
              <a:ext cx="109100" cy="415025"/>
            </a:xfrm>
            <a:custGeom>
              <a:avLst/>
              <a:gdLst/>
              <a:ahLst/>
              <a:cxnLst/>
              <a:rect l="l" t="t" r="r" b="b"/>
              <a:pathLst>
                <a:path w="4364" h="16601" extrusionOk="0">
                  <a:moveTo>
                    <a:pt x="1" y="1"/>
                  </a:moveTo>
                  <a:lnTo>
                    <a:pt x="1" y="16601"/>
                  </a:lnTo>
                  <a:lnTo>
                    <a:pt x="4363" y="16601"/>
                  </a:lnTo>
                  <a:lnTo>
                    <a:pt x="4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743;p64">
              <a:extLst>
                <a:ext uri="{FF2B5EF4-FFF2-40B4-BE49-F238E27FC236}">
                  <a16:creationId xmlns:a16="http://schemas.microsoft.com/office/drawing/2014/main" id="{93DBA780-A945-756F-255F-90F9DE6D23B4}"/>
                </a:ext>
              </a:extLst>
            </p:cNvPr>
            <p:cNvSpPr/>
            <p:nvPr/>
          </p:nvSpPr>
          <p:spPr>
            <a:xfrm>
              <a:off x="3788275" y="4154225"/>
              <a:ext cx="123875" cy="430750"/>
            </a:xfrm>
            <a:custGeom>
              <a:avLst/>
              <a:gdLst/>
              <a:ahLst/>
              <a:cxnLst/>
              <a:rect l="l" t="t" r="r" b="b"/>
              <a:pathLst>
                <a:path w="4955" h="17230" extrusionOk="0">
                  <a:moveTo>
                    <a:pt x="4363" y="592"/>
                  </a:moveTo>
                  <a:lnTo>
                    <a:pt x="4363" y="16601"/>
                  </a:lnTo>
                  <a:lnTo>
                    <a:pt x="629" y="16601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16897"/>
                  </a:lnTo>
                  <a:cubicBezTo>
                    <a:pt x="0" y="17007"/>
                    <a:pt x="37" y="17081"/>
                    <a:pt x="74" y="17118"/>
                  </a:cubicBezTo>
                  <a:cubicBezTo>
                    <a:pt x="148" y="17192"/>
                    <a:pt x="222" y="17229"/>
                    <a:pt x="296" y="17229"/>
                  </a:cubicBezTo>
                  <a:lnTo>
                    <a:pt x="4658" y="17229"/>
                  </a:lnTo>
                  <a:cubicBezTo>
                    <a:pt x="4732" y="17229"/>
                    <a:pt x="4806" y="17192"/>
                    <a:pt x="4880" y="17118"/>
                  </a:cubicBezTo>
                  <a:cubicBezTo>
                    <a:pt x="4954" y="17081"/>
                    <a:pt x="4954" y="17007"/>
                    <a:pt x="4954" y="16897"/>
                  </a:cubicBezTo>
                  <a:lnTo>
                    <a:pt x="4954" y="297"/>
                  </a:lnTo>
                  <a:cubicBezTo>
                    <a:pt x="4954" y="223"/>
                    <a:pt x="4954" y="149"/>
                    <a:pt x="4880" y="75"/>
                  </a:cubicBezTo>
                  <a:cubicBezTo>
                    <a:pt x="4806" y="38"/>
                    <a:pt x="4732" y="1"/>
                    <a:pt x="4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744;p64">
              <a:extLst>
                <a:ext uri="{FF2B5EF4-FFF2-40B4-BE49-F238E27FC236}">
                  <a16:creationId xmlns:a16="http://schemas.microsoft.com/office/drawing/2014/main" id="{02196B72-103D-6AEC-A4F3-025A82B807EC}"/>
                </a:ext>
              </a:extLst>
            </p:cNvPr>
            <p:cNvSpPr/>
            <p:nvPr/>
          </p:nvSpPr>
          <p:spPr>
            <a:xfrm>
              <a:off x="3767925" y="4511925"/>
              <a:ext cx="164550" cy="525000"/>
            </a:xfrm>
            <a:custGeom>
              <a:avLst/>
              <a:gdLst/>
              <a:ahLst/>
              <a:cxnLst/>
              <a:rect l="l" t="t" r="r" b="b"/>
              <a:pathLst>
                <a:path w="6582" h="21000" extrusionOk="0">
                  <a:moveTo>
                    <a:pt x="1" y="1"/>
                  </a:moveTo>
                  <a:lnTo>
                    <a:pt x="1" y="21000"/>
                  </a:lnTo>
                  <a:lnTo>
                    <a:pt x="6582" y="21000"/>
                  </a:lnTo>
                  <a:lnTo>
                    <a:pt x="6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745;p64">
              <a:extLst>
                <a:ext uri="{FF2B5EF4-FFF2-40B4-BE49-F238E27FC236}">
                  <a16:creationId xmlns:a16="http://schemas.microsoft.com/office/drawing/2014/main" id="{4185DC6C-1D14-D5DC-3AA5-D07328F8FCCD}"/>
                </a:ext>
              </a:extLst>
            </p:cNvPr>
            <p:cNvSpPr/>
            <p:nvPr/>
          </p:nvSpPr>
          <p:spPr>
            <a:xfrm>
              <a:off x="3760550" y="4503600"/>
              <a:ext cx="179325" cy="540725"/>
            </a:xfrm>
            <a:custGeom>
              <a:avLst/>
              <a:gdLst/>
              <a:ahLst/>
              <a:cxnLst/>
              <a:rect l="l" t="t" r="r" b="b"/>
              <a:pathLst>
                <a:path w="7173" h="21629" extrusionOk="0">
                  <a:moveTo>
                    <a:pt x="6581" y="629"/>
                  </a:moveTo>
                  <a:lnTo>
                    <a:pt x="6581" y="21037"/>
                  </a:lnTo>
                  <a:lnTo>
                    <a:pt x="629" y="21037"/>
                  </a:lnTo>
                  <a:lnTo>
                    <a:pt x="629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60"/>
                    <a:pt x="0" y="334"/>
                  </a:cubicBezTo>
                  <a:lnTo>
                    <a:pt x="0" y="21333"/>
                  </a:lnTo>
                  <a:cubicBezTo>
                    <a:pt x="0" y="21407"/>
                    <a:pt x="37" y="21481"/>
                    <a:pt x="111" y="21555"/>
                  </a:cubicBezTo>
                  <a:cubicBezTo>
                    <a:pt x="148" y="21592"/>
                    <a:pt x="222" y="21629"/>
                    <a:pt x="296" y="21629"/>
                  </a:cubicBezTo>
                  <a:lnTo>
                    <a:pt x="6877" y="21629"/>
                  </a:lnTo>
                  <a:cubicBezTo>
                    <a:pt x="6951" y="21629"/>
                    <a:pt x="7024" y="21592"/>
                    <a:pt x="7098" y="21555"/>
                  </a:cubicBezTo>
                  <a:cubicBezTo>
                    <a:pt x="7172" y="21481"/>
                    <a:pt x="7172" y="21407"/>
                    <a:pt x="7172" y="21333"/>
                  </a:cubicBezTo>
                  <a:lnTo>
                    <a:pt x="7172" y="334"/>
                  </a:lnTo>
                  <a:cubicBezTo>
                    <a:pt x="7172" y="260"/>
                    <a:pt x="7172" y="149"/>
                    <a:pt x="7098" y="112"/>
                  </a:cubicBezTo>
                  <a:cubicBezTo>
                    <a:pt x="7024" y="38"/>
                    <a:pt x="6951" y="1"/>
                    <a:pt x="6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746;p64">
              <a:extLst>
                <a:ext uri="{FF2B5EF4-FFF2-40B4-BE49-F238E27FC236}">
                  <a16:creationId xmlns:a16="http://schemas.microsoft.com/office/drawing/2014/main" id="{5FBDAFF5-B791-BB97-BD7E-ACED44B86D01}"/>
                </a:ext>
              </a:extLst>
            </p:cNvPr>
            <p:cNvSpPr/>
            <p:nvPr/>
          </p:nvSpPr>
          <p:spPr>
            <a:xfrm>
              <a:off x="3244800" y="4999025"/>
              <a:ext cx="1202500" cy="159000"/>
            </a:xfrm>
            <a:custGeom>
              <a:avLst/>
              <a:gdLst/>
              <a:ahLst/>
              <a:cxnLst/>
              <a:rect l="l" t="t" r="r" b="b"/>
              <a:pathLst>
                <a:path w="48100" h="6360" extrusionOk="0">
                  <a:moveTo>
                    <a:pt x="23773" y="0"/>
                  </a:moveTo>
                  <a:lnTo>
                    <a:pt x="23773" y="148"/>
                  </a:lnTo>
                  <a:lnTo>
                    <a:pt x="20741" y="961"/>
                  </a:lnTo>
                  <a:lnTo>
                    <a:pt x="0" y="4843"/>
                  </a:lnTo>
                  <a:lnTo>
                    <a:pt x="0" y="6359"/>
                  </a:lnTo>
                  <a:lnTo>
                    <a:pt x="48099" y="6359"/>
                  </a:lnTo>
                  <a:lnTo>
                    <a:pt x="48099" y="4843"/>
                  </a:lnTo>
                  <a:lnTo>
                    <a:pt x="27359" y="961"/>
                  </a:lnTo>
                  <a:lnTo>
                    <a:pt x="24327" y="148"/>
                  </a:lnTo>
                  <a:lnTo>
                    <a:pt x="24327" y="0"/>
                  </a:lnTo>
                  <a:lnTo>
                    <a:pt x="24068" y="74"/>
                  </a:lnTo>
                  <a:lnTo>
                    <a:pt x="23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747;p64">
              <a:extLst>
                <a:ext uri="{FF2B5EF4-FFF2-40B4-BE49-F238E27FC236}">
                  <a16:creationId xmlns:a16="http://schemas.microsoft.com/office/drawing/2014/main" id="{EA1D2428-6B8C-ACBB-A481-BC4D31E2006B}"/>
                </a:ext>
              </a:extLst>
            </p:cNvPr>
            <p:cNvSpPr/>
            <p:nvPr/>
          </p:nvSpPr>
          <p:spPr>
            <a:xfrm>
              <a:off x="3237400" y="4991250"/>
              <a:ext cx="1217275" cy="174150"/>
            </a:xfrm>
            <a:custGeom>
              <a:avLst/>
              <a:gdLst/>
              <a:ahLst/>
              <a:cxnLst/>
              <a:rect l="l" t="t" r="r" b="b"/>
              <a:pathLst>
                <a:path w="48691" h="6966" extrusionOk="0">
                  <a:moveTo>
                    <a:pt x="24411" y="681"/>
                  </a:moveTo>
                  <a:cubicBezTo>
                    <a:pt x="24446" y="715"/>
                    <a:pt x="24492" y="740"/>
                    <a:pt x="24549" y="755"/>
                  </a:cubicBezTo>
                  <a:lnTo>
                    <a:pt x="27581" y="1568"/>
                  </a:lnTo>
                  <a:lnTo>
                    <a:pt x="27618" y="1568"/>
                  </a:lnTo>
                  <a:lnTo>
                    <a:pt x="48099" y="5413"/>
                  </a:lnTo>
                  <a:lnTo>
                    <a:pt x="48099" y="6374"/>
                  </a:lnTo>
                  <a:lnTo>
                    <a:pt x="592" y="6374"/>
                  </a:lnTo>
                  <a:lnTo>
                    <a:pt x="592" y="5413"/>
                  </a:lnTo>
                  <a:lnTo>
                    <a:pt x="21074" y="1568"/>
                  </a:lnTo>
                  <a:lnTo>
                    <a:pt x="21111" y="1568"/>
                  </a:lnTo>
                  <a:lnTo>
                    <a:pt x="24143" y="755"/>
                  </a:lnTo>
                  <a:cubicBezTo>
                    <a:pt x="24200" y="740"/>
                    <a:pt x="24246" y="715"/>
                    <a:pt x="24281" y="681"/>
                  </a:cubicBezTo>
                  <a:close/>
                  <a:moveTo>
                    <a:pt x="24070" y="0"/>
                  </a:moveTo>
                  <a:cubicBezTo>
                    <a:pt x="24007" y="0"/>
                    <a:pt x="23936" y="26"/>
                    <a:pt x="23884" y="52"/>
                  </a:cubicBezTo>
                  <a:cubicBezTo>
                    <a:pt x="23832" y="104"/>
                    <a:pt x="23798" y="156"/>
                    <a:pt x="23783" y="220"/>
                  </a:cubicBezTo>
                  <a:lnTo>
                    <a:pt x="23783" y="220"/>
                  </a:lnTo>
                  <a:lnTo>
                    <a:pt x="20963" y="977"/>
                  </a:lnTo>
                  <a:lnTo>
                    <a:pt x="260" y="4859"/>
                  </a:lnTo>
                  <a:cubicBezTo>
                    <a:pt x="112" y="4859"/>
                    <a:pt x="1" y="5006"/>
                    <a:pt x="1" y="5154"/>
                  </a:cubicBezTo>
                  <a:lnTo>
                    <a:pt x="1" y="6670"/>
                  </a:lnTo>
                  <a:cubicBezTo>
                    <a:pt x="1" y="6744"/>
                    <a:pt x="38" y="6818"/>
                    <a:pt x="75" y="6892"/>
                  </a:cubicBezTo>
                  <a:cubicBezTo>
                    <a:pt x="149" y="6929"/>
                    <a:pt x="223" y="6966"/>
                    <a:pt x="296" y="6966"/>
                  </a:cubicBezTo>
                  <a:lnTo>
                    <a:pt x="48395" y="6966"/>
                  </a:lnTo>
                  <a:cubicBezTo>
                    <a:pt x="48469" y="6966"/>
                    <a:pt x="48543" y="6929"/>
                    <a:pt x="48617" y="6892"/>
                  </a:cubicBezTo>
                  <a:cubicBezTo>
                    <a:pt x="48691" y="6818"/>
                    <a:pt x="48691" y="6744"/>
                    <a:pt x="48691" y="6670"/>
                  </a:cubicBezTo>
                  <a:lnTo>
                    <a:pt x="48691" y="5154"/>
                  </a:lnTo>
                  <a:cubicBezTo>
                    <a:pt x="48691" y="5006"/>
                    <a:pt x="48617" y="4859"/>
                    <a:pt x="48469" y="4859"/>
                  </a:cubicBezTo>
                  <a:lnTo>
                    <a:pt x="27729" y="977"/>
                  </a:lnTo>
                  <a:lnTo>
                    <a:pt x="24909" y="220"/>
                  </a:lnTo>
                  <a:lnTo>
                    <a:pt x="24909" y="220"/>
                  </a:lnTo>
                  <a:cubicBezTo>
                    <a:pt x="24893" y="156"/>
                    <a:pt x="24860" y="104"/>
                    <a:pt x="24808" y="52"/>
                  </a:cubicBezTo>
                  <a:cubicBezTo>
                    <a:pt x="24756" y="26"/>
                    <a:pt x="24685" y="0"/>
                    <a:pt x="24622" y="0"/>
                  </a:cubicBezTo>
                  <a:cubicBezTo>
                    <a:pt x="24596" y="0"/>
                    <a:pt x="24571" y="5"/>
                    <a:pt x="24549" y="15"/>
                  </a:cubicBezTo>
                  <a:lnTo>
                    <a:pt x="24364" y="52"/>
                  </a:lnTo>
                  <a:lnTo>
                    <a:pt x="24143" y="15"/>
                  </a:lnTo>
                  <a:cubicBezTo>
                    <a:pt x="24121" y="5"/>
                    <a:pt x="24096" y="0"/>
                    <a:pt x="24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748;p64">
              <a:extLst>
                <a:ext uri="{FF2B5EF4-FFF2-40B4-BE49-F238E27FC236}">
                  <a16:creationId xmlns:a16="http://schemas.microsoft.com/office/drawing/2014/main" id="{D98428F0-5858-9018-973F-26A081075B56}"/>
                </a:ext>
              </a:extLst>
            </p:cNvPr>
            <p:cNvSpPr/>
            <p:nvPr/>
          </p:nvSpPr>
          <p:spPr>
            <a:xfrm>
              <a:off x="3253125" y="5145975"/>
              <a:ext cx="73025" cy="72125"/>
            </a:xfrm>
            <a:custGeom>
              <a:avLst/>
              <a:gdLst/>
              <a:ahLst/>
              <a:cxnLst/>
              <a:rect l="l" t="t" r="r" b="b"/>
              <a:pathLst>
                <a:path w="2921" h="2885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6"/>
                    <a:pt x="666" y="2884"/>
                    <a:pt x="1479" y="2884"/>
                  </a:cubicBezTo>
                  <a:cubicBezTo>
                    <a:pt x="2255" y="2884"/>
                    <a:pt x="2921" y="2256"/>
                    <a:pt x="2921" y="1442"/>
                  </a:cubicBezTo>
                  <a:cubicBezTo>
                    <a:pt x="2921" y="629"/>
                    <a:pt x="2255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749;p64">
              <a:extLst>
                <a:ext uri="{FF2B5EF4-FFF2-40B4-BE49-F238E27FC236}">
                  <a16:creationId xmlns:a16="http://schemas.microsoft.com/office/drawing/2014/main" id="{5D812F08-FC65-C93C-DA40-F91FF24E4A52}"/>
                </a:ext>
              </a:extLst>
            </p:cNvPr>
            <p:cNvSpPr/>
            <p:nvPr/>
          </p:nvSpPr>
          <p:spPr>
            <a:xfrm>
              <a:off x="32457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921" y="1147"/>
                    <a:pt x="2921" y="1775"/>
                  </a:cubicBezTo>
                  <a:cubicBezTo>
                    <a:pt x="2921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0" y="814"/>
                    <a:pt x="0" y="1775"/>
                  </a:cubicBezTo>
                  <a:cubicBezTo>
                    <a:pt x="0" y="2737"/>
                    <a:pt x="777" y="3550"/>
                    <a:pt x="1775" y="3550"/>
                  </a:cubicBezTo>
                  <a:cubicBezTo>
                    <a:pt x="2736" y="3550"/>
                    <a:pt x="3513" y="2737"/>
                    <a:pt x="3513" y="1775"/>
                  </a:cubicBezTo>
                  <a:cubicBezTo>
                    <a:pt x="3513" y="814"/>
                    <a:pt x="2736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750;p64">
              <a:extLst>
                <a:ext uri="{FF2B5EF4-FFF2-40B4-BE49-F238E27FC236}">
                  <a16:creationId xmlns:a16="http://schemas.microsoft.com/office/drawing/2014/main" id="{EA4078A6-3A6A-7F42-69CF-7E69BC352CAB}"/>
                </a:ext>
              </a:extLst>
            </p:cNvPr>
            <p:cNvSpPr/>
            <p:nvPr/>
          </p:nvSpPr>
          <p:spPr>
            <a:xfrm>
              <a:off x="3809525" y="5145975"/>
              <a:ext cx="73050" cy="72125"/>
            </a:xfrm>
            <a:custGeom>
              <a:avLst/>
              <a:gdLst/>
              <a:ahLst/>
              <a:cxnLst/>
              <a:rect l="l" t="t" r="r" b="b"/>
              <a:pathLst>
                <a:path w="2922" h="2885" extrusionOk="0">
                  <a:moveTo>
                    <a:pt x="1479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79" y="2884"/>
                  </a:cubicBezTo>
                  <a:cubicBezTo>
                    <a:pt x="2256" y="2884"/>
                    <a:pt x="2921" y="2256"/>
                    <a:pt x="2921" y="1442"/>
                  </a:cubicBezTo>
                  <a:cubicBezTo>
                    <a:pt x="2921" y="629"/>
                    <a:pt x="2256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751;p64">
              <a:extLst>
                <a:ext uri="{FF2B5EF4-FFF2-40B4-BE49-F238E27FC236}">
                  <a16:creationId xmlns:a16="http://schemas.microsoft.com/office/drawing/2014/main" id="{E7D80714-3D05-F5E5-5C22-FBC79FA8057E}"/>
                </a:ext>
              </a:extLst>
            </p:cNvPr>
            <p:cNvSpPr/>
            <p:nvPr/>
          </p:nvSpPr>
          <p:spPr>
            <a:xfrm>
              <a:off x="38021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884" y="1147"/>
                    <a:pt x="2921" y="1775"/>
                  </a:cubicBezTo>
                  <a:cubicBezTo>
                    <a:pt x="2884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75" y="3550"/>
                  </a:cubicBezTo>
                  <a:cubicBezTo>
                    <a:pt x="2737" y="3550"/>
                    <a:pt x="3513" y="2737"/>
                    <a:pt x="3513" y="1775"/>
                  </a:cubicBezTo>
                  <a:cubicBezTo>
                    <a:pt x="3513" y="814"/>
                    <a:pt x="2737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752;p64">
              <a:extLst>
                <a:ext uri="{FF2B5EF4-FFF2-40B4-BE49-F238E27FC236}">
                  <a16:creationId xmlns:a16="http://schemas.microsoft.com/office/drawing/2014/main" id="{025ECED7-EB08-95CD-4713-0BCED1AD7B0A}"/>
                </a:ext>
              </a:extLst>
            </p:cNvPr>
            <p:cNvSpPr/>
            <p:nvPr/>
          </p:nvSpPr>
          <p:spPr>
            <a:xfrm>
              <a:off x="4369625" y="5145975"/>
              <a:ext cx="72125" cy="72125"/>
            </a:xfrm>
            <a:custGeom>
              <a:avLst/>
              <a:gdLst/>
              <a:ahLst/>
              <a:cxnLst/>
              <a:rect l="l" t="t" r="r" b="b"/>
              <a:pathLst>
                <a:path w="2885" h="2885" extrusionOk="0">
                  <a:moveTo>
                    <a:pt x="1443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43" y="2884"/>
                  </a:cubicBezTo>
                  <a:cubicBezTo>
                    <a:pt x="2256" y="2884"/>
                    <a:pt x="2884" y="2256"/>
                    <a:pt x="2884" y="1442"/>
                  </a:cubicBezTo>
                  <a:cubicBezTo>
                    <a:pt x="2884" y="629"/>
                    <a:pt x="2256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753;p64">
              <a:extLst>
                <a:ext uri="{FF2B5EF4-FFF2-40B4-BE49-F238E27FC236}">
                  <a16:creationId xmlns:a16="http://schemas.microsoft.com/office/drawing/2014/main" id="{9D1DCA8D-AA51-180B-55E1-9FBC8C01215C}"/>
                </a:ext>
              </a:extLst>
            </p:cNvPr>
            <p:cNvSpPr/>
            <p:nvPr/>
          </p:nvSpPr>
          <p:spPr>
            <a:xfrm>
              <a:off x="4362225" y="5137650"/>
              <a:ext cx="87850" cy="88750"/>
            </a:xfrm>
            <a:custGeom>
              <a:avLst/>
              <a:gdLst/>
              <a:ahLst/>
              <a:cxnLst/>
              <a:rect l="l" t="t" r="r" b="b"/>
              <a:pathLst>
                <a:path w="3514" h="3550" extrusionOk="0">
                  <a:moveTo>
                    <a:pt x="1739" y="629"/>
                  </a:moveTo>
                  <a:cubicBezTo>
                    <a:pt x="2367" y="629"/>
                    <a:pt x="2885" y="1147"/>
                    <a:pt x="2885" y="1775"/>
                  </a:cubicBezTo>
                  <a:cubicBezTo>
                    <a:pt x="2885" y="2404"/>
                    <a:pt x="2367" y="2921"/>
                    <a:pt x="1739" y="2921"/>
                  </a:cubicBezTo>
                  <a:cubicBezTo>
                    <a:pt x="1110" y="2921"/>
                    <a:pt x="592" y="2404"/>
                    <a:pt x="592" y="1775"/>
                  </a:cubicBezTo>
                  <a:cubicBezTo>
                    <a:pt x="592" y="1147"/>
                    <a:pt x="1110" y="629"/>
                    <a:pt x="1739" y="629"/>
                  </a:cubicBezTo>
                  <a:close/>
                  <a:moveTo>
                    <a:pt x="1739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39" y="3550"/>
                  </a:cubicBezTo>
                  <a:cubicBezTo>
                    <a:pt x="2700" y="3550"/>
                    <a:pt x="3513" y="2737"/>
                    <a:pt x="3513" y="1775"/>
                  </a:cubicBezTo>
                  <a:cubicBezTo>
                    <a:pt x="3513" y="814"/>
                    <a:pt x="2700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754;p64">
              <a:extLst>
                <a:ext uri="{FF2B5EF4-FFF2-40B4-BE49-F238E27FC236}">
                  <a16:creationId xmlns:a16="http://schemas.microsoft.com/office/drawing/2014/main" id="{5A8BE4A4-1D5A-7FFC-9586-AEA225D17203}"/>
                </a:ext>
              </a:extLst>
            </p:cNvPr>
            <p:cNvSpPr/>
            <p:nvPr/>
          </p:nvSpPr>
          <p:spPr>
            <a:xfrm>
              <a:off x="3325200" y="3763275"/>
              <a:ext cx="108175" cy="466775"/>
            </a:xfrm>
            <a:custGeom>
              <a:avLst/>
              <a:gdLst/>
              <a:ahLst/>
              <a:cxnLst/>
              <a:rect l="l" t="t" r="r" b="b"/>
              <a:pathLst>
                <a:path w="4327" h="18671" extrusionOk="0">
                  <a:moveTo>
                    <a:pt x="1" y="0"/>
                  </a:moveTo>
                  <a:lnTo>
                    <a:pt x="1" y="14382"/>
                  </a:lnTo>
                  <a:cubicBezTo>
                    <a:pt x="1" y="16748"/>
                    <a:pt x="1923" y="18671"/>
                    <a:pt x="4326" y="18671"/>
                  </a:cubicBezTo>
                  <a:lnTo>
                    <a:pt x="4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755;p64">
              <a:extLst>
                <a:ext uri="{FF2B5EF4-FFF2-40B4-BE49-F238E27FC236}">
                  <a16:creationId xmlns:a16="http://schemas.microsoft.com/office/drawing/2014/main" id="{57D2E447-C84B-D127-AEE2-A9D64619117A}"/>
                </a:ext>
              </a:extLst>
            </p:cNvPr>
            <p:cNvSpPr/>
            <p:nvPr/>
          </p:nvSpPr>
          <p:spPr>
            <a:xfrm>
              <a:off x="331782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8657"/>
                  </a:lnTo>
                  <a:lnTo>
                    <a:pt x="4289" y="18657"/>
                  </a:lnTo>
                  <a:cubicBezTo>
                    <a:pt x="3313" y="18578"/>
                    <a:pt x="2439" y="18152"/>
                    <a:pt x="1775" y="17488"/>
                  </a:cubicBezTo>
                  <a:cubicBezTo>
                    <a:pt x="1072" y="16785"/>
                    <a:pt x="629" y="15787"/>
                    <a:pt x="592" y="14678"/>
                  </a:cubicBez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4678"/>
                  </a:lnTo>
                  <a:cubicBezTo>
                    <a:pt x="0" y="17229"/>
                    <a:pt x="2071" y="19262"/>
                    <a:pt x="4621" y="19299"/>
                  </a:cubicBezTo>
                  <a:cubicBezTo>
                    <a:pt x="4695" y="19299"/>
                    <a:pt x="4769" y="19262"/>
                    <a:pt x="4843" y="19188"/>
                  </a:cubicBezTo>
                  <a:cubicBezTo>
                    <a:pt x="4880" y="19151"/>
                    <a:pt x="4917" y="19040"/>
                    <a:pt x="4917" y="18967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43" y="111"/>
                  </a:cubicBezTo>
                  <a:cubicBezTo>
                    <a:pt x="4769" y="38"/>
                    <a:pt x="4695" y="1"/>
                    <a:pt x="4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756;p64">
              <a:extLst>
                <a:ext uri="{FF2B5EF4-FFF2-40B4-BE49-F238E27FC236}">
                  <a16:creationId xmlns:a16="http://schemas.microsoft.com/office/drawing/2014/main" id="{FBFE9098-0E3E-B74D-5BC6-382469AE9835}"/>
                </a:ext>
              </a:extLst>
            </p:cNvPr>
            <p:cNvSpPr/>
            <p:nvPr/>
          </p:nvSpPr>
          <p:spPr>
            <a:xfrm>
              <a:off x="326420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757;p64">
              <a:extLst>
                <a:ext uri="{FF2B5EF4-FFF2-40B4-BE49-F238E27FC236}">
                  <a16:creationId xmlns:a16="http://schemas.microsoft.com/office/drawing/2014/main" id="{49B37D40-26F2-8FFE-D6B7-E5D2A45CF072}"/>
                </a:ext>
              </a:extLst>
            </p:cNvPr>
            <p:cNvSpPr/>
            <p:nvPr/>
          </p:nvSpPr>
          <p:spPr>
            <a:xfrm>
              <a:off x="3255900" y="3658825"/>
              <a:ext cx="184875" cy="102625"/>
            </a:xfrm>
            <a:custGeom>
              <a:avLst/>
              <a:gdLst/>
              <a:ahLst/>
              <a:cxnLst/>
              <a:rect l="l" t="t" r="r" b="b"/>
              <a:pathLst>
                <a:path w="7395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629" y="3476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111" y="3993"/>
                  </a:cubicBezTo>
                  <a:cubicBezTo>
                    <a:pt x="148" y="4067"/>
                    <a:pt x="222" y="4104"/>
                    <a:pt x="333" y="4104"/>
                  </a:cubicBezTo>
                  <a:lnTo>
                    <a:pt x="7098" y="4104"/>
                  </a:lnTo>
                  <a:cubicBezTo>
                    <a:pt x="7172" y="4104"/>
                    <a:pt x="7246" y="4067"/>
                    <a:pt x="7320" y="3993"/>
                  </a:cubicBezTo>
                  <a:cubicBezTo>
                    <a:pt x="7357" y="3956"/>
                    <a:pt x="7394" y="3883"/>
                    <a:pt x="7394" y="3772"/>
                  </a:cubicBezTo>
                  <a:lnTo>
                    <a:pt x="7394" y="296"/>
                  </a:lnTo>
                  <a:cubicBezTo>
                    <a:pt x="7394" y="222"/>
                    <a:pt x="7357" y="148"/>
                    <a:pt x="7320" y="75"/>
                  </a:cubicBezTo>
                  <a:cubicBezTo>
                    <a:pt x="7246" y="38"/>
                    <a:pt x="7172" y="1"/>
                    <a:pt x="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758;p64">
              <a:extLst>
                <a:ext uri="{FF2B5EF4-FFF2-40B4-BE49-F238E27FC236}">
                  <a16:creationId xmlns:a16="http://schemas.microsoft.com/office/drawing/2014/main" id="{F2A02A4A-D70B-77D5-022E-EFCD1C346F20}"/>
                </a:ext>
              </a:extLst>
            </p:cNvPr>
            <p:cNvSpPr/>
            <p:nvPr/>
          </p:nvSpPr>
          <p:spPr>
            <a:xfrm>
              <a:off x="4271650" y="3763275"/>
              <a:ext cx="107250" cy="466775"/>
            </a:xfrm>
            <a:custGeom>
              <a:avLst/>
              <a:gdLst/>
              <a:ahLst/>
              <a:cxnLst/>
              <a:rect l="l" t="t" r="r" b="b"/>
              <a:pathLst>
                <a:path w="4290" h="18671" extrusionOk="0">
                  <a:moveTo>
                    <a:pt x="1" y="0"/>
                  </a:moveTo>
                  <a:lnTo>
                    <a:pt x="1" y="18671"/>
                  </a:lnTo>
                  <a:cubicBezTo>
                    <a:pt x="2367" y="18671"/>
                    <a:pt x="4289" y="16748"/>
                    <a:pt x="4289" y="14382"/>
                  </a:cubicBezTo>
                  <a:lnTo>
                    <a:pt x="42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759;p64">
              <a:extLst>
                <a:ext uri="{FF2B5EF4-FFF2-40B4-BE49-F238E27FC236}">
                  <a16:creationId xmlns:a16="http://schemas.microsoft.com/office/drawing/2014/main" id="{A7D7D973-FE78-8BFE-8764-5EA606E18420}"/>
                </a:ext>
              </a:extLst>
            </p:cNvPr>
            <p:cNvSpPr/>
            <p:nvPr/>
          </p:nvSpPr>
          <p:spPr>
            <a:xfrm>
              <a:off x="426427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4678"/>
                  </a:lnTo>
                  <a:cubicBezTo>
                    <a:pt x="4289" y="15787"/>
                    <a:pt x="3845" y="16785"/>
                    <a:pt x="3106" y="17488"/>
                  </a:cubicBezTo>
                  <a:cubicBezTo>
                    <a:pt x="2466" y="18161"/>
                    <a:pt x="1582" y="18589"/>
                    <a:pt x="592" y="18660"/>
                  </a:cubicBezTo>
                  <a:lnTo>
                    <a:pt x="592" y="18660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8967"/>
                  </a:lnTo>
                  <a:cubicBezTo>
                    <a:pt x="0" y="19040"/>
                    <a:pt x="37" y="19151"/>
                    <a:pt x="74" y="19188"/>
                  </a:cubicBezTo>
                  <a:cubicBezTo>
                    <a:pt x="148" y="19262"/>
                    <a:pt x="222" y="19299"/>
                    <a:pt x="296" y="19299"/>
                  </a:cubicBezTo>
                  <a:cubicBezTo>
                    <a:pt x="2847" y="19262"/>
                    <a:pt x="4917" y="17229"/>
                    <a:pt x="4917" y="14678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06" y="111"/>
                  </a:cubicBezTo>
                  <a:cubicBezTo>
                    <a:pt x="4769" y="38"/>
                    <a:pt x="4695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760;p64">
              <a:extLst>
                <a:ext uri="{FF2B5EF4-FFF2-40B4-BE49-F238E27FC236}">
                  <a16:creationId xmlns:a16="http://schemas.microsoft.com/office/drawing/2014/main" id="{07B7FEF6-3BB7-9580-CC5F-05D03B5A2AE4}"/>
                </a:ext>
              </a:extLst>
            </p:cNvPr>
            <p:cNvSpPr/>
            <p:nvPr/>
          </p:nvSpPr>
          <p:spPr>
            <a:xfrm>
              <a:off x="427165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761;p64">
              <a:extLst>
                <a:ext uri="{FF2B5EF4-FFF2-40B4-BE49-F238E27FC236}">
                  <a16:creationId xmlns:a16="http://schemas.microsoft.com/office/drawing/2014/main" id="{D55A0CC3-F70F-6E90-F9C4-E60DE91ADFEB}"/>
                </a:ext>
              </a:extLst>
            </p:cNvPr>
            <p:cNvSpPr/>
            <p:nvPr/>
          </p:nvSpPr>
          <p:spPr>
            <a:xfrm>
              <a:off x="4264275" y="3658825"/>
              <a:ext cx="183950" cy="102625"/>
            </a:xfrm>
            <a:custGeom>
              <a:avLst/>
              <a:gdLst/>
              <a:ahLst/>
              <a:cxnLst/>
              <a:rect l="l" t="t" r="r" b="b"/>
              <a:pathLst>
                <a:path w="7358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592" y="3476"/>
                  </a:ln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74" y="3993"/>
                  </a:cubicBezTo>
                  <a:cubicBezTo>
                    <a:pt x="148" y="4067"/>
                    <a:pt x="222" y="4104"/>
                    <a:pt x="296" y="4104"/>
                  </a:cubicBezTo>
                  <a:lnTo>
                    <a:pt x="7061" y="4104"/>
                  </a:lnTo>
                  <a:cubicBezTo>
                    <a:pt x="7135" y="4104"/>
                    <a:pt x="7209" y="4067"/>
                    <a:pt x="7283" y="3993"/>
                  </a:cubicBezTo>
                  <a:cubicBezTo>
                    <a:pt x="7320" y="3956"/>
                    <a:pt x="7357" y="3883"/>
                    <a:pt x="7357" y="3772"/>
                  </a:cubicBezTo>
                  <a:lnTo>
                    <a:pt x="7357" y="296"/>
                  </a:lnTo>
                  <a:cubicBezTo>
                    <a:pt x="7357" y="222"/>
                    <a:pt x="7320" y="148"/>
                    <a:pt x="7283" y="75"/>
                  </a:cubicBezTo>
                  <a:cubicBezTo>
                    <a:pt x="7209" y="38"/>
                    <a:pt x="7135" y="1"/>
                    <a:pt x="7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762;p64">
              <a:extLst>
                <a:ext uri="{FF2B5EF4-FFF2-40B4-BE49-F238E27FC236}">
                  <a16:creationId xmlns:a16="http://schemas.microsoft.com/office/drawing/2014/main" id="{976F80CD-7441-4977-6EF0-C98308931B59}"/>
                </a:ext>
              </a:extLst>
            </p:cNvPr>
            <p:cNvSpPr/>
            <p:nvPr/>
          </p:nvSpPr>
          <p:spPr>
            <a:xfrm>
              <a:off x="3376050" y="3036800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0"/>
                  </a:moveTo>
                  <a:cubicBezTo>
                    <a:pt x="5250" y="0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0"/>
                    <a:pt x="3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763;p64">
              <a:extLst>
                <a:ext uri="{FF2B5EF4-FFF2-40B4-BE49-F238E27FC236}">
                  <a16:creationId xmlns:a16="http://schemas.microsoft.com/office/drawing/2014/main" id="{ADFAE688-DC24-655F-4F4E-7AC833182DE1}"/>
                </a:ext>
              </a:extLst>
            </p:cNvPr>
            <p:cNvSpPr/>
            <p:nvPr/>
          </p:nvSpPr>
          <p:spPr>
            <a:xfrm>
              <a:off x="3367725" y="3029400"/>
              <a:ext cx="964950" cy="1271825"/>
            </a:xfrm>
            <a:custGeom>
              <a:avLst/>
              <a:gdLst/>
              <a:ahLst/>
              <a:cxnLst/>
              <a:rect l="l" t="t" r="r" b="b"/>
              <a:pathLst>
                <a:path w="38598" h="50873" extrusionOk="0">
                  <a:moveTo>
                    <a:pt x="30427" y="592"/>
                  </a:moveTo>
                  <a:cubicBezTo>
                    <a:pt x="31647" y="629"/>
                    <a:pt x="32757" y="1110"/>
                    <a:pt x="33533" y="1886"/>
                  </a:cubicBezTo>
                  <a:cubicBezTo>
                    <a:pt x="34346" y="2699"/>
                    <a:pt x="34827" y="3809"/>
                    <a:pt x="34827" y="4992"/>
                  </a:cubicBezTo>
                  <a:lnTo>
                    <a:pt x="34827" y="5029"/>
                  </a:lnTo>
                  <a:lnTo>
                    <a:pt x="38006" y="44918"/>
                  </a:lnTo>
                  <a:lnTo>
                    <a:pt x="38006" y="44918"/>
                  </a:lnTo>
                  <a:cubicBezTo>
                    <a:pt x="37996" y="46383"/>
                    <a:pt x="37370" y="47701"/>
                    <a:pt x="36417" y="48691"/>
                  </a:cubicBezTo>
                  <a:cubicBezTo>
                    <a:pt x="35455" y="49652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52"/>
                    <a:pt x="2182" y="48691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809"/>
                    <a:pt x="4289" y="2699"/>
                    <a:pt x="5066" y="1886"/>
                  </a:cubicBezTo>
                  <a:cubicBezTo>
                    <a:pt x="5879" y="1110"/>
                    <a:pt x="6988" y="629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56"/>
                    <a:pt x="3180" y="4992"/>
                  </a:cubicBezTo>
                  <a:lnTo>
                    <a:pt x="1" y="44883"/>
                  </a:lnTo>
                  <a:cubicBezTo>
                    <a:pt x="1" y="48173"/>
                    <a:pt x="2662" y="50872"/>
                    <a:pt x="5953" y="50872"/>
                  </a:cubicBezTo>
                  <a:lnTo>
                    <a:pt x="32646" y="50872"/>
                  </a:lnTo>
                  <a:cubicBezTo>
                    <a:pt x="35936" y="50872"/>
                    <a:pt x="38598" y="48173"/>
                    <a:pt x="38598" y="44883"/>
                  </a:cubicBezTo>
                  <a:lnTo>
                    <a:pt x="35455" y="4992"/>
                  </a:lnTo>
                  <a:cubicBezTo>
                    <a:pt x="35455" y="2256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764;p64">
              <a:extLst>
                <a:ext uri="{FF2B5EF4-FFF2-40B4-BE49-F238E27FC236}">
                  <a16:creationId xmlns:a16="http://schemas.microsoft.com/office/drawing/2014/main" id="{0598AD27-E93D-B3C9-6DD4-4D0ACB6E4A3F}"/>
                </a:ext>
              </a:extLst>
            </p:cNvPr>
            <p:cNvSpPr/>
            <p:nvPr/>
          </p:nvSpPr>
          <p:spPr>
            <a:xfrm>
              <a:off x="3376050" y="3089475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1"/>
                  </a:moveTo>
                  <a:cubicBezTo>
                    <a:pt x="5250" y="1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1"/>
                    <a:pt x="30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765;p64">
              <a:extLst>
                <a:ext uri="{FF2B5EF4-FFF2-40B4-BE49-F238E27FC236}">
                  <a16:creationId xmlns:a16="http://schemas.microsoft.com/office/drawing/2014/main" id="{A2F85EBB-747E-160F-9E92-DD5AFA796C2C}"/>
                </a:ext>
              </a:extLst>
            </p:cNvPr>
            <p:cNvSpPr/>
            <p:nvPr/>
          </p:nvSpPr>
          <p:spPr>
            <a:xfrm>
              <a:off x="3367725" y="3082075"/>
              <a:ext cx="964950" cy="1270900"/>
            </a:xfrm>
            <a:custGeom>
              <a:avLst/>
              <a:gdLst/>
              <a:ahLst/>
              <a:cxnLst/>
              <a:rect l="l" t="t" r="r" b="b"/>
              <a:pathLst>
                <a:path w="38598" h="50836" extrusionOk="0">
                  <a:moveTo>
                    <a:pt x="30427" y="592"/>
                  </a:moveTo>
                  <a:cubicBezTo>
                    <a:pt x="31647" y="592"/>
                    <a:pt x="32757" y="1110"/>
                    <a:pt x="33533" y="1886"/>
                  </a:cubicBezTo>
                  <a:cubicBezTo>
                    <a:pt x="34346" y="2700"/>
                    <a:pt x="34827" y="3772"/>
                    <a:pt x="34827" y="4992"/>
                  </a:cubicBezTo>
                  <a:lnTo>
                    <a:pt x="34827" y="5029"/>
                  </a:lnTo>
                  <a:lnTo>
                    <a:pt x="38006" y="44919"/>
                  </a:lnTo>
                  <a:lnTo>
                    <a:pt x="38006" y="44919"/>
                  </a:lnTo>
                  <a:cubicBezTo>
                    <a:pt x="37996" y="46383"/>
                    <a:pt x="37370" y="47701"/>
                    <a:pt x="36417" y="48654"/>
                  </a:cubicBezTo>
                  <a:cubicBezTo>
                    <a:pt x="35455" y="49616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16"/>
                    <a:pt x="2182" y="48654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772"/>
                    <a:pt x="4289" y="2700"/>
                    <a:pt x="5066" y="1886"/>
                  </a:cubicBezTo>
                  <a:cubicBezTo>
                    <a:pt x="5879" y="1110"/>
                    <a:pt x="6988" y="592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19"/>
                    <a:pt x="3180" y="4992"/>
                  </a:cubicBezTo>
                  <a:lnTo>
                    <a:pt x="1" y="44883"/>
                  </a:lnTo>
                  <a:cubicBezTo>
                    <a:pt x="1" y="48174"/>
                    <a:pt x="2662" y="50836"/>
                    <a:pt x="5953" y="50836"/>
                  </a:cubicBezTo>
                  <a:lnTo>
                    <a:pt x="32646" y="50836"/>
                  </a:lnTo>
                  <a:cubicBezTo>
                    <a:pt x="35936" y="50836"/>
                    <a:pt x="38598" y="48174"/>
                    <a:pt x="38598" y="44883"/>
                  </a:cubicBezTo>
                  <a:lnTo>
                    <a:pt x="35455" y="4992"/>
                  </a:lnTo>
                  <a:cubicBezTo>
                    <a:pt x="35455" y="2219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CuadroTexto 261">
            <a:extLst>
              <a:ext uri="{FF2B5EF4-FFF2-40B4-BE49-F238E27FC236}">
                <a16:creationId xmlns:a16="http://schemas.microsoft.com/office/drawing/2014/main" id="{C4C4A775-050D-31D2-F280-47C7BB398B29}"/>
              </a:ext>
            </a:extLst>
          </p:cNvPr>
          <p:cNvSpPr txBox="1"/>
          <p:nvPr/>
        </p:nvSpPr>
        <p:spPr>
          <a:xfrm>
            <a:off x="6010382" y="2248584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Barlow Semi Condensed Medium" panose="00000606000000000000" pitchFamily="2" charset="0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40776117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>
          <a:extLst>
            <a:ext uri="{FF2B5EF4-FFF2-40B4-BE49-F238E27FC236}">
              <a16:creationId xmlns:a16="http://schemas.microsoft.com/office/drawing/2014/main" id="{956E1172-32D7-332F-3030-6C102D044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p40">
            <a:extLst>
              <a:ext uri="{FF2B5EF4-FFF2-40B4-BE49-F238E27FC236}">
                <a16:creationId xmlns:a16="http://schemas.microsoft.com/office/drawing/2014/main" id="{BF5C0D4B-D852-93F4-CC85-C9B11A7414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004533" y="1830917"/>
            <a:ext cx="68301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1971</a:t>
            </a:r>
            <a:endParaRPr dirty="0"/>
          </a:p>
        </p:txBody>
      </p:sp>
      <p:sp>
        <p:nvSpPr>
          <p:cNvPr id="2197" name="Google Shape;2197;p40">
            <a:extLst>
              <a:ext uri="{FF2B5EF4-FFF2-40B4-BE49-F238E27FC236}">
                <a16:creationId xmlns:a16="http://schemas.microsoft.com/office/drawing/2014/main" id="{4686CB04-57C2-0D04-6C43-E8F4DEFC06C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232618" y="1800535"/>
            <a:ext cx="68301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1969</a:t>
            </a:r>
            <a:endParaRPr dirty="0"/>
          </a:p>
        </p:txBody>
      </p:sp>
      <p:sp>
        <p:nvSpPr>
          <p:cNvPr id="2198" name="Google Shape;2198;p40">
            <a:extLst>
              <a:ext uri="{FF2B5EF4-FFF2-40B4-BE49-F238E27FC236}">
                <a16:creationId xmlns:a16="http://schemas.microsoft.com/office/drawing/2014/main" id="{D649FA4A-F005-67CE-3E4B-9FEF729542C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810066" y="1861589"/>
            <a:ext cx="68301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1974</a:t>
            </a:r>
            <a:endParaRPr dirty="0"/>
          </a:p>
        </p:txBody>
      </p:sp>
      <p:sp>
        <p:nvSpPr>
          <p:cNvPr id="2199" name="Google Shape;2199;p40">
            <a:extLst>
              <a:ext uri="{FF2B5EF4-FFF2-40B4-BE49-F238E27FC236}">
                <a16:creationId xmlns:a16="http://schemas.microsoft.com/office/drawing/2014/main" id="{C3B1313F-9FFB-2115-C9ED-0781D342EF75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434900" y="2183164"/>
            <a:ext cx="1862910" cy="629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Inicio de exportación de TVs en blanco y negro </a:t>
            </a:r>
            <a:endParaRPr sz="1400" dirty="0">
              <a:solidFill>
                <a:schemeClr val="tx2">
                  <a:lumMod val="1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>
            <a:extLst>
              <a:ext uri="{FF2B5EF4-FFF2-40B4-BE49-F238E27FC236}">
                <a16:creationId xmlns:a16="http://schemas.microsoft.com/office/drawing/2014/main" id="{7F4FB00B-5BF6-C8B2-E5B7-9F90772E0B67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717375" y="2156641"/>
            <a:ext cx="186291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Fundación de Samsung Electronics Industry Co Ltd.</a:t>
            </a:r>
            <a:endParaRPr sz="1400" dirty="0">
              <a:solidFill>
                <a:schemeClr val="tx2">
                  <a:lumMod val="1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>
            <a:extLst>
              <a:ext uri="{FF2B5EF4-FFF2-40B4-BE49-F238E27FC236}">
                <a16:creationId xmlns:a16="http://schemas.microsoft.com/office/drawing/2014/main" id="{EBD1A506-1481-369B-248E-134F307032A5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168078" y="2273069"/>
            <a:ext cx="1966987" cy="2175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1. Cambio de nombre a Samsung Electric Co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chemeClr val="tx2">
                  <a:lumMod val="1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</a:rPr>
              <a:t>2. Adquirió el 50% de Korea Semiconductor Co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chemeClr val="tx2">
                  <a:lumMod val="10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3. Inicia fabricación de electrodomésticos</a:t>
            </a:r>
            <a:endParaRPr sz="1400" dirty="0">
              <a:solidFill>
                <a:schemeClr val="tx2">
                  <a:lumMod val="1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B6FDC192-236D-6E71-42CD-0937E0C7352A}"/>
              </a:ext>
            </a:extLst>
          </p:cNvPr>
          <p:cNvGrpSpPr/>
          <p:nvPr/>
        </p:nvGrpSpPr>
        <p:grpSpPr>
          <a:xfrm>
            <a:off x="1182238" y="771975"/>
            <a:ext cx="783770" cy="1079100"/>
            <a:chOff x="1342650" y="534106"/>
            <a:chExt cx="783770" cy="1079100"/>
          </a:xfrm>
        </p:grpSpPr>
        <p:sp>
          <p:nvSpPr>
            <p:cNvPr id="3" name="Google Shape;14055;p77">
              <a:extLst>
                <a:ext uri="{FF2B5EF4-FFF2-40B4-BE49-F238E27FC236}">
                  <a16:creationId xmlns:a16="http://schemas.microsoft.com/office/drawing/2014/main" id="{29FFC054-13A6-544B-CA93-9C1152651920}"/>
                </a:ext>
              </a:extLst>
            </p:cNvPr>
            <p:cNvSpPr/>
            <p:nvPr/>
          </p:nvSpPr>
          <p:spPr>
            <a:xfrm>
              <a:off x="1342650" y="534106"/>
              <a:ext cx="783770" cy="1079100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4056;p77">
              <a:extLst>
                <a:ext uri="{FF2B5EF4-FFF2-40B4-BE49-F238E27FC236}">
                  <a16:creationId xmlns:a16="http://schemas.microsoft.com/office/drawing/2014/main" id="{C00020B1-74DC-3360-0996-091B1F843AD6}"/>
                </a:ext>
              </a:extLst>
            </p:cNvPr>
            <p:cNvSpPr/>
            <p:nvPr/>
          </p:nvSpPr>
          <p:spPr>
            <a:xfrm>
              <a:off x="1459688" y="862083"/>
              <a:ext cx="182338" cy="181387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057;p77">
              <a:extLst>
                <a:ext uri="{FF2B5EF4-FFF2-40B4-BE49-F238E27FC236}">
                  <a16:creationId xmlns:a16="http://schemas.microsoft.com/office/drawing/2014/main" id="{E2C10C18-A011-9900-D0FD-2A2BC2379974}"/>
                </a:ext>
              </a:extLst>
            </p:cNvPr>
            <p:cNvSpPr/>
            <p:nvPr/>
          </p:nvSpPr>
          <p:spPr>
            <a:xfrm>
              <a:off x="1829721" y="1299477"/>
              <a:ext cx="176984" cy="181387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058;p77">
              <a:extLst>
                <a:ext uri="{FF2B5EF4-FFF2-40B4-BE49-F238E27FC236}">
                  <a16:creationId xmlns:a16="http://schemas.microsoft.com/office/drawing/2014/main" id="{E6AE07BA-1ADC-751A-A6BD-4772640C3F5E}"/>
                </a:ext>
              </a:extLst>
            </p:cNvPr>
            <p:cNvSpPr/>
            <p:nvPr/>
          </p:nvSpPr>
          <p:spPr>
            <a:xfrm>
              <a:off x="1456925" y="850575"/>
              <a:ext cx="541660" cy="638874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3491;p75">
            <a:extLst>
              <a:ext uri="{FF2B5EF4-FFF2-40B4-BE49-F238E27FC236}">
                <a16:creationId xmlns:a16="http://schemas.microsoft.com/office/drawing/2014/main" id="{FED19C68-CE4F-F419-C3A2-4D3D83B6ACDA}"/>
              </a:ext>
            </a:extLst>
          </p:cNvPr>
          <p:cNvGrpSpPr/>
          <p:nvPr/>
        </p:nvGrpSpPr>
        <p:grpSpPr>
          <a:xfrm>
            <a:off x="3885912" y="839927"/>
            <a:ext cx="920252" cy="1021662"/>
            <a:chOff x="5053900" y="4993700"/>
            <a:chExt cx="483150" cy="483275"/>
          </a:xfrm>
          <a:solidFill>
            <a:schemeClr val="accent1"/>
          </a:solidFill>
        </p:grpSpPr>
        <p:sp>
          <p:nvSpPr>
            <p:cNvPr id="10" name="Google Shape;13492;p75">
              <a:extLst>
                <a:ext uri="{FF2B5EF4-FFF2-40B4-BE49-F238E27FC236}">
                  <a16:creationId xmlns:a16="http://schemas.microsoft.com/office/drawing/2014/main" id="{CAA7FA95-C866-9D67-C689-458DFDCB1A30}"/>
                </a:ext>
              </a:extLst>
            </p:cNvPr>
            <p:cNvSpPr/>
            <p:nvPr/>
          </p:nvSpPr>
          <p:spPr>
            <a:xfrm>
              <a:off x="5053900" y="4993700"/>
              <a:ext cx="483150" cy="483275"/>
            </a:xfrm>
            <a:custGeom>
              <a:avLst/>
              <a:gdLst/>
              <a:ahLst/>
              <a:cxnLst/>
              <a:rect l="l" t="t" r="r" b="b"/>
              <a:pathLst>
                <a:path w="19326" h="19331" extrusionOk="0">
                  <a:moveTo>
                    <a:pt x="9470" y="1131"/>
                  </a:moveTo>
                  <a:cubicBezTo>
                    <a:pt x="9519" y="1131"/>
                    <a:pt x="9569" y="1143"/>
                    <a:pt x="9615" y="1165"/>
                  </a:cubicBezTo>
                  <a:lnTo>
                    <a:pt x="17505" y="5208"/>
                  </a:lnTo>
                  <a:lnTo>
                    <a:pt x="14283" y="6820"/>
                  </a:lnTo>
                  <a:lnTo>
                    <a:pt x="6429" y="2720"/>
                  </a:lnTo>
                  <a:lnTo>
                    <a:pt x="9325" y="1168"/>
                  </a:lnTo>
                  <a:cubicBezTo>
                    <a:pt x="9369" y="1143"/>
                    <a:pt x="9419" y="1131"/>
                    <a:pt x="9470" y="1131"/>
                  </a:cubicBezTo>
                  <a:close/>
                  <a:moveTo>
                    <a:pt x="5222" y="3366"/>
                  </a:moveTo>
                  <a:lnTo>
                    <a:pt x="13033" y="7445"/>
                  </a:lnTo>
                  <a:lnTo>
                    <a:pt x="9467" y="9230"/>
                  </a:lnTo>
                  <a:lnTo>
                    <a:pt x="1779" y="5208"/>
                  </a:lnTo>
                  <a:lnTo>
                    <a:pt x="5222" y="3366"/>
                  </a:lnTo>
                  <a:close/>
                  <a:moveTo>
                    <a:pt x="1133" y="6150"/>
                  </a:moveTo>
                  <a:lnTo>
                    <a:pt x="8896" y="10208"/>
                  </a:lnTo>
                  <a:lnTo>
                    <a:pt x="8896" y="17935"/>
                  </a:lnTo>
                  <a:lnTo>
                    <a:pt x="1299" y="13916"/>
                  </a:lnTo>
                  <a:cubicBezTo>
                    <a:pt x="1197" y="13862"/>
                    <a:pt x="1133" y="13753"/>
                    <a:pt x="1133" y="13638"/>
                  </a:cubicBezTo>
                  <a:lnTo>
                    <a:pt x="1133" y="6150"/>
                  </a:lnTo>
                  <a:close/>
                  <a:moveTo>
                    <a:pt x="18193" y="6132"/>
                  </a:moveTo>
                  <a:lnTo>
                    <a:pt x="18193" y="13629"/>
                  </a:lnTo>
                  <a:cubicBezTo>
                    <a:pt x="18193" y="13744"/>
                    <a:pt x="18127" y="13853"/>
                    <a:pt x="18021" y="13907"/>
                  </a:cubicBezTo>
                  <a:lnTo>
                    <a:pt x="10029" y="17953"/>
                  </a:lnTo>
                  <a:lnTo>
                    <a:pt x="10029" y="10217"/>
                  </a:lnTo>
                  <a:lnTo>
                    <a:pt x="13730" y="8363"/>
                  </a:lnTo>
                  <a:lnTo>
                    <a:pt x="13730" y="10281"/>
                  </a:lnTo>
                  <a:cubicBezTo>
                    <a:pt x="13730" y="10592"/>
                    <a:pt x="13984" y="10845"/>
                    <a:pt x="14298" y="10845"/>
                  </a:cubicBezTo>
                  <a:cubicBezTo>
                    <a:pt x="14609" y="10845"/>
                    <a:pt x="14863" y="10592"/>
                    <a:pt x="14863" y="10281"/>
                  </a:cubicBezTo>
                  <a:lnTo>
                    <a:pt x="14863" y="7796"/>
                  </a:lnTo>
                  <a:lnTo>
                    <a:pt x="18193" y="6132"/>
                  </a:lnTo>
                  <a:close/>
                  <a:moveTo>
                    <a:pt x="9472" y="0"/>
                  </a:moveTo>
                  <a:cubicBezTo>
                    <a:pt x="9237" y="0"/>
                    <a:pt x="9002" y="58"/>
                    <a:pt x="8788" y="172"/>
                  </a:cubicBezTo>
                  <a:lnTo>
                    <a:pt x="765" y="4468"/>
                  </a:lnTo>
                  <a:cubicBezTo>
                    <a:pt x="294" y="4719"/>
                    <a:pt x="1" y="5208"/>
                    <a:pt x="1" y="5739"/>
                  </a:cubicBezTo>
                  <a:lnTo>
                    <a:pt x="1" y="13638"/>
                  </a:lnTo>
                  <a:cubicBezTo>
                    <a:pt x="1" y="14173"/>
                    <a:pt x="297" y="14665"/>
                    <a:pt x="771" y="14913"/>
                  </a:cubicBezTo>
                  <a:lnTo>
                    <a:pt x="8797" y="19164"/>
                  </a:lnTo>
                  <a:cubicBezTo>
                    <a:pt x="9008" y="19275"/>
                    <a:pt x="9240" y="19331"/>
                    <a:pt x="9473" y="19331"/>
                  </a:cubicBezTo>
                  <a:cubicBezTo>
                    <a:pt x="9696" y="19331"/>
                    <a:pt x="9920" y="19279"/>
                    <a:pt x="10125" y="19176"/>
                  </a:cubicBezTo>
                  <a:lnTo>
                    <a:pt x="18534" y="14916"/>
                  </a:lnTo>
                  <a:cubicBezTo>
                    <a:pt x="19020" y="14671"/>
                    <a:pt x="19325" y="14173"/>
                    <a:pt x="19325" y="13629"/>
                  </a:cubicBezTo>
                  <a:lnTo>
                    <a:pt x="19325" y="5752"/>
                  </a:lnTo>
                  <a:cubicBezTo>
                    <a:pt x="19325" y="5208"/>
                    <a:pt x="19023" y="4713"/>
                    <a:pt x="18537" y="4465"/>
                  </a:cubicBezTo>
                  <a:lnTo>
                    <a:pt x="10128" y="160"/>
                  </a:lnTo>
                  <a:cubicBezTo>
                    <a:pt x="9923" y="53"/>
                    <a:pt x="9698" y="0"/>
                    <a:pt x="9472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13493;p75">
              <a:extLst>
                <a:ext uri="{FF2B5EF4-FFF2-40B4-BE49-F238E27FC236}">
                  <a16:creationId xmlns:a16="http://schemas.microsoft.com/office/drawing/2014/main" id="{0F7833B8-6535-0086-1B13-7B4DAB9ECF1B}"/>
                </a:ext>
              </a:extLst>
            </p:cNvPr>
            <p:cNvSpPr/>
            <p:nvPr/>
          </p:nvSpPr>
          <p:spPr>
            <a:xfrm>
              <a:off x="5123725" y="5264025"/>
              <a:ext cx="105200" cy="61775"/>
            </a:xfrm>
            <a:custGeom>
              <a:avLst/>
              <a:gdLst/>
              <a:ahLst/>
              <a:cxnLst/>
              <a:rect l="l" t="t" r="r" b="b"/>
              <a:pathLst>
                <a:path w="4208" h="2471" extrusionOk="0">
                  <a:moveTo>
                    <a:pt x="3561" y="1"/>
                  </a:moveTo>
                  <a:cubicBezTo>
                    <a:pt x="3462" y="1"/>
                    <a:pt x="3362" y="26"/>
                    <a:pt x="3271" y="81"/>
                  </a:cubicBezTo>
                  <a:lnTo>
                    <a:pt x="1523" y="1122"/>
                  </a:lnTo>
                  <a:lnTo>
                    <a:pt x="1139" y="449"/>
                  </a:lnTo>
                  <a:cubicBezTo>
                    <a:pt x="1035" y="266"/>
                    <a:pt x="844" y="162"/>
                    <a:pt x="647" y="162"/>
                  </a:cubicBezTo>
                  <a:cubicBezTo>
                    <a:pt x="551" y="162"/>
                    <a:pt x="455" y="187"/>
                    <a:pt x="366" y="238"/>
                  </a:cubicBezTo>
                  <a:cubicBezTo>
                    <a:pt x="95" y="392"/>
                    <a:pt x="1" y="736"/>
                    <a:pt x="155" y="1008"/>
                  </a:cubicBezTo>
                  <a:lnTo>
                    <a:pt x="825" y="2185"/>
                  </a:lnTo>
                  <a:lnTo>
                    <a:pt x="831" y="2191"/>
                  </a:lnTo>
                  <a:cubicBezTo>
                    <a:pt x="831" y="2194"/>
                    <a:pt x="831" y="2194"/>
                    <a:pt x="831" y="2194"/>
                  </a:cubicBezTo>
                  <a:cubicBezTo>
                    <a:pt x="834" y="2200"/>
                    <a:pt x="837" y="2203"/>
                    <a:pt x="840" y="2206"/>
                  </a:cubicBezTo>
                  <a:lnTo>
                    <a:pt x="849" y="2224"/>
                  </a:lnTo>
                  <a:lnTo>
                    <a:pt x="861" y="2240"/>
                  </a:lnTo>
                  <a:lnTo>
                    <a:pt x="874" y="2255"/>
                  </a:lnTo>
                  <a:lnTo>
                    <a:pt x="883" y="2270"/>
                  </a:lnTo>
                  <a:lnTo>
                    <a:pt x="898" y="2282"/>
                  </a:lnTo>
                  <a:lnTo>
                    <a:pt x="910" y="2297"/>
                  </a:lnTo>
                  <a:lnTo>
                    <a:pt x="922" y="2312"/>
                  </a:lnTo>
                  <a:lnTo>
                    <a:pt x="937" y="2324"/>
                  </a:lnTo>
                  <a:lnTo>
                    <a:pt x="949" y="2336"/>
                  </a:lnTo>
                  <a:lnTo>
                    <a:pt x="964" y="2348"/>
                  </a:lnTo>
                  <a:cubicBezTo>
                    <a:pt x="970" y="2351"/>
                    <a:pt x="973" y="2354"/>
                    <a:pt x="979" y="2357"/>
                  </a:cubicBezTo>
                  <a:lnTo>
                    <a:pt x="994" y="2369"/>
                  </a:lnTo>
                  <a:lnTo>
                    <a:pt x="1009" y="2378"/>
                  </a:lnTo>
                  <a:lnTo>
                    <a:pt x="1028" y="2391"/>
                  </a:lnTo>
                  <a:lnTo>
                    <a:pt x="1040" y="2400"/>
                  </a:lnTo>
                  <a:lnTo>
                    <a:pt x="1058" y="2409"/>
                  </a:lnTo>
                  <a:lnTo>
                    <a:pt x="1073" y="2415"/>
                  </a:lnTo>
                  <a:cubicBezTo>
                    <a:pt x="1079" y="2418"/>
                    <a:pt x="1085" y="2421"/>
                    <a:pt x="1091" y="2424"/>
                  </a:cubicBezTo>
                  <a:lnTo>
                    <a:pt x="1106" y="2430"/>
                  </a:lnTo>
                  <a:lnTo>
                    <a:pt x="1124" y="2436"/>
                  </a:lnTo>
                  <a:lnTo>
                    <a:pt x="1139" y="2442"/>
                  </a:lnTo>
                  <a:lnTo>
                    <a:pt x="1160" y="2448"/>
                  </a:lnTo>
                  <a:lnTo>
                    <a:pt x="1176" y="2454"/>
                  </a:lnTo>
                  <a:lnTo>
                    <a:pt x="1197" y="2457"/>
                  </a:lnTo>
                  <a:lnTo>
                    <a:pt x="1212" y="2460"/>
                  </a:lnTo>
                  <a:lnTo>
                    <a:pt x="1233" y="2463"/>
                  </a:lnTo>
                  <a:lnTo>
                    <a:pt x="1245" y="2466"/>
                  </a:lnTo>
                  <a:cubicBezTo>
                    <a:pt x="1254" y="2466"/>
                    <a:pt x="1263" y="2466"/>
                    <a:pt x="1269" y="2469"/>
                  </a:cubicBezTo>
                  <a:cubicBezTo>
                    <a:pt x="1272" y="2470"/>
                    <a:pt x="1274" y="2470"/>
                    <a:pt x="1276" y="2470"/>
                  </a:cubicBezTo>
                  <a:cubicBezTo>
                    <a:pt x="1279" y="2470"/>
                    <a:pt x="1279" y="2469"/>
                    <a:pt x="1281" y="2469"/>
                  </a:cubicBezTo>
                  <a:lnTo>
                    <a:pt x="1369" y="2469"/>
                  </a:lnTo>
                  <a:lnTo>
                    <a:pt x="1393" y="2466"/>
                  </a:lnTo>
                  <a:lnTo>
                    <a:pt x="1408" y="2463"/>
                  </a:lnTo>
                  <a:cubicBezTo>
                    <a:pt x="1414" y="2463"/>
                    <a:pt x="1420" y="2463"/>
                    <a:pt x="1426" y="2460"/>
                  </a:cubicBezTo>
                  <a:lnTo>
                    <a:pt x="1444" y="2457"/>
                  </a:lnTo>
                  <a:lnTo>
                    <a:pt x="1462" y="2451"/>
                  </a:lnTo>
                  <a:lnTo>
                    <a:pt x="1480" y="2448"/>
                  </a:lnTo>
                  <a:lnTo>
                    <a:pt x="1499" y="2442"/>
                  </a:lnTo>
                  <a:lnTo>
                    <a:pt x="1517" y="2436"/>
                  </a:lnTo>
                  <a:cubicBezTo>
                    <a:pt x="1523" y="2433"/>
                    <a:pt x="1529" y="2430"/>
                    <a:pt x="1535" y="2427"/>
                  </a:cubicBezTo>
                  <a:lnTo>
                    <a:pt x="1553" y="2421"/>
                  </a:lnTo>
                  <a:lnTo>
                    <a:pt x="1568" y="2412"/>
                  </a:lnTo>
                  <a:lnTo>
                    <a:pt x="1586" y="2403"/>
                  </a:lnTo>
                  <a:cubicBezTo>
                    <a:pt x="1589" y="2403"/>
                    <a:pt x="1595" y="2400"/>
                    <a:pt x="1598" y="2397"/>
                  </a:cubicBezTo>
                  <a:cubicBezTo>
                    <a:pt x="1600" y="2395"/>
                    <a:pt x="1600" y="2395"/>
                    <a:pt x="1601" y="2395"/>
                  </a:cubicBezTo>
                  <a:cubicBezTo>
                    <a:pt x="1601" y="2395"/>
                    <a:pt x="1601" y="2395"/>
                    <a:pt x="1601" y="2394"/>
                  </a:cubicBezTo>
                  <a:lnTo>
                    <a:pt x="1607" y="2391"/>
                  </a:lnTo>
                  <a:lnTo>
                    <a:pt x="3851" y="1053"/>
                  </a:lnTo>
                  <a:cubicBezTo>
                    <a:pt x="4119" y="893"/>
                    <a:pt x="4207" y="546"/>
                    <a:pt x="4047" y="277"/>
                  </a:cubicBezTo>
                  <a:cubicBezTo>
                    <a:pt x="3941" y="99"/>
                    <a:pt x="3753" y="1"/>
                    <a:pt x="3561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" name="Google Shape;13340;p75">
            <a:extLst>
              <a:ext uri="{FF2B5EF4-FFF2-40B4-BE49-F238E27FC236}">
                <a16:creationId xmlns:a16="http://schemas.microsoft.com/office/drawing/2014/main" id="{DE4931E2-3B9C-217C-8EC0-8F5F33FB2937}"/>
              </a:ext>
            </a:extLst>
          </p:cNvPr>
          <p:cNvGrpSpPr/>
          <p:nvPr/>
        </p:nvGrpSpPr>
        <p:grpSpPr>
          <a:xfrm>
            <a:off x="6726068" y="1029581"/>
            <a:ext cx="813352" cy="766399"/>
            <a:chOff x="6222125" y="2025975"/>
            <a:chExt cx="499450" cy="474125"/>
          </a:xfrm>
          <a:solidFill>
            <a:schemeClr val="accent1"/>
          </a:solidFill>
        </p:grpSpPr>
        <p:sp>
          <p:nvSpPr>
            <p:cNvPr id="14" name="Google Shape;13341;p75">
              <a:extLst>
                <a:ext uri="{FF2B5EF4-FFF2-40B4-BE49-F238E27FC236}">
                  <a16:creationId xmlns:a16="http://schemas.microsoft.com/office/drawing/2014/main" id="{A83D479B-CBC5-DAFE-0251-1EC189DD9F33}"/>
                </a:ext>
              </a:extLst>
            </p:cNvPr>
            <p:cNvSpPr/>
            <p:nvPr/>
          </p:nvSpPr>
          <p:spPr>
            <a:xfrm>
              <a:off x="6222125" y="2025975"/>
              <a:ext cx="499450" cy="474125"/>
            </a:xfrm>
            <a:custGeom>
              <a:avLst/>
              <a:gdLst/>
              <a:ahLst/>
              <a:cxnLst/>
              <a:rect l="l" t="t" r="r" b="b"/>
              <a:pathLst>
                <a:path w="19978" h="18965" extrusionOk="0">
                  <a:moveTo>
                    <a:pt x="10490" y="1134"/>
                  </a:moveTo>
                  <a:cubicBezTo>
                    <a:pt x="15095" y="1134"/>
                    <a:pt x="18839" y="4878"/>
                    <a:pt x="18839" y="9483"/>
                  </a:cubicBezTo>
                  <a:cubicBezTo>
                    <a:pt x="18839" y="14087"/>
                    <a:pt x="15095" y="17832"/>
                    <a:pt x="10490" y="17832"/>
                  </a:cubicBezTo>
                  <a:cubicBezTo>
                    <a:pt x="5886" y="17832"/>
                    <a:pt x="2142" y="14087"/>
                    <a:pt x="2142" y="9483"/>
                  </a:cubicBezTo>
                  <a:cubicBezTo>
                    <a:pt x="2142" y="4878"/>
                    <a:pt x="5886" y="1134"/>
                    <a:pt x="10490" y="1134"/>
                  </a:cubicBezTo>
                  <a:close/>
                  <a:moveTo>
                    <a:pt x="10488" y="0"/>
                  </a:moveTo>
                  <a:cubicBezTo>
                    <a:pt x="6717" y="0"/>
                    <a:pt x="3222" y="2259"/>
                    <a:pt x="1731" y="5853"/>
                  </a:cubicBezTo>
                  <a:cubicBezTo>
                    <a:pt x="1" y="10032"/>
                    <a:pt x="1462" y="14854"/>
                    <a:pt x="5222" y="17367"/>
                  </a:cubicBezTo>
                  <a:cubicBezTo>
                    <a:pt x="6828" y="18439"/>
                    <a:pt x="8663" y="18964"/>
                    <a:pt x="10487" y="18964"/>
                  </a:cubicBezTo>
                  <a:cubicBezTo>
                    <a:pt x="12934" y="18964"/>
                    <a:pt x="15362" y="18020"/>
                    <a:pt x="17194" y="16186"/>
                  </a:cubicBezTo>
                  <a:cubicBezTo>
                    <a:pt x="18978" y="14414"/>
                    <a:pt x="19978" y="11998"/>
                    <a:pt x="19972" y="9483"/>
                  </a:cubicBezTo>
                  <a:cubicBezTo>
                    <a:pt x="19972" y="4960"/>
                    <a:pt x="16777" y="1065"/>
                    <a:pt x="12341" y="183"/>
                  </a:cubicBezTo>
                  <a:cubicBezTo>
                    <a:pt x="11721" y="60"/>
                    <a:pt x="11101" y="0"/>
                    <a:pt x="10488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13342;p75">
              <a:extLst>
                <a:ext uri="{FF2B5EF4-FFF2-40B4-BE49-F238E27FC236}">
                  <a16:creationId xmlns:a16="http://schemas.microsoft.com/office/drawing/2014/main" id="{C1949B74-AC0E-5520-1E5B-14E0E8E256A1}"/>
                </a:ext>
              </a:extLst>
            </p:cNvPr>
            <p:cNvSpPr/>
            <p:nvPr/>
          </p:nvSpPr>
          <p:spPr>
            <a:xfrm>
              <a:off x="6309175" y="2087825"/>
              <a:ext cx="350425" cy="350425"/>
            </a:xfrm>
            <a:custGeom>
              <a:avLst/>
              <a:gdLst/>
              <a:ahLst/>
              <a:cxnLst/>
              <a:rect l="l" t="t" r="r" b="b"/>
              <a:pathLst>
                <a:path w="14017" h="14017" extrusionOk="0">
                  <a:moveTo>
                    <a:pt x="7008" y="1133"/>
                  </a:moveTo>
                  <a:cubicBezTo>
                    <a:pt x="10248" y="1133"/>
                    <a:pt x="12884" y="3769"/>
                    <a:pt x="12884" y="7009"/>
                  </a:cubicBezTo>
                  <a:cubicBezTo>
                    <a:pt x="12884" y="10249"/>
                    <a:pt x="10248" y="12885"/>
                    <a:pt x="7008" y="12885"/>
                  </a:cubicBezTo>
                  <a:cubicBezTo>
                    <a:pt x="3769" y="12885"/>
                    <a:pt x="1133" y="10249"/>
                    <a:pt x="1133" y="7009"/>
                  </a:cubicBezTo>
                  <a:cubicBezTo>
                    <a:pt x="1133" y="3769"/>
                    <a:pt x="3769" y="1133"/>
                    <a:pt x="7008" y="1133"/>
                  </a:cubicBezTo>
                  <a:close/>
                  <a:moveTo>
                    <a:pt x="7008" y="1"/>
                  </a:moveTo>
                  <a:cubicBezTo>
                    <a:pt x="3144" y="1"/>
                    <a:pt x="0" y="3144"/>
                    <a:pt x="0" y="7009"/>
                  </a:cubicBezTo>
                  <a:cubicBezTo>
                    <a:pt x="0" y="10874"/>
                    <a:pt x="3144" y="14017"/>
                    <a:pt x="7008" y="14017"/>
                  </a:cubicBezTo>
                  <a:cubicBezTo>
                    <a:pt x="10873" y="14017"/>
                    <a:pt x="14017" y="10874"/>
                    <a:pt x="14017" y="7009"/>
                  </a:cubicBezTo>
                  <a:cubicBezTo>
                    <a:pt x="14017" y="3144"/>
                    <a:pt x="10873" y="1"/>
                    <a:pt x="7008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13343;p75">
              <a:extLst>
                <a:ext uri="{FF2B5EF4-FFF2-40B4-BE49-F238E27FC236}">
                  <a16:creationId xmlns:a16="http://schemas.microsoft.com/office/drawing/2014/main" id="{67D0DE14-BB15-F34E-EF83-5876DB984A57}"/>
                </a:ext>
              </a:extLst>
            </p:cNvPr>
            <p:cNvSpPr/>
            <p:nvPr/>
          </p:nvSpPr>
          <p:spPr>
            <a:xfrm>
              <a:off x="6431600" y="2142250"/>
              <a:ext cx="105575" cy="241575"/>
            </a:xfrm>
            <a:custGeom>
              <a:avLst/>
              <a:gdLst/>
              <a:ahLst/>
              <a:cxnLst/>
              <a:rect l="l" t="t" r="r" b="b"/>
              <a:pathLst>
                <a:path w="4223" h="9663" extrusionOk="0">
                  <a:moveTo>
                    <a:pt x="2111" y="1"/>
                  </a:moveTo>
                  <a:cubicBezTo>
                    <a:pt x="1797" y="1"/>
                    <a:pt x="1547" y="254"/>
                    <a:pt x="1547" y="568"/>
                  </a:cubicBezTo>
                  <a:lnTo>
                    <a:pt x="1547" y="1504"/>
                  </a:lnTo>
                  <a:cubicBezTo>
                    <a:pt x="599" y="1785"/>
                    <a:pt x="1" y="2718"/>
                    <a:pt x="143" y="3697"/>
                  </a:cubicBezTo>
                  <a:cubicBezTo>
                    <a:pt x="285" y="4675"/>
                    <a:pt x="1124" y="5399"/>
                    <a:pt x="2111" y="5399"/>
                  </a:cubicBezTo>
                  <a:cubicBezTo>
                    <a:pt x="2872" y="5399"/>
                    <a:pt x="3256" y="6320"/>
                    <a:pt x="2715" y="6858"/>
                  </a:cubicBezTo>
                  <a:cubicBezTo>
                    <a:pt x="2542" y="7033"/>
                    <a:pt x="2328" y="7111"/>
                    <a:pt x="2118" y="7111"/>
                  </a:cubicBezTo>
                  <a:cubicBezTo>
                    <a:pt x="1679" y="7111"/>
                    <a:pt x="1257" y="6769"/>
                    <a:pt x="1257" y="6254"/>
                  </a:cubicBezTo>
                  <a:cubicBezTo>
                    <a:pt x="1257" y="5940"/>
                    <a:pt x="1003" y="5686"/>
                    <a:pt x="689" y="5686"/>
                  </a:cubicBezTo>
                  <a:cubicBezTo>
                    <a:pt x="378" y="5686"/>
                    <a:pt x="125" y="5940"/>
                    <a:pt x="125" y="6254"/>
                  </a:cubicBezTo>
                  <a:cubicBezTo>
                    <a:pt x="125" y="7133"/>
                    <a:pt x="701" y="7909"/>
                    <a:pt x="1547" y="8159"/>
                  </a:cubicBezTo>
                  <a:lnTo>
                    <a:pt x="1547" y="9098"/>
                  </a:lnTo>
                  <a:cubicBezTo>
                    <a:pt x="1547" y="9409"/>
                    <a:pt x="1797" y="9663"/>
                    <a:pt x="2111" y="9663"/>
                  </a:cubicBezTo>
                  <a:cubicBezTo>
                    <a:pt x="2425" y="9663"/>
                    <a:pt x="2679" y="9409"/>
                    <a:pt x="2679" y="9098"/>
                  </a:cubicBezTo>
                  <a:lnTo>
                    <a:pt x="2679" y="8159"/>
                  </a:lnTo>
                  <a:cubicBezTo>
                    <a:pt x="3624" y="7878"/>
                    <a:pt x="4222" y="6945"/>
                    <a:pt x="4080" y="5967"/>
                  </a:cubicBezTo>
                  <a:cubicBezTo>
                    <a:pt x="3939" y="4991"/>
                    <a:pt x="3102" y="4267"/>
                    <a:pt x="2118" y="4267"/>
                  </a:cubicBezTo>
                  <a:cubicBezTo>
                    <a:pt x="2116" y="4267"/>
                    <a:pt x="2114" y="4267"/>
                    <a:pt x="2111" y="4267"/>
                  </a:cubicBezTo>
                  <a:cubicBezTo>
                    <a:pt x="2106" y="4267"/>
                    <a:pt x="2100" y="4267"/>
                    <a:pt x="2095" y="4267"/>
                  </a:cubicBezTo>
                  <a:cubicBezTo>
                    <a:pt x="1622" y="4267"/>
                    <a:pt x="1239" y="3884"/>
                    <a:pt x="1239" y="3410"/>
                  </a:cubicBezTo>
                  <a:cubicBezTo>
                    <a:pt x="1239" y="2935"/>
                    <a:pt x="1622" y="2555"/>
                    <a:pt x="2095" y="2555"/>
                  </a:cubicBezTo>
                  <a:cubicBezTo>
                    <a:pt x="2100" y="2555"/>
                    <a:pt x="2106" y="2555"/>
                    <a:pt x="2111" y="2555"/>
                  </a:cubicBezTo>
                  <a:cubicBezTo>
                    <a:pt x="2582" y="2555"/>
                    <a:pt x="2966" y="2939"/>
                    <a:pt x="2966" y="3410"/>
                  </a:cubicBezTo>
                  <a:cubicBezTo>
                    <a:pt x="2966" y="3724"/>
                    <a:pt x="3220" y="3977"/>
                    <a:pt x="3534" y="3977"/>
                  </a:cubicBezTo>
                  <a:cubicBezTo>
                    <a:pt x="3845" y="3977"/>
                    <a:pt x="4098" y="3724"/>
                    <a:pt x="4098" y="3410"/>
                  </a:cubicBezTo>
                  <a:cubicBezTo>
                    <a:pt x="4098" y="2531"/>
                    <a:pt x="3522" y="1755"/>
                    <a:pt x="2679" y="1504"/>
                  </a:cubicBezTo>
                  <a:lnTo>
                    <a:pt x="2679" y="568"/>
                  </a:lnTo>
                  <a:cubicBezTo>
                    <a:pt x="2679" y="254"/>
                    <a:pt x="2425" y="1"/>
                    <a:pt x="2111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1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24128" y="1263311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1977</a:t>
            </a:r>
            <a:endParaRPr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55080" y="1263311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1980</a:t>
            </a:r>
            <a:endParaRPr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465322" y="1644071"/>
            <a:ext cx="2213464" cy="2969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Korea Semiconductors Co pasa a ser Samsung Semiconductor Co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1400" dirty="0">
              <a:solidFill>
                <a:schemeClr val="tx2">
                  <a:lumMod val="10000"/>
                </a:schemeClr>
              </a:solidFill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 funda la primera oficina en USA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1400" dirty="0">
              <a:solidFill>
                <a:schemeClr val="tx2">
                  <a:lumMod val="10000"/>
                </a:schemeClr>
              </a:solidFill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 convierte en </a:t>
            </a:r>
            <a:r>
              <a:rPr lang="en" sz="1400" dirty="0">
                <a:solidFill>
                  <a:schemeClr val="tx2">
                    <a:lumMod val="10000"/>
                  </a:schemeClr>
                </a:solidFill>
              </a:rPr>
              <a:t>uno de los productores principales de TVs</a:t>
            </a:r>
            <a:endParaRPr sz="1400" dirty="0">
              <a:solidFill>
                <a:schemeClr val="tx2">
                  <a:lumMod val="1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959902" y="1674791"/>
            <a:ext cx="2068393" cy="2660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1. </a:t>
            </a:r>
            <a:r>
              <a:rPr lang="en" sz="1400" dirty="0">
                <a:solidFill>
                  <a:schemeClr val="tx2">
                    <a:lumMod val="10000"/>
                  </a:schemeClr>
                </a:solidFill>
              </a:rPr>
              <a:t>Se fusionan Samsung Electrics con Samsung Electronics</a:t>
            </a:r>
            <a:endParaRPr lang="en" sz="1400" dirty="0">
              <a:solidFill>
                <a:schemeClr val="tx2">
                  <a:lumMod val="1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chemeClr val="tx2">
                  <a:lumMod val="10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2. Inicia la fabricación y exportación de TVs a color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chemeClr val="tx2">
                  <a:lumMod val="10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3. Se completa la adquisición de Korea Semiconductors Co</a:t>
            </a:r>
            <a:endParaRPr sz="1400" dirty="0">
              <a:solidFill>
                <a:schemeClr val="tx2">
                  <a:lumMod val="1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115813" y="1644071"/>
            <a:ext cx="2121100" cy="28765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Samsung Semiconductor se fusiona con la unidad de negocio de Samsung Electronics Co Ltd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1400" dirty="0">
              <a:solidFill>
                <a:schemeClr val="tx2">
                  <a:lumMod val="10000"/>
                </a:schemeClr>
              </a:solidFill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Adquisición de Korea Telecommunications Co Ltd</a:t>
            </a:r>
            <a:endParaRPr sz="1400" dirty="0">
              <a:solidFill>
                <a:schemeClr val="tx2">
                  <a:lumMod val="1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12" name="Google Shape;2212;p40"/>
          <p:cNvGrpSpPr/>
          <p:nvPr/>
        </p:nvGrpSpPr>
        <p:grpSpPr>
          <a:xfrm>
            <a:off x="6834495" y="319681"/>
            <a:ext cx="806069" cy="877970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sp>
        <p:nvSpPr>
          <p:cNvPr id="6" name="Google Shape;2198;p40">
            <a:extLst>
              <a:ext uri="{FF2B5EF4-FFF2-40B4-BE49-F238E27FC236}">
                <a16:creationId xmlns:a16="http://schemas.microsoft.com/office/drawing/2014/main" id="{174A3493-E0D8-A1EC-08D2-C3F31E330419}"/>
              </a:ext>
            </a:extLst>
          </p:cNvPr>
          <p:cNvSpPr txBox="1">
            <a:spLocks/>
          </p:cNvSpPr>
          <p:nvPr/>
        </p:nvSpPr>
        <p:spPr>
          <a:xfrm>
            <a:off x="3694176" y="1263311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" dirty="0"/>
              <a:t>1978</a:t>
            </a:r>
          </a:p>
        </p:txBody>
      </p:sp>
      <p:grpSp>
        <p:nvGrpSpPr>
          <p:cNvPr id="2" name="Google Shape;13959;p77">
            <a:extLst>
              <a:ext uri="{FF2B5EF4-FFF2-40B4-BE49-F238E27FC236}">
                <a16:creationId xmlns:a16="http://schemas.microsoft.com/office/drawing/2014/main" id="{DC9B5797-FE09-1F43-4CFC-7ABB6BE9D77F}"/>
              </a:ext>
            </a:extLst>
          </p:cNvPr>
          <p:cNvGrpSpPr/>
          <p:nvPr/>
        </p:nvGrpSpPr>
        <p:grpSpPr>
          <a:xfrm>
            <a:off x="1373367" y="212699"/>
            <a:ext cx="1066422" cy="947268"/>
            <a:chOff x="-61783350" y="2297100"/>
            <a:chExt cx="316650" cy="316650"/>
          </a:xfrm>
          <a:solidFill>
            <a:schemeClr val="accent1"/>
          </a:solidFill>
        </p:grpSpPr>
        <p:sp>
          <p:nvSpPr>
            <p:cNvPr id="3" name="Google Shape;13960;p77">
              <a:extLst>
                <a:ext uri="{FF2B5EF4-FFF2-40B4-BE49-F238E27FC236}">
                  <a16:creationId xmlns:a16="http://schemas.microsoft.com/office/drawing/2014/main" id="{CF7A644E-BBEB-D255-BB25-90B2B44F711D}"/>
                </a:ext>
              </a:extLst>
            </p:cNvPr>
            <p:cNvSpPr/>
            <p:nvPr/>
          </p:nvSpPr>
          <p:spPr>
            <a:xfrm>
              <a:off x="-61783350" y="2297100"/>
              <a:ext cx="316650" cy="316650"/>
            </a:xfrm>
            <a:custGeom>
              <a:avLst/>
              <a:gdLst/>
              <a:ahLst/>
              <a:cxnLst/>
              <a:rect l="l" t="t" r="r" b="b"/>
              <a:pathLst>
                <a:path w="12666" h="12666" extrusionOk="0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961;p77">
              <a:extLst>
                <a:ext uri="{FF2B5EF4-FFF2-40B4-BE49-F238E27FC236}">
                  <a16:creationId xmlns:a16="http://schemas.microsoft.com/office/drawing/2014/main" id="{DE72F81B-EE18-9E39-743A-63A91211B62F}"/>
                </a:ext>
              </a:extLst>
            </p:cNvPr>
            <p:cNvSpPr/>
            <p:nvPr/>
          </p:nvSpPr>
          <p:spPr>
            <a:xfrm>
              <a:off x="-61742375" y="2387675"/>
              <a:ext cx="275675" cy="151250"/>
            </a:xfrm>
            <a:custGeom>
              <a:avLst/>
              <a:gdLst/>
              <a:ahLst/>
              <a:cxnLst/>
              <a:rect l="l" t="t" r="r" b="b"/>
              <a:pathLst>
                <a:path w="11027" h="6050" extrusionOk="0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13447;p75">
            <a:extLst>
              <a:ext uri="{FF2B5EF4-FFF2-40B4-BE49-F238E27FC236}">
                <a16:creationId xmlns:a16="http://schemas.microsoft.com/office/drawing/2014/main" id="{D7CEC9F8-1C59-AF4A-BDCF-C6ED499A5AE2}"/>
              </a:ext>
            </a:extLst>
          </p:cNvPr>
          <p:cNvGrpSpPr/>
          <p:nvPr/>
        </p:nvGrpSpPr>
        <p:grpSpPr>
          <a:xfrm>
            <a:off x="4199202" y="436223"/>
            <a:ext cx="745595" cy="644886"/>
            <a:chOff x="2079300" y="4399325"/>
            <a:chExt cx="489850" cy="483100"/>
          </a:xfrm>
          <a:solidFill>
            <a:schemeClr val="accent1"/>
          </a:solidFill>
        </p:grpSpPr>
        <p:sp>
          <p:nvSpPr>
            <p:cNvPr id="7" name="Google Shape;13448;p75">
              <a:extLst>
                <a:ext uri="{FF2B5EF4-FFF2-40B4-BE49-F238E27FC236}">
                  <a16:creationId xmlns:a16="http://schemas.microsoft.com/office/drawing/2014/main" id="{20671CED-EDDB-822B-866E-A0D16DE679C8}"/>
                </a:ext>
              </a:extLst>
            </p:cNvPr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13449;p75">
              <a:extLst>
                <a:ext uri="{FF2B5EF4-FFF2-40B4-BE49-F238E27FC236}">
                  <a16:creationId xmlns:a16="http://schemas.microsoft.com/office/drawing/2014/main" id="{CF7E1A93-047A-A998-B3E7-21EB665C3459}"/>
                </a:ext>
              </a:extLst>
            </p:cNvPr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>
          <a:extLst>
            <a:ext uri="{FF2B5EF4-FFF2-40B4-BE49-F238E27FC236}">
              <a16:creationId xmlns:a16="http://schemas.microsoft.com/office/drawing/2014/main" id="{3BEA905C-59DB-280B-0874-73ACE4D6F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40">
            <a:extLst>
              <a:ext uri="{FF2B5EF4-FFF2-40B4-BE49-F238E27FC236}">
                <a16:creationId xmlns:a16="http://schemas.microsoft.com/office/drawing/2014/main" id="{3DAB284F-669D-AC76-B568-6988A7D5951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024128" y="1571535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1982</a:t>
            </a:r>
            <a:endParaRPr dirty="0"/>
          </a:p>
        </p:txBody>
      </p:sp>
      <p:sp>
        <p:nvSpPr>
          <p:cNvPr id="2198" name="Google Shape;2198;p40">
            <a:extLst>
              <a:ext uri="{FF2B5EF4-FFF2-40B4-BE49-F238E27FC236}">
                <a16:creationId xmlns:a16="http://schemas.microsoft.com/office/drawing/2014/main" id="{F47C3045-4A4C-EFBA-4341-6499789AF62F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355080" y="1571535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1986</a:t>
            </a:r>
            <a:endParaRPr dirty="0"/>
          </a:p>
        </p:txBody>
      </p:sp>
      <p:sp>
        <p:nvSpPr>
          <p:cNvPr id="2199" name="Google Shape;2199;p40">
            <a:extLst>
              <a:ext uri="{FF2B5EF4-FFF2-40B4-BE49-F238E27FC236}">
                <a16:creationId xmlns:a16="http://schemas.microsoft.com/office/drawing/2014/main" id="{1B92D848-23F6-29D6-F540-0BE5D4FFA62B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454085" y="1955463"/>
            <a:ext cx="2110723" cy="2385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</a:rPr>
              <a:t>Inicio de fabricación de ordenadores personales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1400" dirty="0">
              <a:solidFill>
                <a:schemeClr val="tx2">
                  <a:lumMod val="1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</a:rPr>
              <a:t>Instalación de planta de fabricación de  semiconductores VLSI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1400" dirty="0">
              <a:solidFill>
                <a:schemeClr val="tx2">
                  <a:lumMod val="1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</a:rPr>
              <a:t>Desarrollo de 64kb DRAM</a:t>
            </a:r>
            <a:endParaRPr sz="1400" dirty="0">
              <a:solidFill>
                <a:schemeClr val="tx2">
                  <a:lumMod val="1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>
            <a:extLst>
              <a:ext uri="{FF2B5EF4-FFF2-40B4-BE49-F238E27FC236}">
                <a16:creationId xmlns:a16="http://schemas.microsoft.com/office/drawing/2014/main" id="{62B51F93-5BED-EBA6-369C-4E1D4CCF9E99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733599" y="1901050"/>
            <a:ext cx="2345796" cy="2660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Fundan la primera oficina de ventas en Europa 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1400" dirty="0">
              <a:solidFill>
                <a:schemeClr val="tx2">
                  <a:lumMod val="10000"/>
                </a:schemeClr>
              </a:solidFill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</a:rPr>
              <a:t>Se funda la primera filial de producción en el extranjero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1400" dirty="0">
              <a:solidFill>
                <a:schemeClr val="tx2">
                  <a:lumMod val="1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</a:rPr>
              <a:t>Se reorganizó la empresa bajo Samsung Semiconductor &amp; Telecommunications</a:t>
            </a:r>
            <a:endParaRPr sz="1400" dirty="0">
              <a:solidFill>
                <a:schemeClr val="tx2">
                  <a:lumMod val="1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>
            <a:extLst>
              <a:ext uri="{FF2B5EF4-FFF2-40B4-BE49-F238E27FC236}">
                <a16:creationId xmlns:a16="http://schemas.microsoft.com/office/drawing/2014/main" id="{E3C7EC6B-08D1-4F06-08B8-F663895054F3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053669" y="2259644"/>
            <a:ext cx="2194535" cy="1079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Desarrollo de primera TV digital del mundo 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s-CO" sz="1400" dirty="0">
              <a:solidFill>
                <a:schemeClr val="tx2">
                  <a:lumMod val="1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CO" sz="14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Desarrollo de 1Mb DRAM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s-CO" sz="1400" dirty="0">
              <a:solidFill>
                <a:schemeClr val="tx2">
                  <a:lumMod val="10000"/>
                </a:schemeClr>
              </a:solidFill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1400" dirty="0">
              <a:solidFill>
                <a:schemeClr val="tx2">
                  <a:lumMod val="1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6" name="Google Shape;2198;p40">
            <a:extLst>
              <a:ext uri="{FF2B5EF4-FFF2-40B4-BE49-F238E27FC236}">
                <a16:creationId xmlns:a16="http://schemas.microsoft.com/office/drawing/2014/main" id="{87171875-54D7-EBF8-05C7-14F1633513A9}"/>
              </a:ext>
            </a:extLst>
          </p:cNvPr>
          <p:cNvSpPr txBox="1">
            <a:spLocks/>
          </p:cNvSpPr>
          <p:nvPr/>
        </p:nvSpPr>
        <p:spPr>
          <a:xfrm>
            <a:off x="3674751" y="1564719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" dirty="0"/>
              <a:t>1983</a:t>
            </a:r>
          </a:p>
        </p:txBody>
      </p:sp>
      <p:grpSp>
        <p:nvGrpSpPr>
          <p:cNvPr id="2" name="Google Shape;7032;p70">
            <a:extLst>
              <a:ext uri="{FF2B5EF4-FFF2-40B4-BE49-F238E27FC236}">
                <a16:creationId xmlns:a16="http://schemas.microsoft.com/office/drawing/2014/main" id="{19E10D7F-B23B-38FD-1443-D405DE7DE811}"/>
              </a:ext>
            </a:extLst>
          </p:cNvPr>
          <p:cNvGrpSpPr/>
          <p:nvPr/>
        </p:nvGrpSpPr>
        <p:grpSpPr>
          <a:xfrm>
            <a:off x="1355296" y="426427"/>
            <a:ext cx="1102401" cy="982944"/>
            <a:chOff x="6652051" y="3714143"/>
            <a:chExt cx="560636" cy="516497"/>
          </a:xfrm>
          <a:solidFill>
            <a:schemeClr val="accent1"/>
          </a:solidFill>
        </p:grpSpPr>
        <p:grpSp>
          <p:nvGrpSpPr>
            <p:cNvPr id="3" name="Google Shape;7033;p70">
              <a:extLst>
                <a:ext uri="{FF2B5EF4-FFF2-40B4-BE49-F238E27FC236}">
                  <a16:creationId xmlns:a16="http://schemas.microsoft.com/office/drawing/2014/main" id="{EC8494A0-C0A2-AA2F-D784-6D78D920727A}"/>
                </a:ext>
              </a:extLst>
            </p:cNvPr>
            <p:cNvGrpSpPr/>
            <p:nvPr/>
          </p:nvGrpSpPr>
          <p:grpSpPr>
            <a:xfrm>
              <a:off x="6669657" y="3716715"/>
              <a:ext cx="466768" cy="464314"/>
              <a:chOff x="3139766" y="765669"/>
              <a:chExt cx="886380" cy="881888"/>
            </a:xfrm>
            <a:grpFill/>
          </p:grpSpPr>
          <p:grpSp>
            <p:nvGrpSpPr>
              <p:cNvPr id="5" name="Google Shape;7034;p70">
                <a:extLst>
                  <a:ext uri="{FF2B5EF4-FFF2-40B4-BE49-F238E27FC236}">
                    <a16:creationId xmlns:a16="http://schemas.microsoft.com/office/drawing/2014/main" id="{61641F1A-EAD3-2A68-5A66-416201E1AF68}"/>
                  </a:ext>
                </a:extLst>
              </p:cNvPr>
              <p:cNvGrpSpPr/>
              <p:nvPr/>
            </p:nvGrpSpPr>
            <p:grpSpPr>
              <a:xfrm>
                <a:off x="3139766" y="765669"/>
                <a:ext cx="886380" cy="881888"/>
                <a:chOff x="3139766" y="765669"/>
                <a:chExt cx="886380" cy="881888"/>
              </a:xfrm>
              <a:grpFill/>
            </p:grpSpPr>
            <p:sp>
              <p:nvSpPr>
                <p:cNvPr id="11" name="Google Shape;7035;p70">
                  <a:extLst>
                    <a:ext uri="{FF2B5EF4-FFF2-40B4-BE49-F238E27FC236}">
                      <a16:creationId xmlns:a16="http://schemas.microsoft.com/office/drawing/2014/main" id="{21004C80-2350-639B-F14F-BD4AED4E30F8}"/>
                    </a:ext>
                  </a:extLst>
                </p:cNvPr>
                <p:cNvSpPr/>
                <p:nvPr/>
              </p:nvSpPr>
              <p:spPr>
                <a:xfrm>
                  <a:off x="3139766" y="765669"/>
                  <a:ext cx="733591" cy="881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64" h="80501" extrusionOk="0">
                      <a:moveTo>
                        <a:pt x="45863" y="0"/>
                      </a:moveTo>
                      <a:cubicBezTo>
                        <a:pt x="43461" y="0"/>
                        <a:pt x="41054" y="188"/>
                        <a:pt x="38663" y="566"/>
                      </a:cubicBezTo>
                      <a:cubicBezTo>
                        <a:pt x="20352" y="3441"/>
                        <a:pt x="6281" y="16660"/>
                        <a:pt x="1757" y="33161"/>
                      </a:cubicBezTo>
                      <a:lnTo>
                        <a:pt x="4081" y="32487"/>
                      </a:lnTo>
                      <a:lnTo>
                        <a:pt x="4081" y="32487"/>
                      </a:lnTo>
                      <a:cubicBezTo>
                        <a:pt x="4756" y="33871"/>
                        <a:pt x="3939" y="34971"/>
                        <a:pt x="3496" y="36213"/>
                      </a:cubicBezTo>
                      <a:cubicBezTo>
                        <a:pt x="3088" y="37384"/>
                        <a:pt x="2129" y="37207"/>
                        <a:pt x="1384" y="37295"/>
                      </a:cubicBezTo>
                      <a:cubicBezTo>
                        <a:pt x="1207" y="37313"/>
                        <a:pt x="1012" y="37348"/>
                        <a:pt x="816" y="37366"/>
                      </a:cubicBezTo>
                      <a:cubicBezTo>
                        <a:pt x="36" y="41997"/>
                        <a:pt x="0" y="46717"/>
                        <a:pt x="728" y="51348"/>
                      </a:cubicBezTo>
                      <a:cubicBezTo>
                        <a:pt x="2644" y="63591"/>
                        <a:pt x="9528" y="73847"/>
                        <a:pt x="19057" y="80501"/>
                      </a:cubicBezTo>
                      <a:cubicBezTo>
                        <a:pt x="18897" y="80217"/>
                        <a:pt x="18737" y="79950"/>
                        <a:pt x="18560" y="79684"/>
                      </a:cubicBezTo>
                      <a:cubicBezTo>
                        <a:pt x="18099" y="79010"/>
                        <a:pt x="17069" y="77928"/>
                        <a:pt x="17194" y="77768"/>
                      </a:cubicBezTo>
                      <a:cubicBezTo>
                        <a:pt x="18081" y="76703"/>
                        <a:pt x="16094" y="76632"/>
                        <a:pt x="16626" y="75834"/>
                      </a:cubicBezTo>
                      <a:cubicBezTo>
                        <a:pt x="15206" y="74876"/>
                        <a:pt x="14816" y="73652"/>
                        <a:pt x="15277" y="71948"/>
                      </a:cubicBezTo>
                      <a:cubicBezTo>
                        <a:pt x="15455" y="71292"/>
                        <a:pt x="15100" y="70529"/>
                        <a:pt x="14426" y="69854"/>
                      </a:cubicBezTo>
                      <a:cubicBezTo>
                        <a:pt x="13468" y="68896"/>
                        <a:pt x="12811" y="67601"/>
                        <a:pt x="12101" y="66394"/>
                      </a:cubicBezTo>
                      <a:cubicBezTo>
                        <a:pt x="11782" y="65862"/>
                        <a:pt x="11338" y="65152"/>
                        <a:pt x="11463" y="64620"/>
                      </a:cubicBezTo>
                      <a:cubicBezTo>
                        <a:pt x="11871" y="62739"/>
                        <a:pt x="12172" y="60734"/>
                        <a:pt x="13095" y="59102"/>
                      </a:cubicBezTo>
                      <a:cubicBezTo>
                        <a:pt x="14337" y="56919"/>
                        <a:pt x="14284" y="54914"/>
                        <a:pt x="13343" y="51969"/>
                      </a:cubicBezTo>
                      <a:lnTo>
                        <a:pt x="13343" y="51969"/>
                      </a:lnTo>
                      <a:cubicBezTo>
                        <a:pt x="12811" y="53619"/>
                        <a:pt x="11888" y="53229"/>
                        <a:pt x="11090" y="53353"/>
                      </a:cubicBezTo>
                      <a:cubicBezTo>
                        <a:pt x="10814" y="53401"/>
                        <a:pt x="10612" y="53439"/>
                        <a:pt x="10447" y="53439"/>
                      </a:cubicBezTo>
                      <a:cubicBezTo>
                        <a:pt x="9997" y="53439"/>
                        <a:pt x="9823" y="53151"/>
                        <a:pt x="9174" y="51969"/>
                      </a:cubicBezTo>
                      <a:cubicBezTo>
                        <a:pt x="7861" y="50763"/>
                        <a:pt x="6619" y="49485"/>
                        <a:pt x="5447" y="48136"/>
                      </a:cubicBezTo>
                      <a:cubicBezTo>
                        <a:pt x="5270" y="47853"/>
                        <a:pt x="5146" y="47551"/>
                        <a:pt x="5110" y="47214"/>
                      </a:cubicBezTo>
                      <a:cubicBezTo>
                        <a:pt x="4862" y="45759"/>
                        <a:pt x="4649" y="44304"/>
                        <a:pt x="4773" y="42796"/>
                      </a:cubicBezTo>
                      <a:lnTo>
                        <a:pt x="4773" y="42796"/>
                      </a:lnTo>
                      <a:lnTo>
                        <a:pt x="9653" y="51756"/>
                      </a:lnTo>
                      <a:cubicBezTo>
                        <a:pt x="11924" y="50745"/>
                        <a:pt x="13680" y="49201"/>
                        <a:pt x="15650" y="47995"/>
                      </a:cubicBezTo>
                      <a:cubicBezTo>
                        <a:pt x="17034" y="47161"/>
                        <a:pt x="17584" y="45954"/>
                        <a:pt x="18045" y="44606"/>
                      </a:cubicBezTo>
                      <a:cubicBezTo>
                        <a:pt x="18205" y="44109"/>
                        <a:pt x="18329" y="43594"/>
                        <a:pt x="18436" y="43080"/>
                      </a:cubicBezTo>
                      <a:lnTo>
                        <a:pt x="15597" y="40542"/>
                      </a:lnTo>
                      <a:lnTo>
                        <a:pt x="15224" y="41749"/>
                      </a:lnTo>
                      <a:cubicBezTo>
                        <a:pt x="14000" y="41092"/>
                        <a:pt x="12793" y="40507"/>
                        <a:pt x="11640" y="39833"/>
                      </a:cubicBezTo>
                      <a:cubicBezTo>
                        <a:pt x="10593" y="39212"/>
                        <a:pt x="10433" y="38395"/>
                        <a:pt x="11374" y="37082"/>
                      </a:cubicBezTo>
                      <a:lnTo>
                        <a:pt x="11374" y="37082"/>
                      </a:lnTo>
                      <a:cubicBezTo>
                        <a:pt x="12448" y="38789"/>
                        <a:pt x="13681" y="39825"/>
                        <a:pt x="15346" y="39825"/>
                      </a:cubicBezTo>
                      <a:cubicBezTo>
                        <a:pt x="15689" y="39825"/>
                        <a:pt x="16049" y="39781"/>
                        <a:pt x="16431" y="39691"/>
                      </a:cubicBezTo>
                      <a:cubicBezTo>
                        <a:pt x="16437" y="39689"/>
                        <a:pt x="16444" y="39688"/>
                        <a:pt x="16450" y="39688"/>
                      </a:cubicBezTo>
                      <a:cubicBezTo>
                        <a:pt x="16592" y="39688"/>
                        <a:pt x="16795" y="40029"/>
                        <a:pt x="16998" y="40063"/>
                      </a:cubicBezTo>
                      <a:cubicBezTo>
                        <a:pt x="17810" y="40257"/>
                        <a:pt x="18605" y="40492"/>
                        <a:pt x="19428" y="40492"/>
                      </a:cubicBezTo>
                      <a:cubicBezTo>
                        <a:pt x="19811" y="40492"/>
                        <a:pt x="20200" y="40441"/>
                        <a:pt x="20600" y="40312"/>
                      </a:cubicBezTo>
                      <a:cubicBezTo>
                        <a:pt x="21150" y="40152"/>
                        <a:pt x="21718" y="40045"/>
                        <a:pt x="22304" y="40010"/>
                      </a:cubicBezTo>
                      <a:cubicBezTo>
                        <a:pt x="24003" y="41489"/>
                        <a:pt x="25144" y="42940"/>
                        <a:pt x="27015" y="42940"/>
                      </a:cubicBezTo>
                      <a:cubicBezTo>
                        <a:pt x="27253" y="42940"/>
                        <a:pt x="27504" y="42917"/>
                        <a:pt x="27769" y="42867"/>
                      </a:cubicBezTo>
                      <a:cubicBezTo>
                        <a:pt x="27999" y="44251"/>
                        <a:pt x="27875" y="45564"/>
                        <a:pt x="28407" y="46486"/>
                      </a:cubicBezTo>
                      <a:cubicBezTo>
                        <a:pt x="29614" y="48616"/>
                        <a:pt x="31158" y="50532"/>
                        <a:pt x="32701" y="52732"/>
                      </a:cubicBezTo>
                      <a:lnTo>
                        <a:pt x="34600" y="50425"/>
                      </a:lnTo>
                      <a:lnTo>
                        <a:pt x="34103" y="47196"/>
                      </a:lnTo>
                      <a:cubicBezTo>
                        <a:pt x="34972" y="46096"/>
                        <a:pt x="36268" y="45173"/>
                        <a:pt x="36286" y="44251"/>
                      </a:cubicBezTo>
                      <a:cubicBezTo>
                        <a:pt x="36303" y="42707"/>
                        <a:pt x="38503" y="42955"/>
                        <a:pt x="38202" y="41394"/>
                      </a:cubicBezTo>
                      <a:cubicBezTo>
                        <a:pt x="38184" y="41305"/>
                        <a:pt x="39604" y="40986"/>
                        <a:pt x="40313" y="40702"/>
                      </a:cubicBezTo>
                      <a:cubicBezTo>
                        <a:pt x="40650" y="40560"/>
                        <a:pt x="40899" y="40223"/>
                        <a:pt x="41378" y="39797"/>
                      </a:cubicBezTo>
                      <a:lnTo>
                        <a:pt x="44785" y="44978"/>
                      </a:lnTo>
                      <a:lnTo>
                        <a:pt x="46630" y="43914"/>
                      </a:lnTo>
                      <a:cubicBezTo>
                        <a:pt x="47553" y="45102"/>
                        <a:pt x="46754" y="46699"/>
                        <a:pt x="48067" y="47480"/>
                      </a:cubicBezTo>
                      <a:cubicBezTo>
                        <a:pt x="47020" y="50124"/>
                        <a:pt x="48741" y="51508"/>
                        <a:pt x="50445" y="52980"/>
                      </a:cubicBezTo>
                      <a:cubicBezTo>
                        <a:pt x="50764" y="53247"/>
                        <a:pt x="50640" y="54010"/>
                        <a:pt x="50746" y="54684"/>
                      </a:cubicBezTo>
                      <a:cubicBezTo>
                        <a:pt x="49546" y="54279"/>
                        <a:pt x="48739" y="53108"/>
                        <a:pt x="47515" y="53108"/>
                      </a:cubicBezTo>
                      <a:cubicBezTo>
                        <a:pt x="47074" y="53108"/>
                        <a:pt x="46579" y="53260"/>
                        <a:pt x="45991" y="53655"/>
                      </a:cubicBezTo>
                      <a:cubicBezTo>
                        <a:pt x="46130" y="53637"/>
                        <a:pt x="46261" y="53629"/>
                        <a:pt x="46385" y="53629"/>
                      </a:cubicBezTo>
                      <a:cubicBezTo>
                        <a:pt x="47902" y="53629"/>
                        <a:pt x="48314" y="54868"/>
                        <a:pt x="48954" y="55606"/>
                      </a:cubicBezTo>
                      <a:cubicBezTo>
                        <a:pt x="49646" y="56387"/>
                        <a:pt x="51119" y="56937"/>
                        <a:pt x="50782" y="58712"/>
                      </a:cubicBezTo>
                      <a:cubicBezTo>
                        <a:pt x="50925" y="58653"/>
                        <a:pt x="51063" y="58628"/>
                        <a:pt x="51196" y="58628"/>
                      </a:cubicBezTo>
                      <a:cubicBezTo>
                        <a:pt x="52116" y="58628"/>
                        <a:pt x="52822" y="59846"/>
                        <a:pt x="53828" y="59846"/>
                      </a:cubicBezTo>
                      <a:cubicBezTo>
                        <a:pt x="54135" y="59846"/>
                        <a:pt x="54469" y="59733"/>
                        <a:pt x="54845" y="59439"/>
                      </a:cubicBezTo>
                      <a:lnTo>
                        <a:pt x="55431" y="57026"/>
                      </a:lnTo>
                      <a:cubicBezTo>
                        <a:pt x="55147" y="56955"/>
                        <a:pt x="54863" y="56902"/>
                        <a:pt x="54579" y="56849"/>
                      </a:cubicBezTo>
                      <a:cubicBezTo>
                        <a:pt x="53053" y="56760"/>
                        <a:pt x="51385" y="55819"/>
                        <a:pt x="51793" y="55269"/>
                      </a:cubicBezTo>
                      <a:lnTo>
                        <a:pt x="52787" y="54844"/>
                      </a:lnTo>
                      <a:lnTo>
                        <a:pt x="52414" y="52501"/>
                      </a:lnTo>
                      <a:cubicBezTo>
                        <a:pt x="48866" y="49893"/>
                        <a:pt x="48440" y="48917"/>
                        <a:pt x="49770" y="46291"/>
                      </a:cubicBezTo>
                      <a:lnTo>
                        <a:pt x="49770" y="46291"/>
                      </a:lnTo>
                      <a:cubicBezTo>
                        <a:pt x="50462" y="46859"/>
                        <a:pt x="51208" y="47338"/>
                        <a:pt x="51775" y="47977"/>
                      </a:cubicBezTo>
                      <a:cubicBezTo>
                        <a:pt x="52326" y="48562"/>
                        <a:pt x="52698" y="49325"/>
                        <a:pt x="53088" y="49929"/>
                      </a:cubicBezTo>
                      <a:lnTo>
                        <a:pt x="55821" y="46948"/>
                      </a:lnTo>
                      <a:lnTo>
                        <a:pt x="55200" y="42955"/>
                      </a:lnTo>
                      <a:lnTo>
                        <a:pt x="52805" y="41447"/>
                      </a:lnTo>
                      <a:lnTo>
                        <a:pt x="53585" y="38253"/>
                      </a:lnTo>
                      <a:lnTo>
                        <a:pt x="55111" y="39229"/>
                      </a:lnTo>
                      <a:cubicBezTo>
                        <a:pt x="55111" y="40045"/>
                        <a:pt x="55111" y="40542"/>
                        <a:pt x="55111" y="41039"/>
                      </a:cubicBezTo>
                      <a:lnTo>
                        <a:pt x="56300" y="41021"/>
                      </a:lnTo>
                      <a:lnTo>
                        <a:pt x="56034" y="38466"/>
                      </a:lnTo>
                      <a:cubicBezTo>
                        <a:pt x="59778" y="37011"/>
                        <a:pt x="60754" y="35876"/>
                        <a:pt x="62546" y="30925"/>
                      </a:cubicBezTo>
                      <a:lnTo>
                        <a:pt x="59370" y="25407"/>
                      </a:lnTo>
                      <a:lnTo>
                        <a:pt x="60754" y="24609"/>
                      </a:lnTo>
                      <a:cubicBezTo>
                        <a:pt x="60620" y="24079"/>
                        <a:pt x="60336" y="23926"/>
                        <a:pt x="59999" y="23926"/>
                      </a:cubicBezTo>
                      <a:cubicBezTo>
                        <a:pt x="59536" y="23926"/>
                        <a:pt x="58975" y="24215"/>
                        <a:pt x="58567" y="24215"/>
                      </a:cubicBezTo>
                      <a:cubicBezTo>
                        <a:pt x="58326" y="24215"/>
                        <a:pt x="58138" y="24114"/>
                        <a:pt x="58057" y="23792"/>
                      </a:cubicBezTo>
                      <a:lnTo>
                        <a:pt x="59316" y="21344"/>
                      </a:lnTo>
                      <a:lnTo>
                        <a:pt x="60062" y="22692"/>
                      </a:lnTo>
                      <a:lnTo>
                        <a:pt x="61286" y="21858"/>
                      </a:lnTo>
                      <a:lnTo>
                        <a:pt x="63504" y="23775"/>
                      </a:lnTo>
                      <a:lnTo>
                        <a:pt x="64178" y="27040"/>
                      </a:lnTo>
                      <a:cubicBezTo>
                        <a:pt x="64959" y="25993"/>
                        <a:pt x="65598" y="25478"/>
                        <a:pt x="65775" y="24822"/>
                      </a:cubicBezTo>
                      <a:cubicBezTo>
                        <a:pt x="66201" y="23367"/>
                        <a:pt x="64356" y="23225"/>
                        <a:pt x="64089" y="22515"/>
                      </a:cubicBezTo>
                      <a:lnTo>
                        <a:pt x="64444" y="18647"/>
                      </a:lnTo>
                      <a:cubicBezTo>
                        <a:pt x="66520" y="17955"/>
                        <a:pt x="66538" y="17902"/>
                        <a:pt x="66609" y="16305"/>
                      </a:cubicBezTo>
                      <a:cubicBezTo>
                        <a:pt x="66698" y="14229"/>
                        <a:pt x="66840" y="12171"/>
                        <a:pt x="66964" y="10059"/>
                      </a:cubicBezTo>
                      <a:cubicBezTo>
                        <a:pt x="65951" y="8994"/>
                        <a:pt x="64617" y="8884"/>
                        <a:pt x="63235" y="8884"/>
                      </a:cubicBezTo>
                      <a:cubicBezTo>
                        <a:pt x="62876" y="8884"/>
                        <a:pt x="62514" y="8891"/>
                        <a:pt x="62153" y="8891"/>
                      </a:cubicBezTo>
                      <a:cubicBezTo>
                        <a:pt x="62029" y="8891"/>
                        <a:pt x="61906" y="8890"/>
                        <a:pt x="61783" y="8888"/>
                      </a:cubicBezTo>
                      <a:cubicBezTo>
                        <a:pt x="61978" y="8001"/>
                        <a:pt x="62209" y="7362"/>
                        <a:pt x="62262" y="6741"/>
                      </a:cubicBezTo>
                      <a:cubicBezTo>
                        <a:pt x="62297" y="6102"/>
                        <a:pt x="62173" y="5464"/>
                        <a:pt x="62120" y="4701"/>
                      </a:cubicBezTo>
                      <a:lnTo>
                        <a:pt x="65119" y="4239"/>
                      </a:lnTo>
                      <a:cubicBezTo>
                        <a:pt x="59052" y="1427"/>
                        <a:pt x="52479" y="0"/>
                        <a:pt x="45863" y="0"/>
                      </a:cubicBez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7036;p70">
                  <a:extLst>
                    <a:ext uri="{FF2B5EF4-FFF2-40B4-BE49-F238E27FC236}">
                      <a16:creationId xmlns:a16="http://schemas.microsoft.com/office/drawing/2014/main" id="{E0BE7241-B0E4-7DF4-DCA3-CAD97A219E16}"/>
                    </a:ext>
                  </a:extLst>
                </p:cNvPr>
                <p:cNvSpPr/>
                <p:nvPr/>
              </p:nvSpPr>
              <p:spPr>
                <a:xfrm>
                  <a:off x="3787623" y="1419737"/>
                  <a:ext cx="223361" cy="194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89" h="17709" extrusionOk="0">
                      <a:moveTo>
                        <a:pt x="17567" y="0"/>
                      </a:moveTo>
                      <a:lnTo>
                        <a:pt x="17567" y="0"/>
                      </a:lnTo>
                      <a:cubicBezTo>
                        <a:pt x="17070" y="1331"/>
                        <a:pt x="16644" y="2697"/>
                        <a:pt x="16307" y="4081"/>
                      </a:cubicBezTo>
                      <a:cubicBezTo>
                        <a:pt x="16278" y="4199"/>
                        <a:pt x="16114" y="4268"/>
                        <a:pt x="16100" y="4268"/>
                      </a:cubicBezTo>
                      <a:cubicBezTo>
                        <a:pt x="16097" y="4268"/>
                        <a:pt x="16100" y="4265"/>
                        <a:pt x="16112" y="4259"/>
                      </a:cubicBezTo>
                      <a:lnTo>
                        <a:pt x="13912" y="3034"/>
                      </a:lnTo>
                      <a:lnTo>
                        <a:pt x="14391" y="1437"/>
                      </a:lnTo>
                      <a:lnTo>
                        <a:pt x="12617" y="337"/>
                      </a:lnTo>
                      <a:cubicBezTo>
                        <a:pt x="12563" y="2112"/>
                        <a:pt x="10416" y="1970"/>
                        <a:pt x="10523" y="3655"/>
                      </a:cubicBezTo>
                      <a:cubicBezTo>
                        <a:pt x="10523" y="3709"/>
                        <a:pt x="10239" y="3797"/>
                        <a:pt x="10079" y="3815"/>
                      </a:cubicBezTo>
                      <a:cubicBezTo>
                        <a:pt x="8287" y="4028"/>
                        <a:pt x="8553" y="4418"/>
                        <a:pt x="7276" y="5305"/>
                      </a:cubicBezTo>
                      <a:cubicBezTo>
                        <a:pt x="5785" y="6352"/>
                        <a:pt x="5466" y="8730"/>
                        <a:pt x="3017" y="8765"/>
                      </a:cubicBezTo>
                      <a:cubicBezTo>
                        <a:pt x="2166" y="8783"/>
                        <a:pt x="1154" y="9919"/>
                        <a:pt x="569" y="10770"/>
                      </a:cubicBezTo>
                      <a:cubicBezTo>
                        <a:pt x="178" y="11356"/>
                        <a:pt x="1" y="12705"/>
                        <a:pt x="374" y="13095"/>
                      </a:cubicBezTo>
                      <a:cubicBezTo>
                        <a:pt x="1687" y="14443"/>
                        <a:pt x="746" y="15810"/>
                        <a:pt x="569" y="17708"/>
                      </a:cubicBezTo>
                      <a:cubicBezTo>
                        <a:pt x="3337" y="16519"/>
                        <a:pt x="5839" y="15668"/>
                        <a:pt x="8074" y="14213"/>
                      </a:cubicBezTo>
                      <a:lnTo>
                        <a:pt x="10558" y="15934"/>
                      </a:lnTo>
                      <a:lnTo>
                        <a:pt x="9866" y="17336"/>
                      </a:lnTo>
                      <a:cubicBezTo>
                        <a:pt x="11960" y="17300"/>
                        <a:pt x="13592" y="16998"/>
                        <a:pt x="14710" y="15508"/>
                      </a:cubicBezTo>
                      <a:cubicBezTo>
                        <a:pt x="16094" y="13645"/>
                        <a:pt x="17585" y="11835"/>
                        <a:pt x="18773" y="9866"/>
                      </a:cubicBezTo>
                      <a:cubicBezTo>
                        <a:pt x="19590" y="8482"/>
                        <a:pt x="20388" y="6885"/>
                        <a:pt x="18862" y="5305"/>
                      </a:cubicBezTo>
                      <a:cubicBezTo>
                        <a:pt x="18596" y="5039"/>
                        <a:pt x="18330" y="4330"/>
                        <a:pt x="18472" y="4099"/>
                      </a:cubicBezTo>
                      <a:cubicBezTo>
                        <a:pt x="19732" y="2307"/>
                        <a:pt x="17372" y="1491"/>
                        <a:pt x="17567" y="0"/>
                      </a:cubicBez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7037;p70">
                  <a:extLst>
                    <a:ext uri="{FF2B5EF4-FFF2-40B4-BE49-F238E27FC236}">
                      <a16:creationId xmlns:a16="http://schemas.microsoft.com/office/drawing/2014/main" id="{A377F9CA-6F23-90D1-C752-6777B44C1279}"/>
                    </a:ext>
                  </a:extLst>
                </p:cNvPr>
                <p:cNvSpPr/>
                <p:nvPr/>
              </p:nvSpPr>
              <p:spPr>
                <a:xfrm>
                  <a:off x="3757694" y="1303888"/>
                  <a:ext cx="77956" cy="97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6" h="8855" extrusionOk="0">
                      <a:moveTo>
                        <a:pt x="5359" y="0"/>
                      </a:moveTo>
                      <a:cubicBezTo>
                        <a:pt x="4649" y="976"/>
                        <a:pt x="3993" y="1774"/>
                        <a:pt x="3460" y="2644"/>
                      </a:cubicBezTo>
                      <a:cubicBezTo>
                        <a:pt x="2910" y="3513"/>
                        <a:pt x="1455" y="3638"/>
                        <a:pt x="1828" y="5181"/>
                      </a:cubicBezTo>
                      <a:cubicBezTo>
                        <a:pt x="1354" y="4803"/>
                        <a:pt x="1037" y="4660"/>
                        <a:pt x="815" y="4660"/>
                      </a:cubicBezTo>
                      <a:cubicBezTo>
                        <a:pt x="256" y="4660"/>
                        <a:pt x="305" y="5571"/>
                        <a:pt x="1" y="5926"/>
                      </a:cubicBezTo>
                      <a:cubicBezTo>
                        <a:pt x="1136" y="7417"/>
                        <a:pt x="1438" y="7577"/>
                        <a:pt x="5412" y="8854"/>
                      </a:cubicBezTo>
                      <a:cubicBezTo>
                        <a:pt x="5590" y="7896"/>
                        <a:pt x="5625" y="7239"/>
                        <a:pt x="5820" y="6636"/>
                      </a:cubicBezTo>
                      <a:cubicBezTo>
                        <a:pt x="6033" y="6015"/>
                        <a:pt x="6335" y="5430"/>
                        <a:pt x="6708" y="4880"/>
                      </a:cubicBezTo>
                      <a:cubicBezTo>
                        <a:pt x="7116" y="4294"/>
                        <a:pt x="5696" y="4170"/>
                        <a:pt x="6459" y="3354"/>
                      </a:cubicBezTo>
                      <a:cubicBezTo>
                        <a:pt x="6849" y="2928"/>
                        <a:pt x="6637" y="1686"/>
                        <a:pt x="6778" y="1384"/>
                      </a:cubicBezTo>
                      <a:cubicBezTo>
                        <a:pt x="6832" y="1224"/>
                        <a:pt x="6867" y="1047"/>
                        <a:pt x="6885" y="870"/>
                      </a:cubicBezTo>
                      <a:lnTo>
                        <a:pt x="5359" y="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7038;p70">
                  <a:extLst>
                    <a:ext uri="{FF2B5EF4-FFF2-40B4-BE49-F238E27FC236}">
                      <a16:creationId xmlns:a16="http://schemas.microsoft.com/office/drawing/2014/main" id="{730A8894-27E1-3EDA-2C7C-1AD30132EDE8}"/>
                    </a:ext>
                  </a:extLst>
                </p:cNvPr>
                <p:cNvSpPr/>
                <p:nvPr/>
              </p:nvSpPr>
              <p:spPr>
                <a:xfrm>
                  <a:off x="3916892" y="1338867"/>
                  <a:ext cx="109254" cy="68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3" h="6247" extrusionOk="0">
                      <a:moveTo>
                        <a:pt x="0" y="1"/>
                      </a:moveTo>
                      <a:lnTo>
                        <a:pt x="266" y="1722"/>
                      </a:lnTo>
                      <a:lnTo>
                        <a:pt x="1668" y="1970"/>
                      </a:lnTo>
                      <a:lnTo>
                        <a:pt x="870" y="3177"/>
                      </a:lnTo>
                      <a:cubicBezTo>
                        <a:pt x="1300" y="3058"/>
                        <a:pt x="1704" y="3001"/>
                        <a:pt x="2079" y="3001"/>
                      </a:cubicBezTo>
                      <a:cubicBezTo>
                        <a:pt x="3221" y="3001"/>
                        <a:pt x="4106" y="3533"/>
                        <a:pt x="4720" y="4508"/>
                      </a:cubicBezTo>
                      <a:cubicBezTo>
                        <a:pt x="5319" y="5452"/>
                        <a:pt x="5558" y="5867"/>
                        <a:pt x="5945" y="5867"/>
                      </a:cubicBezTo>
                      <a:cubicBezTo>
                        <a:pt x="6235" y="5867"/>
                        <a:pt x="6607" y="5635"/>
                        <a:pt x="7275" y="5218"/>
                      </a:cubicBezTo>
                      <a:cubicBezTo>
                        <a:pt x="7453" y="5111"/>
                        <a:pt x="7648" y="5058"/>
                        <a:pt x="7861" y="5022"/>
                      </a:cubicBezTo>
                      <a:lnTo>
                        <a:pt x="9564" y="6247"/>
                      </a:lnTo>
                      <a:lnTo>
                        <a:pt x="9972" y="5679"/>
                      </a:lnTo>
                      <a:cubicBezTo>
                        <a:pt x="9582" y="4809"/>
                        <a:pt x="9262" y="3887"/>
                        <a:pt x="8819" y="3035"/>
                      </a:cubicBezTo>
                      <a:cubicBezTo>
                        <a:pt x="8151" y="1821"/>
                        <a:pt x="7070" y="1194"/>
                        <a:pt x="5857" y="1194"/>
                      </a:cubicBezTo>
                      <a:cubicBezTo>
                        <a:pt x="5138" y="1194"/>
                        <a:pt x="4373" y="1415"/>
                        <a:pt x="3620" y="1864"/>
                      </a:cubicBezTo>
                      <a:cubicBezTo>
                        <a:pt x="3336" y="2024"/>
                        <a:pt x="3052" y="2166"/>
                        <a:pt x="2644" y="2396"/>
                      </a:cubicBezTo>
                      <a:lnTo>
                        <a:pt x="1970" y="46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7039;p70">
                  <a:extLst>
                    <a:ext uri="{FF2B5EF4-FFF2-40B4-BE49-F238E27FC236}">
                      <a16:creationId xmlns:a16="http://schemas.microsoft.com/office/drawing/2014/main" id="{D2BED43A-2380-2E31-17DD-8B9A472EBDD4}"/>
                    </a:ext>
                  </a:extLst>
                </p:cNvPr>
                <p:cNvSpPr/>
                <p:nvPr/>
              </p:nvSpPr>
              <p:spPr>
                <a:xfrm>
                  <a:off x="3865184" y="936118"/>
                  <a:ext cx="73103" cy="134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3" h="12279" extrusionOk="0">
                      <a:moveTo>
                        <a:pt x="6672" y="1"/>
                      </a:moveTo>
                      <a:lnTo>
                        <a:pt x="6672" y="1"/>
                      </a:lnTo>
                      <a:cubicBezTo>
                        <a:pt x="6223" y="198"/>
                        <a:pt x="5784" y="260"/>
                        <a:pt x="5357" y="260"/>
                      </a:cubicBezTo>
                      <a:cubicBezTo>
                        <a:pt x="4670" y="260"/>
                        <a:pt x="4013" y="100"/>
                        <a:pt x="3390" y="89"/>
                      </a:cubicBezTo>
                      <a:lnTo>
                        <a:pt x="3088" y="2786"/>
                      </a:lnTo>
                      <a:lnTo>
                        <a:pt x="4809" y="5164"/>
                      </a:lnTo>
                      <a:lnTo>
                        <a:pt x="1" y="10771"/>
                      </a:lnTo>
                      <a:lnTo>
                        <a:pt x="1083" y="12279"/>
                      </a:lnTo>
                      <a:lnTo>
                        <a:pt x="6388" y="7772"/>
                      </a:lnTo>
                      <a:cubicBezTo>
                        <a:pt x="4454" y="6495"/>
                        <a:pt x="6175" y="3709"/>
                        <a:pt x="4383" y="2502"/>
                      </a:cubicBezTo>
                      <a:lnTo>
                        <a:pt x="6672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7040;p70">
                  <a:extLst>
                    <a:ext uri="{FF2B5EF4-FFF2-40B4-BE49-F238E27FC236}">
                      <a16:creationId xmlns:a16="http://schemas.microsoft.com/office/drawing/2014/main" id="{A341FAAC-B0D2-C705-5A6D-B08FF924927E}"/>
                    </a:ext>
                  </a:extLst>
                </p:cNvPr>
                <p:cNvSpPr/>
                <p:nvPr/>
              </p:nvSpPr>
              <p:spPr>
                <a:xfrm>
                  <a:off x="3738260" y="1420756"/>
                  <a:ext cx="79895" cy="1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1542" extrusionOk="0">
                      <a:moveTo>
                        <a:pt x="4286" y="0"/>
                      </a:moveTo>
                      <a:cubicBezTo>
                        <a:pt x="2949" y="0"/>
                        <a:pt x="1596" y="367"/>
                        <a:pt x="0" y="510"/>
                      </a:cubicBezTo>
                      <a:cubicBezTo>
                        <a:pt x="787" y="973"/>
                        <a:pt x="1302" y="1542"/>
                        <a:pt x="1738" y="1542"/>
                      </a:cubicBezTo>
                      <a:cubicBezTo>
                        <a:pt x="1970" y="1542"/>
                        <a:pt x="2179" y="1380"/>
                        <a:pt x="2396" y="954"/>
                      </a:cubicBezTo>
                      <a:cubicBezTo>
                        <a:pt x="2708" y="1325"/>
                        <a:pt x="3056" y="1432"/>
                        <a:pt x="3417" y="1432"/>
                      </a:cubicBezTo>
                      <a:cubicBezTo>
                        <a:pt x="3816" y="1432"/>
                        <a:pt x="4231" y="1302"/>
                        <a:pt x="4631" y="1256"/>
                      </a:cubicBezTo>
                      <a:cubicBezTo>
                        <a:pt x="5394" y="1149"/>
                        <a:pt x="6157" y="1025"/>
                        <a:pt x="7293" y="830"/>
                      </a:cubicBezTo>
                      <a:cubicBezTo>
                        <a:pt x="6240" y="198"/>
                        <a:pt x="5268" y="0"/>
                        <a:pt x="4286" y="0"/>
                      </a:cubicBez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7041;p70">
                  <a:extLst>
                    <a:ext uri="{FF2B5EF4-FFF2-40B4-BE49-F238E27FC236}">
                      <a16:creationId xmlns:a16="http://schemas.microsoft.com/office/drawing/2014/main" id="{EDA0D11A-F229-C4F9-0579-93AD1ECABAD8}"/>
                    </a:ext>
                  </a:extLst>
                </p:cNvPr>
                <p:cNvSpPr/>
                <p:nvPr/>
              </p:nvSpPr>
              <p:spPr>
                <a:xfrm>
                  <a:off x="3833886" y="1361610"/>
                  <a:ext cx="29370" cy="4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1" h="3763" extrusionOk="0">
                      <a:moveTo>
                        <a:pt x="2662" y="1"/>
                      </a:moveTo>
                      <a:cubicBezTo>
                        <a:pt x="19" y="675"/>
                        <a:pt x="1" y="764"/>
                        <a:pt x="1012" y="3763"/>
                      </a:cubicBezTo>
                      <a:lnTo>
                        <a:pt x="1491" y="2148"/>
                      </a:lnTo>
                      <a:lnTo>
                        <a:pt x="2201" y="3408"/>
                      </a:lnTo>
                      <a:lnTo>
                        <a:pt x="2680" y="3372"/>
                      </a:lnTo>
                      <a:cubicBezTo>
                        <a:pt x="2574" y="2840"/>
                        <a:pt x="2485" y="2308"/>
                        <a:pt x="2450" y="1758"/>
                      </a:cubicBezTo>
                      <a:cubicBezTo>
                        <a:pt x="2485" y="1172"/>
                        <a:pt x="2556" y="586"/>
                        <a:pt x="2662" y="1"/>
                      </a:cubicBez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7042;p70">
                  <a:extLst>
                    <a:ext uri="{FF2B5EF4-FFF2-40B4-BE49-F238E27FC236}">
                      <a16:creationId xmlns:a16="http://schemas.microsoft.com/office/drawing/2014/main" id="{DA8CCE58-177D-06F9-1129-FD2F98179A79}"/>
                    </a:ext>
                  </a:extLst>
                </p:cNvPr>
                <p:cNvSpPr/>
                <p:nvPr/>
              </p:nvSpPr>
              <p:spPr>
                <a:xfrm>
                  <a:off x="3852553" y="1272590"/>
                  <a:ext cx="36162" cy="34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1" h="3142" extrusionOk="0">
                      <a:moveTo>
                        <a:pt x="3301" y="0"/>
                      </a:moveTo>
                      <a:lnTo>
                        <a:pt x="0" y="1455"/>
                      </a:lnTo>
                      <a:lnTo>
                        <a:pt x="550" y="2520"/>
                      </a:lnTo>
                      <a:lnTo>
                        <a:pt x="1154" y="1793"/>
                      </a:lnTo>
                      <a:lnTo>
                        <a:pt x="2804" y="3141"/>
                      </a:lnTo>
                      <a:lnTo>
                        <a:pt x="3301" y="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7043;p70">
                  <a:extLst>
                    <a:ext uri="{FF2B5EF4-FFF2-40B4-BE49-F238E27FC236}">
                      <a16:creationId xmlns:a16="http://schemas.microsoft.com/office/drawing/2014/main" id="{8CDBEC82-56C1-3118-6E73-6811491CBBE3}"/>
                    </a:ext>
                  </a:extLst>
                </p:cNvPr>
                <p:cNvSpPr/>
                <p:nvPr/>
              </p:nvSpPr>
              <p:spPr>
                <a:xfrm>
                  <a:off x="3832330" y="1195806"/>
                  <a:ext cx="18481" cy="46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7" h="4260" extrusionOk="0">
                      <a:moveTo>
                        <a:pt x="249" y="1"/>
                      </a:moveTo>
                      <a:cubicBezTo>
                        <a:pt x="1" y="2627"/>
                        <a:pt x="1" y="2627"/>
                        <a:pt x="977" y="4259"/>
                      </a:cubicBezTo>
                      <a:cubicBezTo>
                        <a:pt x="1687" y="1261"/>
                        <a:pt x="1687" y="1261"/>
                        <a:pt x="249" y="1"/>
                      </a:cubicBez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" name="Google Shape;7044;p70">
                <a:extLst>
                  <a:ext uri="{FF2B5EF4-FFF2-40B4-BE49-F238E27FC236}">
                    <a16:creationId xmlns:a16="http://schemas.microsoft.com/office/drawing/2014/main" id="{67D942C4-1FD8-ACC0-73B6-2BD7D9F3F0CD}"/>
                  </a:ext>
                </a:extLst>
              </p:cNvPr>
              <p:cNvSpPr/>
              <p:nvPr/>
            </p:nvSpPr>
            <p:spPr>
              <a:xfrm>
                <a:off x="3243368" y="1332656"/>
                <a:ext cx="2147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89" extrusionOk="0">
                    <a:moveTo>
                      <a:pt x="196" y="0"/>
                    </a:moveTo>
                    <a:lnTo>
                      <a:pt x="1" y="89"/>
                    </a:lnTo>
                    <a:lnTo>
                      <a:pt x="1" y="89"/>
                    </a:lnTo>
                    <a:lnTo>
                      <a:pt x="196" y="18"/>
                    </a:lnTo>
                    <a:lnTo>
                      <a:pt x="196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7045;p70">
                <a:extLst>
                  <a:ext uri="{FF2B5EF4-FFF2-40B4-BE49-F238E27FC236}">
                    <a16:creationId xmlns:a16="http://schemas.microsoft.com/office/drawing/2014/main" id="{968F9437-636B-E0B2-170F-318935DC7F9E}"/>
                  </a:ext>
                </a:extLst>
              </p:cNvPr>
              <p:cNvSpPr/>
              <p:nvPr/>
            </p:nvSpPr>
            <p:spPr>
              <a:xfrm>
                <a:off x="3903089" y="838542"/>
                <a:ext cx="31496" cy="31112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28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35" y="1029"/>
                      <a:pt x="1739" y="1970"/>
                      <a:pt x="2733" y="2839"/>
                    </a:cubicBezTo>
                    <a:cubicBezTo>
                      <a:pt x="2840" y="2520"/>
                      <a:pt x="2875" y="2201"/>
                      <a:pt x="2822" y="1881"/>
                    </a:cubicBezTo>
                    <a:cubicBezTo>
                      <a:pt x="1899" y="1225"/>
                      <a:pt x="959" y="604"/>
                      <a:pt x="1" y="0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7046;p70">
                <a:extLst>
                  <a:ext uri="{FF2B5EF4-FFF2-40B4-BE49-F238E27FC236}">
                    <a16:creationId xmlns:a16="http://schemas.microsoft.com/office/drawing/2014/main" id="{7ED3B80B-F30E-E5CB-F518-065241BEB084}"/>
                  </a:ext>
                </a:extLst>
              </p:cNvPr>
              <p:cNvSpPr/>
              <p:nvPr/>
            </p:nvSpPr>
            <p:spPr>
              <a:xfrm>
                <a:off x="3240256" y="1333620"/>
                <a:ext cx="2925" cy="138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26" extrusionOk="0">
                    <a:moveTo>
                      <a:pt x="267" y="1"/>
                    </a:moveTo>
                    <a:cubicBezTo>
                      <a:pt x="178" y="36"/>
                      <a:pt x="89" y="72"/>
                      <a:pt x="1" y="125"/>
                    </a:cubicBezTo>
                    <a:cubicBezTo>
                      <a:pt x="107" y="90"/>
                      <a:pt x="178" y="36"/>
                      <a:pt x="267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7047;p70">
                <a:extLst>
                  <a:ext uri="{FF2B5EF4-FFF2-40B4-BE49-F238E27FC236}">
                    <a16:creationId xmlns:a16="http://schemas.microsoft.com/office/drawing/2014/main" id="{0C9E7365-F731-37E1-894A-730C78BE08CD}"/>
                  </a:ext>
                </a:extLst>
              </p:cNvPr>
              <p:cNvSpPr/>
              <p:nvPr/>
            </p:nvSpPr>
            <p:spPr>
              <a:xfrm>
                <a:off x="3334721" y="1524314"/>
                <a:ext cx="58719" cy="88834"/>
              </a:xfrm>
              <a:custGeom>
                <a:avLst/>
                <a:gdLst/>
                <a:ahLst/>
                <a:cxnLst/>
                <a:rect l="l" t="t" r="r" b="b"/>
                <a:pathLst>
                  <a:path w="5360" h="8109" extrusionOk="0">
                    <a:moveTo>
                      <a:pt x="1828" y="0"/>
                    </a:moveTo>
                    <a:lnTo>
                      <a:pt x="1" y="2946"/>
                    </a:lnTo>
                    <a:cubicBezTo>
                      <a:pt x="444" y="3762"/>
                      <a:pt x="1030" y="4738"/>
                      <a:pt x="1527" y="5785"/>
                    </a:cubicBezTo>
                    <a:cubicBezTo>
                      <a:pt x="2308" y="7328"/>
                      <a:pt x="3479" y="8091"/>
                      <a:pt x="5359" y="8109"/>
                    </a:cubicBezTo>
                    <a:cubicBezTo>
                      <a:pt x="4667" y="6689"/>
                      <a:pt x="3993" y="5625"/>
                      <a:pt x="3798" y="4205"/>
                    </a:cubicBezTo>
                    <a:cubicBezTo>
                      <a:pt x="3621" y="2768"/>
                      <a:pt x="2574" y="1491"/>
                      <a:pt x="1828" y="0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7048;p70">
              <a:extLst>
                <a:ext uri="{FF2B5EF4-FFF2-40B4-BE49-F238E27FC236}">
                  <a16:creationId xmlns:a16="http://schemas.microsoft.com/office/drawing/2014/main" id="{B19A27C4-7FFF-5FED-317D-D511ABF6F165}"/>
                </a:ext>
              </a:extLst>
            </p:cNvPr>
            <p:cNvSpPr/>
            <p:nvPr/>
          </p:nvSpPr>
          <p:spPr>
            <a:xfrm>
              <a:off x="6652051" y="3714143"/>
              <a:ext cx="560636" cy="516497"/>
            </a:xfrm>
            <a:custGeom>
              <a:avLst/>
              <a:gdLst/>
              <a:ahLst/>
              <a:cxnLst/>
              <a:rect l="l" t="t" r="r" b="b"/>
              <a:pathLst>
                <a:path w="97164" h="89553" extrusionOk="0">
                  <a:moveTo>
                    <a:pt x="48954" y="445"/>
                  </a:moveTo>
                  <a:cubicBezTo>
                    <a:pt x="70832" y="445"/>
                    <a:pt x="89977" y="15970"/>
                    <a:pt x="93384" y="37777"/>
                  </a:cubicBezTo>
                  <a:cubicBezTo>
                    <a:pt x="97163" y="61943"/>
                    <a:pt x="80183" y="84673"/>
                    <a:pt x="55431" y="88541"/>
                  </a:cubicBezTo>
                  <a:cubicBezTo>
                    <a:pt x="53035" y="88913"/>
                    <a:pt x="50622" y="89109"/>
                    <a:pt x="48209" y="89109"/>
                  </a:cubicBezTo>
                  <a:cubicBezTo>
                    <a:pt x="26332" y="89109"/>
                    <a:pt x="7204" y="73583"/>
                    <a:pt x="3780" y="51794"/>
                  </a:cubicBezTo>
                  <a:cubicBezTo>
                    <a:pt x="0" y="27610"/>
                    <a:pt x="16999" y="4880"/>
                    <a:pt x="41733" y="1012"/>
                  </a:cubicBezTo>
                  <a:cubicBezTo>
                    <a:pt x="44128" y="640"/>
                    <a:pt x="46541" y="445"/>
                    <a:pt x="48954" y="445"/>
                  </a:cubicBezTo>
                  <a:close/>
                  <a:moveTo>
                    <a:pt x="48954" y="1"/>
                  </a:moveTo>
                  <a:cubicBezTo>
                    <a:pt x="46524" y="1"/>
                    <a:pt x="44075" y="196"/>
                    <a:pt x="41662" y="569"/>
                  </a:cubicBezTo>
                  <a:cubicBezTo>
                    <a:pt x="35629" y="1509"/>
                    <a:pt x="29827" y="3621"/>
                    <a:pt x="24610" y="6797"/>
                  </a:cubicBezTo>
                  <a:cubicBezTo>
                    <a:pt x="19589" y="9849"/>
                    <a:pt x="15206" y="13823"/>
                    <a:pt x="11711" y="18525"/>
                  </a:cubicBezTo>
                  <a:cubicBezTo>
                    <a:pt x="8216" y="23174"/>
                    <a:pt x="5661" y="28461"/>
                    <a:pt x="4206" y="34086"/>
                  </a:cubicBezTo>
                  <a:cubicBezTo>
                    <a:pt x="1331" y="45247"/>
                    <a:pt x="2946" y="57064"/>
                    <a:pt x="8712" y="67036"/>
                  </a:cubicBezTo>
                  <a:cubicBezTo>
                    <a:pt x="11338" y="71578"/>
                    <a:pt x="14745" y="75623"/>
                    <a:pt x="18791" y="78959"/>
                  </a:cubicBezTo>
                  <a:cubicBezTo>
                    <a:pt x="27059" y="85808"/>
                    <a:pt x="37474" y="89552"/>
                    <a:pt x="48209" y="89552"/>
                  </a:cubicBezTo>
                  <a:cubicBezTo>
                    <a:pt x="50640" y="89552"/>
                    <a:pt x="53089" y="89357"/>
                    <a:pt x="55502" y="88984"/>
                  </a:cubicBezTo>
                  <a:cubicBezTo>
                    <a:pt x="61534" y="88044"/>
                    <a:pt x="67337" y="85932"/>
                    <a:pt x="72571" y="82756"/>
                  </a:cubicBezTo>
                  <a:cubicBezTo>
                    <a:pt x="77575" y="79704"/>
                    <a:pt x="81957" y="75730"/>
                    <a:pt x="85453" y="71028"/>
                  </a:cubicBezTo>
                  <a:cubicBezTo>
                    <a:pt x="88948" y="66379"/>
                    <a:pt x="91503" y="61092"/>
                    <a:pt x="92958" y="55467"/>
                  </a:cubicBezTo>
                  <a:cubicBezTo>
                    <a:pt x="95832" y="44324"/>
                    <a:pt x="94218" y="32489"/>
                    <a:pt x="88451" y="22517"/>
                  </a:cubicBezTo>
                  <a:cubicBezTo>
                    <a:pt x="85825" y="17975"/>
                    <a:pt x="82418" y="13947"/>
                    <a:pt x="78373" y="10594"/>
                  </a:cubicBezTo>
                  <a:cubicBezTo>
                    <a:pt x="70105" y="3745"/>
                    <a:pt x="59689" y="1"/>
                    <a:pt x="4895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13367;p75">
            <a:extLst>
              <a:ext uri="{FF2B5EF4-FFF2-40B4-BE49-F238E27FC236}">
                <a16:creationId xmlns:a16="http://schemas.microsoft.com/office/drawing/2014/main" id="{087DE406-BF10-FB76-1EC4-B99DD79684F4}"/>
              </a:ext>
            </a:extLst>
          </p:cNvPr>
          <p:cNvSpPr/>
          <p:nvPr/>
        </p:nvSpPr>
        <p:spPr>
          <a:xfrm>
            <a:off x="4020800" y="510039"/>
            <a:ext cx="1102400" cy="899332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1" name="Google Shape;13299;p75">
            <a:extLst>
              <a:ext uri="{FF2B5EF4-FFF2-40B4-BE49-F238E27FC236}">
                <a16:creationId xmlns:a16="http://schemas.microsoft.com/office/drawing/2014/main" id="{64DDCD30-E450-5FE6-22EB-FCA773E8FB8A}"/>
              </a:ext>
            </a:extLst>
          </p:cNvPr>
          <p:cNvSpPr/>
          <p:nvPr/>
        </p:nvSpPr>
        <p:spPr>
          <a:xfrm>
            <a:off x="6805325" y="510039"/>
            <a:ext cx="983379" cy="899332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21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>
          <a:extLst>
            <a:ext uri="{FF2B5EF4-FFF2-40B4-BE49-F238E27FC236}">
              <a16:creationId xmlns:a16="http://schemas.microsoft.com/office/drawing/2014/main" id="{10773EAA-F6EE-C83A-A215-3AC93F580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40">
            <a:extLst>
              <a:ext uri="{FF2B5EF4-FFF2-40B4-BE49-F238E27FC236}">
                <a16:creationId xmlns:a16="http://schemas.microsoft.com/office/drawing/2014/main" id="{677FD064-7DF1-0EC5-8F40-0BBFC73373C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038927" y="1191392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1988</a:t>
            </a:r>
            <a:endParaRPr dirty="0"/>
          </a:p>
        </p:txBody>
      </p:sp>
      <p:sp>
        <p:nvSpPr>
          <p:cNvPr id="2198" name="Google Shape;2198;p40">
            <a:extLst>
              <a:ext uri="{FF2B5EF4-FFF2-40B4-BE49-F238E27FC236}">
                <a16:creationId xmlns:a16="http://schemas.microsoft.com/office/drawing/2014/main" id="{F71B727E-1911-2FDF-9465-42F00B28764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369879" y="1191392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1999</a:t>
            </a:r>
            <a:endParaRPr dirty="0"/>
          </a:p>
        </p:txBody>
      </p:sp>
      <p:sp>
        <p:nvSpPr>
          <p:cNvPr id="2199" name="Google Shape;2199;p40">
            <a:extLst>
              <a:ext uri="{FF2B5EF4-FFF2-40B4-BE49-F238E27FC236}">
                <a16:creationId xmlns:a16="http://schemas.microsoft.com/office/drawing/2014/main" id="{7C1112F0-F334-C96D-CE68-7A1DD24AB5CD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571002" y="1621984"/>
            <a:ext cx="1931537" cy="2939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Desarrollo del sistema de telefonía móvil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1400" dirty="0">
              <a:solidFill>
                <a:schemeClr val="tx2">
                  <a:lumMod val="1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</a:rPr>
              <a:t>Desarrollo de la primera 64Mb DRAM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1400" dirty="0">
              <a:solidFill>
                <a:schemeClr val="tx2">
                  <a:lumMod val="1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</a:rPr>
              <a:t>Primer puesto en DRAM en el mundo</a:t>
            </a:r>
            <a:endParaRPr sz="1400" dirty="0">
              <a:solidFill>
                <a:schemeClr val="tx2">
                  <a:lumMod val="1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>
            <a:extLst>
              <a:ext uri="{FF2B5EF4-FFF2-40B4-BE49-F238E27FC236}">
                <a16:creationId xmlns:a16="http://schemas.microsoft.com/office/drawing/2014/main" id="{80D60639-62A0-269F-D4AE-57B16D70AEA1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729204" y="1602871"/>
            <a:ext cx="2259077" cy="2854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</a:rPr>
              <a:t>Desarrollo del primer teléfono móvil de Corea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1400" dirty="0">
              <a:solidFill>
                <a:schemeClr val="tx2">
                  <a:lumMod val="1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</a:rPr>
              <a:t>Se fusionan Samsung Electronics Co Ltd con su filial de telecomunicaciones para crear una empresa unificada: Samsung Electronics</a:t>
            </a:r>
            <a:endParaRPr sz="1400" dirty="0">
              <a:solidFill>
                <a:schemeClr val="tx2">
                  <a:lumMod val="1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>
            <a:extLst>
              <a:ext uri="{FF2B5EF4-FFF2-40B4-BE49-F238E27FC236}">
                <a16:creationId xmlns:a16="http://schemas.microsoft.com/office/drawing/2014/main" id="{EA85613D-C62B-76CE-5C01-650448C543C8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369879" y="1602872"/>
            <a:ext cx="1764900" cy="3123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</a:rPr>
              <a:t>Construcción de planta multicomplejo en Brasil 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1400" dirty="0">
              <a:solidFill>
                <a:schemeClr val="tx2">
                  <a:lumMod val="1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</a:rPr>
              <a:t>Publicación del primer informe Medioambiental Verde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1400" dirty="0">
              <a:solidFill>
                <a:schemeClr val="tx2">
                  <a:lumMod val="1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</a:rPr>
              <a:t>Lanzamiento del primer teléfono móvil MP3, con TV e internet </a:t>
            </a:r>
            <a:endParaRPr sz="1400" dirty="0">
              <a:solidFill>
                <a:schemeClr val="tx2">
                  <a:lumMod val="1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6" name="Google Shape;2198;p40">
            <a:extLst>
              <a:ext uri="{FF2B5EF4-FFF2-40B4-BE49-F238E27FC236}">
                <a16:creationId xmlns:a16="http://schemas.microsoft.com/office/drawing/2014/main" id="{87A40A14-3240-DC79-738A-55528D927C4A}"/>
              </a:ext>
            </a:extLst>
          </p:cNvPr>
          <p:cNvSpPr txBox="1">
            <a:spLocks/>
          </p:cNvSpPr>
          <p:nvPr/>
        </p:nvSpPr>
        <p:spPr>
          <a:xfrm>
            <a:off x="3689550" y="118457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" dirty="0"/>
              <a:t>1992</a:t>
            </a:r>
          </a:p>
        </p:txBody>
      </p:sp>
      <p:sp>
        <p:nvSpPr>
          <p:cNvPr id="2" name="Google Shape;13285;p75">
            <a:extLst>
              <a:ext uri="{FF2B5EF4-FFF2-40B4-BE49-F238E27FC236}">
                <a16:creationId xmlns:a16="http://schemas.microsoft.com/office/drawing/2014/main" id="{8E1D588B-2313-BBBE-8028-A697E5772F9D}"/>
              </a:ext>
            </a:extLst>
          </p:cNvPr>
          <p:cNvSpPr/>
          <p:nvPr/>
        </p:nvSpPr>
        <p:spPr>
          <a:xfrm>
            <a:off x="1527238" y="398399"/>
            <a:ext cx="671432" cy="747710"/>
          </a:xfrm>
          <a:custGeom>
            <a:avLst/>
            <a:gdLst/>
            <a:ahLst/>
            <a:cxnLst/>
            <a:rect l="l" t="t" r="r" b="b"/>
            <a:pathLst>
              <a:path w="20089" h="19323" extrusionOk="0">
                <a:moveTo>
                  <a:pt x="4477" y="1134"/>
                </a:moveTo>
                <a:cubicBezTo>
                  <a:pt x="4624" y="1134"/>
                  <a:pt x="4765" y="1194"/>
                  <a:pt x="4868" y="1300"/>
                </a:cubicBezTo>
                <a:lnTo>
                  <a:pt x="7268" y="3694"/>
                </a:lnTo>
                <a:cubicBezTo>
                  <a:pt x="7489" y="3915"/>
                  <a:pt x="7489" y="4271"/>
                  <a:pt x="7268" y="4494"/>
                </a:cubicBezTo>
                <a:lnTo>
                  <a:pt x="6870" y="4893"/>
                </a:lnTo>
                <a:lnTo>
                  <a:pt x="3669" y="1692"/>
                </a:lnTo>
                <a:lnTo>
                  <a:pt x="4068" y="1300"/>
                </a:lnTo>
                <a:cubicBezTo>
                  <a:pt x="4173" y="1191"/>
                  <a:pt x="4315" y="1134"/>
                  <a:pt x="4466" y="1134"/>
                </a:cubicBezTo>
                <a:cubicBezTo>
                  <a:pt x="4470" y="1134"/>
                  <a:pt x="4473" y="1134"/>
                  <a:pt x="4477" y="1134"/>
                </a:cubicBezTo>
                <a:close/>
                <a:moveTo>
                  <a:pt x="15822" y="12484"/>
                </a:moveTo>
                <a:cubicBezTo>
                  <a:pt x="15973" y="12484"/>
                  <a:pt x="16118" y="12544"/>
                  <a:pt x="16224" y="12650"/>
                </a:cubicBezTo>
                <a:lnTo>
                  <a:pt x="18624" y="15053"/>
                </a:lnTo>
                <a:cubicBezTo>
                  <a:pt x="18845" y="15274"/>
                  <a:pt x="18845" y="15633"/>
                  <a:pt x="18624" y="15854"/>
                </a:cubicBezTo>
                <a:lnTo>
                  <a:pt x="18226" y="16255"/>
                </a:lnTo>
                <a:lnTo>
                  <a:pt x="15022" y="13051"/>
                </a:lnTo>
                <a:lnTo>
                  <a:pt x="15421" y="12650"/>
                </a:lnTo>
                <a:cubicBezTo>
                  <a:pt x="15526" y="12544"/>
                  <a:pt x="15671" y="12484"/>
                  <a:pt x="15822" y="12484"/>
                </a:cubicBezTo>
                <a:close/>
                <a:moveTo>
                  <a:pt x="2881" y="2508"/>
                </a:moveTo>
                <a:lnTo>
                  <a:pt x="6073" y="5699"/>
                </a:lnTo>
                <a:cubicBezTo>
                  <a:pt x="5227" y="6656"/>
                  <a:pt x="5275" y="8103"/>
                  <a:pt x="6175" y="9005"/>
                </a:cubicBezTo>
                <a:lnTo>
                  <a:pt x="10910" y="13743"/>
                </a:lnTo>
                <a:cubicBezTo>
                  <a:pt x="11379" y="14214"/>
                  <a:pt x="11998" y="14451"/>
                  <a:pt x="12618" y="14451"/>
                </a:cubicBezTo>
                <a:cubicBezTo>
                  <a:pt x="13188" y="14451"/>
                  <a:pt x="13758" y="14252"/>
                  <a:pt x="14216" y="13849"/>
                </a:cubicBezTo>
                <a:lnTo>
                  <a:pt x="17408" y="17040"/>
                </a:lnTo>
                <a:cubicBezTo>
                  <a:pt x="16480" y="17810"/>
                  <a:pt x="15350" y="18190"/>
                  <a:pt x="14222" y="18190"/>
                </a:cubicBezTo>
                <a:cubicBezTo>
                  <a:pt x="12939" y="18190"/>
                  <a:pt x="11660" y="17697"/>
                  <a:pt x="10689" y="16726"/>
                </a:cubicBezTo>
                <a:lnTo>
                  <a:pt x="10692" y="16726"/>
                </a:lnTo>
                <a:lnTo>
                  <a:pt x="3192" y="9226"/>
                </a:lnTo>
                <a:cubicBezTo>
                  <a:pt x="1371" y="7402"/>
                  <a:pt x="1235" y="4491"/>
                  <a:pt x="2881" y="2508"/>
                </a:cubicBezTo>
                <a:close/>
                <a:moveTo>
                  <a:pt x="4468" y="1"/>
                </a:moveTo>
                <a:cubicBezTo>
                  <a:pt x="4034" y="1"/>
                  <a:pt x="3600" y="166"/>
                  <a:pt x="3267" y="497"/>
                </a:cubicBezTo>
                <a:lnTo>
                  <a:pt x="2473" y="1285"/>
                </a:lnTo>
                <a:lnTo>
                  <a:pt x="2464" y="1294"/>
                </a:lnTo>
                <a:lnTo>
                  <a:pt x="2458" y="1300"/>
                </a:lnTo>
                <a:lnTo>
                  <a:pt x="2392" y="1366"/>
                </a:lnTo>
                <a:cubicBezTo>
                  <a:pt x="0" y="3758"/>
                  <a:pt x="0" y="7635"/>
                  <a:pt x="2392" y="10026"/>
                </a:cubicBezTo>
                <a:lnTo>
                  <a:pt x="9889" y="17529"/>
                </a:lnTo>
                <a:cubicBezTo>
                  <a:pt x="11086" y="18725"/>
                  <a:pt x="12654" y="19323"/>
                  <a:pt x="14222" y="19323"/>
                </a:cubicBezTo>
                <a:cubicBezTo>
                  <a:pt x="15789" y="19323"/>
                  <a:pt x="17356" y="18725"/>
                  <a:pt x="18552" y="17529"/>
                </a:cubicBezTo>
                <a:lnTo>
                  <a:pt x="18624" y="17457"/>
                </a:lnTo>
                <a:lnTo>
                  <a:pt x="19425" y="16657"/>
                </a:lnTo>
                <a:cubicBezTo>
                  <a:pt x="20089" y="15992"/>
                  <a:pt x="20089" y="14917"/>
                  <a:pt x="19425" y="14253"/>
                </a:cubicBezTo>
                <a:lnTo>
                  <a:pt x="17024" y="11850"/>
                </a:lnTo>
                <a:cubicBezTo>
                  <a:pt x="16692" y="11518"/>
                  <a:pt x="16257" y="11352"/>
                  <a:pt x="15822" y="11352"/>
                </a:cubicBezTo>
                <a:cubicBezTo>
                  <a:pt x="15388" y="11352"/>
                  <a:pt x="14953" y="11518"/>
                  <a:pt x="14621" y="11850"/>
                </a:cubicBezTo>
                <a:lnTo>
                  <a:pt x="13820" y="12650"/>
                </a:lnTo>
                <a:lnTo>
                  <a:pt x="13531" y="12943"/>
                </a:lnTo>
                <a:cubicBezTo>
                  <a:pt x="13278" y="13193"/>
                  <a:pt x="12949" y="13319"/>
                  <a:pt x="12620" y="13319"/>
                </a:cubicBezTo>
                <a:cubicBezTo>
                  <a:pt x="12291" y="13319"/>
                  <a:pt x="11962" y="13193"/>
                  <a:pt x="11710" y="12943"/>
                </a:cubicBezTo>
                <a:lnTo>
                  <a:pt x="6978" y="8205"/>
                </a:lnTo>
                <a:cubicBezTo>
                  <a:pt x="6474" y="7704"/>
                  <a:pt x="6474" y="6889"/>
                  <a:pt x="6978" y="6385"/>
                </a:cubicBezTo>
                <a:lnTo>
                  <a:pt x="7268" y="6095"/>
                </a:lnTo>
                <a:lnTo>
                  <a:pt x="8068" y="5294"/>
                </a:lnTo>
                <a:cubicBezTo>
                  <a:pt x="8733" y="4630"/>
                  <a:pt x="8733" y="3555"/>
                  <a:pt x="8068" y="2891"/>
                </a:cubicBezTo>
                <a:lnTo>
                  <a:pt x="5668" y="497"/>
                </a:lnTo>
                <a:cubicBezTo>
                  <a:pt x="5336" y="166"/>
                  <a:pt x="4902" y="1"/>
                  <a:pt x="4468" y="1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3" name="Google Shape;14716;p79">
            <a:extLst>
              <a:ext uri="{FF2B5EF4-FFF2-40B4-BE49-F238E27FC236}">
                <a16:creationId xmlns:a16="http://schemas.microsoft.com/office/drawing/2014/main" id="{8283CCD2-A7FD-0B86-CC6A-4D48D29B573C}"/>
              </a:ext>
            </a:extLst>
          </p:cNvPr>
          <p:cNvGrpSpPr/>
          <p:nvPr/>
        </p:nvGrpSpPr>
        <p:grpSpPr>
          <a:xfrm>
            <a:off x="4236284" y="433319"/>
            <a:ext cx="671431" cy="677869"/>
            <a:chOff x="-44528075" y="1982825"/>
            <a:chExt cx="300900" cy="301700"/>
          </a:xfrm>
          <a:solidFill>
            <a:schemeClr val="accent1"/>
          </a:solidFill>
        </p:grpSpPr>
        <p:sp>
          <p:nvSpPr>
            <p:cNvPr id="4" name="Google Shape;14717;p79">
              <a:extLst>
                <a:ext uri="{FF2B5EF4-FFF2-40B4-BE49-F238E27FC236}">
                  <a16:creationId xmlns:a16="http://schemas.microsoft.com/office/drawing/2014/main" id="{ACC20D5C-1AB8-D7AC-8729-3FE3C6424561}"/>
                </a:ext>
              </a:extLst>
            </p:cNvPr>
            <p:cNvSpPr/>
            <p:nvPr/>
          </p:nvSpPr>
          <p:spPr>
            <a:xfrm>
              <a:off x="-44528075" y="1982825"/>
              <a:ext cx="300900" cy="301700"/>
            </a:xfrm>
            <a:custGeom>
              <a:avLst/>
              <a:gdLst/>
              <a:ahLst/>
              <a:cxnLst/>
              <a:rect l="l" t="t" r="r" b="b"/>
              <a:pathLst>
                <a:path w="12036" h="12068" extrusionOk="0">
                  <a:moveTo>
                    <a:pt x="9547" y="2175"/>
                  </a:moveTo>
                  <a:cubicBezTo>
                    <a:pt x="9736" y="2175"/>
                    <a:pt x="9893" y="2332"/>
                    <a:pt x="9893" y="2521"/>
                  </a:cubicBezTo>
                  <a:lnTo>
                    <a:pt x="9893" y="9547"/>
                  </a:lnTo>
                  <a:cubicBezTo>
                    <a:pt x="9893" y="9736"/>
                    <a:pt x="9736" y="9893"/>
                    <a:pt x="9547" y="9893"/>
                  </a:cubicBezTo>
                  <a:lnTo>
                    <a:pt x="2552" y="9893"/>
                  </a:lnTo>
                  <a:cubicBezTo>
                    <a:pt x="2332" y="9893"/>
                    <a:pt x="2206" y="9736"/>
                    <a:pt x="2206" y="9547"/>
                  </a:cubicBezTo>
                  <a:lnTo>
                    <a:pt x="2206" y="2521"/>
                  </a:lnTo>
                  <a:cubicBezTo>
                    <a:pt x="2206" y="2332"/>
                    <a:pt x="2332" y="2175"/>
                    <a:pt x="2552" y="21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9"/>
                  </a:lnTo>
                  <a:lnTo>
                    <a:pt x="2458" y="1419"/>
                  </a:lnTo>
                  <a:cubicBezTo>
                    <a:pt x="1891" y="1419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2"/>
                    <a:pt x="1" y="4601"/>
                  </a:cubicBezTo>
                  <a:cubicBezTo>
                    <a:pt x="1" y="4821"/>
                    <a:pt x="158" y="4979"/>
                    <a:pt x="347" y="4979"/>
                  </a:cubicBezTo>
                  <a:lnTo>
                    <a:pt x="1418" y="4979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90"/>
                  </a:lnTo>
                  <a:lnTo>
                    <a:pt x="347" y="7090"/>
                  </a:lnTo>
                  <a:cubicBezTo>
                    <a:pt x="158" y="7090"/>
                    <a:pt x="1" y="7247"/>
                    <a:pt x="1" y="7436"/>
                  </a:cubicBezTo>
                  <a:cubicBezTo>
                    <a:pt x="1" y="7657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50"/>
                    <a:pt x="2458" y="10650"/>
                  </a:cubicBezTo>
                  <a:lnTo>
                    <a:pt x="2836" y="10650"/>
                  </a:lnTo>
                  <a:lnTo>
                    <a:pt x="2836" y="11689"/>
                  </a:lnTo>
                  <a:cubicBezTo>
                    <a:pt x="2836" y="11910"/>
                    <a:pt x="2994" y="12067"/>
                    <a:pt x="3183" y="12067"/>
                  </a:cubicBezTo>
                  <a:cubicBezTo>
                    <a:pt x="3372" y="12067"/>
                    <a:pt x="3529" y="11910"/>
                    <a:pt x="3529" y="11689"/>
                  </a:cubicBezTo>
                  <a:lnTo>
                    <a:pt x="3529" y="10555"/>
                  </a:lnTo>
                  <a:lnTo>
                    <a:pt x="4254" y="10555"/>
                  </a:lnTo>
                  <a:lnTo>
                    <a:pt x="4254" y="11626"/>
                  </a:lnTo>
                  <a:cubicBezTo>
                    <a:pt x="4254" y="11815"/>
                    <a:pt x="4411" y="11973"/>
                    <a:pt x="4600" y="11973"/>
                  </a:cubicBezTo>
                  <a:cubicBezTo>
                    <a:pt x="4789" y="11973"/>
                    <a:pt x="4947" y="11815"/>
                    <a:pt x="4947" y="11626"/>
                  </a:cubicBezTo>
                  <a:lnTo>
                    <a:pt x="4947" y="10555"/>
                  </a:lnTo>
                  <a:lnTo>
                    <a:pt x="5671" y="10555"/>
                  </a:lnTo>
                  <a:lnTo>
                    <a:pt x="5671" y="11626"/>
                  </a:lnTo>
                  <a:cubicBezTo>
                    <a:pt x="5671" y="11815"/>
                    <a:pt x="5829" y="11973"/>
                    <a:pt x="6018" y="11973"/>
                  </a:cubicBezTo>
                  <a:cubicBezTo>
                    <a:pt x="6207" y="11973"/>
                    <a:pt x="6365" y="11815"/>
                    <a:pt x="6365" y="11626"/>
                  </a:cubicBezTo>
                  <a:lnTo>
                    <a:pt x="6365" y="10555"/>
                  </a:lnTo>
                  <a:lnTo>
                    <a:pt x="7089" y="10555"/>
                  </a:lnTo>
                  <a:lnTo>
                    <a:pt x="7089" y="11626"/>
                  </a:lnTo>
                  <a:cubicBezTo>
                    <a:pt x="7089" y="11815"/>
                    <a:pt x="7247" y="11973"/>
                    <a:pt x="7436" y="11973"/>
                  </a:cubicBezTo>
                  <a:cubicBezTo>
                    <a:pt x="7625" y="11973"/>
                    <a:pt x="7782" y="11815"/>
                    <a:pt x="7782" y="11626"/>
                  </a:cubicBezTo>
                  <a:lnTo>
                    <a:pt x="7782" y="10555"/>
                  </a:lnTo>
                  <a:lnTo>
                    <a:pt x="8507" y="10555"/>
                  </a:lnTo>
                  <a:lnTo>
                    <a:pt x="8507" y="11626"/>
                  </a:lnTo>
                  <a:cubicBezTo>
                    <a:pt x="8507" y="11815"/>
                    <a:pt x="8664" y="11973"/>
                    <a:pt x="8853" y="11973"/>
                  </a:cubicBezTo>
                  <a:cubicBezTo>
                    <a:pt x="9042" y="11973"/>
                    <a:pt x="9200" y="11815"/>
                    <a:pt x="9200" y="11626"/>
                  </a:cubicBezTo>
                  <a:lnTo>
                    <a:pt x="9200" y="10555"/>
                  </a:lnTo>
                  <a:lnTo>
                    <a:pt x="9547" y="10555"/>
                  </a:lnTo>
                  <a:cubicBezTo>
                    <a:pt x="10145" y="10555"/>
                    <a:pt x="10618" y="10082"/>
                    <a:pt x="10618" y="9484"/>
                  </a:cubicBezTo>
                  <a:lnTo>
                    <a:pt x="10618" y="9137"/>
                  </a:lnTo>
                  <a:lnTo>
                    <a:pt x="11689" y="9137"/>
                  </a:lnTo>
                  <a:cubicBezTo>
                    <a:pt x="11878" y="9137"/>
                    <a:pt x="12035" y="8980"/>
                    <a:pt x="12035" y="8791"/>
                  </a:cubicBezTo>
                  <a:cubicBezTo>
                    <a:pt x="12035" y="8602"/>
                    <a:pt x="11878" y="8444"/>
                    <a:pt x="11689" y="8444"/>
                  </a:cubicBezTo>
                  <a:lnTo>
                    <a:pt x="10618" y="8444"/>
                  </a:lnTo>
                  <a:lnTo>
                    <a:pt x="10618" y="7720"/>
                  </a:lnTo>
                  <a:lnTo>
                    <a:pt x="11689" y="7720"/>
                  </a:lnTo>
                  <a:cubicBezTo>
                    <a:pt x="11878" y="7720"/>
                    <a:pt x="12035" y="7562"/>
                    <a:pt x="12035" y="7373"/>
                  </a:cubicBezTo>
                  <a:cubicBezTo>
                    <a:pt x="12035" y="7153"/>
                    <a:pt x="11878" y="6995"/>
                    <a:pt x="11689" y="6995"/>
                  </a:cubicBezTo>
                  <a:lnTo>
                    <a:pt x="10618" y="6995"/>
                  </a:lnTo>
                  <a:lnTo>
                    <a:pt x="10618" y="6302"/>
                  </a:lnTo>
                  <a:lnTo>
                    <a:pt x="11689" y="6302"/>
                  </a:lnTo>
                  <a:cubicBezTo>
                    <a:pt x="11878" y="6302"/>
                    <a:pt x="12035" y="6144"/>
                    <a:pt x="12035" y="5955"/>
                  </a:cubicBezTo>
                  <a:cubicBezTo>
                    <a:pt x="12035" y="5735"/>
                    <a:pt x="11878" y="5577"/>
                    <a:pt x="11689" y="5577"/>
                  </a:cubicBezTo>
                  <a:lnTo>
                    <a:pt x="10618" y="5577"/>
                  </a:lnTo>
                  <a:lnTo>
                    <a:pt x="10618" y="4884"/>
                  </a:lnTo>
                  <a:lnTo>
                    <a:pt x="11689" y="4884"/>
                  </a:lnTo>
                  <a:lnTo>
                    <a:pt x="11689" y="4979"/>
                  </a:lnTo>
                  <a:cubicBezTo>
                    <a:pt x="11878" y="4979"/>
                    <a:pt x="12035" y="4821"/>
                    <a:pt x="12035" y="4601"/>
                  </a:cubicBezTo>
                  <a:cubicBezTo>
                    <a:pt x="12035" y="4412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5" y="3372"/>
                    <a:pt x="12035" y="3183"/>
                  </a:cubicBezTo>
                  <a:cubicBezTo>
                    <a:pt x="12035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9"/>
                    <a:pt x="9547" y="1419"/>
                  </a:cubicBezTo>
                  <a:lnTo>
                    <a:pt x="9200" y="1419"/>
                  </a:lnTo>
                  <a:lnTo>
                    <a:pt x="9200" y="347"/>
                  </a:lnTo>
                  <a:cubicBezTo>
                    <a:pt x="9200" y="158"/>
                    <a:pt x="9042" y="1"/>
                    <a:pt x="8853" y="1"/>
                  </a:cubicBezTo>
                  <a:cubicBezTo>
                    <a:pt x="8664" y="1"/>
                    <a:pt x="8507" y="158"/>
                    <a:pt x="8507" y="347"/>
                  </a:cubicBezTo>
                  <a:lnTo>
                    <a:pt x="8507" y="1419"/>
                  </a:lnTo>
                  <a:lnTo>
                    <a:pt x="7782" y="1419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9"/>
                  </a:lnTo>
                  <a:lnTo>
                    <a:pt x="6365" y="1419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1" y="158"/>
                    <a:pt x="5671" y="347"/>
                  </a:cubicBezTo>
                  <a:lnTo>
                    <a:pt x="5671" y="1419"/>
                  </a:lnTo>
                  <a:lnTo>
                    <a:pt x="4947" y="1419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9"/>
                  </a:lnTo>
                  <a:lnTo>
                    <a:pt x="3529" y="1419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718;p79">
              <a:extLst>
                <a:ext uri="{FF2B5EF4-FFF2-40B4-BE49-F238E27FC236}">
                  <a16:creationId xmlns:a16="http://schemas.microsoft.com/office/drawing/2014/main" id="{2B579482-6AD1-ECC1-6AB0-DC1406F66635}"/>
                </a:ext>
              </a:extLst>
            </p:cNvPr>
            <p:cNvSpPr/>
            <p:nvPr/>
          </p:nvSpPr>
          <p:spPr>
            <a:xfrm>
              <a:off x="-44455600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719;p79">
              <a:extLst>
                <a:ext uri="{FF2B5EF4-FFF2-40B4-BE49-F238E27FC236}">
                  <a16:creationId xmlns:a16="http://schemas.microsoft.com/office/drawing/2014/main" id="{62ECBAEC-A8AF-F975-F95D-FE5FE0522A04}"/>
                </a:ext>
              </a:extLst>
            </p:cNvPr>
            <p:cNvSpPr/>
            <p:nvPr/>
          </p:nvSpPr>
          <p:spPr>
            <a:xfrm>
              <a:off x="-44455600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720;p79">
              <a:extLst>
                <a:ext uri="{FF2B5EF4-FFF2-40B4-BE49-F238E27FC236}">
                  <a16:creationId xmlns:a16="http://schemas.microsoft.com/office/drawing/2014/main" id="{C0983957-2941-7119-BA86-BCD8E7E444A4}"/>
                </a:ext>
              </a:extLst>
            </p:cNvPr>
            <p:cNvSpPr/>
            <p:nvPr/>
          </p:nvSpPr>
          <p:spPr>
            <a:xfrm>
              <a:off x="-443146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721;p79">
              <a:extLst>
                <a:ext uri="{FF2B5EF4-FFF2-40B4-BE49-F238E27FC236}">
                  <a16:creationId xmlns:a16="http://schemas.microsoft.com/office/drawing/2014/main" id="{10D5094C-78E5-385B-9437-5A1DCD63D670}"/>
                </a:ext>
              </a:extLst>
            </p:cNvPr>
            <p:cNvSpPr/>
            <p:nvPr/>
          </p:nvSpPr>
          <p:spPr>
            <a:xfrm>
              <a:off x="-44314625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722;p79">
              <a:extLst>
                <a:ext uri="{FF2B5EF4-FFF2-40B4-BE49-F238E27FC236}">
                  <a16:creationId xmlns:a16="http://schemas.microsoft.com/office/drawing/2014/main" id="{1E16D80B-3B48-1862-3C1D-8A3586E09C40}"/>
                </a:ext>
              </a:extLst>
            </p:cNvPr>
            <p:cNvSpPr/>
            <p:nvPr/>
          </p:nvSpPr>
          <p:spPr>
            <a:xfrm>
              <a:off x="-44447725" y="2062375"/>
              <a:ext cx="143350" cy="140225"/>
            </a:xfrm>
            <a:custGeom>
              <a:avLst/>
              <a:gdLst/>
              <a:ahLst/>
              <a:cxnLst/>
              <a:rect l="l" t="t" r="r" b="b"/>
              <a:pathLst>
                <a:path w="5734" h="5609" extrusionOk="0">
                  <a:moveTo>
                    <a:pt x="3182" y="757"/>
                  </a:moveTo>
                  <a:lnTo>
                    <a:pt x="3182" y="883"/>
                  </a:lnTo>
                  <a:cubicBezTo>
                    <a:pt x="3182" y="1041"/>
                    <a:pt x="3277" y="1167"/>
                    <a:pt x="3434" y="1198"/>
                  </a:cubicBezTo>
                  <a:cubicBezTo>
                    <a:pt x="3623" y="1261"/>
                    <a:pt x="3812" y="1387"/>
                    <a:pt x="3970" y="1513"/>
                  </a:cubicBezTo>
                  <a:cubicBezTo>
                    <a:pt x="4049" y="1553"/>
                    <a:pt x="4142" y="1593"/>
                    <a:pt x="4231" y="1593"/>
                  </a:cubicBezTo>
                  <a:cubicBezTo>
                    <a:pt x="4282" y="1593"/>
                    <a:pt x="4333" y="1579"/>
                    <a:pt x="4379" y="1545"/>
                  </a:cubicBezTo>
                  <a:lnTo>
                    <a:pt x="4505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00" y="2206"/>
                    <a:pt x="4537" y="2364"/>
                    <a:pt x="4568" y="2490"/>
                  </a:cubicBezTo>
                  <a:cubicBezTo>
                    <a:pt x="4600" y="2710"/>
                    <a:pt x="4600" y="2899"/>
                    <a:pt x="4568" y="3120"/>
                  </a:cubicBezTo>
                  <a:cubicBezTo>
                    <a:pt x="4537" y="3277"/>
                    <a:pt x="4600" y="3403"/>
                    <a:pt x="4726" y="3466"/>
                  </a:cubicBezTo>
                  <a:lnTo>
                    <a:pt x="4852" y="3561"/>
                  </a:lnTo>
                  <a:lnTo>
                    <a:pt x="4505" y="4128"/>
                  </a:lnTo>
                  <a:lnTo>
                    <a:pt x="4379" y="4065"/>
                  </a:lnTo>
                  <a:cubicBezTo>
                    <a:pt x="4323" y="4037"/>
                    <a:pt x="4260" y="4021"/>
                    <a:pt x="4196" y="4021"/>
                  </a:cubicBezTo>
                  <a:cubicBezTo>
                    <a:pt x="4118" y="4021"/>
                    <a:pt x="4039" y="4044"/>
                    <a:pt x="3970" y="4097"/>
                  </a:cubicBezTo>
                  <a:cubicBezTo>
                    <a:pt x="3812" y="4254"/>
                    <a:pt x="3623" y="4349"/>
                    <a:pt x="3434" y="4412"/>
                  </a:cubicBezTo>
                  <a:cubicBezTo>
                    <a:pt x="3277" y="4475"/>
                    <a:pt x="3182" y="4632"/>
                    <a:pt x="3182" y="4727"/>
                  </a:cubicBezTo>
                  <a:lnTo>
                    <a:pt x="3182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394" y="4475"/>
                    <a:pt x="2237" y="4412"/>
                  </a:cubicBezTo>
                  <a:cubicBezTo>
                    <a:pt x="2048" y="4349"/>
                    <a:pt x="1859" y="4223"/>
                    <a:pt x="1701" y="4097"/>
                  </a:cubicBezTo>
                  <a:cubicBezTo>
                    <a:pt x="1622" y="4057"/>
                    <a:pt x="1529" y="4017"/>
                    <a:pt x="1440" y="4017"/>
                  </a:cubicBezTo>
                  <a:cubicBezTo>
                    <a:pt x="1389" y="4017"/>
                    <a:pt x="1338" y="4030"/>
                    <a:pt x="1292" y="4065"/>
                  </a:cubicBezTo>
                  <a:lnTo>
                    <a:pt x="1166" y="4128"/>
                  </a:lnTo>
                  <a:lnTo>
                    <a:pt x="819" y="3561"/>
                  </a:lnTo>
                  <a:lnTo>
                    <a:pt x="945" y="3466"/>
                  </a:lnTo>
                  <a:cubicBezTo>
                    <a:pt x="1071" y="3403"/>
                    <a:pt x="1134" y="3246"/>
                    <a:pt x="1103" y="3120"/>
                  </a:cubicBezTo>
                  <a:cubicBezTo>
                    <a:pt x="1071" y="2899"/>
                    <a:pt x="1071" y="2710"/>
                    <a:pt x="1103" y="2490"/>
                  </a:cubicBezTo>
                  <a:cubicBezTo>
                    <a:pt x="1134" y="2332"/>
                    <a:pt x="1071" y="2206"/>
                    <a:pt x="945" y="2143"/>
                  </a:cubicBezTo>
                  <a:lnTo>
                    <a:pt x="819" y="2049"/>
                  </a:lnTo>
                  <a:lnTo>
                    <a:pt x="1166" y="1482"/>
                  </a:lnTo>
                  <a:lnTo>
                    <a:pt x="1292" y="1545"/>
                  </a:lnTo>
                  <a:cubicBezTo>
                    <a:pt x="1350" y="1589"/>
                    <a:pt x="1416" y="1612"/>
                    <a:pt x="1481" y="1612"/>
                  </a:cubicBezTo>
                  <a:cubicBezTo>
                    <a:pt x="1557" y="1612"/>
                    <a:pt x="1634" y="1581"/>
                    <a:pt x="1701" y="1513"/>
                  </a:cubicBezTo>
                  <a:cubicBezTo>
                    <a:pt x="1859" y="1356"/>
                    <a:pt x="2048" y="1261"/>
                    <a:pt x="2237" y="1198"/>
                  </a:cubicBezTo>
                  <a:cubicBezTo>
                    <a:pt x="2394" y="1167"/>
                    <a:pt x="2489" y="1009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53" y="1"/>
                    <a:pt x="1796" y="158"/>
                    <a:pt x="1796" y="347"/>
                  </a:cubicBezTo>
                  <a:lnTo>
                    <a:pt x="1796" y="599"/>
                  </a:lnTo>
                  <a:cubicBezTo>
                    <a:pt x="1701" y="631"/>
                    <a:pt x="1575" y="726"/>
                    <a:pt x="1481" y="789"/>
                  </a:cubicBezTo>
                  <a:lnTo>
                    <a:pt x="1292" y="663"/>
                  </a:lnTo>
                  <a:cubicBezTo>
                    <a:pt x="1242" y="643"/>
                    <a:pt x="1186" y="632"/>
                    <a:pt x="1129" y="632"/>
                  </a:cubicBezTo>
                  <a:cubicBezTo>
                    <a:pt x="1007" y="632"/>
                    <a:pt x="884" y="681"/>
                    <a:pt x="819" y="789"/>
                  </a:cubicBezTo>
                  <a:lnTo>
                    <a:pt x="126" y="2017"/>
                  </a:lnTo>
                  <a:cubicBezTo>
                    <a:pt x="32" y="2175"/>
                    <a:pt x="63" y="2395"/>
                    <a:pt x="221" y="2490"/>
                  </a:cubicBezTo>
                  <a:lnTo>
                    <a:pt x="441" y="2616"/>
                  </a:lnTo>
                  <a:lnTo>
                    <a:pt x="441" y="2994"/>
                  </a:lnTo>
                  <a:lnTo>
                    <a:pt x="221" y="3120"/>
                  </a:lnTo>
                  <a:cubicBezTo>
                    <a:pt x="95" y="3183"/>
                    <a:pt x="0" y="3435"/>
                    <a:pt x="126" y="3592"/>
                  </a:cubicBezTo>
                  <a:lnTo>
                    <a:pt x="819" y="4821"/>
                  </a:lnTo>
                  <a:cubicBezTo>
                    <a:pt x="879" y="4921"/>
                    <a:pt x="989" y="4983"/>
                    <a:pt x="1102" y="4983"/>
                  </a:cubicBezTo>
                  <a:cubicBezTo>
                    <a:pt x="1168" y="4983"/>
                    <a:pt x="1234" y="4962"/>
                    <a:pt x="1292" y="4916"/>
                  </a:cubicBezTo>
                  <a:lnTo>
                    <a:pt x="1481" y="4821"/>
                  </a:lnTo>
                  <a:cubicBezTo>
                    <a:pt x="1607" y="4884"/>
                    <a:pt x="1733" y="4979"/>
                    <a:pt x="1796" y="5010"/>
                  </a:cubicBezTo>
                  <a:lnTo>
                    <a:pt x="1796" y="5231"/>
                  </a:lnTo>
                  <a:cubicBezTo>
                    <a:pt x="1796" y="5451"/>
                    <a:pt x="1953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8" y="5451"/>
                    <a:pt x="3938" y="5231"/>
                  </a:cubicBezTo>
                  <a:lnTo>
                    <a:pt x="3938" y="5010"/>
                  </a:lnTo>
                  <a:cubicBezTo>
                    <a:pt x="4064" y="4979"/>
                    <a:pt x="4159" y="4884"/>
                    <a:pt x="4253" y="4821"/>
                  </a:cubicBezTo>
                  <a:lnTo>
                    <a:pt x="4442" y="4916"/>
                  </a:lnTo>
                  <a:cubicBezTo>
                    <a:pt x="4501" y="4951"/>
                    <a:pt x="4574" y="4969"/>
                    <a:pt x="4644" y="4969"/>
                  </a:cubicBezTo>
                  <a:cubicBezTo>
                    <a:pt x="4762" y="4969"/>
                    <a:pt x="4875" y="4920"/>
                    <a:pt x="4915" y="4821"/>
                  </a:cubicBezTo>
                  <a:lnTo>
                    <a:pt x="5639" y="3592"/>
                  </a:lnTo>
                  <a:cubicBezTo>
                    <a:pt x="5702" y="3435"/>
                    <a:pt x="5671" y="3246"/>
                    <a:pt x="5513" y="3120"/>
                  </a:cubicBezTo>
                  <a:lnTo>
                    <a:pt x="5324" y="2994"/>
                  </a:lnTo>
                  <a:lnTo>
                    <a:pt x="5324" y="2616"/>
                  </a:lnTo>
                  <a:lnTo>
                    <a:pt x="5513" y="2490"/>
                  </a:lnTo>
                  <a:cubicBezTo>
                    <a:pt x="5671" y="2395"/>
                    <a:pt x="5734" y="2175"/>
                    <a:pt x="5639" y="2017"/>
                  </a:cubicBezTo>
                  <a:lnTo>
                    <a:pt x="4915" y="789"/>
                  </a:lnTo>
                  <a:cubicBezTo>
                    <a:pt x="4872" y="681"/>
                    <a:pt x="4742" y="618"/>
                    <a:pt x="4614" y="618"/>
                  </a:cubicBezTo>
                  <a:cubicBezTo>
                    <a:pt x="4553" y="618"/>
                    <a:pt x="4493" y="632"/>
                    <a:pt x="4442" y="663"/>
                  </a:cubicBezTo>
                  <a:lnTo>
                    <a:pt x="4253" y="789"/>
                  </a:lnTo>
                  <a:cubicBezTo>
                    <a:pt x="4127" y="726"/>
                    <a:pt x="4001" y="631"/>
                    <a:pt x="3938" y="599"/>
                  </a:cubicBezTo>
                  <a:lnTo>
                    <a:pt x="3938" y="347"/>
                  </a:lnTo>
                  <a:cubicBezTo>
                    <a:pt x="3938" y="158"/>
                    <a:pt x="3781" y="1"/>
                    <a:pt x="3592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723;p79">
              <a:extLst>
                <a:ext uri="{FF2B5EF4-FFF2-40B4-BE49-F238E27FC236}">
                  <a16:creationId xmlns:a16="http://schemas.microsoft.com/office/drawing/2014/main" id="{2EF61296-A460-21DB-1F70-5F936FA71097}"/>
                </a:ext>
              </a:extLst>
            </p:cNvPr>
            <p:cNvSpPr/>
            <p:nvPr/>
          </p:nvSpPr>
          <p:spPr>
            <a:xfrm>
              <a:off x="-44403625" y="2107275"/>
              <a:ext cx="53575" cy="52800"/>
            </a:xfrm>
            <a:custGeom>
              <a:avLst/>
              <a:gdLst/>
              <a:ahLst/>
              <a:cxnLst/>
              <a:rect l="l" t="t" r="r" b="b"/>
              <a:pathLst>
                <a:path w="2143" h="2112" extrusionOk="0">
                  <a:moveTo>
                    <a:pt x="1072" y="662"/>
                  </a:moveTo>
                  <a:cubicBezTo>
                    <a:pt x="1261" y="662"/>
                    <a:pt x="1418" y="820"/>
                    <a:pt x="1418" y="1009"/>
                  </a:cubicBezTo>
                  <a:cubicBezTo>
                    <a:pt x="1418" y="1198"/>
                    <a:pt x="1261" y="1355"/>
                    <a:pt x="1072" y="1355"/>
                  </a:cubicBezTo>
                  <a:cubicBezTo>
                    <a:pt x="882" y="1355"/>
                    <a:pt x="725" y="1198"/>
                    <a:pt x="725" y="1009"/>
                  </a:cubicBezTo>
                  <a:cubicBezTo>
                    <a:pt x="725" y="820"/>
                    <a:pt x="882" y="662"/>
                    <a:pt x="1072" y="662"/>
                  </a:cubicBezTo>
                  <a:close/>
                  <a:moveTo>
                    <a:pt x="1072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2"/>
                    <a:pt x="1072" y="2112"/>
                  </a:cubicBezTo>
                  <a:cubicBezTo>
                    <a:pt x="1670" y="2112"/>
                    <a:pt x="2143" y="1639"/>
                    <a:pt x="2143" y="1040"/>
                  </a:cubicBezTo>
                  <a:cubicBezTo>
                    <a:pt x="2143" y="473"/>
                    <a:pt x="1670" y="1"/>
                    <a:pt x="1072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3362;p75">
            <a:extLst>
              <a:ext uri="{FF2B5EF4-FFF2-40B4-BE49-F238E27FC236}">
                <a16:creationId xmlns:a16="http://schemas.microsoft.com/office/drawing/2014/main" id="{9DB49CC9-0D16-8511-2BDF-96DFCBD0D1DD}"/>
              </a:ext>
            </a:extLst>
          </p:cNvPr>
          <p:cNvGrpSpPr/>
          <p:nvPr/>
        </p:nvGrpSpPr>
        <p:grpSpPr>
          <a:xfrm>
            <a:off x="6998560" y="455855"/>
            <a:ext cx="507537" cy="728721"/>
            <a:chOff x="3342275" y="2615925"/>
            <a:chExt cx="339700" cy="483150"/>
          </a:xfrm>
          <a:solidFill>
            <a:schemeClr val="accent1"/>
          </a:solidFill>
        </p:grpSpPr>
        <p:sp>
          <p:nvSpPr>
            <p:cNvPr id="13" name="Google Shape;13363;p75">
              <a:extLst>
                <a:ext uri="{FF2B5EF4-FFF2-40B4-BE49-F238E27FC236}">
                  <a16:creationId xmlns:a16="http://schemas.microsoft.com/office/drawing/2014/main" id="{FF09A7D3-5B24-4BE6-F18F-022F8743CC0A}"/>
                </a:ext>
              </a:extLst>
            </p:cNvPr>
            <p:cNvSpPr/>
            <p:nvPr/>
          </p:nvSpPr>
          <p:spPr>
            <a:xfrm>
              <a:off x="3342275" y="2615925"/>
              <a:ext cx="339700" cy="483150"/>
            </a:xfrm>
            <a:custGeom>
              <a:avLst/>
              <a:gdLst/>
              <a:ahLst/>
              <a:cxnLst/>
              <a:rect l="l" t="t" r="r" b="b"/>
              <a:pathLst>
                <a:path w="13588" h="19326" extrusionOk="0">
                  <a:moveTo>
                    <a:pt x="11891" y="1133"/>
                  </a:moveTo>
                  <a:cubicBezTo>
                    <a:pt x="12202" y="1133"/>
                    <a:pt x="12455" y="1387"/>
                    <a:pt x="12455" y="1701"/>
                  </a:cubicBezTo>
                  <a:lnTo>
                    <a:pt x="12455" y="2265"/>
                  </a:lnTo>
                  <a:lnTo>
                    <a:pt x="1132" y="2265"/>
                  </a:lnTo>
                  <a:lnTo>
                    <a:pt x="1132" y="1701"/>
                  </a:lnTo>
                  <a:cubicBezTo>
                    <a:pt x="1132" y="1387"/>
                    <a:pt x="1386" y="1133"/>
                    <a:pt x="1700" y="1133"/>
                  </a:cubicBezTo>
                  <a:close/>
                  <a:moveTo>
                    <a:pt x="12455" y="3398"/>
                  </a:moveTo>
                  <a:lnTo>
                    <a:pt x="12455" y="14796"/>
                  </a:lnTo>
                  <a:lnTo>
                    <a:pt x="1132" y="14796"/>
                  </a:lnTo>
                  <a:lnTo>
                    <a:pt x="1132" y="3398"/>
                  </a:lnTo>
                  <a:close/>
                  <a:moveTo>
                    <a:pt x="12455" y="15928"/>
                  </a:moveTo>
                  <a:lnTo>
                    <a:pt x="12455" y="17628"/>
                  </a:lnTo>
                  <a:cubicBezTo>
                    <a:pt x="12455" y="17939"/>
                    <a:pt x="12202" y="18193"/>
                    <a:pt x="11891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2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1891" y="19325"/>
                  </a:lnTo>
                  <a:cubicBezTo>
                    <a:pt x="12827" y="19325"/>
                    <a:pt x="13588" y="18564"/>
                    <a:pt x="13588" y="17628"/>
                  </a:cubicBezTo>
                  <a:lnTo>
                    <a:pt x="13588" y="1701"/>
                  </a:lnTo>
                  <a:cubicBezTo>
                    <a:pt x="13588" y="762"/>
                    <a:pt x="12827" y="1"/>
                    <a:pt x="11891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13364;p75">
              <a:extLst>
                <a:ext uri="{FF2B5EF4-FFF2-40B4-BE49-F238E27FC236}">
                  <a16:creationId xmlns:a16="http://schemas.microsoft.com/office/drawing/2014/main" id="{6AFE83A1-4A2A-EC8A-74E4-BF4B8CC65BE6}"/>
                </a:ext>
              </a:extLst>
            </p:cNvPr>
            <p:cNvSpPr/>
            <p:nvPr/>
          </p:nvSpPr>
          <p:spPr>
            <a:xfrm>
              <a:off x="3461600" y="3030200"/>
              <a:ext cx="101025" cy="28325"/>
            </a:xfrm>
            <a:custGeom>
              <a:avLst/>
              <a:gdLst/>
              <a:ahLst/>
              <a:cxnLst/>
              <a:rect l="l" t="t" r="r" b="b"/>
              <a:pathLst>
                <a:path w="4041" h="1133" extrusionOk="0">
                  <a:moveTo>
                    <a:pt x="568" y="1"/>
                  </a:moveTo>
                  <a:cubicBezTo>
                    <a:pt x="254" y="1"/>
                    <a:pt x="1" y="251"/>
                    <a:pt x="1" y="565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3473" y="1133"/>
                  </a:lnTo>
                  <a:cubicBezTo>
                    <a:pt x="3787" y="1133"/>
                    <a:pt x="4041" y="879"/>
                    <a:pt x="4041" y="565"/>
                  </a:cubicBezTo>
                  <a:cubicBezTo>
                    <a:pt x="4041" y="251"/>
                    <a:pt x="3787" y="1"/>
                    <a:pt x="3473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367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>
          <a:extLst>
            <a:ext uri="{FF2B5EF4-FFF2-40B4-BE49-F238E27FC236}">
              <a16:creationId xmlns:a16="http://schemas.microsoft.com/office/drawing/2014/main" id="{9FE28DEA-3461-37C8-F57E-E633F9949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40">
            <a:extLst>
              <a:ext uri="{FF2B5EF4-FFF2-40B4-BE49-F238E27FC236}">
                <a16:creationId xmlns:a16="http://schemas.microsoft.com/office/drawing/2014/main" id="{4DDC3324-B684-D51A-8F3D-E1A7CA438397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931661" y="1191391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2003</a:t>
            </a:r>
            <a:endParaRPr dirty="0"/>
          </a:p>
        </p:txBody>
      </p:sp>
      <p:sp>
        <p:nvSpPr>
          <p:cNvPr id="2198" name="Google Shape;2198;p40">
            <a:extLst>
              <a:ext uri="{FF2B5EF4-FFF2-40B4-BE49-F238E27FC236}">
                <a16:creationId xmlns:a16="http://schemas.microsoft.com/office/drawing/2014/main" id="{D7AE1BA8-08C7-245D-40A1-8C50659770B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262613" y="1191391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2005</a:t>
            </a:r>
            <a:endParaRPr dirty="0"/>
          </a:p>
        </p:txBody>
      </p:sp>
      <p:sp>
        <p:nvSpPr>
          <p:cNvPr id="2199" name="Google Shape;2199;p40">
            <a:extLst>
              <a:ext uri="{FF2B5EF4-FFF2-40B4-BE49-F238E27FC236}">
                <a16:creationId xmlns:a16="http://schemas.microsoft.com/office/drawing/2014/main" id="{3143351B-A5D3-AEA9-0067-2B817F3B746D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224438" y="1602871"/>
            <a:ext cx="2213464" cy="27944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Desarrollo de memoria flash de 80nm 2Gb DDR2 DRAM &amp; 60nm 8Gb NAND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1400" dirty="0">
              <a:solidFill>
                <a:schemeClr val="tx2">
                  <a:lumMod val="10000"/>
                </a:schemeClr>
              </a:solidFill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Desarrollo de memoria de fusión de 90nm 1Gb ONENAND de primera generación 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1400" dirty="0">
              <a:solidFill>
                <a:schemeClr val="tx2">
                  <a:lumMod val="10000"/>
                </a:schemeClr>
              </a:solidFill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Los beneficios netos alcanzaron los 10000 millones de dólares</a:t>
            </a:r>
          </a:p>
        </p:txBody>
      </p:sp>
      <p:sp>
        <p:nvSpPr>
          <p:cNvPr id="2200" name="Google Shape;2200;p40">
            <a:extLst>
              <a:ext uri="{FF2B5EF4-FFF2-40B4-BE49-F238E27FC236}">
                <a16:creationId xmlns:a16="http://schemas.microsoft.com/office/drawing/2014/main" id="{0A5A2975-BB3A-66EB-7411-A3AD8147ACEF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944104" y="1602871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1. Lanzamiento del primer teléfono móvil con cámara y antena incorporada del mundo</a:t>
            </a:r>
            <a:endParaRPr sz="1400" dirty="0">
              <a:solidFill>
                <a:schemeClr val="tx2">
                  <a:lumMod val="1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>
            <a:extLst>
              <a:ext uri="{FF2B5EF4-FFF2-40B4-BE49-F238E27FC236}">
                <a16:creationId xmlns:a16="http://schemas.microsoft.com/office/drawing/2014/main" id="{6E599CDF-9AA0-A946-0559-FAAB6E993047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022646" y="1602871"/>
            <a:ext cx="2289147" cy="3328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IEEE aprueba oficialmente WiBro como norma internacional para sistemas de comunicación 4G 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1400" dirty="0">
              <a:solidFill>
                <a:schemeClr val="tx2">
                  <a:lumMod val="10000"/>
                </a:schemeClr>
              </a:solidFill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Desarrollo de nuevo dispositivo de almacenamiento de datos, el SSD 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1400" dirty="0">
              <a:solidFill>
                <a:schemeClr val="tx2">
                  <a:lumMod val="10000"/>
                </a:schemeClr>
              </a:solidFill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Los envíos de teléfonos móviles superan los 100 millones de unidades al año</a:t>
            </a:r>
            <a:endParaRPr sz="1400" dirty="0">
              <a:solidFill>
                <a:schemeClr val="tx2">
                  <a:lumMod val="1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6" name="Google Shape;2198;p40">
            <a:extLst>
              <a:ext uri="{FF2B5EF4-FFF2-40B4-BE49-F238E27FC236}">
                <a16:creationId xmlns:a16="http://schemas.microsoft.com/office/drawing/2014/main" id="{8962109D-DD00-9E07-B8CC-BD9B89903011}"/>
              </a:ext>
            </a:extLst>
          </p:cNvPr>
          <p:cNvSpPr txBox="1">
            <a:spLocks/>
          </p:cNvSpPr>
          <p:nvPr/>
        </p:nvSpPr>
        <p:spPr>
          <a:xfrm>
            <a:off x="3448720" y="1182460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" dirty="0"/>
              <a:t>2004</a:t>
            </a:r>
          </a:p>
        </p:txBody>
      </p:sp>
      <p:grpSp>
        <p:nvGrpSpPr>
          <p:cNvPr id="2" name="Google Shape;13830;p77">
            <a:extLst>
              <a:ext uri="{FF2B5EF4-FFF2-40B4-BE49-F238E27FC236}">
                <a16:creationId xmlns:a16="http://schemas.microsoft.com/office/drawing/2014/main" id="{91B34ED6-BDAD-CC2C-2BC1-B71CB23306A7}"/>
              </a:ext>
            </a:extLst>
          </p:cNvPr>
          <p:cNvGrpSpPr/>
          <p:nvPr/>
        </p:nvGrpSpPr>
        <p:grpSpPr>
          <a:xfrm>
            <a:off x="3909393" y="313346"/>
            <a:ext cx="898691" cy="865627"/>
            <a:chOff x="-64764500" y="2280550"/>
            <a:chExt cx="316650" cy="319800"/>
          </a:xfrm>
          <a:solidFill>
            <a:schemeClr val="accent1"/>
          </a:solidFill>
        </p:grpSpPr>
        <p:sp>
          <p:nvSpPr>
            <p:cNvPr id="3" name="Google Shape;13831;p77">
              <a:extLst>
                <a:ext uri="{FF2B5EF4-FFF2-40B4-BE49-F238E27FC236}">
                  <a16:creationId xmlns:a16="http://schemas.microsoft.com/office/drawing/2014/main" id="{BD537105-C5E2-1219-0EE2-498E1A577112}"/>
                </a:ext>
              </a:extLst>
            </p:cNvPr>
            <p:cNvSpPr/>
            <p:nvPr/>
          </p:nvSpPr>
          <p:spPr>
            <a:xfrm>
              <a:off x="-64764500" y="2280550"/>
              <a:ext cx="316650" cy="319800"/>
            </a:xfrm>
            <a:custGeom>
              <a:avLst/>
              <a:gdLst/>
              <a:ahLst/>
              <a:cxnLst/>
              <a:rect l="l" t="t" r="r" b="b"/>
              <a:pathLst>
                <a:path w="12666" h="12792" extrusionOk="0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832;p77">
              <a:extLst>
                <a:ext uri="{FF2B5EF4-FFF2-40B4-BE49-F238E27FC236}">
                  <a16:creationId xmlns:a16="http://schemas.microsoft.com/office/drawing/2014/main" id="{8EB6EDF1-E496-D3B2-A988-689D8E080B55}"/>
                </a:ext>
              </a:extLst>
            </p:cNvPr>
            <p:cNvSpPr/>
            <p:nvPr/>
          </p:nvSpPr>
          <p:spPr>
            <a:xfrm>
              <a:off x="-64679425" y="2364825"/>
              <a:ext cx="146500" cy="102450"/>
            </a:xfrm>
            <a:custGeom>
              <a:avLst/>
              <a:gdLst/>
              <a:ahLst/>
              <a:cxnLst/>
              <a:rect l="l" t="t" r="r" b="b"/>
              <a:pathLst>
                <a:path w="5860" h="4098" extrusionOk="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13198;p75">
            <a:extLst>
              <a:ext uri="{FF2B5EF4-FFF2-40B4-BE49-F238E27FC236}">
                <a16:creationId xmlns:a16="http://schemas.microsoft.com/office/drawing/2014/main" id="{25CACDFE-65FA-02E2-3E84-E10936094A4C}"/>
              </a:ext>
            </a:extLst>
          </p:cNvPr>
          <p:cNvGrpSpPr/>
          <p:nvPr/>
        </p:nvGrpSpPr>
        <p:grpSpPr>
          <a:xfrm>
            <a:off x="1480797" y="421527"/>
            <a:ext cx="691514" cy="649264"/>
            <a:chOff x="892750" y="267400"/>
            <a:chExt cx="483125" cy="424625"/>
          </a:xfrm>
          <a:solidFill>
            <a:schemeClr val="accent1"/>
          </a:solidFill>
        </p:grpSpPr>
        <p:sp>
          <p:nvSpPr>
            <p:cNvPr id="7" name="Google Shape;13199;p75">
              <a:extLst>
                <a:ext uri="{FF2B5EF4-FFF2-40B4-BE49-F238E27FC236}">
                  <a16:creationId xmlns:a16="http://schemas.microsoft.com/office/drawing/2014/main" id="{8232D7A5-1CB6-1F17-F324-ACDE6A6956E4}"/>
                </a:ext>
              </a:extLst>
            </p:cNvPr>
            <p:cNvSpPr/>
            <p:nvPr/>
          </p:nvSpPr>
          <p:spPr>
            <a:xfrm>
              <a:off x="892750" y="267400"/>
              <a:ext cx="483125" cy="424625"/>
            </a:xfrm>
            <a:custGeom>
              <a:avLst/>
              <a:gdLst/>
              <a:ahLst/>
              <a:cxnLst/>
              <a:rect l="l" t="t" r="r" b="b"/>
              <a:pathLst>
                <a:path w="19325" h="16985" extrusionOk="0">
                  <a:moveTo>
                    <a:pt x="2832" y="1133"/>
                  </a:moveTo>
                  <a:cubicBezTo>
                    <a:pt x="3143" y="1133"/>
                    <a:pt x="3397" y="1383"/>
                    <a:pt x="3397" y="1697"/>
                  </a:cubicBezTo>
                  <a:lnTo>
                    <a:pt x="3397" y="2265"/>
                  </a:lnTo>
                  <a:lnTo>
                    <a:pt x="2265" y="2265"/>
                  </a:lnTo>
                  <a:lnTo>
                    <a:pt x="2265" y="1697"/>
                  </a:lnTo>
                  <a:cubicBezTo>
                    <a:pt x="2265" y="1383"/>
                    <a:pt x="2518" y="1133"/>
                    <a:pt x="2832" y="1133"/>
                  </a:cubicBezTo>
                  <a:close/>
                  <a:moveTo>
                    <a:pt x="11927" y="1133"/>
                  </a:moveTo>
                  <a:cubicBezTo>
                    <a:pt x="12241" y="1133"/>
                    <a:pt x="12494" y="1383"/>
                    <a:pt x="12494" y="1697"/>
                  </a:cubicBezTo>
                  <a:lnTo>
                    <a:pt x="12494" y="2265"/>
                  </a:lnTo>
                  <a:lnTo>
                    <a:pt x="6833" y="2265"/>
                  </a:lnTo>
                  <a:lnTo>
                    <a:pt x="6833" y="1697"/>
                  </a:lnTo>
                  <a:cubicBezTo>
                    <a:pt x="6833" y="1383"/>
                    <a:pt x="7084" y="1133"/>
                    <a:pt x="7398" y="1133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48"/>
                    <a:pt x="18192" y="3962"/>
                  </a:cubicBezTo>
                  <a:lnTo>
                    <a:pt x="18192" y="4530"/>
                  </a:lnTo>
                  <a:lnTo>
                    <a:pt x="17628" y="4530"/>
                  </a:lnTo>
                  <a:cubicBezTo>
                    <a:pt x="16688" y="4530"/>
                    <a:pt x="15928" y="5288"/>
                    <a:pt x="15928" y="6227"/>
                  </a:cubicBezTo>
                  <a:lnTo>
                    <a:pt x="15928" y="9059"/>
                  </a:lnTo>
                  <a:lnTo>
                    <a:pt x="13584" y="9059"/>
                  </a:lnTo>
                  <a:cubicBezTo>
                    <a:pt x="13304" y="7108"/>
                    <a:pt x="11631" y="5662"/>
                    <a:pt x="9662" y="5662"/>
                  </a:cubicBezTo>
                  <a:cubicBezTo>
                    <a:pt x="7694" y="5662"/>
                    <a:pt x="6021" y="7108"/>
                    <a:pt x="5740" y="9059"/>
                  </a:cubicBezTo>
                  <a:lnTo>
                    <a:pt x="3397" y="9059"/>
                  </a:lnTo>
                  <a:lnTo>
                    <a:pt x="3397" y="6227"/>
                  </a:lnTo>
                  <a:cubicBezTo>
                    <a:pt x="3397" y="5288"/>
                    <a:pt x="2636" y="4530"/>
                    <a:pt x="1700" y="4530"/>
                  </a:cubicBezTo>
                  <a:lnTo>
                    <a:pt x="1132" y="4530"/>
                  </a:lnTo>
                  <a:lnTo>
                    <a:pt x="1132" y="3962"/>
                  </a:lnTo>
                  <a:cubicBezTo>
                    <a:pt x="1132" y="3648"/>
                    <a:pt x="1386" y="3397"/>
                    <a:pt x="1700" y="3397"/>
                  </a:cubicBezTo>
                  <a:close/>
                  <a:moveTo>
                    <a:pt x="9663" y="6793"/>
                  </a:moveTo>
                  <a:cubicBezTo>
                    <a:pt x="10399" y="6793"/>
                    <a:pt x="11123" y="7080"/>
                    <a:pt x="11664" y="7622"/>
                  </a:cubicBezTo>
                  <a:cubicBezTo>
                    <a:pt x="12473" y="8431"/>
                    <a:pt x="12715" y="9648"/>
                    <a:pt x="12277" y="10708"/>
                  </a:cubicBezTo>
                  <a:cubicBezTo>
                    <a:pt x="11839" y="11764"/>
                    <a:pt x="10807" y="12456"/>
                    <a:pt x="9662" y="12456"/>
                  </a:cubicBezTo>
                  <a:cubicBezTo>
                    <a:pt x="8098" y="12453"/>
                    <a:pt x="6833" y="11188"/>
                    <a:pt x="6833" y="9624"/>
                  </a:cubicBezTo>
                  <a:cubicBezTo>
                    <a:pt x="6833" y="8479"/>
                    <a:pt x="7521" y="7447"/>
                    <a:pt x="8578" y="7009"/>
                  </a:cubicBezTo>
                  <a:cubicBezTo>
                    <a:pt x="8929" y="6864"/>
                    <a:pt x="9298" y="6793"/>
                    <a:pt x="9663" y="6793"/>
                  </a:cubicBezTo>
                  <a:close/>
                  <a:moveTo>
                    <a:pt x="1700" y="5662"/>
                  </a:moveTo>
                  <a:cubicBezTo>
                    <a:pt x="2011" y="5662"/>
                    <a:pt x="2265" y="5913"/>
                    <a:pt x="2265" y="6227"/>
                  </a:cubicBezTo>
                  <a:lnTo>
                    <a:pt x="2265" y="13020"/>
                  </a:lnTo>
                  <a:cubicBezTo>
                    <a:pt x="2265" y="13334"/>
                    <a:pt x="2011" y="13588"/>
                    <a:pt x="1700" y="13588"/>
                  </a:cubicBezTo>
                  <a:lnTo>
                    <a:pt x="1132" y="13588"/>
                  </a:lnTo>
                  <a:lnTo>
                    <a:pt x="1132" y="5662"/>
                  </a:lnTo>
                  <a:close/>
                  <a:moveTo>
                    <a:pt x="18192" y="5662"/>
                  </a:moveTo>
                  <a:lnTo>
                    <a:pt x="18192" y="13588"/>
                  </a:lnTo>
                  <a:lnTo>
                    <a:pt x="17628" y="13588"/>
                  </a:lnTo>
                  <a:cubicBezTo>
                    <a:pt x="17314" y="13588"/>
                    <a:pt x="17060" y="13334"/>
                    <a:pt x="17060" y="13020"/>
                  </a:cubicBezTo>
                  <a:lnTo>
                    <a:pt x="17060" y="6227"/>
                  </a:lnTo>
                  <a:cubicBezTo>
                    <a:pt x="17060" y="5913"/>
                    <a:pt x="17314" y="5662"/>
                    <a:pt x="17628" y="5662"/>
                  </a:cubicBezTo>
                  <a:close/>
                  <a:moveTo>
                    <a:pt x="15928" y="10191"/>
                  </a:moveTo>
                  <a:lnTo>
                    <a:pt x="15928" y="13020"/>
                  </a:lnTo>
                  <a:cubicBezTo>
                    <a:pt x="15928" y="13959"/>
                    <a:pt x="16688" y="14717"/>
                    <a:pt x="17628" y="14720"/>
                  </a:cubicBezTo>
                  <a:lnTo>
                    <a:pt x="18192" y="14720"/>
                  </a:lnTo>
                  <a:lnTo>
                    <a:pt x="18192" y="15285"/>
                  </a:lnTo>
                  <a:cubicBezTo>
                    <a:pt x="18192" y="15599"/>
                    <a:pt x="17939" y="15853"/>
                    <a:pt x="17628" y="15853"/>
                  </a:cubicBezTo>
                  <a:lnTo>
                    <a:pt x="1700" y="15853"/>
                  </a:lnTo>
                  <a:cubicBezTo>
                    <a:pt x="1386" y="15853"/>
                    <a:pt x="1132" y="15599"/>
                    <a:pt x="1132" y="15285"/>
                  </a:cubicBezTo>
                  <a:lnTo>
                    <a:pt x="1132" y="14720"/>
                  </a:lnTo>
                  <a:lnTo>
                    <a:pt x="1700" y="14720"/>
                  </a:lnTo>
                  <a:cubicBezTo>
                    <a:pt x="2636" y="14717"/>
                    <a:pt x="3397" y="13959"/>
                    <a:pt x="3397" y="13020"/>
                  </a:cubicBezTo>
                  <a:lnTo>
                    <a:pt x="3397" y="10191"/>
                  </a:lnTo>
                  <a:lnTo>
                    <a:pt x="5740" y="10191"/>
                  </a:lnTo>
                  <a:cubicBezTo>
                    <a:pt x="6021" y="12139"/>
                    <a:pt x="7694" y="13585"/>
                    <a:pt x="9662" y="13585"/>
                  </a:cubicBezTo>
                  <a:cubicBezTo>
                    <a:pt x="11631" y="13585"/>
                    <a:pt x="13304" y="12139"/>
                    <a:pt x="13584" y="10191"/>
                  </a:cubicBezTo>
                  <a:close/>
                  <a:moveTo>
                    <a:pt x="2832" y="1"/>
                  </a:moveTo>
                  <a:cubicBezTo>
                    <a:pt x="1893" y="1"/>
                    <a:pt x="1132" y="758"/>
                    <a:pt x="1132" y="1697"/>
                  </a:cubicBezTo>
                  <a:lnTo>
                    <a:pt x="1132" y="2362"/>
                  </a:lnTo>
                  <a:cubicBezTo>
                    <a:pt x="453" y="2600"/>
                    <a:pt x="0" y="3243"/>
                    <a:pt x="0" y="3962"/>
                  </a:cubicBezTo>
                  <a:lnTo>
                    <a:pt x="0" y="15285"/>
                  </a:lnTo>
                  <a:cubicBezTo>
                    <a:pt x="0" y="16224"/>
                    <a:pt x="761" y="16982"/>
                    <a:pt x="1700" y="16985"/>
                  </a:cubicBezTo>
                  <a:lnTo>
                    <a:pt x="17628" y="16985"/>
                  </a:lnTo>
                  <a:cubicBezTo>
                    <a:pt x="18564" y="16982"/>
                    <a:pt x="19324" y="16224"/>
                    <a:pt x="19324" y="15285"/>
                  </a:cubicBezTo>
                  <a:lnTo>
                    <a:pt x="19324" y="3962"/>
                  </a:lnTo>
                  <a:cubicBezTo>
                    <a:pt x="19324" y="3023"/>
                    <a:pt x="18564" y="2265"/>
                    <a:pt x="17628" y="2265"/>
                  </a:cubicBezTo>
                  <a:lnTo>
                    <a:pt x="13627" y="2265"/>
                  </a:lnTo>
                  <a:lnTo>
                    <a:pt x="13627" y="1697"/>
                  </a:lnTo>
                  <a:cubicBezTo>
                    <a:pt x="13624" y="758"/>
                    <a:pt x="12866" y="1"/>
                    <a:pt x="11927" y="1"/>
                  </a:cubicBezTo>
                  <a:lnTo>
                    <a:pt x="7398" y="1"/>
                  </a:lnTo>
                  <a:cubicBezTo>
                    <a:pt x="6459" y="1"/>
                    <a:pt x="5701" y="758"/>
                    <a:pt x="5701" y="1697"/>
                  </a:cubicBezTo>
                  <a:lnTo>
                    <a:pt x="5701" y="2265"/>
                  </a:lnTo>
                  <a:lnTo>
                    <a:pt x="4529" y="2265"/>
                  </a:lnTo>
                  <a:lnTo>
                    <a:pt x="4529" y="1697"/>
                  </a:lnTo>
                  <a:cubicBezTo>
                    <a:pt x="4529" y="758"/>
                    <a:pt x="3768" y="1"/>
                    <a:pt x="2832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13200;p75">
              <a:extLst>
                <a:ext uri="{FF2B5EF4-FFF2-40B4-BE49-F238E27FC236}">
                  <a16:creationId xmlns:a16="http://schemas.microsoft.com/office/drawing/2014/main" id="{93CAE87D-D6FA-2F72-4D45-3DFFA533F0E6}"/>
                </a:ext>
              </a:extLst>
            </p:cNvPr>
            <p:cNvSpPr/>
            <p:nvPr/>
          </p:nvSpPr>
          <p:spPr>
            <a:xfrm>
              <a:off x="1091875" y="4655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1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2"/>
                    <a:pt x="1048" y="129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6"/>
                    <a:pt x="1697" y="3399"/>
                  </a:cubicBezTo>
                  <a:cubicBezTo>
                    <a:pt x="2386" y="3399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13201;p75">
              <a:extLst>
                <a:ext uri="{FF2B5EF4-FFF2-40B4-BE49-F238E27FC236}">
                  <a16:creationId xmlns:a16="http://schemas.microsoft.com/office/drawing/2014/main" id="{76908298-77FC-709A-FDAA-79D59DC1CE38}"/>
                </a:ext>
              </a:extLst>
            </p:cNvPr>
            <p:cNvSpPr/>
            <p:nvPr/>
          </p:nvSpPr>
          <p:spPr>
            <a:xfrm>
              <a:off x="1005975" y="380625"/>
              <a:ext cx="28325" cy="28350"/>
            </a:xfrm>
            <a:custGeom>
              <a:avLst/>
              <a:gdLst/>
              <a:ahLst/>
              <a:cxnLst/>
              <a:rect l="l" t="t" r="r" b="b"/>
              <a:pathLst>
                <a:path w="1133" h="1134" extrusionOk="0">
                  <a:moveTo>
                    <a:pt x="568" y="1"/>
                  </a:moveTo>
                  <a:cubicBezTo>
                    <a:pt x="254" y="1"/>
                    <a:pt x="0" y="251"/>
                    <a:pt x="0" y="565"/>
                  </a:cubicBezTo>
                  <a:cubicBezTo>
                    <a:pt x="0" y="879"/>
                    <a:pt x="254" y="1133"/>
                    <a:pt x="568" y="1133"/>
                  </a:cubicBezTo>
                  <a:cubicBezTo>
                    <a:pt x="879" y="1133"/>
                    <a:pt x="1132" y="879"/>
                    <a:pt x="1132" y="565"/>
                  </a:cubicBezTo>
                  <a:cubicBezTo>
                    <a:pt x="1132" y="251"/>
                    <a:pt x="879" y="1"/>
                    <a:pt x="568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" name="Google Shape;13473;p75">
            <a:extLst>
              <a:ext uri="{FF2B5EF4-FFF2-40B4-BE49-F238E27FC236}">
                <a16:creationId xmlns:a16="http://schemas.microsoft.com/office/drawing/2014/main" id="{0C74EB6A-1B19-BAD6-4174-AE8652CFBCC6}"/>
              </a:ext>
            </a:extLst>
          </p:cNvPr>
          <p:cNvGrpSpPr/>
          <p:nvPr/>
        </p:nvGrpSpPr>
        <p:grpSpPr>
          <a:xfrm>
            <a:off x="6836335" y="353915"/>
            <a:ext cx="796865" cy="741026"/>
            <a:chOff x="1487200" y="4993750"/>
            <a:chExt cx="483125" cy="483125"/>
          </a:xfrm>
          <a:solidFill>
            <a:schemeClr val="accent1"/>
          </a:solidFill>
        </p:grpSpPr>
        <p:sp>
          <p:nvSpPr>
            <p:cNvPr id="11" name="Google Shape;13474;p75">
              <a:extLst>
                <a:ext uri="{FF2B5EF4-FFF2-40B4-BE49-F238E27FC236}">
                  <a16:creationId xmlns:a16="http://schemas.microsoft.com/office/drawing/2014/main" id="{4001D640-6915-9F13-D3B7-8406311F92E2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" name="Google Shape;13475;p75">
              <a:extLst>
                <a:ext uri="{FF2B5EF4-FFF2-40B4-BE49-F238E27FC236}">
                  <a16:creationId xmlns:a16="http://schemas.microsoft.com/office/drawing/2014/main" id="{567EF733-9109-0BED-5709-20E61F4E21EE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29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>
          <a:extLst>
            <a:ext uri="{FF2B5EF4-FFF2-40B4-BE49-F238E27FC236}">
              <a16:creationId xmlns:a16="http://schemas.microsoft.com/office/drawing/2014/main" id="{4F52BC37-258D-8896-FABF-C18CD7F47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40">
            <a:extLst>
              <a:ext uri="{FF2B5EF4-FFF2-40B4-BE49-F238E27FC236}">
                <a16:creationId xmlns:a16="http://schemas.microsoft.com/office/drawing/2014/main" id="{1AFBB6ED-EA0F-3CC9-CAAB-68A14BDB7132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031570" y="1211940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2006</a:t>
            </a:r>
            <a:endParaRPr dirty="0"/>
          </a:p>
        </p:txBody>
      </p:sp>
      <p:sp>
        <p:nvSpPr>
          <p:cNvPr id="2198" name="Google Shape;2198;p40">
            <a:extLst>
              <a:ext uri="{FF2B5EF4-FFF2-40B4-BE49-F238E27FC236}">
                <a16:creationId xmlns:a16="http://schemas.microsoft.com/office/drawing/2014/main" id="{1AE4E743-0D78-5D9C-277D-2F5932B15B32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362522" y="1211940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2010</a:t>
            </a:r>
            <a:endParaRPr dirty="0"/>
          </a:p>
        </p:txBody>
      </p:sp>
      <p:sp>
        <p:nvSpPr>
          <p:cNvPr id="2199" name="Google Shape;2199;p40">
            <a:extLst>
              <a:ext uri="{FF2B5EF4-FFF2-40B4-BE49-F238E27FC236}">
                <a16:creationId xmlns:a16="http://schemas.microsoft.com/office/drawing/2014/main" id="{6EE345D2-0D55-4C8F-613C-BDB13F29AFBC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524986" y="1623420"/>
            <a:ext cx="2253328" cy="1438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 convierte en patrocinador de WorldSkills Competition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1400" dirty="0">
              <a:solidFill>
                <a:schemeClr val="tx2">
                  <a:lumMod val="10000"/>
                </a:schemeClr>
              </a:solidFill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Desarrollo de memoria flas de 30nm 64Gb NAND</a:t>
            </a:r>
            <a:endParaRPr sz="1400" dirty="0">
              <a:solidFill>
                <a:schemeClr val="tx2">
                  <a:lumMod val="1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>
            <a:extLst>
              <a:ext uri="{FF2B5EF4-FFF2-40B4-BE49-F238E27FC236}">
                <a16:creationId xmlns:a16="http://schemas.microsoft.com/office/drawing/2014/main" id="{F0260DFA-943F-C82F-A95A-8F3557E727A6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031570" y="1623420"/>
            <a:ext cx="2253328" cy="23180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Nombramiento como patrocinador oficial de los Paralympic Games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1400" dirty="0">
              <a:solidFill>
                <a:schemeClr val="tx2">
                  <a:lumMod val="10000"/>
                </a:schemeClr>
              </a:solidFill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Presentación de teléfono con cámara de 10Mpx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1400" dirty="0">
              <a:solidFill>
                <a:schemeClr val="tx2">
                  <a:lumMod val="10000"/>
                </a:schemeClr>
              </a:solidFill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</a:rPr>
              <a:t>Empresa N° 1 en cuota de mercado de TV en todo el mundo</a:t>
            </a:r>
            <a:endParaRPr sz="1400" dirty="0">
              <a:solidFill>
                <a:schemeClr val="tx2">
                  <a:lumMod val="1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>
            <a:extLst>
              <a:ext uri="{FF2B5EF4-FFF2-40B4-BE49-F238E27FC236}">
                <a16:creationId xmlns:a16="http://schemas.microsoft.com/office/drawing/2014/main" id="{D255D9C4-234E-AF26-A15A-A198E857B23B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194696" y="1623420"/>
            <a:ext cx="2100551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</a:rPr>
              <a:t>Apertura de Samsung Apps, tienda de aplicaciones para TV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1400" dirty="0">
              <a:solidFill>
                <a:schemeClr val="tx2">
                  <a:lumMod val="1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</a:rPr>
              <a:t>Lanzamiento de la serie de smartphones Galaxy con Android OS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1400" dirty="0">
              <a:solidFill>
                <a:schemeClr val="tx2">
                  <a:lumMod val="1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</a:rPr>
              <a:t>Adquisición de Medison, empresa de equipos médicos</a:t>
            </a:r>
            <a:endParaRPr sz="1400" dirty="0">
              <a:solidFill>
                <a:schemeClr val="tx2">
                  <a:lumMod val="1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02" name="Google Shape;2202;p40">
            <a:extLst>
              <a:ext uri="{FF2B5EF4-FFF2-40B4-BE49-F238E27FC236}">
                <a16:creationId xmlns:a16="http://schemas.microsoft.com/office/drawing/2014/main" id="{F2483449-F597-1D3E-D282-95ACCB206061}"/>
              </a:ext>
            </a:extLst>
          </p:cNvPr>
          <p:cNvGrpSpPr/>
          <p:nvPr/>
        </p:nvGrpSpPr>
        <p:grpSpPr>
          <a:xfrm>
            <a:off x="1417452" y="338561"/>
            <a:ext cx="993135" cy="790999"/>
            <a:chOff x="-3137650" y="2067900"/>
            <a:chExt cx="291450" cy="256775"/>
          </a:xfrm>
        </p:grpSpPr>
        <p:sp>
          <p:nvSpPr>
            <p:cNvPr id="2203" name="Google Shape;2203;p40">
              <a:extLst>
                <a:ext uri="{FF2B5EF4-FFF2-40B4-BE49-F238E27FC236}">
                  <a16:creationId xmlns:a16="http://schemas.microsoft.com/office/drawing/2014/main" id="{E214D422-91D8-D16B-A55C-7A3DFE06E0F4}"/>
                </a:ext>
              </a:extLst>
            </p:cNvPr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40">
              <a:extLst>
                <a:ext uri="{FF2B5EF4-FFF2-40B4-BE49-F238E27FC236}">
                  <a16:creationId xmlns:a16="http://schemas.microsoft.com/office/drawing/2014/main" id="{B23A758D-B0B5-4105-B292-7C44C5423A16}"/>
                </a:ext>
              </a:extLst>
            </p:cNvPr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5" name="Google Shape;2205;p40">
              <a:extLst>
                <a:ext uri="{FF2B5EF4-FFF2-40B4-BE49-F238E27FC236}">
                  <a16:creationId xmlns:a16="http://schemas.microsoft.com/office/drawing/2014/main" id="{2B37F42A-3117-5F46-AF0B-1EBCF8284724}"/>
                </a:ext>
              </a:extLst>
            </p:cNvPr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sp>
        <p:nvSpPr>
          <p:cNvPr id="6" name="Google Shape;2198;p40">
            <a:extLst>
              <a:ext uri="{FF2B5EF4-FFF2-40B4-BE49-F238E27FC236}">
                <a16:creationId xmlns:a16="http://schemas.microsoft.com/office/drawing/2014/main" id="{63EA49F4-715E-3668-78B1-AA55A4F35596}"/>
              </a:ext>
            </a:extLst>
          </p:cNvPr>
          <p:cNvSpPr txBox="1">
            <a:spLocks/>
          </p:cNvSpPr>
          <p:nvPr/>
        </p:nvSpPr>
        <p:spPr>
          <a:xfrm>
            <a:off x="3682193" y="1205124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" dirty="0"/>
              <a:t>2007</a:t>
            </a:r>
          </a:p>
        </p:txBody>
      </p:sp>
      <p:grpSp>
        <p:nvGrpSpPr>
          <p:cNvPr id="2" name="Google Shape;13845;p77">
            <a:extLst>
              <a:ext uri="{FF2B5EF4-FFF2-40B4-BE49-F238E27FC236}">
                <a16:creationId xmlns:a16="http://schemas.microsoft.com/office/drawing/2014/main" id="{2652853F-DC58-0F87-2C09-36993876788B}"/>
              </a:ext>
            </a:extLst>
          </p:cNvPr>
          <p:cNvGrpSpPr/>
          <p:nvPr/>
        </p:nvGrpSpPr>
        <p:grpSpPr>
          <a:xfrm>
            <a:off x="4075432" y="338561"/>
            <a:ext cx="993135" cy="790999"/>
            <a:chOff x="-60988625" y="2310475"/>
            <a:chExt cx="316650" cy="311150"/>
          </a:xfrm>
          <a:solidFill>
            <a:schemeClr val="accent1"/>
          </a:solidFill>
        </p:grpSpPr>
        <p:sp>
          <p:nvSpPr>
            <p:cNvPr id="3" name="Google Shape;13846;p77">
              <a:extLst>
                <a:ext uri="{FF2B5EF4-FFF2-40B4-BE49-F238E27FC236}">
                  <a16:creationId xmlns:a16="http://schemas.microsoft.com/office/drawing/2014/main" id="{60FF8D14-04A9-034A-C68C-87A120986A01}"/>
                </a:ext>
              </a:extLst>
            </p:cNvPr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847;p77">
              <a:extLst>
                <a:ext uri="{FF2B5EF4-FFF2-40B4-BE49-F238E27FC236}">
                  <a16:creationId xmlns:a16="http://schemas.microsoft.com/office/drawing/2014/main" id="{9A74A700-7F14-F604-1354-08CC8086D528}"/>
                </a:ext>
              </a:extLst>
            </p:cNvPr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848;p77">
              <a:extLst>
                <a:ext uri="{FF2B5EF4-FFF2-40B4-BE49-F238E27FC236}">
                  <a16:creationId xmlns:a16="http://schemas.microsoft.com/office/drawing/2014/main" id="{DE612B55-8992-6D32-AFCB-CB58AEC5CFB7}"/>
                </a:ext>
              </a:extLst>
            </p:cNvPr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849;p77">
              <a:extLst>
                <a:ext uri="{FF2B5EF4-FFF2-40B4-BE49-F238E27FC236}">
                  <a16:creationId xmlns:a16="http://schemas.microsoft.com/office/drawing/2014/main" id="{BC66CB35-1F02-8205-598F-04831D8F66E0}"/>
                </a:ext>
              </a:extLst>
            </p:cNvPr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850;p77">
              <a:extLst>
                <a:ext uri="{FF2B5EF4-FFF2-40B4-BE49-F238E27FC236}">
                  <a16:creationId xmlns:a16="http://schemas.microsoft.com/office/drawing/2014/main" id="{F8545FD6-7983-0D24-9EDF-786770743B65}"/>
                </a:ext>
              </a:extLst>
            </p:cNvPr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851;p77">
              <a:extLst>
                <a:ext uri="{FF2B5EF4-FFF2-40B4-BE49-F238E27FC236}">
                  <a16:creationId xmlns:a16="http://schemas.microsoft.com/office/drawing/2014/main" id="{21A571BD-099C-ED01-0646-4B37F05D1355}"/>
                </a:ext>
              </a:extLst>
            </p:cNvPr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3905;p77">
            <a:extLst>
              <a:ext uri="{FF2B5EF4-FFF2-40B4-BE49-F238E27FC236}">
                <a16:creationId xmlns:a16="http://schemas.microsoft.com/office/drawing/2014/main" id="{0548D2B2-8BDA-05B3-20F3-2370370D915D}"/>
              </a:ext>
            </a:extLst>
          </p:cNvPr>
          <p:cNvGrpSpPr/>
          <p:nvPr/>
        </p:nvGrpSpPr>
        <p:grpSpPr>
          <a:xfrm>
            <a:off x="6733415" y="306203"/>
            <a:ext cx="975806" cy="891007"/>
            <a:chOff x="-62150375" y="2297875"/>
            <a:chExt cx="314275" cy="315875"/>
          </a:xfrm>
          <a:solidFill>
            <a:schemeClr val="accent1"/>
          </a:solidFill>
        </p:grpSpPr>
        <p:sp>
          <p:nvSpPr>
            <p:cNvPr id="11" name="Google Shape;13906;p77">
              <a:extLst>
                <a:ext uri="{FF2B5EF4-FFF2-40B4-BE49-F238E27FC236}">
                  <a16:creationId xmlns:a16="http://schemas.microsoft.com/office/drawing/2014/main" id="{0F854C9A-3BC1-F1E6-DCBA-239C4D1279E4}"/>
                </a:ext>
              </a:extLst>
            </p:cNvPr>
            <p:cNvSpPr/>
            <p:nvPr/>
          </p:nvSpPr>
          <p:spPr>
            <a:xfrm>
              <a:off x="-61994425" y="2297875"/>
              <a:ext cx="64600" cy="69925"/>
            </a:xfrm>
            <a:custGeom>
              <a:avLst/>
              <a:gdLst/>
              <a:ahLst/>
              <a:cxnLst/>
              <a:rect l="l" t="t" r="r" b="b"/>
              <a:pathLst>
                <a:path w="2584" h="2797" extrusionOk="0">
                  <a:moveTo>
                    <a:pt x="1324" y="1"/>
                  </a:moveTo>
                  <a:cubicBezTo>
                    <a:pt x="1072" y="1"/>
                    <a:pt x="883" y="190"/>
                    <a:pt x="883" y="442"/>
                  </a:cubicBezTo>
                  <a:lnTo>
                    <a:pt x="883" y="1387"/>
                  </a:lnTo>
                  <a:lnTo>
                    <a:pt x="757" y="1261"/>
                  </a:lnTo>
                  <a:cubicBezTo>
                    <a:pt x="678" y="1182"/>
                    <a:pt x="568" y="1143"/>
                    <a:pt x="457" y="1143"/>
                  </a:cubicBezTo>
                  <a:cubicBezTo>
                    <a:pt x="347" y="1143"/>
                    <a:pt x="237" y="1182"/>
                    <a:pt x="158" y="1261"/>
                  </a:cubicBezTo>
                  <a:cubicBezTo>
                    <a:pt x="1" y="1419"/>
                    <a:pt x="1" y="1702"/>
                    <a:pt x="158" y="1860"/>
                  </a:cubicBezTo>
                  <a:lnTo>
                    <a:pt x="1009" y="2679"/>
                  </a:lnTo>
                  <a:cubicBezTo>
                    <a:pt x="1088" y="2758"/>
                    <a:pt x="1190" y="2797"/>
                    <a:pt x="1292" y="2797"/>
                  </a:cubicBezTo>
                  <a:cubicBezTo>
                    <a:pt x="1395" y="2797"/>
                    <a:pt x="1497" y="2758"/>
                    <a:pt x="1576" y="2679"/>
                  </a:cubicBezTo>
                  <a:lnTo>
                    <a:pt x="2426" y="1860"/>
                  </a:lnTo>
                  <a:cubicBezTo>
                    <a:pt x="2584" y="1702"/>
                    <a:pt x="2584" y="1419"/>
                    <a:pt x="2426" y="1261"/>
                  </a:cubicBezTo>
                  <a:cubicBezTo>
                    <a:pt x="2348" y="1182"/>
                    <a:pt x="2237" y="1143"/>
                    <a:pt x="2127" y="1143"/>
                  </a:cubicBezTo>
                  <a:cubicBezTo>
                    <a:pt x="2017" y="1143"/>
                    <a:pt x="1907" y="1182"/>
                    <a:pt x="1828" y="1261"/>
                  </a:cubicBezTo>
                  <a:lnTo>
                    <a:pt x="1702" y="1387"/>
                  </a:lnTo>
                  <a:lnTo>
                    <a:pt x="1702" y="442"/>
                  </a:lnTo>
                  <a:cubicBezTo>
                    <a:pt x="1733" y="190"/>
                    <a:pt x="1544" y="1"/>
                    <a:pt x="1324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907;p77">
              <a:extLst>
                <a:ext uri="{FF2B5EF4-FFF2-40B4-BE49-F238E27FC236}">
                  <a16:creationId xmlns:a16="http://schemas.microsoft.com/office/drawing/2014/main" id="{5F09D2AC-ACF7-5CBC-4D11-E75535D9528C}"/>
                </a:ext>
              </a:extLst>
            </p:cNvPr>
            <p:cNvSpPr/>
            <p:nvPr/>
          </p:nvSpPr>
          <p:spPr>
            <a:xfrm>
              <a:off x="-62150375" y="2338050"/>
              <a:ext cx="314275" cy="275700"/>
            </a:xfrm>
            <a:custGeom>
              <a:avLst/>
              <a:gdLst/>
              <a:ahLst/>
              <a:cxnLst/>
              <a:rect l="l" t="t" r="r" b="b"/>
              <a:pathLst>
                <a:path w="12571" h="11028" extrusionOk="0">
                  <a:moveTo>
                    <a:pt x="11752" y="2805"/>
                  </a:moveTo>
                  <a:lnTo>
                    <a:pt x="11059" y="6932"/>
                  </a:lnTo>
                  <a:lnTo>
                    <a:pt x="3970" y="6932"/>
                  </a:lnTo>
                  <a:lnTo>
                    <a:pt x="3183" y="2805"/>
                  </a:lnTo>
                  <a:close/>
                  <a:moveTo>
                    <a:pt x="5199" y="9421"/>
                  </a:moveTo>
                  <a:cubicBezTo>
                    <a:pt x="5388" y="9452"/>
                    <a:pt x="5514" y="9610"/>
                    <a:pt x="5514" y="9830"/>
                  </a:cubicBezTo>
                  <a:cubicBezTo>
                    <a:pt x="5514" y="10051"/>
                    <a:pt x="5293" y="10240"/>
                    <a:pt x="5073" y="10240"/>
                  </a:cubicBezTo>
                  <a:cubicBezTo>
                    <a:pt x="4821" y="10240"/>
                    <a:pt x="4663" y="10051"/>
                    <a:pt x="4663" y="9830"/>
                  </a:cubicBezTo>
                  <a:cubicBezTo>
                    <a:pt x="4663" y="9610"/>
                    <a:pt x="4789" y="9452"/>
                    <a:pt x="4978" y="9421"/>
                  </a:cubicBezTo>
                  <a:close/>
                  <a:moveTo>
                    <a:pt x="9830" y="9421"/>
                  </a:moveTo>
                  <a:cubicBezTo>
                    <a:pt x="10019" y="9452"/>
                    <a:pt x="10145" y="9610"/>
                    <a:pt x="10145" y="9830"/>
                  </a:cubicBezTo>
                  <a:cubicBezTo>
                    <a:pt x="10145" y="10051"/>
                    <a:pt x="9956" y="10240"/>
                    <a:pt x="9704" y="10240"/>
                  </a:cubicBezTo>
                  <a:cubicBezTo>
                    <a:pt x="9484" y="10240"/>
                    <a:pt x="9326" y="10051"/>
                    <a:pt x="9326" y="9830"/>
                  </a:cubicBezTo>
                  <a:cubicBezTo>
                    <a:pt x="9358" y="9610"/>
                    <a:pt x="9484" y="9452"/>
                    <a:pt x="9673" y="9421"/>
                  </a:cubicBezTo>
                  <a:close/>
                  <a:moveTo>
                    <a:pt x="284" y="1"/>
                  </a:moveTo>
                  <a:cubicBezTo>
                    <a:pt x="190" y="64"/>
                    <a:pt x="1" y="253"/>
                    <a:pt x="1" y="473"/>
                  </a:cubicBezTo>
                  <a:cubicBezTo>
                    <a:pt x="1" y="725"/>
                    <a:pt x="190" y="883"/>
                    <a:pt x="379" y="883"/>
                  </a:cubicBezTo>
                  <a:lnTo>
                    <a:pt x="1954" y="883"/>
                  </a:lnTo>
                  <a:lnTo>
                    <a:pt x="3151" y="7058"/>
                  </a:lnTo>
                  <a:cubicBezTo>
                    <a:pt x="2710" y="7247"/>
                    <a:pt x="2427" y="7688"/>
                    <a:pt x="2427" y="8192"/>
                  </a:cubicBezTo>
                  <a:cubicBezTo>
                    <a:pt x="2427" y="8885"/>
                    <a:pt x="2994" y="9421"/>
                    <a:pt x="3655" y="9421"/>
                  </a:cubicBezTo>
                  <a:lnTo>
                    <a:pt x="3844" y="9421"/>
                  </a:lnTo>
                  <a:cubicBezTo>
                    <a:pt x="3813" y="9547"/>
                    <a:pt x="3781" y="9704"/>
                    <a:pt x="3781" y="9830"/>
                  </a:cubicBezTo>
                  <a:cubicBezTo>
                    <a:pt x="3781" y="10492"/>
                    <a:pt x="4317" y="11027"/>
                    <a:pt x="5010" y="11027"/>
                  </a:cubicBezTo>
                  <a:cubicBezTo>
                    <a:pt x="5672" y="11027"/>
                    <a:pt x="6207" y="10492"/>
                    <a:pt x="6207" y="9830"/>
                  </a:cubicBezTo>
                  <a:cubicBezTo>
                    <a:pt x="6207" y="9673"/>
                    <a:pt x="6176" y="9547"/>
                    <a:pt x="6144" y="9421"/>
                  </a:cubicBezTo>
                  <a:lnTo>
                    <a:pt x="8475" y="9421"/>
                  </a:lnTo>
                  <a:cubicBezTo>
                    <a:pt x="8412" y="9547"/>
                    <a:pt x="8381" y="9704"/>
                    <a:pt x="8381" y="9830"/>
                  </a:cubicBezTo>
                  <a:cubicBezTo>
                    <a:pt x="8381" y="10492"/>
                    <a:pt x="8948" y="11027"/>
                    <a:pt x="9610" y="11027"/>
                  </a:cubicBezTo>
                  <a:cubicBezTo>
                    <a:pt x="10271" y="11027"/>
                    <a:pt x="10870" y="10492"/>
                    <a:pt x="10870" y="9830"/>
                  </a:cubicBezTo>
                  <a:cubicBezTo>
                    <a:pt x="10870" y="9673"/>
                    <a:pt x="10838" y="9547"/>
                    <a:pt x="10775" y="9421"/>
                  </a:cubicBezTo>
                  <a:lnTo>
                    <a:pt x="11405" y="9421"/>
                  </a:lnTo>
                  <a:cubicBezTo>
                    <a:pt x="11657" y="9421"/>
                    <a:pt x="11815" y="9231"/>
                    <a:pt x="11815" y="9042"/>
                  </a:cubicBezTo>
                  <a:cubicBezTo>
                    <a:pt x="11815" y="8822"/>
                    <a:pt x="11626" y="8601"/>
                    <a:pt x="11405" y="8601"/>
                  </a:cubicBezTo>
                  <a:lnTo>
                    <a:pt x="3529" y="8601"/>
                  </a:lnTo>
                  <a:cubicBezTo>
                    <a:pt x="3309" y="8601"/>
                    <a:pt x="3151" y="8412"/>
                    <a:pt x="3151" y="8160"/>
                  </a:cubicBezTo>
                  <a:cubicBezTo>
                    <a:pt x="3151" y="7940"/>
                    <a:pt x="3340" y="7719"/>
                    <a:pt x="3529" y="7719"/>
                  </a:cubicBezTo>
                  <a:lnTo>
                    <a:pt x="11311" y="7719"/>
                  </a:lnTo>
                  <a:cubicBezTo>
                    <a:pt x="11500" y="7719"/>
                    <a:pt x="11689" y="7562"/>
                    <a:pt x="11689" y="7373"/>
                  </a:cubicBezTo>
                  <a:lnTo>
                    <a:pt x="12508" y="2426"/>
                  </a:lnTo>
                  <a:cubicBezTo>
                    <a:pt x="12571" y="2174"/>
                    <a:pt x="12351" y="1954"/>
                    <a:pt x="12130" y="1954"/>
                  </a:cubicBezTo>
                  <a:lnTo>
                    <a:pt x="2899" y="1954"/>
                  </a:lnTo>
                  <a:lnTo>
                    <a:pt x="2584" y="379"/>
                  </a:lnTo>
                  <a:cubicBezTo>
                    <a:pt x="2553" y="158"/>
                    <a:pt x="2395" y="1"/>
                    <a:pt x="2206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08;p77">
              <a:extLst>
                <a:ext uri="{FF2B5EF4-FFF2-40B4-BE49-F238E27FC236}">
                  <a16:creationId xmlns:a16="http://schemas.microsoft.com/office/drawing/2014/main" id="{509A7825-3EFA-ED47-BE34-A0333BF42829}"/>
                </a:ext>
              </a:extLst>
            </p:cNvPr>
            <p:cNvSpPr/>
            <p:nvPr/>
          </p:nvSpPr>
          <p:spPr>
            <a:xfrm>
              <a:off x="-61972375" y="2430200"/>
              <a:ext cx="20500" cy="60675"/>
            </a:xfrm>
            <a:custGeom>
              <a:avLst/>
              <a:gdLst/>
              <a:ahLst/>
              <a:cxnLst/>
              <a:rect l="l" t="t" r="r" b="b"/>
              <a:pathLst>
                <a:path w="820" h="2427" extrusionOk="0"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2048"/>
                  </a:lnTo>
                  <a:cubicBezTo>
                    <a:pt x="32" y="2269"/>
                    <a:pt x="221" y="2427"/>
                    <a:pt x="442" y="2427"/>
                  </a:cubicBezTo>
                  <a:cubicBezTo>
                    <a:pt x="662" y="2427"/>
                    <a:pt x="820" y="2237"/>
                    <a:pt x="820" y="2048"/>
                  </a:cubicBezTo>
                  <a:lnTo>
                    <a:pt x="820" y="379"/>
                  </a:lnTo>
                  <a:cubicBezTo>
                    <a:pt x="820" y="158"/>
                    <a:pt x="631" y="1"/>
                    <a:pt x="442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09;p77">
              <a:extLst>
                <a:ext uri="{FF2B5EF4-FFF2-40B4-BE49-F238E27FC236}">
                  <a16:creationId xmlns:a16="http://schemas.microsoft.com/office/drawing/2014/main" id="{129352C7-7447-8832-4AE6-55AE72E1F3DC}"/>
                </a:ext>
              </a:extLst>
            </p:cNvPr>
            <p:cNvSpPr/>
            <p:nvPr/>
          </p:nvSpPr>
          <p:spPr>
            <a:xfrm>
              <a:off x="-61909350" y="2430200"/>
              <a:ext cx="19700" cy="60675"/>
            </a:xfrm>
            <a:custGeom>
              <a:avLst/>
              <a:gdLst/>
              <a:ahLst/>
              <a:cxnLst/>
              <a:rect l="l" t="t" r="r" b="b"/>
              <a:pathLst>
                <a:path w="788" h="2427" extrusionOk="0">
                  <a:moveTo>
                    <a:pt x="378" y="1"/>
                  </a:moveTo>
                  <a:cubicBezTo>
                    <a:pt x="189" y="1"/>
                    <a:pt x="0" y="190"/>
                    <a:pt x="0" y="379"/>
                  </a:cubicBezTo>
                  <a:lnTo>
                    <a:pt x="0" y="2048"/>
                  </a:lnTo>
                  <a:cubicBezTo>
                    <a:pt x="0" y="2269"/>
                    <a:pt x="189" y="2427"/>
                    <a:pt x="378" y="2427"/>
                  </a:cubicBezTo>
                  <a:cubicBezTo>
                    <a:pt x="630" y="2427"/>
                    <a:pt x="788" y="2237"/>
                    <a:pt x="788" y="2048"/>
                  </a:cubicBezTo>
                  <a:lnTo>
                    <a:pt x="788" y="379"/>
                  </a:lnTo>
                  <a:cubicBezTo>
                    <a:pt x="788" y="158"/>
                    <a:pt x="599" y="1"/>
                    <a:pt x="378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10;p77">
              <a:extLst>
                <a:ext uri="{FF2B5EF4-FFF2-40B4-BE49-F238E27FC236}">
                  <a16:creationId xmlns:a16="http://schemas.microsoft.com/office/drawing/2014/main" id="{CE00551E-75A3-6E2E-65ED-66902DFDE4ED}"/>
                </a:ext>
              </a:extLst>
            </p:cNvPr>
            <p:cNvSpPr/>
            <p:nvPr/>
          </p:nvSpPr>
          <p:spPr>
            <a:xfrm>
              <a:off x="-62033800" y="2430200"/>
              <a:ext cx="21275" cy="60675"/>
            </a:xfrm>
            <a:custGeom>
              <a:avLst/>
              <a:gdLst/>
              <a:ahLst/>
              <a:cxnLst/>
              <a:rect l="l" t="t" r="r" b="b"/>
              <a:pathLst>
                <a:path w="851" h="2427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048"/>
                  </a:lnTo>
                  <a:cubicBezTo>
                    <a:pt x="0" y="2269"/>
                    <a:pt x="221" y="2427"/>
                    <a:pt x="410" y="2427"/>
                  </a:cubicBezTo>
                  <a:cubicBezTo>
                    <a:pt x="630" y="2427"/>
                    <a:pt x="851" y="2237"/>
                    <a:pt x="851" y="2048"/>
                  </a:cubicBezTo>
                  <a:lnTo>
                    <a:pt x="851" y="379"/>
                  </a:lnTo>
                  <a:cubicBezTo>
                    <a:pt x="851" y="158"/>
                    <a:pt x="630" y="1"/>
                    <a:pt x="410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251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nology Consulting by Slidesgo">
  <a:themeElements>
    <a:clrScheme name="Personalizado 11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001892"/>
      </a:accent1>
      <a:accent2>
        <a:srgbClr val="BBE3FE"/>
      </a:accent2>
      <a:accent3>
        <a:srgbClr val="678BFD"/>
      </a:accent3>
      <a:accent4>
        <a:srgbClr val="BEBEBE"/>
      </a:accent4>
      <a:accent5>
        <a:srgbClr val="001892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864</Words>
  <Application>Microsoft Office PowerPoint</Application>
  <PresentationFormat>Presentación en pantalla (16:9)</PresentationFormat>
  <Paragraphs>203</Paragraphs>
  <Slides>30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Arial</vt:lpstr>
      <vt:lpstr>Barlow Semi Condensed</vt:lpstr>
      <vt:lpstr>Barlow Semi Condensed Medium</vt:lpstr>
      <vt:lpstr>Fjalla One</vt:lpstr>
      <vt:lpstr>SamsungIFRg</vt:lpstr>
      <vt:lpstr>Technology Consulting by Slidesgo</vt:lpstr>
      <vt:lpstr>Samsung</vt:lpstr>
      <vt:lpstr>Contenido</vt:lpstr>
      <vt:lpstr>Historia de Samsung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¿Qué hace la empresa ?</vt:lpstr>
      <vt:lpstr>Misión</vt:lpstr>
      <vt:lpstr>Visión</vt:lpstr>
      <vt:lpstr>Alcance</vt:lpstr>
      <vt:lpstr>Tecnologías Clave</vt:lpstr>
      <vt:lpstr>Cartera de Productos y Servicios</vt:lpstr>
      <vt:lpstr>Cartera de Productos y Servicios</vt:lpstr>
      <vt:lpstr>Cartera de Productos y Servicios</vt:lpstr>
      <vt:lpstr>Cartera de Productos y Servicios</vt:lpstr>
      <vt:lpstr>Cartera de Productos y Servicios</vt:lpstr>
      <vt:lpstr>Dominio del Mercado</vt:lpstr>
      <vt:lpstr>Activos netos</vt:lpstr>
      <vt:lpstr>Dominio</vt:lpstr>
      <vt:lpstr>Presentación de PowerPoint</vt:lpstr>
      <vt:lpstr>Datos Curiosos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SANTIAGO</dc:creator>
  <cp:lastModifiedBy>David Santiago Diaz Camacho</cp:lastModifiedBy>
  <cp:revision>31</cp:revision>
  <dcterms:modified xsi:type="dcterms:W3CDTF">2025-03-28T01:30:28Z</dcterms:modified>
</cp:coreProperties>
</file>