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 id="2147483686" r:id="rId3"/>
  </p:sldMasterIdLst>
  <p:sldIdLst>
    <p:sldId id="257" r:id="rId4"/>
    <p:sldId id="265" r:id="rId5"/>
    <p:sldId id="268" r:id="rId6"/>
    <p:sldId id="269" r:id="rId7"/>
    <p:sldId id="270" r:id="rId8"/>
    <p:sldId id="258" r:id="rId9"/>
    <p:sldId id="274" r:id="rId10"/>
    <p:sldId id="275" r:id="rId11"/>
    <p:sldId id="266" r:id="rId12"/>
    <p:sldId id="276" r:id="rId13"/>
    <p:sldId id="263" r:id="rId14"/>
    <p:sldId id="277" r:id="rId15"/>
    <p:sldId id="282" r:id="rId16"/>
    <p:sldId id="280" r:id="rId17"/>
    <p:sldId id="281" r:id="rId18"/>
    <p:sldId id="271" r:id="rId19"/>
    <p:sldId id="264" r:id="rId20"/>
    <p:sldId id="261" r:id="rId21"/>
    <p:sldId id="267" r:id="rId22"/>
    <p:sldId id="272" r:id="rId23"/>
    <p:sldId id="273" r:id="rId24"/>
    <p:sldId id="279" r:id="rId25"/>
    <p:sldId id="278" r:id="rId26"/>
    <p:sldId id="283" r:id="rId27"/>
  </p:sldIdLst>
  <p:sldSz cx="12192000" cy="6858000"/>
  <p:notesSz cx="6858000" cy="9144000"/>
  <p:defaultTextStyle>
    <a:defPPr>
      <a:defRPr lang="en-US"/>
    </a:defPPr>
    <a:lvl1pPr algn="l" rtl="0" eaLnBrk="0" fontAlgn="base"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1pPr>
    <a:lvl2pPr marL="457200" algn="l" rtl="0" eaLnBrk="0" fontAlgn="base"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2pPr>
    <a:lvl3pPr marL="914400" algn="l" rtl="0" eaLnBrk="0" fontAlgn="base"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3pPr>
    <a:lvl4pPr marL="1371600" algn="l" rtl="0" eaLnBrk="0" fontAlgn="base"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4pPr>
    <a:lvl5pPr marL="1828800" algn="l" rtl="0" eaLnBrk="0" fontAlgn="base"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5pPr>
    <a:lvl6pPr marL="22860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6pPr>
    <a:lvl7pPr marL="27432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7pPr>
    <a:lvl8pPr marL="32004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8pPr>
    <a:lvl9pPr marL="36576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2A60"/>
    <a:srgbClr val="D7DADA"/>
    <a:srgbClr val="D8DADA"/>
    <a:srgbClr val="CC0066"/>
    <a:srgbClr val="CC3300"/>
    <a:srgbClr val="052F68"/>
    <a:srgbClr val="073069"/>
    <a:srgbClr val="8ECFE4"/>
    <a:srgbClr val="00FF00"/>
    <a:srgbClr val="0735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4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a:ln/>
        </p:spPr>
        <p:txBody>
          <a:bodyPr/>
          <a:lstStyle>
            <a:lvl1pPr>
              <a:defRPr/>
            </a:lvl1pPr>
          </a:lstStyle>
          <a:p>
            <a:fld id="{701A7447-F6F0-482C-A164-7A892E7A36CD}" type="slidenum">
              <a:rPr lang="en-US" smtClean="0"/>
              <a:t>‹#›</a:t>
            </a:fld>
            <a:endParaRPr lang="en-US"/>
          </a:p>
        </p:txBody>
      </p:sp>
    </p:spTree>
    <p:extLst>
      <p:ext uri="{BB962C8B-B14F-4D97-AF65-F5344CB8AC3E}">
        <p14:creationId xmlns:p14="http://schemas.microsoft.com/office/powerpoint/2010/main" val="96981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701A7447-F6F0-482C-A164-7A892E7A36CD}" type="slidenum">
              <a:rPr lang="en-US" smtClean="0"/>
              <a:t>‹#›</a:t>
            </a:fld>
            <a:endParaRPr lang="en-US"/>
          </a:p>
        </p:txBody>
      </p:sp>
    </p:spTree>
    <p:extLst>
      <p:ext uri="{BB962C8B-B14F-4D97-AF65-F5344CB8AC3E}">
        <p14:creationId xmlns:p14="http://schemas.microsoft.com/office/powerpoint/2010/main" val="610110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61400" y="609601"/>
            <a:ext cx="2616200" cy="55213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609601"/>
            <a:ext cx="7645400" cy="55213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701A7447-F6F0-482C-A164-7A892E7A36CD}" type="slidenum">
              <a:rPr lang="en-US" smtClean="0"/>
              <a:t>‹#›</a:t>
            </a:fld>
            <a:endParaRPr lang="en-US"/>
          </a:p>
        </p:txBody>
      </p:sp>
    </p:spTree>
    <p:extLst>
      <p:ext uri="{BB962C8B-B14F-4D97-AF65-F5344CB8AC3E}">
        <p14:creationId xmlns:p14="http://schemas.microsoft.com/office/powerpoint/2010/main" val="3209898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1"/>
            <a:ext cx="10464800" cy="1139825"/>
          </a:xfrm>
        </p:spPr>
        <p:txBody>
          <a:bodyPr/>
          <a:lstStyle/>
          <a:p>
            <a:r>
              <a:rPr lang="en-US" smtClean="0"/>
              <a:t>Click to edit Master title style</a:t>
            </a:r>
            <a:endParaRPr lang="en-US" dirty="0"/>
          </a:p>
        </p:txBody>
      </p:sp>
      <p:sp>
        <p:nvSpPr>
          <p:cNvPr id="3" name="Text Placeholder 2"/>
          <p:cNvSpPr>
            <a:spLocks noGrp="1"/>
          </p:cNvSpPr>
          <p:nvPr>
            <p:ph type="body" sz="half" idx="1"/>
          </p:nvPr>
        </p:nvSpPr>
        <p:spPr>
          <a:xfrm>
            <a:off x="812800" y="1676401"/>
            <a:ext cx="5130800" cy="44545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46800" y="1676401"/>
            <a:ext cx="5130800" cy="44545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fld id="{701A7447-F6F0-482C-A164-7A892E7A36CD}" type="slidenum">
              <a:rPr lang="en-US" smtClean="0"/>
              <a:t>‹#›</a:t>
            </a:fld>
            <a:endParaRPr lang="en-US"/>
          </a:p>
        </p:txBody>
      </p:sp>
    </p:spTree>
    <p:extLst>
      <p:ext uri="{BB962C8B-B14F-4D97-AF65-F5344CB8AC3E}">
        <p14:creationId xmlns:p14="http://schemas.microsoft.com/office/powerpoint/2010/main" val="3108098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 name="Shape 29"/>
          <p:cNvSpPr>
            <a:spLocks/>
          </p:cNvSpPr>
          <p:nvPr/>
        </p:nvSpPr>
        <p:spPr bwMode="auto">
          <a:xfrm>
            <a:off x="711200" y="533400"/>
            <a:ext cx="10668000" cy="6096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21600"/>
                </a:moveTo>
                <a:lnTo>
                  <a:pt x="0" y="0"/>
                </a:lnTo>
                <a:lnTo>
                  <a:pt x="21600" y="0"/>
                </a:lnTo>
              </a:path>
            </a:pathLst>
          </a:custGeom>
          <a:noFill/>
          <a:ln w="19050">
            <a:solidFill>
              <a:srgbClr val="009999"/>
            </a:solidFill>
            <a:miter lim="800000"/>
            <a:headEnd/>
            <a:tailEnd/>
          </a:ln>
          <a:extLst>
            <a:ext uri="{909E8E84-426E-40DD-AFC4-6F175D3DCCD1}">
              <a14:hiddenFill xmlns:a14="http://schemas.microsoft.com/office/drawing/2010/main">
                <a:solidFill>
                  <a:srgbClr val="FFFFFF"/>
                </a:solidFill>
              </a14:hiddenFill>
            </a:ext>
          </a:extLst>
        </p:spPr>
        <p:txBody>
          <a:bodyPr lIns="45719" rIns="45719"/>
          <a:lstStyle/>
          <a:p>
            <a:endParaRPr lang="en-US"/>
          </a:p>
        </p:txBody>
      </p:sp>
      <p:sp>
        <p:nvSpPr>
          <p:cNvPr id="3" name="Shape 30"/>
          <p:cNvSpPr>
            <a:spLocks noChangeShapeType="1"/>
          </p:cNvSpPr>
          <p:nvPr/>
        </p:nvSpPr>
        <p:spPr bwMode="auto">
          <a:xfrm>
            <a:off x="711200" y="6172200"/>
            <a:ext cx="10668000" cy="0"/>
          </a:xfrm>
          <a:prstGeom prst="line">
            <a:avLst/>
          </a:prstGeom>
          <a:noFill/>
          <a:ln w="19050">
            <a:solidFill>
              <a:srgbClr val="009999"/>
            </a:solidFill>
            <a:round/>
            <a:headEnd/>
            <a:tailEnd/>
          </a:ln>
          <a:extLst>
            <a:ext uri="{909E8E84-426E-40DD-AFC4-6F175D3DCCD1}">
              <a14:hiddenFill xmlns:a14="http://schemas.microsoft.com/office/drawing/2010/main">
                <a:noFill/>
              </a14:hiddenFill>
            </a:ext>
          </a:extLst>
        </p:spPr>
        <p:txBody>
          <a:bodyPr lIns="45719" rIns="45719"/>
          <a:lstStyle/>
          <a:p>
            <a:endParaRPr lang="en-US"/>
          </a:p>
        </p:txBody>
      </p:sp>
      <p:pic>
        <p:nvPicPr>
          <p:cNvPr id="4" name="emblem.jpeg" descr="O:\CUHK(SZ)\Website\en\images\emble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5313" y="6232525"/>
            <a:ext cx="478313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5" name="Shape 32"/>
          <p:cNvSpPr>
            <a:spLocks noGrp="1"/>
          </p:cNvSpPr>
          <p:nvPr>
            <p:ph type="sldNum" sz="quarter" idx="10"/>
          </p:nvPr>
        </p:nvSpPr>
        <p:spPr>
          <a:xfrm>
            <a:off x="11131550" y="6443663"/>
            <a:ext cx="247650" cy="257175"/>
          </a:xfrm>
        </p:spPr>
        <p:txBody>
          <a:bodyPr/>
          <a:lstStyle>
            <a:lvl1pPr>
              <a:defRPr>
                <a:sym typeface="Garamond" panose="02020404030301010803" pitchFamily="18" charset="0"/>
              </a:defRPr>
            </a:lvl1pPr>
          </a:lstStyle>
          <a:p>
            <a:fld id="{701A7447-F6F0-482C-A164-7A892E7A36CD}" type="slidenum">
              <a:rPr lang="en-US" smtClean="0"/>
              <a:t>‹#›</a:t>
            </a:fld>
            <a:endParaRPr lang="en-US"/>
          </a:p>
        </p:txBody>
      </p:sp>
    </p:spTree>
    <p:extLst>
      <p:ext uri="{BB962C8B-B14F-4D97-AF65-F5344CB8AC3E}">
        <p14:creationId xmlns:p14="http://schemas.microsoft.com/office/powerpoint/2010/main" val="912788732"/>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en-US" altLang="zh-CN" smtClean="0"/>
              <a:t>Click to edit Master title style</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4" name="日期占位符 3"/>
          <p:cNvSpPr>
            <a:spLocks noGrp="1"/>
          </p:cNvSpPr>
          <p:nvPr>
            <p:ph type="dt" sz="half" idx="10"/>
          </p:nvPr>
        </p:nvSpPr>
        <p:spPr/>
        <p:txBody>
          <a:bodyPr/>
          <a:lstStyle>
            <a:lvl1pPr>
              <a:defRPr/>
            </a:lvl1pPr>
          </a:lstStyle>
          <a:p>
            <a:pPr>
              <a:defRPr/>
            </a:pPr>
            <a:fld id="{5B1F16D7-9CF6-40ED-8EA3-2764B71A0FB2}" type="datetime1">
              <a:rPr lang="en-US" altLang="zh-CN"/>
              <a:pPr>
                <a:defRPr/>
              </a:pPr>
              <a:t>8/23/2022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1E9FCF9-552A-455A-9899-24187EFD86F1}" type="slidenum">
              <a:rPr lang="zh-CN" altLang="en-US"/>
              <a:pPr>
                <a:defRPr/>
              </a:pPr>
              <a:t>‹#›</a:t>
            </a:fld>
            <a:endParaRPr lang="zh-CN" altLang="en-US"/>
          </a:p>
        </p:txBody>
      </p:sp>
    </p:spTree>
    <p:extLst>
      <p:ext uri="{BB962C8B-B14F-4D97-AF65-F5344CB8AC3E}">
        <p14:creationId xmlns:p14="http://schemas.microsoft.com/office/powerpoint/2010/main" val="129195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idx="1"/>
          </p:nvPr>
        </p:nvSpPr>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p:txBody>
          <a:bodyPr/>
          <a:lstStyle>
            <a:lvl1pPr>
              <a:defRPr/>
            </a:lvl1pPr>
          </a:lstStyle>
          <a:p>
            <a:pPr>
              <a:defRPr/>
            </a:pPr>
            <a:fld id="{54A662B9-8BEF-4D6B-952C-02220905E1D6}" type="datetime1">
              <a:rPr lang="en-US" altLang="zh-CN"/>
              <a:pPr>
                <a:defRPr/>
              </a:pPr>
              <a:t>8/23/2022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6013396-6EB5-493D-82A4-8B54C6E2AD74}" type="slidenum">
              <a:rPr lang="zh-CN" altLang="en-US"/>
              <a:pPr>
                <a:defRPr/>
              </a:pPr>
              <a:t>‹#›</a:t>
            </a:fld>
            <a:endParaRPr lang="zh-CN" altLang="en-US"/>
          </a:p>
        </p:txBody>
      </p:sp>
    </p:spTree>
    <p:extLst>
      <p:ext uri="{BB962C8B-B14F-4D97-AF65-F5344CB8AC3E}">
        <p14:creationId xmlns:p14="http://schemas.microsoft.com/office/powerpoint/2010/main" val="1417593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Edit Master text styles</a:t>
            </a:r>
          </a:p>
        </p:txBody>
      </p:sp>
      <p:sp>
        <p:nvSpPr>
          <p:cNvPr id="4" name="日期占位符 3"/>
          <p:cNvSpPr>
            <a:spLocks noGrp="1"/>
          </p:cNvSpPr>
          <p:nvPr>
            <p:ph type="dt" sz="half" idx="10"/>
          </p:nvPr>
        </p:nvSpPr>
        <p:spPr/>
        <p:txBody>
          <a:bodyPr/>
          <a:lstStyle>
            <a:lvl1pPr>
              <a:defRPr/>
            </a:lvl1pPr>
          </a:lstStyle>
          <a:p>
            <a:pPr>
              <a:defRPr/>
            </a:pPr>
            <a:fld id="{87430117-1A64-448A-9A26-0DD6CAFA652F}" type="datetime1">
              <a:rPr lang="en-US" altLang="zh-CN"/>
              <a:pPr>
                <a:defRPr/>
              </a:pPr>
              <a:t>8/23/2022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4024AF0-0D6B-4E7B-BDDB-16EBD6D9C659}" type="slidenum">
              <a:rPr lang="zh-CN" altLang="en-US"/>
              <a:pPr>
                <a:defRPr/>
              </a:pPr>
              <a:t>‹#›</a:t>
            </a:fld>
            <a:endParaRPr lang="zh-CN" altLang="en-US"/>
          </a:p>
        </p:txBody>
      </p:sp>
    </p:spTree>
    <p:extLst>
      <p:ext uri="{BB962C8B-B14F-4D97-AF65-F5344CB8AC3E}">
        <p14:creationId xmlns:p14="http://schemas.microsoft.com/office/powerpoint/2010/main" val="13975430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日期占位符 3"/>
          <p:cNvSpPr>
            <a:spLocks noGrp="1"/>
          </p:cNvSpPr>
          <p:nvPr>
            <p:ph type="dt" sz="half" idx="10"/>
          </p:nvPr>
        </p:nvSpPr>
        <p:spPr/>
        <p:txBody>
          <a:bodyPr/>
          <a:lstStyle>
            <a:lvl1pPr>
              <a:defRPr/>
            </a:lvl1pPr>
          </a:lstStyle>
          <a:p>
            <a:pPr>
              <a:defRPr/>
            </a:pPr>
            <a:fld id="{DA3ACC14-29B4-4F48-A068-18CECAFE6EE0}" type="datetime1">
              <a:rPr lang="en-US" altLang="zh-CN"/>
              <a:pPr>
                <a:defRPr/>
              </a:pPr>
              <a:t>8/23/2022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94B4362-21F1-41E8-B11D-6B9192776F45}" type="slidenum">
              <a:rPr lang="zh-CN" altLang="en-US"/>
              <a:pPr>
                <a:defRPr/>
              </a:pPr>
              <a:t>‹#›</a:t>
            </a:fld>
            <a:endParaRPr lang="zh-CN" altLang="en-US"/>
          </a:p>
        </p:txBody>
      </p:sp>
    </p:spTree>
    <p:extLst>
      <p:ext uri="{BB962C8B-B14F-4D97-AF65-F5344CB8AC3E}">
        <p14:creationId xmlns:p14="http://schemas.microsoft.com/office/powerpoint/2010/main" val="5008626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日期占位符 3"/>
          <p:cNvSpPr>
            <a:spLocks noGrp="1"/>
          </p:cNvSpPr>
          <p:nvPr>
            <p:ph type="dt" sz="half" idx="10"/>
          </p:nvPr>
        </p:nvSpPr>
        <p:spPr/>
        <p:txBody>
          <a:bodyPr/>
          <a:lstStyle>
            <a:lvl1pPr>
              <a:defRPr/>
            </a:lvl1pPr>
          </a:lstStyle>
          <a:p>
            <a:pPr>
              <a:defRPr/>
            </a:pPr>
            <a:fld id="{6B149A27-06CB-47D0-981C-956C4F26C7B9}" type="datetime1">
              <a:rPr lang="en-US" altLang="zh-CN"/>
              <a:pPr>
                <a:defRPr/>
              </a:pPr>
              <a:t>8/23/2022</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5B769F2-B12E-469A-A860-5D7D0E221FE1}" type="slidenum">
              <a:rPr lang="zh-CN" altLang="en-US"/>
              <a:pPr>
                <a:defRPr/>
              </a:pPr>
              <a:t>‹#›</a:t>
            </a:fld>
            <a:endParaRPr lang="zh-CN" altLang="en-US"/>
          </a:p>
        </p:txBody>
      </p:sp>
    </p:spTree>
    <p:extLst>
      <p:ext uri="{BB962C8B-B14F-4D97-AF65-F5344CB8AC3E}">
        <p14:creationId xmlns:p14="http://schemas.microsoft.com/office/powerpoint/2010/main" val="12228572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日期占位符 3"/>
          <p:cNvSpPr>
            <a:spLocks noGrp="1"/>
          </p:cNvSpPr>
          <p:nvPr>
            <p:ph type="dt" sz="half" idx="10"/>
          </p:nvPr>
        </p:nvSpPr>
        <p:spPr/>
        <p:txBody>
          <a:bodyPr/>
          <a:lstStyle>
            <a:lvl1pPr>
              <a:defRPr/>
            </a:lvl1pPr>
          </a:lstStyle>
          <a:p>
            <a:pPr>
              <a:defRPr/>
            </a:pPr>
            <a:fld id="{37B6FDB3-5020-4A8B-B551-3121496842DC}" type="datetime1">
              <a:rPr lang="en-US" altLang="zh-CN"/>
              <a:pPr>
                <a:defRPr/>
              </a:pPr>
              <a:t>8/23/2022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34852726-06F7-4829-8B60-74DCC718303D}" type="slidenum">
              <a:rPr lang="zh-CN" altLang="en-US"/>
              <a:pPr>
                <a:defRPr/>
              </a:pPr>
              <a:t>‹#›</a:t>
            </a:fld>
            <a:endParaRPr lang="zh-CN" altLang="en-US"/>
          </a:p>
        </p:txBody>
      </p:sp>
    </p:spTree>
    <p:extLst>
      <p:ext uri="{BB962C8B-B14F-4D97-AF65-F5344CB8AC3E}">
        <p14:creationId xmlns:p14="http://schemas.microsoft.com/office/powerpoint/2010/main" val="915263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10464800" cy="890587"/>
          </a:xfrm>
        </p:spPr>
        <p:txBody>
          <a:bodyPr/>
          <a:lstStyle>
            <a:lvl1pPr>
              <a:defRPr>
                <a:solidFill>
                  <a:srgbClr val="002060"/>
                </a:solidFill>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812800" y="1623966"/>
            <a:ext cx="10464800" cy="4443460"/>
          </a:xfrm>
        </p:spPr>
        <p:txBody>
          <a:bodyPr/>
          <a:lstStyle>
            <a:lvl1pPr>
              <a:buFont typeface="Wingdings" pitchFamily="2" charset="2"/>
              <a:buChar char="u"/>
              <a:defRPr>
                <a:solidFill>
                  <a:schemeClr val="tx2">
                    <a:lumMod val="75000"/>
                  </a:schemeClr>
                </a:solidFill>
              </a:defRPr>
            </a:lvl1pPr>
            <a:lvl2pPr>
              <a:buFont typeface="Wingdings" pitchFamily="2" charset="2"/>
              <a:buChar char="Ø"/>
              <a:defRPr>
                <a:solidFill>
                  <a:schemeClr val="tx2">
                    <a:lumMod val="75000"/>
                  </a:schemeClr>
                </a:solidFill>
              </a:defRPr>
            </a:lvl2pPr>
            <a:lvl3pPr>
              <a:defRPr>
                <a:solidFill>
                  <a:schemeClr val="tx2">
                    <a:lumMod val="75000"/>
                  </a:schemeClr>
                </a:solidFill>
              </a:defRPr>
            </a:lvl3pPr>
            <a:lvl4pPr>
              <a:defRPr>
                <a:solidFill>
                  <a:schemeClr val="tx2">
                    <a:lumMod val="75000"/>
                  </a:schemeClr>
                </a:solidFill>
              </a:defRPr>
            </a:lvl4pPr>
            <a:lvl5pPr>
              <a:defRPr>
                <a:solidFill>
                  <a:schemeClr val="tx2">
                    <a:lumMod val="7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fld id="{701A7447-F6F0-482C-A164-7A892E7A36CD}" type="slidenum">
              <a:rPr lang="en-US" smtClean="0"/>
              <a:t>‹#›</a:t>
            </a:fld>
            <a:endParaRPr lang="en-US"/>
          </a:p>
        </p:txBody>
      </p:sp>
    </p:spTree>
    <p:extLst>
      <p:ext uri="{BB962C8B-B14F-4D97-AF65-F5344CB8AC3E}">
        <p14:creationId xmlns:p14="http://schemas.microsoft.com/office/powerpoint/2010/main" val="38934054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67AC7BE-6AD5-4024-9293-352691EC373D}" type="datetime1">
              <a:rPr lang="en-US" altLang="zh-CN"/>
              <a:pPr>
                <a:defRPr/>
              </a:pPr>
              <a:t>8/23/2022</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71AE0DF5-4F45-4DA0-9B54-49DE748DF36E}" type="slidenum">
              <a:rPr lang="zh-CN" altLang="en-US"/>
              <a:pPr>
                <a:defRPr/>
              </a:pPr>
              <a:t>‹#›</a:t>
            </a:fld>
            <a:endParaRPr lang="zh-CN" altLang="en-US"/>
          </a:p>
        </p:txBody>
      </p:sp>
    </p:spTree>
    <p:extLst>
      <p:ext uri="{BB962C8B-B14F-4D97-AF65-F5344CB8AC3E}">
        <p14:creationId xmlns:p14="http://schemas.microsoft.com/office/powerpoint/2010/main" val="24490056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en-US" altLang="zh-CN" smtClean="0"/>
              <a:t>Click to edit Master title style</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Edit Master text styles</a:t>
            </a:r>
          </a:p>
        </p:txBody>
      </p:sp>
      <p:sp>
        <p:nvSpPr>
          <p:cNvPr id="5" name="日期占位符 3"/>
          <p:cNvSpPr>
            <a:spLocks noGrp="1"/>
          </p:cNvSpPr>
          <p:nvPr>
            <p:ph type="dt" sz="half" idx="10"/>
          </p:nvPr>
        </p:nvSpPr>
        <p:spPr/>
        <p:txBody>
          <a:bodyPr/>
          <a:lstStyle>
            <a:lvl1pPr>
              <a:defRPr/>
            </a:lvl1pPr>
          </a:lstStyle>
          <a:p>
            <a:pPr>
              <a:defRPr/>
            </a:pPr>
            <a:fld id="{FB011929-2446-4EA9-B344-591B8A3DD00B}" type="datetime1">
              <a:rPr lang="en-US" altLang="zh-CN"/>
              <a:pPr>
                <a:defRPr/>
              </a:pPr>
              <a:t>8/23/2022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F184C2C-B9DD-41C7-9061-D0801A6685F7}" type="slidenum">
              <a:rPr lang="zh-CN" altLang="en-US"/>
              <a:pPr>
                <a:defRPr/>
              </a:pPr>
              <a:t>‹#›</a:t>
            </a:fld>
            <a:endParaRPr lang="zh-CN" altLang="en-US"/>
          </a:p>
        </p:txBody>
      </p:sp>
    </p:spTree>
    <p:extLst>
      <p:ext uri="{BB962C8B-B14F-4D97-AF65-F5344CB8AC3E}">
        <p14:creationId xmlns:p14="http://schemas.microsoft.com/office/powerpoint/2010/main" val="2280542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en-US" altLang="zh-CN" smtClean="0"/>
              <a:t>Click to edit Master title style</a:t>
            </a:r>
            <a:endParaRPr lang="zh-CN" altLang="en-US"/>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Click icon to add picture</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Edit Master text styles</a:t>
            </a:r>
          </a:p>
        </p:txBody>
      </p:sp>
      <p:sp>
        <p:nvSpPr>
          <p:cNvPr id="5" name="日期占位符 3"/>
          <p:cNvSpPr>
            <a:spLocks noGrp="1"/>
          </p:cNvSpPr>
          <p:nvPr>
            <p:ph type="dt" sz="half" idx="10"/>
          </p:nvPr>
        </p:nvSpPr>
        <p:spPr/>
        <p:txBody>
          <a:bodyPr/>
          <a:lstStyle>
            <a:lvl1pPr>
              <a:defRPr/>
            </a:lvl1pPr>
          </a:lstStyle>
          <a:p>
            <a:pPr>
              <a:defRPr/>
            </a:pPr>
            <a:fld id="{3130CB74-189A-44FE-85B6-EEAF4AA94407}" type="datetime1">
              <a:rPr lang="en-US" altLang="zh-CN"/>
              <a:pPr>
                <a:defRPr/>
              </a:pPr>
              <a:t>8/23/2022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3114B14-9A55-47B1-B7D6-625DC74830F6}" type="slidenum">
              <a:rPr lang="zh-CN" altLang="en-US"/>
              <a:pPr>
                <a:defRPr/>
              </a:pPr>
              <a:t>‹#›</a:t>
            </a:fld>
            <a:endParaRPr lang="zh-CN" altLang="en-US"/>
          </a:p>
        </p:txBody>
      </p:sp>
    </p:spTree>
    <p:extLst>
      <p:ext uri="{BB962C8B-B14F-4D97-AF65-F5344CB8AC3E}">
        <p14:creationId xmlns:p14="http://schemas.microsoft.com/office/powerpoint/2010/main" val="3643084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p:txBody>
          <a:bodyPr/>
          <a:lstStyle>
            <a:lvl1pPr>
              <a:defRPr/>
            </a:lvl1pPr>
          </a:lstStyle>
          <a:p>
            <a:pPr>
              <a:defRPr/>
            </a:pPr>
            <a:fld id="{AD108F67-6755-404E-8550-C0D02E8DE329}" type="datetime1">
              <a:rPr lang="en-US" altLang="zh-CN"/>
              <a:pPr>
                <a:defRPr/>
              </a:pPr>
              <a:t>8/23/2022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B91ABF8-3A0C-4F3B-892F-6DE2B3AED56E}" type="slidenum">
              <a:rPr lang="zh-CN" altLang="en-US"/>
              <a:pPr>
                <a:defRPr/>
              </a:pPr>
              <a:t>‹#›</a:t>
            </a:fld>
            <a:endParaRPr lang="zh-CN" altLang="en-US"/>
          </a:p>
        </p:txBody>
      </p:sp>
    </p:spTree>
    <p:extLst>
      <p:ext uri="{BB962C8B-B14F-4D97-AF65-F5344CB8AC3E}">
        <p14:creationId xmlns:p14="http://schemas.microsoft.com/office/powerpoint/2010/main" val="10588383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en-US" altLang="zh-CN" smtClean="0"/>
              <a:t>Click to edit Master title style</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p:txBody>
          <a:bodyPr/>
          <a:lstStyle>
            <a:lvl1pPr>
              <a:defRPr/>
            </a:lvl1pPr>
          </a:lstStyle>
          <a:p>
            <a:pPr>
              <a:defRPr/>
            </a:pPr>
            <a:fld id="{54A64C2A-ADE9-4A0A-8F62-D5D66D061FDF}" type="datetime1">
              <a:rPr lang="en-US" altLang="zh-CN"/>
              <a:pPr>
                <a:defRPr/>
              </a:pPr>
              <a:t>8/23/2022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76DA3FD-AFE3-4F6E-95CA-5571299F2B17}" type="slidenum">
              <a:rPr lang="zh-CN" altLang="en-US"/>
              <a:pPr>
                <a:defRPr/>
              </a:pPr>
              <a:t>‹#›</a:t>
            </a:fld>
            <a:endParaRPr lang="zh-CN" altLang="en-US"/>
          </a:p>
        </p:txBody>
      </p:sp>
    </p:spTree>
    <p:extLst>
      <p:ext uri="{BB962C8B-B14F-4D97-AF65-F5344CB8AC3E}">
        <p14:creationId xmlns:p14="http://schemas.microsoft.com/office/powerpoint/2010/main" val="38615089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en-US" altLang="zh-CN" smtClean="0"/>
              <a:t>Click to edit Master title style</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4" name="日期占位符 3"/>
          <p:cNvSpPr>
            <a:spLocks noGrp="1"/>
          </p:cNvSpPr>
          <p:nvPr>
            <p:ph type="dt" sz="half" idx="10"/>
          </p:nvPr>
        </p:nvSpPr>
        <p:spPr/>
        <p:txBody>
          <a:bodyPr/>
          <a:lstStyle>
            <a:lvl1pPr>
              <a:defRPr/>
            </a:lvl1pPr>
          </a:lstStyle>
          <a:p>
            <a:pPr>
              <a:defRPr/>
            </a:pPr>
            <a:fld id="{C599B22E-11B9-40AD-9DCD-211D7AF477A6}" type="datetime1">
              <a:rPr lang="en-US" altLang="zh-CN"/>
              <a:pPr>
                <a:defRPr/>
              </a:pPr>
              <a:t>8/23/2022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1F2E7F2-7010-4EAE-ACE4-D7454A35E6EF}" type="slidenum">
              <a:rPr lang="zh-CN" altLang="en-US"/>
              <a:pPr>
                <a:defRPr/>
              </a:pPr>
              <a:t>‹#›</a:t>
            </a:fld>
            <a:endParaRPr lang="zh-CN" altLang="en-US"/>
          </a:p>
        </p:txBody>
      </p:sp>
    </p:spTree>
    <p:extLst>
      <p:ext uri="{BB962C8B-B14F-4D97-AF65-F5344CB8AC3E}">
        <p14:creationId xmlns:p14="http://schemas.microsoft.com/office/powerpoint/2010/main" val="9795612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idx="1"/>
          </p:nvPr>
        </p:nvSpPr>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p:txBody>
          <a:bodyPr/>
          <a:lstStyle>
            <a:lvl1pPr>
              <a:defRPr/>
            </a:lvl1pPr>
          </a:lstStyle>
          <a:p>
            <a:pPr>
              <a:defRPr/>
            </a:pPr>
            <a:fld id="{A92C6172-0FE2-4DBA-9B1A-E4DC87A94833}" type="datetime1">
              <a:rPr lang="en-US" altLang="zh-CN"/>
              <a:pPr>
                <a:defRPr/>
              </a:pPr>
              <a:t>8/23/2022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48B939C-3820-4D0F-B5ED-EC645FB27EED}" type="slidenum">
              <a:rPr lang="zh-CN" altLang="en-US"/>
              <a:pPr>
                <a:defRPr/>
              </a:pPr>
              <a:t>‹#›</a:t>
            </a:fld>
            <a:endParaRPr lang="zh-CN" altLang="en-US"/>
          </a:p>
        </p:txBody>
      </p:sp>
    </p:spTree>
    <p:extLst>
      <p:ext uri="{BB962C8B-B14F-4D97-AF65-F5344CB8AC3E}">
        <p14:creationId xmlns:p14="http://schemas.microsoft.com/office/powerpoint/2010/main" val="23653166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Edit Master text styles</a:t>
            </a:r>
          </a:p>
        </p:txBody>
      </p:sp>
      <p:sp>
        <p:nvSpPr>
          <p:cNvPr id="4" name="日期占位符 3"/>
          <p:cNvSpPr>
            <a:spLocks noGrp="1"/>
          </p:cNvSpPr>
          <p:nvPr>
            <p:ph type="dt" sz="half" idx="10"/>
          </p:nvPr>
        </p:nvSpPr>
        <p:spPr/>
        <p:txBody>
          <a:bodyPr/>
          <a:lstStyle>
            <a:lvl1pPr>
              <a:defRPr/>
            </a:lvl1pPr>
          </a:lstStyle>
          <a:p>
            <a:pPr>
              <a:defRPr/>
            </a:pPr>
            <a:fld id="{F9A18C44-C9AA-47B5-8AF4-8CB66E821A04}" type="datetime1">
              <a:rPr lang="en-US" altLang="zh-CN"/>
              <a:pPr>
                <a:defRPr/>
              </a:pPr>
              <a:t>8/23/2022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81F1BF4-BCAB-4A41-ACA3-3F52FD0B65C9}" type="slidenum">
              <a:rPr lang="zh-CN" altLang="en-US"/>
              <a:pPr>
                <a:defRPr/>
              </a:pPr>
              <a:t>‹#›</a:t>
            </a:fld>
            <a:endParaRPr lang="zh-CN" altLang="en-US"/>
          </a:p>
        </p:txBody>
      </p:sp>
    </p:spTree>
    <p:extLst>
      <p:ext uri="{BB962C8B-B14F-4D97-AF65-F5344CB8AC3E}">
        <p14:creationId xmlns:p14="http://schemas.microsoft.com/office/powerpoint/2010/main" val="3153225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日期占位符 3"/>
          <p:cNvSpPr>
            <a:spLocks noGrp="1"/>
          </p:cNvSpPr>
          <p:nvPr>
            <p:ph type="dt" sz="half" idx="10"/>
          </p:nvPr>
        </p:nvSpPr>
        <p:spPr/>
        <p:txBody>
          <a:bodyPr/>
          <a:lstStyle>
            <a:lvl1pPr>
              <a:defRPr/>
            </a:lvl1pPr>
          </a:lstStyle>
          <a:p>
            <a:pPr>
              <a:defRPr/>
            </a:pPr>
            <a:fld id="{2F57C5E1-D056-47B4-ADE5-0D6CA366963B}" type="datetime1">
              <a:rPr lang="en-US" altLang="zh-CN"/>
              <a:pPr>
                <a:defRPr/>
              </a:pPr>
              <a:t>8/23/2022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BED8127-C424-4236-8A06-38A7A763EC9D}" type="slidenum">
              <a:rPr lang="zh-CN" altLang="en-US"/>
              <a:pPr>
                <a:defRPr/>
              </a:pPr>
              <a:t>‹#›</a:t>
            </a:fld>
            <a:endParaRPr lang="zh-CN" altLang="en-US"/>
          </a:p>
        </p:txBody>
      </p:sp>
    </p:spTree>
    <p:extLst>
      <p:ext uri="{BB962C8B-B14F-4D97-AF65-F5344CB8AC3E}">
        <p14:creationId xmlns:p14="http://schemas.microsoft.com/office/powerpoint/2010/main" val="40137929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日期占位符 3"/>
          <p:cNvSpPr>
            <a:spLocks noGrp="1"/>
          </p:cNvSpPr>
          <p:nvPr>
            <p:ph type="dt" sz="half" idx="10"/>
          </p:nvPr>
        </p:nvSpPr>
        <p:spPr/>
        <p:txBody>
          <a:bodyPr/>
          <a:lstStyle>
            <a:lvl1pPr>
              <a:defRPr/>
            </a:lvl1pPr>
          </a:lstStyle>
          <a:p>
            <a:pPr>
              <a:defRPr/>
            </a:pPr>
            <a:fld id="{EFCF0801-50B5-43AD-9500-5E806E8ABAEA}" type="datetime1">
              <a:rPr lang="en-US" altLang="zh-CN"/>
              <a:pPr>
                <a:defRPr/>
              </a:pPr>
              <a:t>8/23/2022</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0DA18E7-10FA-4C93-9434-1049CB45A94B}" type="slidenum">
              <a:rPr lang="zh-CN" altLang="en-US"/>
              <a:pPr>
                <a:defRPr/>
              </a:pPr>
              <a:t>‹#›</a:t>
            </a:fld>
            <a:endParaRPr lang="zh-CN" altLang="en-US"/>
          </a:p>
        </p:txBody>
      </p:sp>
    </p:spTree>
    <p:extLst>
      <p:ext uri="{BB962C8B-B14F-4D97-AF65-F5344CB8AC3E}">
        <p14:creationId xmlns:p14="http://schemas.microsoft.com/office/powerpoint/2010/main" val="965091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
        <p:nvSpPr>
          <p:cNvPr id="4" name="Rectangle 6"/>
          <p:cNvSpPr>
            <a:spLocks noGrp="1" noChangeArrowheads="1"/>
          </p:cNvSpPr>
          <p:nvPr>
            <p:ph type="sldNum" sz="quarter" idx="10"/>
          </p:nvPr>
        </p:nvSpPr>
        <p:spPr>
          <a:ln/>
        </p:spPr>
        <p:txBody>
          <a:bodyPr/>
          <a:lstStyle>
            <a:lvl1pPr>
              <a:defRPr/>
            </a:lvl1pPr>
          </a:lstStyle>
          <a:p>
            <a:fld id="{701A7447-F6F0-482C-A164-7A892E7A36CD}" type="slidenum">
              <a:rPr lang="en-US" smtClean="0"/>
              <a:t>‹#›</a:t>
            </a:fld>
            <a:endParaRPr lang="en-US"/>
          </a:p>
        </p:txBody>
      </p:sp>
    </p:spTree>
    <p:extLst>
      <p:ext uri="{BB962C8B-B14F-4D97-AF65-F5344CB8AC3E}">
        <p14:creationId xmlns:p14="http://schemas.microsoft.com/office/powerpoint/2010/main" val="42583582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日期占位符 3"/>
          <p:cNvSpPr>
            <a:spLocks noGrp="1"/>
          </p:cNvSpPr>
          <p:nvPr>
            <p:ph type="dt" sz="half" idx="10"/>
          </p:nvPr>
        </p:nvSpPr>
        <p:spPr/>
        <p:txBody>
          <a:bodyPr/>
          <a:lstStyle>
            <a:lvl1pPr>
              <a:defRPr/>
            </a:lvl1pPr>
          </a:lstStyle>
          <a:p>
            <a:pPr>
              <a:defRPr/>
            </a:pPr>
            <a:fld id="{3841D8DB-C32D-4605-8DC8-A0B2ADC0F586}" type="datetime1">
              <a:rPr lang="en-US" altLang="zh-CN"/>
              <a:pPr>
                <a:defRPr/>
              </a:pPr>
              <a:t>8/23/2022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E1397A37-62BF-4E3E-AF8E-DFB577E7C34F}" type="slidenum">
              <a:rPr lang="zh-CN" altLang="en-US"/>
              <a:pPr>
                <a:defRPr/>
              </a:pPr>
              <a:t>‹#›</a:t>
            </a:fld>
            <a:endParaRPr lang="zh-CN" altLang="en-US"/>
          </a:p>
        </p:txBody>
      </p:sp>
    </p:spTree>
    <p:extLst>
      <p:ext uri="{BB962C8B-B14F-4D97-AF65-F5344CB8AC3E}">
        <p14:creationId xmlns:p14="http://schemas.microsoft.com/office/powerpoint/2010/main" val="373269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694FC9E-4AFC-4E75-BEED-1CF8F17185C7}" type="datetime1">
              <a:rPr lang="en-US" altLang="zh-CN"/>
              <a:pPr>
                <a:defRPr/>
              </a:pPr>
              <a:t>8/23/2022</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AC11F56-9043-4F0F-8186-651787205E26}" type="slidenum">
              <a:rPr lang="zh-CN" altLang="en-US"/>
              <a:pPr>
                <a:defRPr/>
              </a:pPr>
              <a:t>‹#›</a:t>
            </a:fld>
            <a:endParaRPr lang="zh-CN" altLang="en-US"/>
          </a:p>
        </p:txBody>
      </p:sp>
    </p:spTree>
    <p:extLst>
      <p:ext uri="{BB962C8B-B14F-4D97-AF65-F5344CB8AC3E}">
        <p14:creationId xmlns:p14="http://schemas.microsoft.com/office/powerpoint/2010/main" val="10097860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en-US" altLang="zh-CN" smtClean="0"/>
              <a:t>Click to edit Master title style</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Edit Master text styles</a:t>
            </a:r>
          </a:p>
        </p:txBody>
      </p:sp>
      <p:sp>
        <p:nvSpPr>
          <p:cNvPr id="5" name="日期占位符 3"/>
          <p:cNvSpPr>
            <a:spLocks noGrp="1"/>
          </p:cNvSpPr>
          <p:nvPr>
            <p:ph type="dt" sz="half" idx="10"/>
          </p:nvPr>
        </p:nvSpPr>
        <p:spPr/>
        <p:txBody>
          <a:bodyPr/>
          <a:lstStyle>
            <a:lvl1pPr>
              <a:defRPr/>
            </a:lvl1pPr>
          </a:lstStyle>
          <a:p>
            <a:pPr>
              <a:defRPr/>
            </a:pPr>
            <a:fld id="{8408F9DE-5FDE-482E-A262-BFCE335BA1F6}" type="datetime1">
              <a:rPr lang="en-US" altLang="zh-CN"/>
              <a:pPr>
                <a:defRPr/>
              </a:pPr>
              <a:t>8/23/2022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357B9D6-306F-4EDA-A71B-B1E75C166E4E}" type="slidenum">
              <a:rPr lang="zh-CN" altLang="en-US"/>
              <a:pPr>
                <a:defRPr/>
              </a:pPr>
              <a:t>‹#›</a:t>
            </a:fld>
            <a:endParaRPr lang="zh-CN" altLang="en-US"/>
          </a:p>
        </p:txBody>
      </p:sp>
    </p:spTree>
    <p:extLst>
      <p:ext uri="{BB962C8B-B14F-4D97-AF65-F5344CB8AC3E}">
        <p14:creationId xmlns:p14="http://schemas.microsoft.com/office/powerpoint/2010/main" val="36152948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en-US" altLang="zh-CN" smtClean="0"/>
              <a:t>Click to edit Master title style</a:t>
            </a:r>
            <a:endParaRPr lang="zh-CN" altLang="en-US"/>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Click icon to add picture</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Edit Master text styles</a:t>
            </a:r>
          </a:p>
        </p:txBody>
      </p:sp>
      <p:sp>
        <p:nvSpPr>
          <p:cNvPr id="5" name="日期占位符 3"/>
          <p:cNvSpPr>
            <a:spLocks noGrp="1"/>
          </p:cNvSpPr>
          <p:nvPr>
            <p:ph type="dt" sz="half" idx="10"/>
          </p:nvPr>
        </p:nvSpPr>
        <p:spPr/>
        <p:txBody>
          <a:bodyPr/>
          <a:lstStyle>
            <a:lvl1pPr>
              <a:defRPr/>
            </a:lvl1pPr>
          </a:lstStyle>
          <a:p>
            <a:pPr>
              <a:defRPr/>
            </a:pPr>
            <a:fld id="{CB334E69-7F73-4552-945F-1DD669833BAF}" type="datetime1">
              <a:rPr lang="en-US" altLang="zh-CN"/>
              <a:pPr>
                <a:defRPr/>
              </a:pPr>
              <a:t>8/23/2022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1AB217E-4C39-4CEC-AA2A-3AB999653E89}" type="slidenum">
              <a:rPr lang="zh-CN" altLang="en-US"/>
              <a:pPr>
                <a:defRPr/>
              </a:pPr>
              <a:t>‹#›</a:t>
            </a:fld>
            <a:endParaRPr lang="zh-CN" altLang="en-US"/>
          </a:p>
        </p:txBody>
      </p:sp>
    </p:spTree>
    <p:extLst>
      <p:ext uri="{BB962C8B-B14F-4D97-AF65-F5344CB8AC3E}">
        <p14:creationId xmlns:p14="http://schemas.microsoft.com/office/powerpoint/2010/main" val="18794894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p:txBody>
          <a:bodyPr/>
          <a:lstStyle>
            <a:lvl1pPr>
              <a:defRPr/>
            </a:lvl1pPr>
          </a:lstStyle>
          <a:p>
            <a:pPr>
              <a:defRPr/>
            </a:pPr>
            <a:fld id="{AE596B14-8A09-4210-B153-BF7CAE41D7A4}" type="datetime1">
              <a:rPr lang="en-US" altLang="zh-CN"/>
              <a:pPr>
                <a:defRPr/>
              </a:pPr>
              <a:t>8/23/2022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FB1BF6E-D87B-4C5D-A7C3-55BF792B24DB}" type="slidenum">
              <a:rPr lang="zh-CN" altLang="en-US"/>
              <a:pPr>
                <a:defRPr/>
              </a:pPr>
              <a:t>‹#›</a:t>
            </a:fld>
            <a:endParaRPr lang="zh-CN" altLang="en-US"/>
          </a:p>
        </p:txBody>
      </p:sp>
    </p:spTree>
    <p:extLst>
      <p:ext uri="{BB962C8B-B14F-4D97-AF65-F5344CB8AC3E}">
        <p14:creationId xmlns:p14="http://schemas.microsoft.com/office/powerpoint/2010/main" val="1744570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en-US" altLang="zh-CN" smtClean="0"/>
              <a:t>Click to edit Master title style</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p:txBody>
          <a:bodyPr/>
          <a:lstStyle>
            <a:lvl1pPr>
              <a:defRPr/>
            </a:lvl1pPr>
          </a:lstStyle>
          <a:p>
            <a:pPr>
              <a:defRPr/>
            </a:pPr>
            <a:fld id="{5AD5C996-9456-4259-943E-0102CCF8BDE4}" type="datetime1">
              <a:rPr lang="en-US" altLang="zh-CN"/>
              <a:pPr>
                <a:defRPr/>
              </a:pPr>
              <a:t>8/23/2022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19BA589-2CFD-4EA4-A155-E0EEF52AEF53}" type="slidenum">
              <a:rPr lang="zh-CN" altLang="en-US"/>
              <a:pPr>
                <a:defRPr/>
              </a:pPr>
              <a:t>‹#›</a:t>
            </a:fld>
            <a:endParaRPr lang="zh-CN" altLang="en-US"/>
          </a:p>
        </p:txBody>
      </p:sp>
    </p:spTree>
    <p:extLst>
      <p:ext uri="{BB962C8B-B14F-4D97-AF65-F5344CB8AC3E}">
        <p14:creationId xmlns:p14="http://schemas.microsoft.com/office/powerpoint/2010/main" val="415819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76401"/>
            <a:ext cx="51308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46800" y="1676401"/>
            <a:ext cx="51308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fld id="{701A7447-F6F0-482C-A164-7A892E7A36CD}" type="slidenum">
              <a:rPr lang="en-US" smtClean="0"/>
              <a:t>‹#›</a:t>
            </a:fld>
            <a:endParaRPr lang="en-US"/>
          </a:p>
        </p:txBody>
      </p:sp>
    </p:spTree>
    <p:extLst>
      <p:ext uri="{BB962C8B-B14F-4D97-AF65-F5344CB8AC3E}">
        <p14:creationId xmlns:p14="http://schemas.microsoft.com/office/powerpoint/2010/main" val="90735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fld id="{701A7447-F6F0-482C-A164-7A892E7A36CD}" type="slidenum">
              <a:rPr lang="en-US" smtClean="0"/>
              <a:t>‹#›</a:t>
            </a:fld>
            <a:endParaRPr lang="en-US"/>
          </a:p>
        </p:txBody>
      </p:sp>
    </p:spTree>
    <p:extLst>
      <p:ext uri="{BB962C8B-B14F-4D97-AF65-F5344CB8AC3E}">
        <p14:creationId xmlns:p14="http://schemas.microsoft.com/office/powerpoint/2010/main" val="775311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fld id="{701A7447-F6F0-482C-A164-7A892E7A36CD}" type="slidenum">
              <a:rPr lang="en-US" smtClean="0"/>
              <a:t>‹#›</a:t>
            </a:fld>
            <a:endParaRPr lang="en-US"/>
          </a:p>
        </p:txBody>
      </p:sp>
    </p:spTree>
    <p:extLst>
      <p:ext uri="{BB962C8B-B14F-4D97-AF65-F5344CB8AC3E}">
        <p14:creationId xmlns:p14="http://schemas.microsoft.com/office/powerpoint/2010/main" val="2580435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701A7447-F6F0-482C-A164-7A892E7A36CD}" type="slidenum">
              <a:rPr lang="en-US" smtClean="0"/>
              <a:t>‹#›</a:t>
            </a:fld>
            <a:endParaRPr lang="en-US"/>
          </a:p>
        </p:txBody>
      </p:sp>
    </p:spTree>
    <p:extLst>
      <p:ext uri="{BB962C8B-B14F-4D97-AF65-F5344CB8AC3E}">
        <p14:creationId xmlns:p14="http://schemas.microsoft.com/office/powerpoint/2010/main" val="3019195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6"/>
          <p:cNvSpPr>
            <a:spLocks noGrp="1" noChangeArrowheads="1"/>
          </p:cNvSpPr>
          <p:nvPr>
            <p:ph type="sldNum" sz="quarter" idx="10"/>
          </p:nvPr>
        </p:nvSpPr>
        <p:spPr>
          <a:ln/>
        </p:spPr>
        <p:txBody>
          <a:bodyPr/>
          <a:lstStyle>
            <a:lvl1pPr>
              <a:defRPr/>
            </a:lvl1pPr>
          </a:lstStyle>
          <a:p>
            <a:fld id="{701A7447-F6F0-482C-A164-7A892E7A36CD}" type="slidenum">
              <a:rPr lang="en-US" smtClean="0"/>
              <a:t>‹#›</a:t>
            </a:fld>
            <a:endParaRPr lang="en-US"/>
          </a:p>
        </p:txBody>
      </p:sp>
    </p:spTree>
    <p:extLst>
      <p:ext uri="{BB962C8B-B14F-4D97-AF65-F5344CB8AC3E}">
        <p14:creationId xmlns:p14="http://schemas.microsoft.com/office/powerpoint/2010/main" val="3368222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6"/>
          <p:cNvSpPr>
            <a:spLocks noGrp="1" noChangeArrowheads="1"/>
          </p:cNvSpPr>
          <p:nvPr>
            <p:ph type="sldNum" sz="quarter" idx="10"/>
          </p:nvPr>
        </p:nvSpPr>
        <p:spPr>
          <a:ln/>
        </p:spPr>
        <p:txBody>
          <a:bodyPr/>
          <a:lstStyle>
            <a:lvl1pPr>
              <a:defRPr/>
            </a:lvl1pPr>
          </a:lstStyle>
          <a:p>
            <a:fld id="{701A7447-F6F0-482C-A164-7A892E7A36CD}" type="slidenum">
              <a:rPr lang="en-US" smtClean="0"/>
              <a:t>‹#›</a:t>
            </a:fld>
            <a:endParaRPr lang="en-US"/>
          </a:p>
        </p:txBody>
      </p:sp>
    </p:spTree>
    <p:extLst>
      <p:ext uri="{BB962C8B-B14F-4D97-AF65-F5344CB8AC3E}">
        <p14:creationId xmlns:p14="http://schemas.microsoft.com/office/powerpoint/2010/main" val="3866056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812800" y="609600"/>
            <a:ext cx="104648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title style</a:t>
            </a:r>
            <a:endParaRPr lang="en-US" altLang="zh-CN" smtClean="0"/>
          </a:p>
        </p:txBody>
      </p:sp>
      <p:sp>
        <p:nvSpPr>
          <p:cNvPr id="3075" name="Rectangle 3"/>
          <p:cNvSpPr>
            <a:spLocks noGrp="1" noChangeArrowheads="1"/>
          </p:cNvSpPr>
          <p:nvPr>
            <p:ph type="body" idx="1"/>
          </p:nvPr>
        </p:nvSpPr>
        <p:spPr bwMode="auto">
          <a:xfrm>
            <a:off x="812800" y="1676400"/>
            <a:ext cx="10464800"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ltLang="zh-CN" smtClean="0"/>
          </a:p>
        </p:txBody>
      </p:sp>
      <p:sp>
        <p:nvSpPr>
          <p:cNvPr id="106502" name="Rectangle 6"/>
          <p:cNvSpPr>
            <a:spLocks noGrp="1" noChangeArrowheads="1"/>
          </p:cNvSpPr>
          <p:nvPr>
            <p:ph type="sldNum" sz="quarter" idx="4"/>
          </p:nvPr>
        </p:nvSpPr>
        <p:spPr bwMode="auto">
          <a:xfrm>
            <a:off x="85344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rgbClr val="000000"/>
                </a:solidFill>
                <a:latin typeface="Times New Roman" panose="02020603050405020304" pitchFamily="18" charset="0"/>
                <a:cs typeface="Times New Roman" panose="02020603050405020304" pitchFamily="18" charset="0"/>
              </a:defRPr>
            </a:lvl1pPr>
          </a:lstStyle>
          <a:p>
            <a:fld id="{701A7447-F6F0-482C-A164-7A892E7A36CD}" type="slidenum">
              <a:rPr lang="en-US" smtClean="0"/>
              <a:t>‹#›</a:t>
            </a:fld>
            <a:endParaRPr lang="en-US"/>
          </a:p>
        </p:txBody>
      </p:sp>
      <p:sp>
        <p:nvSpPr>
          <p:cNvPr id="3077" name="Freeform 7"/>
          <p:cNvSpPr>
            <a:spLocks noChangeArrowheads="1"/>
          </p:cNvSpPr>
          <p:nvPr/>
        </p:nvSpPr>
        <p:spPr bwMode="auto">
          <a:xfrm>
            <a:off x="711200" y="533400"/>
            <a:ext cx="106680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8" name="Line 8"/>
          <p:cNvSpPr>
            <a:spLocks noChangeShapeType="1"/>
          </p:cNvSpPr>
          <p:nvPr/>
        </p:nvSpPr>
        <p:spPr bwMode="auto">
          <a:xfrm>
            <a:off x="711200" y="6194425"/>
            <a:ext cx="106680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079" name="Picture 1"/>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412750" y="6065838"/>
            <a:ext cx="3994150"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7959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txStyles>
    <p:titleStyle>
      <a:lvl1pPr algn="l" rtl="0" eaLnBrk="1" fontAlgn="base" hangingPunct="1">
        <a:spcBef>
          <a:spcPct val="0"/>
        </a:spcBef>
        <a:spcAft>
          <a:spcPct val="0"/>
        </a:spcAft>
        <a:defRPr kumimoji="1" sz="3600" b="1">
          <a:solidFill>
            <a:schemeClr val="tx2"/>
          </a:solidFill>
          <a:latin typeface="Times New Roman" panose="02020603050405020304" pitchFamily="18" charset="0"/>
          <a:ea typeface="楷体" panose="02010609060101010101" pitchFamily="49" charset="-122"/>
          <a:cs typeface="Times New Roman" panose="02020603050405020304" pitchFamily="18" charset="0"/>
        </a:defRPr>
      </a:lvl1pPr>
      <a:lvl2pPr algn="l" rtl="0" eaLnBrk="1" fontAlgn="base" hangingPunct="1">
        <a:spcBef>
          <a:spcPct val="0"/>
        </a:spcBef>
        <a:spcAft>
          <a:spcPct val="0"/>
        </a:spcAft>
        <a:defRPr kumimoji="1" sz="3600" b="1">
          <a:solidFill>
            <a:schemeClr val="tx2"/>
          </a:solidFill>
          <a:latin typeface="Times New Roman" panose="02020603050405020304" pitchFamily="18" charset="0"/>
          <a:ea typeface="楷体" panose="02010609060101010101" pitchFamily="49" charset="-122"/>
          <a:cs typeface="Times New Roman" panose="02020603050405020304" pitchFamily="18" charset="0"/>
        </a:defRPr>
      </a:lvl2pPr>
      <a:lvl3pPr algn="l" rtl="0" eaLnBrk="1" fontAlgn="base" hangingPunct="1">
        <a:spcBef>
          <a:spcPct val="0"/>
        </a:spcBef>
        <a:spcAft>
          <a:spcPct val="0"/>
        </a:spcAft>
        <a:defRPr kumimoji="1" sz="3600" b="1">
          <a:solidFill>
            <a:schemeClr val="tx2"/>
          </a:solidFill>
          <a:latin typeface="Times New Roman" panose="02020603050405020304" pitchFamily="18" charset="0"/>
          <a:ea typeface="楷体" panose="02010609060101010101" pitchFamily="49" charset="-122"/>
          <a:cs typeface="Times New Roman" panose="02020603050405020304" pitchFamily="18" charset="0"/>
        </a:defRPr>
      </a:lvl3pPr>
      <a:lvl4pPr algn="l" rtl="0" eaLnBrk="1" fontAlgn="base" hangingPunct="1">
        <a:spcBef>
          <a:spcPct val="0"/>
        </a:spcBef>
        <a:spcAft>
          <a:spcPct val="0"/>
        </a:spcAft>
        <a:defRPr kumimoji="1" sz="3600" b="1">
          <a:solidFill>
            <a:schemeClr val="tx2"/>
          </a:solidFill>
          <a:latin typeface="Times New Roman" panose="02020603050405020304" pitchFamily="18" charset="0"/>
          <a:ea typeface="楷体" panose="02010609060101010101" pitchFamily="49" charset="-122"/>
          <a:cs typeface="Times New Roman" panose="02020603050405020304" pitchFamily="18" charset="0"/>
        </a:defRPr>
      </a:lvl4pPr>
      <a:lvl5pPr algn="l" rtl="0" eaLnBrk="1" fontAlgn="base" hangingPunct="1">
        <a:spcBef>
          <a:spcPct val="0"/>
        </a:spcBef>
        <a:spcAft>
          <a:spcPct val="0"/>
        </a:spcAft>
        <a:defRPr kumimoji="1" sz="3600" b="1">
          <a:solidFill>
            <a:schemeClr val="tx2"/>
          </a:solidFill>
          <a:latin typeface="Times New Roman" panose="02020603050405020304" pitchFamily="18" charset="0"/>
          <a:ea typeface="楷体" panose="02010609060101010101" pitchFamily="49" charset="-122"/>
          <a:cs typeface="Times New Roman" panose="02020603050405020304" pitchFamily="18" charset="0"/>
        </a:defRPr>
      </a:lvl5pPr>
      <a:lvl6pPr marL="457200" algn="l" rtl="0" eaLnBrk="1" fontAlgn="base" hangingPunct="1">
        <a:spcBef>
          <a:spcPct val="0"/>
        </a:spcBef>
        <a:spcAft>
          <a:spcPct val="0"/>
        </a:spcAft>
        <a:defRPr sz="4000">
          <a:solidFill>
            <a:schemeClr val="tx2"/>
          </a:solidFill>
          <a:latin typeface="Bookman Old Style" pitchFamily="18" charset="0"/>
        </a:defRPr>
      </a:lvl6pPr>
      <a:lvl7pPr marL="914400" algn="l" rtl="0" eaLnBrk="1" fontAlgn="base" hangingPunct="1">
        <a:spcBef>
          <a:spcPct val="0"/>
        </a:spcBef>
        <a:spcAft>
          <a:spcPct val="0"/>
        </a:spcAft>
        <a:defRPr sz="4000">
          <a:solidFill>
            <a:schemeClr val="tx2"/>
          </a:solidFill>
          <a:latin typeface="Bookman Old Style" pitchFamily="18" charset="0"/>
        </a:defRPr>
      </a:lvl7pPr>
      <a:lvl8pPr marL="1371600" algn="l" rtl="0" eaLnBrk="1" fontAlgn="base" hangingPunct="1">
        <a:spcBef>
          <a:spcPct val="0"/>
        </a:spcBef>
        <a:spcAft>
          <a:spcPct val="0"/>
        </a:spcAft>
        <a:defRPr sz="4000">
          <a:solidFill>
            <a:schemeClr val="tx2"/>
          </a:solidFill>
          <a:latin typeface="Bookman Old Style" pitchFamily="18" charset="0"/>
        </a:defRPr>
      </a:lvl8pPr>
      <a:lvl9pPr marL="1828800" algn="l" rtl="0" eaLnBrk="1" fontAlgn="base" hangingPunct="1">
        <a:spcBef>
          <a:spcPct val="0"/>
        </a:spcBef>
        <a:spcAft>
          <a:spcPct val="0"/>
        </a:spcAft>
        <a:defRPr sz="4000">
          <a:solidFill>
            <a:schemeClr val="tx2"/>
          </a:solidFill>
          <a:latin typeface="Bookman Old Style"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kumimoji="1" sz="2400">
          <a:solidFill>
            <a:srgbClr val="002673"/>
          </a:solidFill>
          <a:latin typeface="Times New Roman" panose="02020603050405020304" pitchFamily="18" charset="0"/>
          <a:ea typeface="楷体" panose="02010609060101010101" pitchFamily="49" charset="-122"/>
          <a:cs typeface="Times New Roman" panose="02020603050405020304" pitchFamily="18" charset="0"/>
        </a:defRPr>
      </a:lvl1pPr>
      <a:lvl2pPr marL="669925" indent="-325438" algn="l" rtl="0" eaLnBrk="1" fontAlgn="base" hangingPunct="1">
        <a:spcBef>
          <a:spcPct val="20000"/>
        </a:spcBef>
        <a:spcAft>
          <a:spcPct val="0"/>
        </a:spcAft>
        <a:buClr>
          <a:schemeClr val="accent2"/>
        </a:buClr>
        <a:buSzPct val="60000"/>
        <a:buFont typeface="Wingdings" panose="05000000000000000000" pitchFamily="2" charset="2"/>
        <a:buChar char="q"/>
        <a:defRPr kumimoji="1" sz="2400">
          <a:solidFill>
            <a:srgbClr val="002673"/>
          </a:solidFill>
          <a:latin typeface="Times New Roman" panose="02020603050405020304" pitchFamily="18" charset="0"/>
          <a:ea typeface="楷体" panose="02010609060101010101" pitchFamily="49" charset="-122"/>
          <a:cs typeface="Times New Roman" panose="02020603050405020304" pitchFamily="18" charset="0"/>
        </a:defRPr>
      </a:lvl2pPr>
      <a:lvl3pPr marL="1022350" indent="-350838" algn="l" rtl="0" eaLnBrk="1" fontAlgn="base" hangingPunct="1">
        <a:spcBef>
          <a:spcPct val="20000"/>
        </a:spcBef>
        <a:spcAft>
          <a:spcPct val="0"/>
        </a:spcAft>
        <a:buClr>
          <a:schemeClr val="accent1"/>
        </a:buClr>
        <a:buSzPct val="65000"/>
        <a:buFont typeface="Wingdings" panose="05000000000000000000" pitchFamily="2" charset="2"/>
        <a:buChar char="n"/>
        <a:defRPr kumimoji="1" sz="2400">
          <a:solidFill>
            <a:srgbClr val="002673"/>
          </a:solidFill>
          <a:latin typeface="Times New Roman" panose="02020603050405020304" pitchFamily="18" charset="0"/>
          <a:ea typeface="楷体" panose="02010609060101010101" pitchFamily="49" charset="-122"/>
          <a:cs typeface="Times New Roman" panose="02020603050405020304" pitchFamily="18" charset="0"/>
        </a:defRPr>
      </a:lvl3pPr>
      <a:lvl4pPr marL="1339850" indent="-315913" algn="l" rtl="0" eaLnBrk="1" fontAlgn="base" hangingPunct="1">
        <a:spcBef>
          <a:spcPct val="20000"/>
        </a:spcBef>
        <a:spcAft>
          <a:spcPct val="0"/>
        </a:spcAft>
        <a:buClr>
          <a:schemeClr val="accent2"/>
        </a:buClr>
        <a:buSzPct val="70000"/>
        <a:buFont typeface="Wingdings" panose="05000000000000000000" pitchFamily="2" charset="2"/>
        <a:buChar char="q"/>
        <a:defRPr kumimoji="1" sz="2400">
          <a:solidFill>
            <a:srgbClr val="002673"/>
          </a:solidFill>
          <a:latin typeface="Times New Roman" panose="02020603050405020304" pitchFamily="18" charset="0"/>
          <a:ea typeface="楷体" panose="02010609060101010101" pitchFamily="49" charset="-122"/>
          <a:cs typeface="Times New Roman" panose="02020603050405020304" pitchFamily="18" charset="0"/>
        </a:defRPr>
      </a:lvl4pPr>
      <a:lvl5pPr marL="1681163" indent="-339725" algn="l" rtl="0" eaLnBrk="1" fontAlgn="base" hangingPunct="1">
        <a:spcBef>
          <a:spcPct val="20000"/>
        </a:spcBef>
        <a:spcAft>
          <a:spcPct val="0"/>
        </a:spcAft>
        <a:buClr>
          <a:schemeClr val="accent1"/>
        </a:buClr>
        <a:buSzPct val="75000"/>
        <a:buFont typeface="Wingdings" panose="05000000000000000000" pitchFamily="2" charset="2"/>
        <a:buChar char="§"/>
        <a:defRPr kumimoji="1" sz="2400">
          <a:solidFill>
            <a:srgbClr val="002673"/>
          </a:solidFill>
          <a:latin typeface="Times New Roman" panose="02020603050405020304" pitchFamily="18" charset="0"/>
          <a:ea typeface="楷体" panose="02010609060101010101" pitchFamily="49" charset="-122"/>
          <a:cs typeface="Times New Roman" panose="02020603050405020304" pitchFamily="18" charset="0"/>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09600" y="6356350"/>
            <a:ext cx="28448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cs typeface="Arial" pitchFamily="34" charset="0"/>
              </a:defRPr>
            </a:lvl1pPr>
          </a:lstStyle>
          <a:p>
            <a:pPr>
              <a:defRPr/>
            </a:pPr>
            <a:fld id="{AE055E26-CFBA-44ED-ABA1-CBFC99AD43A7}" type="datetime1">
              <a:rPr lang="en-US" altLang="zh-CN"/>
              <a:pPr>
                <a:defRPr/>
              </a:pPr>
              <a:t>8/23/2022</a:t>
            </a:fld>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cs typeface="Arial" pitchFamily="34" charset="0"/>
              </a:defRPr>
            </a:lvl1pPr>
          </a:lstStyle>
          <a:p>
            <a:pPr>
              <a:defRPr/>
            </a:pPr>
            <a:endParaRPr lang="zh-CN" altLang="en-US"/>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8831DA3C-4274-4AA6-9429-FA2157695651}" type="slidenum">
              <a:rPr lang="zh-CN" altLang="en-US"/>
              <a:pPr>
                <a:defRPr/>
              </a:pPr>
              <a:t>‹#›</a:t>
            </a:fld>
            <a:endParaRPr lang="zh-CN" altLang="en-US"/>
          </a:p>
        </p:txBody>
      </p:sp>
    </p:spTree>
    <p:extLst>
      <p:ext uri="{BB962C8B-B14F-4D97-AF65-F5344CB8AC3E}">
        <p14:creationId xmlns:p14="http://schemas.microsoft.com/office/powerpoint/2010/main" val="183039775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kumimoji="1" sz="4400" kern="1200">
          <a:solidFill>
            <a:schemeClr val="tx1"/>
          </a:solidFill>
          <a:latin typeface="+mj-lt"/>
          <a:ea typeface="宋体" pitchFamily="2" charset="-122"/>
          <a:cs typeface="+mj-cs"/>
        </a:defRPr>
      </a:lvl1pPr>
      <a:lvl2pPr algn="ctr" rtl="0" eaLnBrk="1" fontAlgn="base" hangingPunct="1">
        <a:spcBef>
          <a:spcPct val="0"/>
        </a:spcBef>
        <a:spcAft>
          <a:spcPct val="0"/>
        </a:spcAft>
        <a:defRPr kumimoji="1" sz="4400">
          <a:solidFill>
            <a:schemeClr val="tx1"/>
          </a:solidFill>
          <a:latin typeface="Calibri" pitchFamily="34" charset="0"/>
          <a:ea typeface="宋体" pitchFamily="2" charset="-122"/>
        </a:defRPr>
      </a:lvl2pPr>
      <a:lvl3pPr algn="ctr" rtl="0" eaLnBrk="1" fontAlgn="base" hangingPunct="1">
        <a:spcBef>
          <a:spcPct val="0"/>
        </a:spcBef>
        <a:spcAft>
          <a:spcPct val="0"/>
        </a:spcAft>
        <a:defRPr kumimoji="1" sz="4400">
          <a:solidFill>
            <a:schemeClr val="tx1"/>
          </a:solidFill>
          <a:latin typeface="Calibri" pitchFamily="34" charset="0"/>
          <a:ea typeface="宋体" pitchFamily="2" charset="-122"/>
        </a:defRPr>
      </a:lvl3pPr>
      <a:lvl4pPr algn="ctr" rtl="0" eaLnBrk="1" fontAlgn="base" hangingPunct="1">
        <a:spcBef>
          <a:spcPct val="0"/>
        </a:spcBef>
        <a:spcAft>
          <a:spcPct val="0"/>
        </a:spcAft>
        <a:defRPr kumimoji="1" sz="4400">
          <a:solidFill>
            <a:schemeClr val="tx1"/>
          </a:solidFill>
          <a:latin typeface="Calibri" pitchFamily="34" charset="0"/>
          <a:ea typeface="宋体" pitchFamily="2" charset="-122"/>
        </a:defRPr>
      </a:lvl4pPr>
      <a:lvl5pPr algn="ctr" rtl="0" eaLnBrk="1" fontAlgn="base" hangingPunct="1">
        <a:spcBef>
          <a:spcPct val="0"/>
        </a:spcBef>
        <a:spcAft>
          <a:spcPct val="0"/>
        </a:spcAft>
        <a:defRPr kumimoji="1"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kumimoji="1" sz="3200" kern="1200">
          <a:solidFill>
            <a:schemeClr val="tx1"/>
          </a:solidFill>
          <a:latin typeface="+mn-lt"/>
          <a:ea typeface="宋体" pitchFamily="2" charset="-122"/>
          <a:cs typeface="+mn-cs"/>
        </a:defRPr>
      </a:lvl1pPr>
      <a:lvl2pPr marL="742950" indent="-285750" algn="l" rtl="0" eaLnBrk="1" fontAlgn="base" hangingPunct="1">
        <a:spcBef>
          <a:spcPct val="20000"/>
        </a:spcBef>
        <a:spcAft>
          <a:spcPct val="0"/>
        </a:spcAft>
        <a:buFont typeface="Arial" panose="020B0604020202020204" pitchFamily="34" charset="0"/>
        <a:buChar char="–"/>
        <a:defRPr kumimoji="1" sz="2800" kern="1200">
          <a:solidFill>
            <a:schemeClr val="tx1"/>
          </a:solidFill>
          <a:latin typeface="+mn-lt"/>
          <a:ea typeface="宋体" pitchFamily="2"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kumimoji="1" sz="2400" kern="1200">
          <a:solidFill>
            <a:schemeClr val="tx1"/>
          </a:solidFill>
          <a:latin typeface="+mn-lt"/>
          <a:ea typeface="宋体" pitchFamily="2"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宋体" pitchFamily="2" charset="-122"/>
          <a:cs typeface="+mn-cs"/>
        </a:defRPr>
      </a:lvl4pPr>
      <a:lvl5pPr marL="20574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09600" y="6356350"/>
            <a:ext cx="28448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cs typeface="Arial" pitchFamily="34" charset="0"/>
              </a:defRPr>
            </a:lvl1pPr>
          </a:lstStyle>
          <a:p>
            <a:pPr>
              <a:defRPr/>
            </a:pPr>
            <a:fld id="{4F4D432A-A6CE-43DC-B033-B95956C8CB4C}" type="datetime1">
              <a:rPr lang="en-US" altLang="zh-CN"/>
              <a:pPr>
                <a:defRPr/>
              </a:pPr>
              <a:t>8/23/2022</a:t>
            </a:fld>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cs typeface="Arial" pitchFamily="34" charset="0"/>
              </a:defRPr>
            </a:lvl1pPr>
          </a:lstStyle>
          <a:p>
            <a:pPr>
              <a:defRPr/>
            </a:pPr>
            <a:endParaRPr lang="zh-CN" altLang="en-US"/>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688BA988-0490-42F1-8572-7F64211D96C4}" type="slidenum">
              <a:rPr lang="zh-CN" altLang="en-US"/>
              <a:pPr>
                <a:defRPr/>
              </a:pPr>
              <a:t>‹#›</a:t>
            </a:fld>
            <a:endParaRPr lang="zh-CN" altLang="en-US"/>
          </a:p>
        </p:txBody>
      </p:sp>
    </p:spTree>
    <p:extLst>
      <p:ext uri="{BB962C8B-B14F-4D97-AF65-F5344CB8AC3E}">
        <p14:creationId xmlns:p14="http://schemas.microsoft.com/office/powerpoint/2010/main" val="361422102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kumimoji="1" sz="4400" kern="1200">
          <a:solidFill>
            <a:schemeClr val="tx1"/>
          </a:solidFill>
          <a:latin typeface="+mj-lt"/>
          <a:ea typeface="宋体" pitchFamily="2" charset="-122"/>
          <a:cs typeface="+mj-cs"/>
        </a:defRPr>
      </a:lvl1pPr>
      <a:lvl2pPr algn="ctr" rtl="0" eaLnBrk="1" fontAlgn="base" hangingPunct="1">
        <a:spcBef>
          <a:spcPct val="0"/>
        </a:spcBef>
        <a:spcAft>
          <a:spcPct val="0"/>
        </a:spcAft>
        <a:defRPr kumimoji="1" sz="4400">
          <a:solidFill>
            <a:schemeClr val="tx1"/>
          </a:solidFill>
          <a:latin typeface="Calibri" pitchFamily="34" charset="0"/>
          <a:ea typeface="宋体" pitchFamily="2" charset="-122"/>
        </a:defRPr>
      </a:lvl2pPr>
      <a:lvl3pPr algn="ctr" rtl="0" eaLnBrk="1" fontAlgn="base" hangingPunct="1">
        <a:spcBef>
          <a:spcPct val="0"/>
        </a:spcBef>
        <a:spcAft>
          <a:spcPct val="0"/>
        </a:spcAft>
        <a:defRPr kumimoji="1" sz="4400">
          <a:solidFill>
            <a:schemeClr val="tx1"/>
          </a:solidFill>
          <a:latin typeface="Calibri" pitchFamily="34" charset="0"/>
          <a:ea typeface="宋体" pitchFamily="2" charset="-122"/>
        </a:defRPr>
      </a:lvl3pPr>
      <a:lvl4pPr algn="ctr" rtl="0" eaLnBrk="1" fontAlgn="base" hangingPunct="1">
        <a:spcBef>
          <a:spcPct val="0"/>
        </a:spcBef>
        <a:spcAft>
          <a:spcPct val="0"/>
        </a:spcAft>
        <a:defRPr kumimoji="1" sz="4400">
          <a:solidFill>
            <a:schemeClr val="tx1"/>
          </a:solidFill>
          <a:latin typeface="Calibri" pitchFamily="34" charset="0"/>
          <a:ea typeface="宋体" pitchFamily="2" charset="-122"/>
        </a:defRPr>
      </a:lvl4pPr>
      <a:lvl5pPr algn="ctr" rtl="0" eaLnBrk="1" fontAlgn="base" hangingPunct="1">
        <a:spcBef>
          <a:spcPct val="0"/>
        </a:spcBef>
        <a:spcAft>
          <a:spcPct val="0"/>
        </a:spcAft>
        <a:defRPr kumimoji="1"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kumimoji="1" sz="3200" kern="1200">
          <a:solidFill>
            <a:schemeClr val="tx1"/>
          </a:solidFill>
          <a:latin typeface="+mn-lt"/>
          <a:ea typeface="宋体" pitchFamily="2" charset="-122"/>
          <a:cs typeface="+mn-cs"/>
        </a:defRPr>
      </a:lvl1pPr>
      <a:lvl2pPr marL="742950" indent="-285750" algn="l" rtl="0" eaLnBrk="1" fontAlgn="base" hangingPunct="1">
        <a:spcBef>
          <a:spcPct val="20000"/>
        </a:spcBef>
        <a:spcAft>
          <a:spcPct val="0"/>
        </a:spcAft>
        <a:buFont typeface="Arial" panose="020B0604020202020204" pitchFamily="34" charset="0"/>
        <a:buChar char="–"/>
        <a:defRPr kumimoji="1" sz="2800" kern="1200">
          <a:solidFill>
            <a:schemeClr val="tx1"/>
          </a:solidFill>
          <a:latin typeface="+mn-lt"/>
          <a:ea typeface="宋体" pitchFamily="2"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kumimoji="1" sz="2400" kern="1200">
          <a:solidFill>
            <a:schemeClr val="tx1"/>
          </a:solidFill>
          <a:latin typeface="+mn-lt"/>
          <a:ea typeface="宋体" pitchFamily="2"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宋体" pitchFamily="2" charset="-122"/>
          <a:cs typeface="+mn-cs"/>
        </a:defRPr>
      </a:lvl4pPr>
      <a:lvl5pPr marL="20574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1BFD71-1086-4DAC-ABB7-CFAF2AF70B3F}"/>
              </a:ext>
            </a:extLst>
          </p:cNvPr>
          <p:cNvSpPr txBox="1"/>
          <p:nvPr/>
        </p:nvSpPr>
        <p:spPr>
          <a:xfrm>
            <a:off x="738909" y="-364692"/>
            <a:ext cx="11453091"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b="1" dirty="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Fifteen </a:t>
            </a:r>
            <a:r>
              <a:rPr lang="en-US" sz="3200" b="1" dirty="0" smtClean="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Essential </a:t>
            </a:r>
            <a:r>
              <a:rPr lang="en-US" sz="3200" b="1" dirty="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Rules for </a:t>
            </a:r>
            <a:r>
              <a:rPr lang="en-US" sz="3200" b="1" dirty="0" smtClean="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University E-mail Communication</a:t>
            </a:r>
            <a:endParaRPr lang="en-US" sz="3200" b="1" dirty="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09572220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1BFD71-1086-4DAC-ABB7-CFAF2AF70B3F}"/>
              </a:ext>
            </a:extLst>
          </p:cNvPr>
          <p:cNvSpPr txBox="1"/>
          <p:nvPr/>
        </p:nvSpPr>
        <p:spPr>
          <a:xfrm>
            <a:off x="1085624" y="1759402"/>
            <a:ext cx="10378848" cy="2062103"/>
          </a:xfrm>
          <a:prstGeom prst="rect">
            <a:avLst/>
          </a:prstGeom>
          <a:noFill/>
        </p:spPr>
        <p:txBody>
          <a:bodyPr wrap="square" rtlCol="0">
            <a:spAutoFit/>
          </a:bodyPr>
          <a:lstStyle/>
          <a:p>
            <a:r>
              <a:rPr lang="en-US" sz="3200" dirty="0">
                <a:solidFill>
                  <a:schemeClr val="accent1"/>
                </a:solidFill>
                <a:latin typeface="Times New Roman" panose="02020603050405020304" pitchFamily="18" charset="0"/>
                <a:cs typeface="Times New Roman" panose="02020603050405020304" pitchFamily="18" charset="0"/>
              </a:rPr>
              <a:t>For example:</a:t>
            </a:r>
          </a:p>
          <a:p>
            <a:r>
              <a:rPr lang="en-US" sz="3200" dirty="0">
                <a:solidFill>
                  <a:schemeClr val="accent1"/>
                </a:solidFill>
                <a:latin typeface="Times New Roman" panose="02020603050405020304" pitchFamily="18" charset="0"/>
                <a:cs typeface="Times New Roman" panose="02020603050405020304" pitchFamily="18" charset="0"/>
              </a:rPr>
              <a:t>Good morning. My name is </a:t>
            </a:r>
            <a:r>
              <a:rPr lang="en-US" sz="3200" dirty="0" err="1">
                <a:solidFill>
                  <a:schemeClr val="accent1"/>
                </a:solidFill>
                <a:latin typeface="Times New Roman" panose="02020603050405020304" pitchFamily="18" charset="0"/>
                <a:cs typeface="Times New Roman" panose="02020603050405020304" pitchFamily="18" charset="0"/>
              </a:rPr>
              <a:t>Twan</a:t>
            </a:r>
            <a:r>
              <a:rPr lang="en-US" sz="3200" dirty="0">
                <a:solidFill>
                  <a:schemeClr val="accent1"/>
                </a:solidFill>
                <a:latin typeface="Times New Roman" panose="02020603050405020304" pitchFamily="18" charset="0"/>
                <a:cs typeface="Times New Roman" panose="02020603050405020304" pitchFamily="18" charset="0"/>
              </a:rPr>
              <a:t> </a:t>
            </a:r>
            <a:r>
              <a:rPr lang="en-US" sz="3200" dirty="0" err="1">
                <a:solidFill>
                  <a:schemeClr val="accent1"/>
                </a:solidFill>
                <a:latin typeface="Times New Roman" panose="02020603050405020304" pitchFamily="18" charset="0"/>
                <a:cs typeface="Times New Roman" panose="02020603050405020304" pitchFamily="18" charset="0"/>
              </a:rPr>
              <a:t>Eng</a:t>
            </a:r>
            <a:r>
              <a:rPr lang="en-US" sz="3200" dirty="0">
                <a:solidFill>
                  <a:schemeClr val="accent1"/>
                </a:solidFill>
                <a:latin typeface="Times New Roman" panose="02020603050405020304" pitchFamily="18" charset="0"/>
                <a:cs typeface="Times New Roman" panose="02020603050405020304" pitchFamily="18" charset="0"/>
              </a:rPr>
              <a:t> and I am a student from </a:t>
            </a:r>
            <a:r>
              <a:rPr lang="en-US" sz="3200" dirty="0" err="1">
                <a:solidFill>
                  <a:schemeClr val="accent1"/>
                </a:solidFill>
                <a:latin typeface="Times New Roman" panose="02020603050405020304" pitchFamily="18" charset="0"/>
                <a:cs typeface="Times New Roman" panose="02020603050405020304" pitchFamily="18" charset="0"/>
              </a:rPr>
              <a:t>Diligentia</a:t>
            </a:r>
            <a:r>
              <a:rPr lang="en-US" sz="3200" dirty="0">
                <a:solidFill>
                  <a:schemeClr val="accent1"/>
                </a:solidFill>
                <a:latin typeface="Times New Roman" panose="02020603050405020304" pitchFamily="18" charset="0"/>
                <a:cs typeface="Times New Roman" panose="02020603050405020304" pitchFamily="18" charset="0"/>
              </a:rPr>
              <a:t> College and SME. My student ID number is 020200000.</a:t>
            </a:r>
          </a:p>
        </p:txBody>
      </p:sp>
    </p:spTree>
    <p:extLst>
      <p:ext uri="{BB962C8B-B14F-4D97-AF65-F5344CB8AC3E}">
        <p14:creationId xmlns:p14="http://schemas.microsoft.com/office/powerpoint/2010/main" val="3524484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1BFD71-1086-4DAC-ABB7-CFAF2AF70B3F}"/>
              </a:ext>
            </a:extLst>
          </p:cNvPr>
          <p:cNvSpPr txBox="1"/>
          <p:nvPr/>
        </p:nvSpPr>
        <p:spPr>
          <a:xfrm>
            <a:off x="906380" y="1579418"/>
            <a:ext cx="10588851" cy="4031873"/>
          </a:xfrm>
          <a:prstGeom prst="rect">
            <a:avLst/>
          </a:prstGeom>
          <a:noFill/>
        </p:spPr>
        <p:txBody>
          <a:bodyPr wrap="square" rtlCol="0">
            <a:spAutoFit/>
          </a:bodyPr>
          <a:lstStyle/>
          <a:p>
            <a:r>
              <a:rPr lang="en-US" sz="3200" dirty="0" smtClean="0">
                <a:solidFill>
                  <a:schemeClr val="accent1"/>
                </a:solidFill>
                <a:latin typeface="Times New Roman" panose="02020603050405020304" pitchFamily="18" charset="0"/>
                <a:cs typeface="Times New Roman" panose="02020603050405020304" pitchFamily="18" charset="0"/>
              </a:rPr>
              <a:t>Rule </a:t>
            </a:r>
            <a:r>
              <a:rPr lang="en-US" sz="3200" dirty="0">
                <a:solidFill>
                  <a:schemeClr val="accent1"/>
                </a:solidFill>
                <a:latin typeface="Times New Roman" panose="02020603050405020304" pitchFamily="18" charset="0"/>
                <a:cs typeface="Times New Roman" panose="02020603050405020304" pitchFamily="18" charset="0"/>
              </a:rPr>
              <a:t>#6: </a:t>
            </a:r>
          </a:p>
          <a:p>
            <a:r>
              <a:rPr lang="en-US" sz="3200" dirty="0" smtClean="0">
                <a:solidFill>
                  <a:schemeClr val="accent1"/>
                </a:solidFill>
                <a:latin typeface="Times New Roman" panose="02020603050405020304" pitchFamily="18" charset="0"/>
                <a:cs typeface="Times New Roman" panose="02020603050405020304" pitchFamily="18" charset="0"/>
              </a:rPr>
              <a:t>Get </a:t>
            </a:r>
            <a:r>
              <a:rPr lang="en-US" sz="3200" dirty="0">
                <a:solidFill>
                  <a:schemeClr val="accent1"/>
                </a:solidFill>
                <a:latin typeface="Times New Roman" panose="02020603050405020304" pitchFamily="18" charset="0"/>
                <a:cs typeface="Times New Roman" panose="02020603050405020304" pitchFamily="18" charset="0"/>
              </a:rPr>
              <a:t>to the point. </a:t>
            </a:r>
          </a:p>
          <a:p>
            <a:r>
              <a:rPr lang="en-US" sz="3200" dirty="0">
                <a:solidFill>
                  <a:schemeClr val="accent1"/>
                </a:solidFill>
                <a:latin typeface="Times New Roman" panose="02020603050405020304" pitchFamily="18" charset="0"/>
                <a:cs typeface="Times New Roman" panose="02020603050405020304" pitchFamily="18" charset="0"/>
              </a:rPr>
              <a:t>Professors and administrators are busy and receive many emails. Your message must be quickly understood. Keep your message short. Five or six sentences at most. If you MUST write a longer message, be as brief as possible. Don’t wander off topic. Don’t philosophize. If you want to have a long conversation, request a face-to-face meeting.</a:t>
            </a:r>
          </a:p>
        </p:txBody>
      </p:sp>
    </p:spTree>
    <p:extLst>
      <p:ext uri="{BB962C8B-B14F-4D97-AF65-F5344CB8AC3E}">
        <p14:creationId xmlns:p14="http://schemas.microsoft.com/office/powerpoint/2010/main" val="3693176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1BFD71-1086-4DAC-ABB7-CFAF2AF70B3F}"/>
              </a:ext>
            </a:extLst>
          </p:cNvPr>
          <p:cNvSpPr txBox="1"/>
          <p:nvPr/>
        </p:nvSpPr>
        <p:spPr>
          <a:xfrm>
            <a:off x="656999" y="825952"/>
            <a:ext cx="10378848" cy="2554545"/>
          </a:xfrm>
          <a:prstGeom prst="rect">
            <a:avLst/>
          </a:prstGeom>
          <a:noFill/>
        </p:spPr>
        <p:txBody>
          <a:bodyPr wrap="square" rtlCol="0">
            <a:spAutoFit/>
          </a:bodyPr>
          <a:lstStyle/>
          <a:p>
            <a:r>
              <a:rPr lang="en-US" sz="3200" dirty="0" smtClean="0">
                <a:solidFill>
                  <a:schemeClr val="accent1"/>
                </a:solidFill>
                <a:latin typeface="Times New Roman" panose="02020603050405020304" pitchFamily="18" charset="0"/>
                <a:cs typeface="Times New Roman" panose="02020603050405020304" pitchFamily="18" charset="0"/>
              </a:rPr>
              <a:t>For </a:t>
            </a:r>
            <a:r>
              <a:rPr lang="en-US" sz="3200" dirty="0">
                <a:solidFill>
                  <a:schemeClr val="accent1"/>
                </a:solidFill>
                <a:latin typeface="Times New Roman" panose="02020603050405020304" pitchFamily="18" charset="0"/>
                <a:cs typeface="Times New Roman" panose="02020603050405020304" pitchFamily="18" charset="0"/>
              </a:rPr>
              <a:t>example:</a:t>
            </a:r>
          </a:p>
          <a:p>
            <a:r>
              <a:rPr lang="en-US" sz="3200" dirty="0">
                <a:solidFill>
                  <a:schemeClr val="accent1"/>
                </a:solidFill>
                <a:latin typeface="Times New Roman" panose="02020603050405020304" pitchFamily="18" charset="0"/>
                <a:cs typeface="Times New Roman" panose="02020603050405020304" pitchFamily="18" charset="0"/>
              </a:rPr>
              <a:t>Good morning. My name is </a:t>
            </a:r>
            <a:r>
              <a:rPr lang="en-US" sz="3200" dirty="0" err="1">
                <a:solidFill>
                  <a:schemeClr val="accent1"/>
                </a:solidFill>
                <a:latin typeface="Times New Roman" panose="02020603050405020304" pitchFamily="18" charset="0"/>
                <a:cs typeface="Times New Roman" panose="02020603050405020304" pitchFamily="18" charset="0"/>
              </a:rPr>
              <a:t>Twan</a:t>
            </a:r>
            <a:r>
              <a:rPr lang="en-US" sz="3200" dirty="0">
                <a:solidFill>
                  <a:schemeClr val="accent1"/>
                </a:solidFill>
                <a:latin typeface="Times New Roman" panose="02020603050405020304" pitchFamily="18" charset="0"/>
                <a:cs typeface="Times New Roman" panose="02020603050405020304" pitchFamily="18" charset="0"/>
              </a:rPr>
              <a:t> </a:t>
            </a:r>
            <a:r>
              <a:rPr lang="en-US" sz="3200" dirty="0" err="1">
                <a:solidFill>
                  <a:schemeClr val="accent1"/>
                </a:solidFill>
                <a:latin typeface="Times New Roman" panose="02020603050405020304" pitchFamily="18" charset="0"/>
                <a:cs typeface="Times New Roman" panose="02020603050405020304" pitchFamily="18" charset="0"/>
              </a:rPr>
              <a:t>Eng</a:t>
            </a:r>
            <a:r>
              <a:rPr lang="en-US" sz="3200" dirty="0">
                <a:solidFill>
                  <a:schemeClr val="accent1"/>
                </a:solidFill>
                <a:latin typeface="Times New Roman" panose="02020603050405020304" pitchFamily="18" charset="0"/>
                <a:cs typeface="Times New Roman" panose="02020603050405020304" pitchFamily="18" charset="0"/>
              </a:rPr>
              <a:t> and I am a student from </a:t>
            </a:r>
            <a:r>
              <a:rPr lang="en-US" sz="3200" dirty="0" err="1">
                <a:solidFill>
                  <a:schemeClr val="accent1"/>
                </a:solidFill>
                <a:latin typeface="Times New Roman" panose="02020603050405020304" pitchFamily="18" charset="0"/>
                <a:cs typeface="Times New Roman" panose="02020603050405020304" pitchFamily="18" charset="0"/>
              </a:rPr>
              <a:t>Diligentia</a:t>
            </a:r>
            <a:r>
              <a:rPr lang="en-US" sz="3200" dirty="0">
                <a:solidFill>
                  <a:schemeClr val="accent1"/>
                </a:solidFill>
                <a:latin typeface="Times New Roman" panose="02020603050405020304" pitchFamily="18" charset="0"/>
                <a:cs typeface="Times New Roman" panose="02020603050405020304" pitchFamily="18" charset="0"/>
              </a:rPr>
              <a:t> College and SME. My student ID number is 020200000. I am writing to request a meeting with an academic advisor to discuss changing my major. </a:t>
            </a:r>
          </a:p>
        </p:txBody>
      </p:sp>
    </p:spTree>
    <p:extLst>
      <p:ext uri="{BB962C8B-B14F-4D97-AF65-F5344CB8AC3E}">
        <p14:creationId xmlns:p14="http://schemas.microsoft.com/office/powerpoint/2010/main" val="2246041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1BFD71-1086-4DAC-ABB7-CFAF2AF70B3F}"/>
              </a:ext>
            </a:extLst>
          </p:cNvPr>
          <p:cNvSpPr txBox="1"/>
          <p:nvPr/>
        </p:nvSpPr>
        <p:spPr>
          <a:xfrm>
            <a:off x="650533" y="1791855"/>
            <a:ext cx="10588851" cy="3539430"/>
          </a:xfrm>
          <a:prstGeom prst="rect">
            <a:avLst/>
          </a:prstGeom>
          <a:noFill/>
        </p:spPr>
        <p:txBody>
          <a:bodyPr wrap="square" rtlCol="0">
            <a:spAutoFit/>
          </a:bodyPr>
          <a:lstStyle/>
          <a:p>
            <a:r>
              <a:rPr lang="en-US" sz="3200" dirty="0" smtClean="0">
                <a:solidFill>
                  <a:schemeClr val="accent1"/>
                </a:solidFill>
                <a:latin typeface="Times New Roman" panose="02020603050405020304" pitchFamily="18" charset="0"/>
                <a:cs typeface="Times New Roman" panose="02020603050405020304" pitchFamily="18" charset="0"/>
              </a:rPr>
              <a:t>Rule </a:t>
            </a:r>
            <a:r>
              <a:rPr lang="en-US" sz="3200" dirty="0">
                <a:solidFill>
                  <a:schemeClr val="accent1"/>
                </a:solidFill>
                <a:latin typeface="Times New Roman" panose="02020603050405020304" pitchFamily="18" charset="0"/>
                <a:cs typeface="Times New Roman" panose="02020603050405020304" pitchFamily="18" charset="0"/>
              </a:rPr>
              <a:t>#7: </a:t>
            </a:r>
          </a:p>
          <a:p>
            <a:r>
              <a:rPr lang="en-US" sz="3200" dirty="0" smtClean="0">
                <a:solidFill>
                  <a:schemeClr val="accent1"/>
                </a:solidFill>
                <a:latin typeface="Times New Roman" panose="02020603050405020304" pitchFamily="18" charset="0"/>
                <a:cs typeface="Times New Roman" panose="02020603050405020304" pitchFamily="18" charset="0"/>
              </a:rPr>
              <a:t>Be </a:t>
            </a:r>
            <a:r>
              <a:rPr lang="en-US" sz="3200" dirty="0">
                <a:solidFill>
                  <a:schemeClr val="accent1"/>
                </a:solidFill>
                <a:latin typeface="Times New Roman" panose="02020603050405020304" pitchFamily="18" charset="0"/>
                <a:cs typeface="Times New Roman" panose="02020603050405020304" pitchFamily="18" charset="0"/>
              </a:rPr>
              <a:t>polite! </a:t>
            </a:r>
          </a:p>
          <a:p>
            <a:r>
              <a:rPr lang="en-US" sz="3200" dirty="0">
                <a:solidFill>
                  <a:schemeClr val="accent1"/>
                </a:solidFill>
                <a:latin typeface="Times New Roman" panose="02020603050405020304" pitchFamily="18" charset="0"/>
                <a:cs typeface="Times New Roman" panose="02020603050405020304" pitchFamily="18" charset="0"/>
              </a:rPr>
              <a:t>The key word here is to manage your tone. Be polite. You may be frustrated, or even angry. But do not let your frustration show in your message. You don’t want to offend anyone or start a fight. If you want to solve a problem, then keep calm. Explain the problem and work together to build a solution!</a:t>
            </a:r>
          </a:p>
        </p:txBody>
      </p:sp>
    </p:spTree>
    <p:extLst>
      <p:ext uri="{BB962C8B-B14F-4D97-AF65-F5344CB8AC3E}">
        <p14:creationId xmlns:p14="http://schemas.microsoft.com/office/powerpoint/2010/main" val="551494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1BFD71-1086-4DAC-ABB7-CFAF2AF70B3F}"/>
              </a:ext>
            </a:extLst>
          </p:cNvPr>
          <p:cNvSpPr txBox="1"/>
          <p:nvPr/>
        </p:nvSpPr>
        <p:spPr>
          <a:xfrm>
            <a:off x="772164" y="1875270"/>
            <a:ext cx="10588851" cy="2554545"/>
          </a:xfrm>
          <a:prstGeom prst="rect">
            <a:avLst/>
          </a:prstGeom>
          <a:noFill/>
        </p:spPr>
        <p:txBody>
          <a:bodyPr wrap="square" rtlCol="0">
            <a:spAutoFit/>
          </a:bodyPr>
          <a:lstStyle/>
          <a:p>
            <a:r>
              <a:rPr lang="en-US" sz="3200" dirty="0" smtClean="0">
                <a:solidFill>
                  <a:schemeClr val="accent1"/>
                </a:solidFill>
                <a:latin typeface="Times New Roman" panose="02020603050405020304" pitchFamily="18" charset="0"/>
                <a:cs typeface="Times New Roman" panose="02020603050405020304" pitchFamily="18" charset="0"/>
              </a:rPr>
              <a:t>Rule </a:t>
            </a:r>
            <a:r>
              <a:rPr lang="en-US" sz="3200" dirty="0">
                <a:solidFill>
                  <a:schemeClr val="accent1"/>
                </a:solidFill>
                <a:latin typeface="Times New Roman" panose="02020603050405020304" pitchFamily="18" charset="0"/>
                <a:cs typeface="Times New Roman" panose="02020603050405020304" pitchFamily="18" charset="0"/>
              </a:rPr>
              <a:t>#8: </a:t>
            </a:r>
          </a:p>
          <a:p>
            <a:r>
              <a:rPr lang="en-US" sz="3200" dirty="0" smtClean="0">
                <a:solidFill>
                  <a:schemeClr val="accent1"/>
                </a:solidFill>
                <a:latin typeface="Times New Roman" panose="02020603050405020304" pitchFamily="18" charset="0"/>
                <a:cs typeface="Times New Roman" panose="02020603050405020304" pitchFamily="18" charset="0"/>
              </a:rPr>
              <a:t>Attachments</a:t>
            </a:r>
            <a:r>
              <a:rPr lang="en-US" sz="3200" dirty="0">
                <a:solidFill>
                  <a:schemeClr val="accent1"/>
                </a:solidFill>
                <a:latin typeface="Times New Roman" panose="02020603050405020304" pitchFamily="18" charset="0"/>
                <a:cs typeface="Times New Roman" panose="02020603050405020304" pitchFamily="18" charset="0"/>
              </a:rPr>
              <a:t>. </a:t>
            </a:r>
          </a:p>
          <a:p>
            <a:r>
              <a:rPr lang="en-US" sz="3200" dirty="0">
                <a:solidFill>
                  <a:schemeClr val="accent1"/>
                </a:solidFill>
                <a:latin typeface="Times New Roman" panose="02020603050405020304" pitchFamily="18" charset="0"/>
                <a:cs typeface="Times New Roman" panose="02020603050405020304" pitchFamily="18" charset="0"/>
              </a:rPr>
              <a:t>If your email includes an attachment, please say so and identify the attached file or files. Then be certain that you have attached the correct file or files!</a:t>
            </a:r>
          </a:p>
        </p:txBody>
      </p:sp>
    </p:spTree>
    <p:extLst>
      <p:ext uri="{BB962C8B-B14F-4D97-AF65-F5344CB8AC3E}">
        <p14:creationId xmlns:p14="http://schemas.microsoft.com/office/powerpoint/2010/main" val="2375988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1BFD71-1086-4DAC-ABB7-CFAF2AF70B3F}"/>
              </a:ext>
            </a:extLst>
          </p:cNvPr>
          <p:cNvSpPr txBox="1"/>
          <p:nvPr/>
        </p:nvSpPr>
        <p:spPr>
          <a:xfrm>
            <a:off x="676049" y="1054552"/>
            <a:ext cx="10378848" cy="3847207"/>
          </a:xfrm>
          <a:prstGeom prst="rect">
            <a:avLst/>
          </a:prstGeom>
          <a:noFill/>
        </p:spPr>
        <p:txBody>
          <a:bodyPr wrap="square" rtlCol="0">
            <a:spAutoFit/>
          </a:bodyPr>
          <a:lstStyle/>
          <a:p>
            <a:r>
              <a:rPr lang="en-US" sz="3200" dirty="0" smtClean="0">
                <a:solidFill>
                  <a:schemeClr val="accent1"/>
                </a:solidFill>
                <a:latin typeface="Times New Roman" panose="02020603050405020304" pitchFamily="18" charset="0"/>
                <a:cs typeface="Times New Roman" panose="02020603050405020304" pitchFamily="18" charset="0"/>
              </a:rPr>
              <a:t>For </a:t>
            </a:r>
            <a:r>
              <a:rPr lang="en-US" sz="3200" dirty="0">
                <a:solidFill>
                  <a:schemeClr val="accent1"/>
                </a:solidFill>
                <a:latin typeface="Times New Roman" panose="02020603050405020304" pitchFamily="18" charset="0"/>
                <a:cs typeface="Times New Roman" panose="02020603050405020304" pitchFamily="18" charset="0"/>
              </a:rPr>
              <a:t>example:</a:t>
            </a:r>
          </a:p>
          <a:p>
            <a:pPr>
              <a:spcAft>
                <a:spcPts val="1200"/>
              </a:spcAft>
            </a:pPr>
            <a:r>
              <a:rPr lang="en-US" sz="3200" dirty="0">
                <a:solidFill>
                  <a:schemeClr val="accent1"/>
                </a:solidFill>
                <a:latin typeface="Times New Roman" panose="02020603050405020304" pitchFamily="18" charset="0"/>
                <a:cs typeface="Times New Roman" panose="02020603050405020304" pitchFamily="18" charset="0"/>
              </a:rPr>
              <a:t>I have attached a copy of my medical report and a letter from my physician.</a:t>
            </a:r>
          </a:p>
          <a:p>
            <a:pPr>
              <a:spcAft>
                <a:spcPts val="1200"/>
              </a:spcAft>
            </a:pPr>
            <a:r>
              <a:rPr lang="en-US" sz="3200" dirty="0">
                <a:solidFill>
                  <a:schemeClr val="accent1"/>
                </a:solidFill>
                <a:latin typeface="Times New Roman" panose="02020603050405020304" pitchFamily="18" charset="0"/>
                <a:cs typeface="Times New Roman" panose="02020603050405020304" pitchFamily="18" charset="0"/>
              </a:rPr>
              <a:t>I have attached the application and a copy of my receipt for payment.</a:t>
            </a:r>
          </a:p>
          <a:p>
            <a:pPr>
              <a:spcAft>
                <a:spcPts val="1200"/>
              </a:spcAft>
            </a:pPr>
            <a:r>
              <a:rPr lang="en-US" sz="3200" dirty="0">
                <a:solidFill>
                  <a:schemeClr val="accent1"/>
                </a:solidFill>
                <a:latin typeface="Times New Roman" panose="02020603050405020304" pitchFamily="18" charset="0"/>
                <a:cs typeface="Times New Roman" panose="02020603050405020304" pitchFamily="18" charset="0"/>
              </a:rPr>
              <a:t>I have attached my transcript and a letter of recommendation from Professor </a:t>
            </a:r>
            <a:r>
              <a:rPr lang="en-US" sz="3200" dirty="0" smtClean="0">
                <a:solidFill>
                  <a:schemeClr val="accent1"/>
                </a:solidFill>
                <a:latin typeface="Times New Roman" panose="02020603050405020304" pitchFamily="18" charset="0"/>
                <a:cs typeface="Times New Roman" panose="02020603050405020304" pitchFamily="18" charset="0"/>
              </a:rPr>
              <a:t>X.</a:t>
            </a:r>
            <a:endParaRPr lang="en-US" sz="32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9386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1BFD71-1086-4DAC-ABB7-CFAF2AF70B3F}"/>
              </a:ext>
            </a:extLst>
          </p:cNvPr>
          <p:cNvSpPr txBox="1"/>
          <p:nvPr/>
        </p:nvSpPr>
        <p:spPr>
          <a:xfrm>
            <a:off x="792080" y="1863022"/>
            <a:ext cx="9979251" cy="3046988"/>
          </a:xfrm>
          <a:prstGeom prst="rect">
            <a:avLst/>
          </a:prstGeom>
          <a:noFill/>
        </p:spPr>
        <p:txBody>
          <a:bodyPr wrap="square" rtlCol="0">
            <a:spAutoFit/>
          </a:bodyPr>
          <a:lstStyle/>
          <a:p>
            <a:r>
              <a:rPr lang="en-US" sz="3200" dirty="0" smtClean="0">
                <a:solidFill>
                  <a:schemeClr val="accent1"/>
                </a:solidFill>
                <a:latin typeface="Times New Roman" panose="02020603050405020304" pitchFamily="18" charset="0"/>
                <a:cs typeface="Times New Roman" panose="02020603050405020304" pitchFamily="18" charset="0"/>
              </a:rPr>
              <a:t>Rule </a:t>
            </a:r>
            <a:r>
              <a:rPr lang="en-US" sz="3200" dirty="0">
                <a:solidFill>
                  <a:schemeClr val="accent1"/>
                </a:solidFill>
                <a:latin typeface="Times New Roman" panose="02020603050405020304" pitchFamily="18" charset="0"/>
                <a:cs typeface="Times New Roman" panose="02020603050405020304" pitchFamily="18" charset="0"/>
              </a:rPr>
              <a:t>#9: </a:t>
            </a:r>
          </a:p>
          <a:p>
            <a:r>
              <a:rPr lang="en-US" sz="3200" dirty="0" smtClean="0">
                <a:solidFill>
                  <a:schemeClr val="accent1"/>
                </a:solidFill>
                <a:latin typeface="Times New Roman" panose="02020603050405020304" pitchFamily="18" charset="0"/>
                <a:cs typeface="Times New Roman" panose="02020603050405020304" pitchFamily="18" charset="0"/>
              </a:rPr>
              <a:t>Use </a:t>
            </a:r>
            <a:r>
              <a:rPr lang="en-US" sz="3200" dirty="0">
                <a:solidFill>
                  <a:schemeClr val="accent1"/>
                </a:solidFill>
                <a:latin typeface="Times New Roman" panose="02020603050405020304" pitchFamily="18" charset="0"/>
                <a:cs typeface="Times New Roman" panose="02020603050405020304" pitchFamily="18" charset="0"/>
              </a:rPr>
              <a:t>your best English. </a:t>
            </a:r>
          </a:p>
          <a:p>
            <a:r>
              <a:rPr lang="en-US" sz="3200" dirty="0">
                <a:solidFill>
                  <a:schemeClr val="accent1"/>
                </a:solidFill>
                <a:latin typeface="Times New Roman" panose="02020603050405020304" pitchFamily="18" charset="0"/>
                <a:cs typeface="Times New Roman" panose="02020603050405020304" pitchFamily="18" charset="0"/>
              </a:rPr>
              <a:t>Remember that all writing is practice for your final exam. Write in complete sentences and proofread your email before you hit “send.” You need the practice, and your reader wants to understand your email with no confusion!</a:t>
            </a:r>
          </a:p>
        </p:txBody>
      </p:sp>
    </p:spTree>
    <p:extLst>
      <p:ext uri="{BB962C8B-B14F-4D97-AF65-F5344CB8AC3E}">
        <p14:creationId xmlns:p14="http://schemas.microsoft.com/office/powerpoint/2010/main" val="366268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1BFD71-1086-4DAC-ABB7-CFAF2AF70B3F}"/>
              </a:ext>
            </a:extLst>
          </p:cNvPr>
          <p:cNvSpPr txBox="1"/>
          <p:nvPr/>
        </p:nvSpPr>
        <p:spPr>
          <a:xfrm>
            <a:off x="1053874" y="1780992"/>
            <a:ext cx="10378848" cy="1569660"/>
          </a:xfrm>
          <a:prstGeom prst="rect">
            <a:avLst/>
          </a:prstGeom>
          <a:noFill/>
        </p:spPr>
        <p:txBody>
          <a:bodyPr wrap="square" rtlCol="0">
            <a:spAutoFit/>
          </a:bodyPr>
          <a:lstStyle/>
          <a:p>
            <a:r>
              <a:rPr lang="en-US" sz="3200" dirty="0">
                <a:solidFill>
                  <a:schemeClr val="accent1"/>
                </a:solidFill>
                <a:latin typeface="Times New Roman" panose="02020603050405020304" pitchFamily="18" charset="0"/>
                <a:cs typeface="Times New Roman" panose="02020603050405020304" pitchFamily="18" charset="0"/>
              </a:rPr>
              <a:t>Rule #10:</a:t>
            </a:r>
          </a:p>
          <a:p>
            <a:r>
              <a:rPr lang="en-US" sz="3200" dirty="0">
                <a:solidFill>
                  <a:schemeClr val="accent1"/>
                </a:solidFill>
                <a:latin typeface="Times New Roman" panose="02020603050405020304" pitchFamily="18" charset="0"/>
                <a:cs typeface="Times New Roman" panose="02020603050405020304" pitchFamily="18" charset="0"/>
              </a:rPr>
              <a:t>When you send email to people within the university, use your official university email account.</a:t>
            </a:r>
          </a:p>
        </p:txBody>
      </p:sp>
    </p:spTree>
    <p:extLst>
      <p:ext uri="{BB962C8B-B14F-4D97-AF65-F5344CB8AC3E}">
        <p14:creationId xmlns:p14="http://schemas.microsoft.com/office/powerpoint/2010/main" val="4253300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1BFD71-1086-4DAC-ABB7-CFAF2AF70B3F}"/>
              </a:ext>
            </a:extLst>
          </p:cNvPr>
          <p:cNvSpPr txBox="1"/>
          <p:nvPr/>
        </p:nvSpPr>
        <p:spPr>
          <a:xfrm>
            <a:off x="1111890" y="1651972"/>
            <a:ext cx="10378848" cy="3539430"/>
          </a:xfrm>
          <a:prstGeom prst="rect">
            <a:avLst/>
          </a:prstGeom>
          <a:noFill/>
        </p:spPr>
        <p:txBody>
          <a:bodyPr wrap="square" rtlCol="0">
            <a:spAutoFit/>
          </a:bodyPr>
          <a:lstStyle/>
          <a:p>
            <a:r>
              <a:rPr lang="en-US" sz="3200" dirty="0" smtClean="0">
                <a:solidFill>
                  <a:schemeClr val="accent1"/>
                </a:solidFill>
                <a:latin typeface="Times New Roman" panose="02020603050405020304" pitchFamily="18" charset="0"/>
                <a:cs typeface="Times New Roman" panose="02020603050405020304" pitchFamily="18" charset="0"/>
              </a:rPr>
              <a:t>Rule </a:t>
            </a:r>
            <a:r>
              <a:rPr lang="en-US" sz="3200" dirty="0">
                <a:solidFill>
                  <a:schemeClr val="accent1"/>
                </a:solidFill>
                <a:latin typeface="Times New Roman" panose="02020603050405020304" pitchFamily="18" charset="0"/>
                <a:cs typeface="Times New Roman" panose="02020603050405020304" pitchFamily="18" charset="0"/>
              </a:rPr>
              <a:t>#</a:t>
            </a:r>
            <a:r>
              <a:rPr lang="en-US" sz="3200" dirty="0" smtClean="0">
                <a:solidFill>
                  <a:schemeClr val="accent1"/>
                </a:solidFill>
                <a:latin typeface="Times New Roman" panose="02020603050405020304" pitchFamily="18" charset="0"/>
                <a:cs typeface="Times New Roman" panose="02020603050405020304" pitchFamily="18" charset="0"/>
              </a:rPr>
              <a:t>11:</a:t>
            </a:r>
          </a:p>
          <a:p>
            <a:r>
              <a:rPr lang="en-US" sz="3200" dirty="0" smtClean="0">
                <a:solidFill>
                  <a:schemeClr val="accent1"/>
                </a:solidFill>
                <a:latin typeface="Times New Roman" panose="02020603050405020304" pitchFamily="18" charset="0"/>
                <a:cs typeface="Times New Roman" panose="02020603050405020304" pitchFamily="18" charset="0"/>
              </a:rPr>
              <a:t>Avoid </a:t>
            </a:r>
            <a:r>
              <a:rPr lang="en-US" sz="3200" dirty="0">
                <a:solidFill>
                  <a:schemeClr val="accent1"/>
                </a:solidFill>
                <a:latin typeface="Times New Roman" panose="02020603050405020304" pitchFamily="18" charset="0"/>
                <a:cs typeface="Times New Roman" panose="02020603050405020304" pitchFamily="18" charset="0"/>
              </a:rPr>
              <a:t>“txt </a:t>
            </a:r>
            <a:r>
              <a:rPr lang="en-US" sz="3200" dirty="0" err="1">
                <a:solidFill>
                  <a:schemeClr val="accent1"/>
                </a:solidFill>
                <a:latin typeface="Times New Roman" panose="02020603050405020304" pitchFamily="18" charset="0"/>
                <a:cs typeface="Times New Roman" panose="02020603050405020304" pitchFamily="18" charset="0"/>
              </a:rPr>
              <a:t>spk</a:t>
            </a:r>
            <a:r>
              <a:rPr lang="en-US" sz="3200" dirty="0">
                <a:solidFill>
                  <a:schemeClr val="accent1"/>
                </a:solidFill>
                <a:latin typeface="Times New Roman" panose="02020603050405020304" pitchFamily="18" charset="0"/>
                <a:cs typeface="Times New Roman" panose="02020603050405020304" pitchFamily="18" charset="0"/>
              </a:rPr>
              <a:t>.” </a:t>
            </a:r>
          </a:p>
          <a:p>
            <a:r>
              <a:rPr lang="en-US" sz="3200" dirty="0">
                <a:solidFill>
                  <a:schemeClr val="accent1"/>
                </a:solidFill>
                <a:latin typeface="Times New Roman" panose="02020603050405020304" pitchFamily="18" charset="0"/>
                <a:cs typeface="Times New Roman" panose="02020603050405020304" pitchFamily="18" charset="0"/>
              </a:rPr>
              <a:t>In other words, don’t use “text speech” or other shortcuts. Please write your message in the best English that you can. Avoid “slang” text speech like “thx” and “wtf.” You are now living and working in a professional environment. You are learning how to communicate like professionals. </a:t>
            </a:r>
          </a:p>
        </p:txBody>
      </p:sp>
    </p:spTree>
    <p:extLst>
      <p:ext uri="{BB962C8B-B14F-4D97-AF65-F5344CB8AC3E}">
        <p14:creationId xmlns:p14="http://schemas.microsoft.com/office/powerpoint/2010/main" val="3628922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1BFD71-1086-4DAC-ABB7-CFAF2AF70B3F}"/>
              </a:ext>
            </a:extLst>
          </p:cNvPr>
          <p:cNvSpPr txBox="1"/>
          <p:nvPr/>
        </p:nvSpPr>
        <p:spPr>
          <a:xfrm>
            <a:off x="896394" y="728797"/>
            <a:ext cx="10743156" cy="4031873"/>
          </a:xfrm>
          <a:prstGeom prst="rect">
            <a:avLst/>
          </a:prstGeom>
          <a:noFill/>
        </p:spPr>
        <p:txBody>
          <a:bodyPr wrap="square" rtlCol="0">
            <a:spAutoFit/>
          </a:bodyPr>
          <a:lstStyle/>
          <a:p>
            <a:r>
              <a:rPr lang="en-US" sz="3200" dirty="0" smtClean="0">
                <a:solidFill>
                  <a:schemeClr val="accent1"/>
                </a:solidFill>
                <a:latin typeface="Times New Roman" panose="02020603050405020304" pitchFamily="18" charset="0"/>
                <a:cs typeface="Times New Roman" panose="02020603050405020304" pitchFamily="18" charset="0"/>
              </a:rPr>
              <a:t>Rule #12:</a:t>
            </a:r>
            <a:endParaRPr lang="en-US" sz="3200" dirty="0">
              <a:solidFill>
                <a:schemeClr val="accent1"/>
              </a:solidFill>
              <a:latin typeface="Times New Roman" panose="02020603050405020304" pitchFamily="18" charset="0"/>
              <a:cs typeface="Times New Roman" panose="02020603050405020304" pitchFamily="18" charset="0"/>
            </a:endParaRPr>
          </a:p>
          <a:p>
            <a:r>
              <a:rPr lang="en-US" sz="3200" dirty="0" smtClean="0">
                <a:solidFill>
                  <a:schemeClr val="accent1"/>
                </a:solidFill>
                <a:latin typeface="Times New Roman" panose="02020603050405020304" pitchFamily="18" charset="0"/>
                <a:cs typeface="Times New Roman" panose="02020603050405020304" pitchFamily="18" charset="0"/>
              </a:rPr>
              <a:t>Please </a:t>
            </a:r>
            <a:r>
              <a:rPr lang="en-US" sz="3200" dirty="0">
                <a:solidFill>
                  <a:schemeClr val="accent1"/>
                </a:solidFill>
                <a:latin typeface="Times New Roman" panose="02020603050405020304" pitchFamily="18" charset="0"/>
                <a:cs typeface="Times New Roman" panose="02020603050405020304" pitchFamily="18" charset="0"/>
              </a:rPr>
              <a:t>don’t use </a:t>
            </a:r>
            <a:r>
              <a:rPr lang="en-US" sz="3200" dirty="0">
                <a:solidFill>
                  <a:schemeClr val="accent1"/>
                </a:solidFill>
                <a:latin typeface="Times New Roman" panose="02020603050405020304" pitchFamily="18" charset="0"/>
                <a:cs typeface="Times New Roman" panose="02020603050405020304" pitchFamily="18" charset="0"/>
              </a:rPr>
              <a:t>emojis. </a:t>
            </a:r>
          </a:p>
          <a:p>
            <a:r>
              <a:rPr lang="en-US" sz="3200" dirty="0">
                <a:solidFill>
                  <a:schemeClr val="accent1"/>
                </a:solidFill>
                <a:latin typeface="Times New Roman" panose="02020603050405020304" pitchFamily="18" charset="0"/>
                <a:cs typeface="Times New Roman" panose="02020603050405020304" pitchFamily="18" charset="0"/>
              </a:rPr>
              <a:t>University professionals just need the facts. We have a lot of mail to read and we make decisions based upon contents, not decorations.</a:t>
            </a:r>
          </a:p>
          <a:p>
            <a:endParaRPr lang="en-US" sz="3200" dirty="0">
              <a:solidFill>
                <a:schemeClr val="accent1"/>
              </a:solidFill>
              <a:latin typeface="Times New Roman" panose="02020603050405020304" pitchFamily="18" charset="0"/>
              <a:cs typeface="Times New Roman" panose="02020603050405020304" pitchFamily="18" charset="0"/>
            </a:endParaRPr>
          </a:p>
          <a:p>
            <a:r>
              <a:rPr lang="en-US" sz="3200" dirty="0">
                <a:solidFill>
                  <a:schemeClr val="accent1"/>
                </a:solidFill>
                <a:latin typeface="Times New Roman" panose="02020603050405020304" pitchFamily="18" charset="0"/>
                <a:cs typeface="Times New Roman" panose="02020603050405020304" pitchFamily="18" charset="0"/>
              </a:rPr>
              <a:t>And under no circumstances should you ever use a “lewd” emoji in professional communication! </a:t>
            </a:r>
          </a:p>
        </p:txBody>
      </p:sp>
      <p:pic>
        <p:nvPicPr>
          <p:cNvPr id="6" name="Graphic 5" descr="Angel face outline">
            <a:extLst>
              <a:ext uri="{FF2B5EF4-FFF2-40B4-BE49-F238E27FC236}">
                <a16:creationId xmlns:a16="http://schemas.microsoft.com/office/drawing/2014/main" id="{3043CC4A-5E0F-4F25-B55B-92222B3AD831}"/>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3569682" y="2884401"/>
            <a:ext cx="914400" cy="914400"/>
          </a:xfrm>
          <a:prstGeom prst="rect">
            <a:avLst/>
          </a:prstGeom>
        </p:spPr>
      </p:pic>
    </p:spTree>
    <p:extLst>
      <p:ext uri="{BB962C8B-B14F-4D97-AF65-F5344CB8AC3E}">
        <p14:creationId xmlns:p14="http://schemas.microsoft.com/office/powerpoint/2010/main" val="2605343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1BFD71-1086-4DAC-ABB7-CFAF2AF70B3F}"/>
              </a:ext>
            </a:extLst>
          </p:cNvPr>
          <p:cNvSpPr txBox="1"/>
          <p:nvPr/>
        </p:nvSpPr>
        <p:spPr>
          <a:xfrm>
            <a:off x="1140233" y="1415867"/>
            <a:ext cx="9994491" cy="3046988"/>
          </a:xfrm>
          <a:prstGeom prst="rect">
            <a:avLst/>
          </a:prstGeom>
          <a:noFill/>
        </p:spPr>
        <p:txBody>
          <a:bodyPr wrap="square" rtlCol="0">
            <a:spAutoFit/>
          </a:bodyPr>
          <a:lstStyle/>
          <a:p>
            <a:r>
              <a:rPr lang="en-US" sz="3200" dirty="0">
                <a:solidFill>
                  <a:schemeClr val="accent1"/>
                </a:solidFill>
                <a:latin typeface="Times New Roman" panose="02020603050405020304" pitchFamily="18" charset="0"/>
                <a:cs typeface="Times New Roman" panose="02020603050405020304" pitchFamily="18" charset="0"/>
              </a:rPr>
              <a:t>The 1</a:t>
            </a:r>
            <a:r>
              <a:rPr lang="en-US" sz="3200" baseline="30000" dirty="0">
                <a:solidFill>
                  <a:schemeClr val="accent1"/>
                </a:solidFill>
                <a:latin typeface="Times New Roman" panose="02020603050405020304" pitchFamily="18" charset="0"/>
                <a:cs typeface="Times New Roman" panose="02020603050405020304" pitchFamily="18" charset="0"/>
              </a:rPr>
              <a:t>st</a:t>
            </a:r>
            <a:r>
              <a:rPr lang="en-US" sz="3200" dirty="0">
                <a:solidFill>
                  <a:schemeClr val="accent1"/>
                </a:solidFill>
                <a:latin typeface="Times New Roman" panose="02020603050405020304" pitchFamily="18" charset="0"/>
                <a:cs typeface="Times New Roman" panose="02020603050405020304" pitchFamily="18" charset="0"/>
              </a:rPr>
              <a:t> and most essential rule is: Always write your English professors in English</a:t>
            </a:r>
            <a:r>
              <a:rPr lang="en-US" sz="3200" i="1" dirty="0">
                <a:solidFill>
                  <a:schemeClr val="accent1"/>
                </a:solidFill>
                <a:latin typeface="Times New Roman" panose="02020603050405020304" pitchFamily="18" charset="0"/>
                <a:cs typeface="Times New Roman" panose="02020603050405020304" pitchFamily="18" charset="0"/>
              </a:rPr>
              <a:t>. </a:t>
            </a:r>
            <a:endParaRPr lang="en-US" sz="3200" i="1" dirty="0" smtClean="0">
              <a:solidFill>
                <a:schemeClr val="accent1"/>
              </a:solidFill>
              <a:latin typeface="Times New Roman" panose="02020603050405020304" pitchFamily="18" charset="0"/>
              <a:cs typeface="Times New Roman" panose="02020603050405020304" pitchFamily="18" charset="0"/>
            </a:endParaRPr>
          </a:p>
          <a:p>
            <a:endParaRPr lang="en-US" sz="3200" i="1" dirty="0">
              <a:solidFill>
                <a:schemeClr val="accent1"/>
              </a:solidFill>
              <a:latin typeface="Times New Roman" panose="02020603050405020304" pitchFamily="18" charset="0"/>
              <a:cs typeface="Times New Roman" panose="02020603050405020304" pitchFamily="18" charset="0"/>
            </a:endParaRPr>
          </a:p>
          <a:p>
            <a:r>
              <a:rPr lang="en-US" sz="3200" dirty="0">
                <a:solidFill>
                  <a:schemeClr val="accent1"/>
                </a:solidFill>
                <a:latin typeface="Times New Roman" panose="02020603050405020304" pitchFamily="18" charset="0"/>
                <a:cs typeface="Times New Roman" panose="02020603050405020304" pitchFamily="18" charset="0"/>
              </a:rPr>
              <a:t>Do not write in Chinese. This is an </a:t>
            </a:r>
            <a:r>
              <a:rPr lang="en-US" sz="3200" i="1" dirty="0">
                <a:solidFill>
                  <a:schemeClr val="accent1"/>
                </a:solidFill>
                <a:latin typeface="Times New Roman" panose="02020603050405020304" pitchFamily="18" charset="0"/>
                <a:cs typeface="Times New Roman" panose="02020603050405020304" pitchFamily="18" charset="0"/>
              </a:rPr>
              <a:t>English</a:t>
            </a:r>
            <a:r>
              <a:rPr lang="en-US" sz="3200" dirty="0">
                <a:solidFill>
                  <a:schemeClr val="accent1"/>
                </a:solidFill>
                <a:latin typeface="Times New Roman" panose="02020603050405020304" pitchFamily="18" charset="0"/>
                <a:cs typeface="Times New Roman" panose="02020603050405020304" pitchFamily="18" charset="0"/>
              </a:rPr>
              <a:t> class. Your western professors probably can’t read Chinese and you need the practice in English, anyway!</a:t>
            </a:r>
          </a:p>
        </p:txBody>
      </p:sp>
    </p:spTree>
    <p:extLst>
      <p:ext uri="{BB962C8B-B14F-4D97-AF65-F5344CB8AC3E}">
        <p14:creationId xmlns:p14="http://schemas.microsoft.com/office/powerpoint/2010/main" val="1277974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1BFD71-1086-4DAC-ABB7-CFAF2AF70B3F}"/>
              </a:ext>
            </a:extLst>
          </p:cNvPr>
          <p:cNvSpPr txBox="1"/>
          <p:nvPr/>
        </p:nvSpPr>
        <p:spPr>
          <a:xfrm>
            <a:off x="934841" y="2035454"/>
            <a:ext cx="10378848" cy="2554545"/>
          </a:xfrm>
          <a:prstGeom prst="rect">
            <a:avLst/>
          </a:prstGeom>
          <a:noFill/>
        </p:spPr>
        <p:txBody>
          <a:bodyPr wrap="square" rtlCol="0">
            <a:spAutoFit/>
          </a:bodyPr>
          <a:lstStyle/>
          <a:p>
            <a:r>
              <a:rPr lang="en-US" sz="3200" dirty="0" smtClean="0">
                <a:solidFill>
                  <a:schemeClr val="accent1"/>
                </a:solidFill>
                <a:latin typeface="Times New Roman" panose="02020603050405020304" pitchFamily="18" charset="0"/>
                <a:cs typeface="Times New Roman" panose="02020603050405020304" pitchFamily="18" charset="0"/>
              </a:rPr>
              <a:t>Rule #13:</a:t>
            </a:r>
          </a:p>
          <a:p>
            <a:r>
              <a:rPr lang="en-US" sz="3200" dirty="0" smtClean="0">
                <a:solidFill>
                  <a:schemeClr val="accent1"/>
                </a:solidFill>
                <a:latin typeface="Times New Roman" panose="02020603050405020304" pitchFamily="18" charset="0"/>
                <a:cs typeface="Times New Roman" panose="02020603050405020304" pitchFamily="18" charset="0"/>
              </a:rPr>
              <a:t>Conclude with a polite “sign off.” </a:t>
            </a:r>
          </a:p>
          <a:p>
            <a:r>
              <a:rPr lang="en-US" sz="3200" dirty="0" smtClean="0">
                <a:solidFill>
                  <a:schemeClr val="accent1"/>
                </a:solidFill>
                <a:latin typeface="Times New Roman" panose="02020603050405020304" pitchFamily="18" charset="0"/>
                <a:cs typeface="Times New Roman" panose="02020603050405020304" pitchFamily="18" charset="0"/>
              </a:rPr>
              <a:t>You’ll </a:t>
            </a:r>
            <a:r>
              <a:rPr lang="en-US" sz="3200" dirty="0">
                <a:solidFill>
                  <a:schemeClr val="accent1"/>
                </a:solidFill>
                <a:latin typeface="Times New Roman" panose="02020603050405020304" pitchFamily="18" charset="0"/>
                <a:cs typeface="Times New Roman" panose="02020603050405020304" pitchFamily="18" charset="0"/>
              </a:rPr>
              <a:t>want your closing to be friendly, professional, and respectful. </a:t>
            </a:r>
            <a:r>
              <a:rPr lang="en-US" sz="3200" dirty="0">
                <a:solidFill>
                  <a:schemeClr val="accent1"/>
                </a:solidFill>
                <a:latin typeface="Times New Roman" panose="02020603050405020304" pitchFamily="18" charset="0"/>
                <a:cs typeface="Times New Roman" panose="02020603050405020304" pitchFamily="18" charset="0"/>
              </a:rPr>
              <a:t>You may also want to reflect your personality and to acknowledge your good relationship with your professor.</a:t>
            </a:r>
          </a:p>
        </p:txBody>
      </p:sp>
    </p:spTree>
    <p:extLst>
      <p:ext uri="{BB962C8B-B14F-4D97-AF65-F5344CB8AC3E}">
        <p14:creationId xmlns:p14="http://schemas.microsoft.com/office/powerpoint/2010/main" val="242509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1BFD71-1086-4DAC-ABB7-CFAF2AF70B3F}"/>
              </a:ext>
            </a:extLst>
          </p:cNvPr>
          <p:cNvSpPr txBox="1"/>
          <p:nvPr/>
        </p:nvSpPr>
        <p:spPr>
          <a:xfrm>
            <a:off x="995108" y="874558"/>
            <a:ext cx="10378848" cy="5016758"/>
          </a:xfrm>
          <a:prstGeom prst="rect">
            <a:avLst/>
          </a:prstGeom>
          <a:noFill/>
        </p:spPr>
        <p:txBody>
          <a:bodyPr wrap="square" rtlCol="0">
            <a:spAutoFit/>
          </a:bodyPr>
          <a:lstStyle/>
          <a:p>
            <a:r>
              <a:rPr lang="en-US" sz="3200" dirty="0" smtClean="0">
                <a:solidFill>
                  <a:schemeClr val="accent1"/>
                </a:solidFill>
                <a:latin typeface="Times New Roman" panose="02020603050405020304" pitchFamily="18" charset="0"/>
                <a:cs typeface="Times New Roman" panose="02020603050405020304" pitchFamily="18" charset="0"/>
              </a:rPr>
              <a:t>For </a:t>
            </a:r>
            <a:r>
              <a:rPr lang="en-US" sz="3200" dirty="0">
                <a:solidFill>
                  <a:schemeClr val="accent1"/>
                </a:solidFill>
                <a:latin typeface="Times New Roman" panose="02020603050405020304" pitchFamily="18" charset="0"/>
                <a:cs typeface="Times New Roman" panose="02020603050405020304" pitchFamily="18" charset="0"/>
              </a:rPr>
              <a:t>example:</a:t>
            </a:r>
          </a:p>
          <a:p>
            <a:r>
              <a:rPr lang="en-US" sz="3200" dirty="0" smtClean="0">
                <a:solidFill>
                  <a:schemeClr val="accent1"/>
                </a:solidFill>
                <a:latin typeface="Times New Roman" panose="02020603050405020304" pitchFamily="18" charset="0"/>
                <a:cs typeface="Times New Roman" panose="02020603050405020304" pitchFamily="18" charset="0"/>
              </a:rPr>
              <a:t>Common </a:t>
            </a:r>
            <a:r>
              <a:rPr lang="en-US" sz="3200" dirty="0">
                <a:solidFill>
                  <a:schemeClr val="accent1"/>
                </a:solidFill>
                <a:latin typeface="Times New Roman" panose="02020603050405020304" pitchFamily="18" charset="0"/>
                <a:cs typeface="Times New Roman" panose="02020603050405020304" pitchFamily="18" charset="0"/>
              </a:rPr>
              <a:t>endings include:</a:t>
            </a:r>
          </a:p>
          <a:p>
            <a:r>
              <a:rPr lang="en-US" sz="3200" dirty="0">
                <a:solidFill>
                  <a:schemeClr val="accent1"/>
                </a:solidFill>
                <a:latin typeface="Times New Roman" panose="02020603050405020304" pitchFamily="18" charset="0"/>
                <a:cs typeface="Times New Roman" panose="02020603050405020304" pitchFamily="18" charset="0"/>
              </a:rPr>
              <a:t>Thank you very much,	 Respectfully,</a:t>
            </a:r>
          </a:p>
          <a:p>
            <a:r>
              <a:rPr lang="en-US" sz="3200" dirty="0">
                <a:solidFill>
                  <a:schemeClr val="accent1"/>
                </a:solidFill>
                <a:latin typeface="Times New Roman" panose="02020603050405020304" pitchFamily="18" charset="0"/>
                <a:cs typeface="Times New Roman" panose="02020603050405020304" pitchFamily="18" charset="0"/>
              </a:rPr>
              <a:t>Thanks for your time,       </a:t>
            </a:r>
            <a:r>
              <a:rPr lang="en-US" sz="3200" dirty="0" smtClean="0">
                <a:solidFill>
                  <a:schemeClr val="accent1"/>
                </a:solidFill>
                <a:latin typeface="Times New Roman" panose="02020603050405020304" pitchFamily="18" charset="0"/>
                <a:cs typeface="Times New Roman" panose="02020603050405020304" pitchFamily="18" charset="0"/>
              </a:rPr>
              <a:t>    Regards</a:t>
            </a:r>
            <a:r>
              <a:rPr lang="en-US" sz="3200" dirty="0">
                <a:solidFill>
                  <a:schemeClr val="accent1"/>
                </a:solidFill>
                <a:latin typeface="Times New Roman" panose="02020603050405020304" pitchFamily="18" charset="0"/>
                <a:cs typeface="Times New Roman" panose="02020603050405020304" pitchFamily="18" charset="0"/>
              </a:rPr>
              <a:t>,                             Sincerely,                            </a:t>
            </a:r>
            <a:r>
              <a:rPr lang="en-US" sz="3200" dirty="0" smtClean="0">
                <a:solidFill>
                  <a:schemeClr val="accent1"/>
                </a:solidFill>
                <a:latin typeface="Times New Roman" panose="02020603050405020304" pitchFamily="18" charset="0"/>
                <a:cs typeface="Times New Roman" panose="02020603050405020304" pitchFamily="18" charset="0"/>
              </a:rPr>
              <a:t>  Thanks</a:t>
            </a:r>
            <a:r>
              <a:rPr lang="en-US" sz="3200" dirty="0">
                <a:solidFill>
                  <a:schemeClr val="accent1"/>
                </a:solidFill>
                <a:latin typeface="Times New Roman" panose="02020603050405020304" pitchFamily="18" charset="0"/>
                <a:cs typeface="Times New Roman" panose="02020603050405020304" pitchFamily="18" charset="0"/>
              </a:rPr>
              <a:t>,</a:t>
            </a:r>
          </a:p>
          <a:p>
            <a:r>
              <a:rPr lang="en-US" sz="3200" dirty="0">
                <a:solidFill>
                  <a:schemeClr val="accent1"/>
                </a:solidFill>
                <a:latin typeface="Times New Roman" panose="02020603050405020304" pitchFamily="18" charset="0"/>
                <a:cs typeface="Times New Roman" panose="02020603050405020304" pitchFamily="18" charset="0"/>
              </a:rPr>
              <a:t>All the best,                       </a:t>
            </a:r>
            <a:r>
              <a:rPr lang="en-US" sz="3200" dirty="0" smtClean="0">
                <a:solidFill>
                  <a:schemeClr val="accent1"/>
                </a:solidFill>
                <a:latin typeface="Times New Roman" panose="02020603050405020304" pitchFamily="18" charset="0"/>
                <a:cs typeface="Times New Roman" panose="02020603050405020304" pitchFamily="18" charset="0"/>
              </a:rPr>
              <a:t>   </a:t>
            </a:r>
            <a:r>
              <a:rPr lang="en-US" sz="3200" dirty="0">
                <a:solidFill>
                  <a:schemeClr val="accent1"/>
                </a:solidFill>
                <a:latin typeface="Times New Roman" panose="02020603050405020304" pitchFamily="18" charset="0"/>
                <a:cs typeface="Times New Roman" panose="02020603050405020304" pitchFamily="18" charset="0"/>
              </a:rPr>
              <a:t>With regards, </a:t>
            </a:r>
          </a:p>
          <a:p>
            <a:r>
              <a:rPr lang="en-US" sz="3200" dirty="0">
                <a:solidFill>
                  <a:schemeClr val="accent1"/>
                </a:solidFill>
                <a:latin typeface="Times New Roman" panose="02020603050405020304" pitchFamily="18" charset="0"/>
                <a:cs typeface="Times New Roman" panose="02020603050405020304" pitchFamily="18" charset="0"/>
              </a:rPr>
              <a:t>Thanks so much,               </a:t>
            </a:r>
            <a:r>
              <a:rPr lang="en-US" sz="3200" dirty="0" smtClean="0">
                <a:solidFill>
                  <a:schemeClr val="accent1"/>
                </a:solidFill>
                <a:latin typeface="Times New Roman" panose="02020603050405020304" pitchFamily="18" charset="0"/>
                <a:cs typeface="Times New Roman" panose="02020603050405020304" pitchFamily="18" charset="0"/>
              </a:rPr>
              <a:t>    Your </a:t>
            </a:r>
            <a:r>
              <a:rPr lang="en-US" sz="3200" dirty="0">
                <a:solidFill>
                  <a:schemeClr val="accent1"/>
                </a:solidFill>
                <a:latin typeface="Times New Roman" panose="02020603050405020304" pitchFamily="18" charset="0"/>
                <a:cs typeface="Times New Roman" panose="02020603050405020304" pitchFamily="18" charset="0"/>
              </a:rPr>
              <a:t>student,</a:t>
            </a:r>
          </a:p>
          <a:p>
            <a:r>
              <a:rPr lang="en-US" sz="3200" dirty="0">
                <a:solidFill>
                  <a:schemeClr val="accent1"/>
                </a:solidFill>
                <a:latin typeface="Times New Roman" panose="02020603050405020304" pitchFamily="18" charset="0"/>
                <a:cs typeface="Times New Roman" panose="02020603050405020304" pitchFamily="18" charset="0"/>
              </a:rPr>
              <a:t>Thank you,                         </a:t>
            </a:r>
            <a:r>
              <a:rPr lang="en-US" sz="3200" dirty="0" smtClean="0">
                <a:solidFill>
                  <a:schemeClr val="accent1"/>
                </a:solidFill>
                <a:latin typeface="Times New Roman" panose="02020603050405020304" pitchFamily="18" charset="0"/>
                <a:cs typeface="Times New Roman" panose="02020603050405020304" pitchFamily="18" charset="0"/>
              </a:rPr>
              <a:t>   With </a:t>
            </a:r>
            <a:r>
              <a:rPr lang="en-US" sz="3200" dirty="0">
                <a:solidFill>
                  <a:schemeClr val="accent1"/>
                </a:solidFill>
                <a:latin typeface="Times New Roman" panose="02020603050405020304" pitchFamily="18" charset="0"/>
                <a:cs typeface="Times New Roman" panose="02020603050405020304" pitchFamily="18" charset="0"/>
              </a:rPr>
              <a:t>thanks,</a:t>
            </a:r>
          </a:p>
          <a:p>
            <a:r>
              <a:rPr lang="en-US" sz="3200" dirty="0">
                <a:solidFill>
                  <a:schemeClr val="accent1"/>
                </a:solidFill>
                <a:latin typeface="Times New Roman" panose="02020603050405020304" pitchFamily="18" charset="0"/>
                <a:cs typeface="Times New Roman" panose="02020603050405020304" pitchFamily="18" charset="0"/>
              </a:rPr>
              <a:t>With appreciation,            </a:t>
            </a:r>
            <a:r>
              <a:rPr lang="en-US" sz="3200" dirty="0" smtClean="0">
                <a:solidFill>
                  <a:schemeClr val="accent1"/>
                </a:solidFill>
                <a:latin typeface="Times New Roman" panose="02020603050405020304" pitchFamily="18" charset="0"/>
                <a:cs typeface="Times New Roman" panose="02020603050405020304" pitchFamily="18" charset="0"/>
              </a:rPr>
              <a:t>     Best </a:t>
            </a:r>
            <a:r>
              <a:rPr lang="en-US" sz="3200" dirty="0">
                <a:solidFill>
                  <a:schemeClr val="accent1"/>
                </a:solidFill>
                <a:latin typeface="Times New Roman" panose="02020603050405020304" pitchFamily="18" charset="0"/>
                <a:cs typeface="Times New Roman" panose="02020603050405020304" pitchFamily="18" charset="0"/>
              </a:rPr>
              <a:t>wishes,</a:t>
            </a:r>
          </a:p>
          <a:p>
            <a:r>
              <a:rPr lang="en-US" sz="3200" dirty="0">
                <a:solidFill>
                  <a:schemeClr val="accent1"/>
                </a:solidFill>
                <a:latin typeface="Times New Roman" panose="02020603050405020304" pitchFamily="18" charset="0"/>
                <a:cs typeface="Times New Roman" panose="02020603050405020304" pitchFamily="18" charset="0"/>
              </a:rPr>
              <a:t>With thanks,                      </a:t>
            </a:r>
            <a:r>
              <a:rPr lang="en-US" sz="3200" dirty="0" smtClean="0">
                <a:solidFill>
                  <a:schemeClr val="accent1"/>
                </a:solidFill>
                <a:latin typeface="Times New Roman" panose="02020603050405020304" pitchFamily="18" charset="0"/>
                <a:cs typeface="Times New Roman" panose="02020603050405020304" pitchFamily="18" charset="0"/>
              </a:rPr>
              <a:t>    Sincerely </a:t>
            </a:r>
            <a:r>
              <a:rPr lang="en-US" sz="3200" dirty="0">
                <a:solidFill>
                  <a:schemeClr val="accent1"/>
                </a:solidFill>
                <a:latin typeface="Times New Roman" panose="02020603050405020304" pitchFamily="18" charset="0"/>
                <a:cs typeface="Times New Roman" panose="02020603050405020304" pitchFamily="18" charset="0"/>
              </a:rPr>
              <a:t>yours,</a:t>
            </a:r>
          </a:p>
        </p:txBody>
      </p:sp>
    </p:spTree>
    <p:extLst>
      <p:ext uri="{BB962C8B-B14F-4D97-AF65-F5344CB8AC3E}">
        <p14:creationId xmlns:p14="http://schemas.microsoft.com/office/powerpoint/2010/main" val="2537784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1BFD71-1086-4DAC-ABB7-CFAF2AF70B3F}"/>
              </a:ext>
            </a:extLst>
          </p:cNvPr>
          <p:cNvSpPr txBox="1"/>
          <p:nvPr/>
        </p:nvSpPr>
        <p:spPr>
          <a:xfrm>
            <a:off x="1544094" y="1497147"/>
            <a:ext cx="10378848" cy="3539430"/>
          </a:xfrm>
          <a:prstGeom prst="rect">
            <a:avLst/>
          </a:prstGeom>
          <a:noFill/>
        </p:spPr>
        <p:txBody>
          <a:bodyPr wrap="square" rtlCol="0">
            <a:spAutoFit/>
          </a:bodyPr>
          <a:lstStyle/>
          <a:p>
            <a:r>
              <a:rPr lang="en-US" sz="3200" dirty="0">
                <a:solidFill>
                  <a:schemeClr val="accent1"/>
                </a:solidFill>
                <a:latin typeface="Times New Roman" panose="02020603050405020304" pitchFamily="18" charset="0"/>
                <a:cs typeface="Times New Roman" panose="02020603050405020304" pitchFamily="18" charset="0"/>
              </a:rPr>
              <a:t>Avoid unprofessional endings like:</a:t>
            </a:r>
          </a:p>
          <a:p>
            <a:r>
              <a:rPr lang="en-US" sz="3200" dirty="0">
                <a:solidFill>
                  <a:schemeClr val="accent1"/>
                </a:solidFill>
                <a:latin typeface="Times New Roman" panose="02020603050405020304" pitchFamily="18" charset="0"/>
                <a:cs typeface="Times New Roman" panose="02020603050405020304" pitchFamily="18" charset="0"/>
              </a:rPr>
              <a:t>Sent from my </a:t>
            </a:r>
            <a:r>
              <a:rPr lang="en-US" sz="3200" dirty="0" err="1">
                <a:solidFill>
                  <a:schemeClr val="accent1"/>
                </a:solidFill>
                <a:latin typeface="Times New Roman" panose="02020603050405020304" pitchFamily="18" charset="0"/>
                <a:cs typeface="Times New Roman" panose="02020603050405020304" pitchFamily="18" charset="0"/>
              </a:rPr>
              <a:t>i</a:t>
            </a:r>
            <a:r>
              <a:rPr lang="en-US" sz="3200" dirty="0">
                <a:solidFill>
                  <a:schemeClr val="accent1"/>
                </a:solidFill>
                <a:latin typeface="Times New Roman" panose="02020603050405020304" pitchFamily="18" charset="0"/>
                <a:cs typeface="Times New Roman" panose="02020603050405020304" pitchFamily="18" charset="0"/>
              </a:rPr>
              <a:t>-phone,        </a:t>
            </a:r>
            <a:r>
              <a:rPr lang="en-US" sz="3200" dirty="0" smtClean="0">
                <a:solidFill>
                  <a:schemeClr val="accent1"/>
                </a:solidFill>
                <a:latin typeface="Times New Roman" panose="02020603050405020304" pitchFamily="18" charset="0"/>
                <a:cs typeface="Times New Roman" panose="02020603050405020304" pitchFamily="18" charset="0"/>
              </a:rPr>
              <a:t>  Hopefully</a:t>
            </a:r>
            <a:r>
              <a:rPr lang="en-US" sz="3200" dirty="0">
                <a:solidFill>
                  <a:schemeClr val="accent1"/>
                </a:solidFill>
                <a:latin typeface="Times New Roman" panose="02020603050405020304" pitchFamily="18" charset="0"/>
                <a:cs typeface="Times New Roman" panose="02020603050405020304" pitchFamily="18" charset="0"/>
              </a:rPr>
              <a:t>,</a:t>
            </a:r>
          </a:p>
          <a:p>
            <a:r>
              <a:rPr lang="en-US" sz="3200" dirty="0">
                <a:solidFill>
                  <a:schemeClr val="accent1"/>
                </a:solidFill>
                <a:latin typeface="Times New Roman" panose="02020603050405020304" pitchFamily="18" charset="0"/>
                <a:cs typeface="Times New Roman" panose="02020603050405020304" pitchFamily="18" charset="0"/>
              </a:rPr>
              <a:t>Awaiting your reply,           </a:t>
            </a:r>
            <a:r>
              <a:rPr lang="en-US" sz="3200" dirty="0" smtClean="0">
                <a:solidFill>
                  <a:schemeClr val="accent1"/>
                </a:solidFill>
                <a:latin typeface="Times New Roman" panose="02020603050405020304" pitchFamily="18" charset="0"/>
                <a:cs typeface="Times New Roman" panose="02020603050405020304" pitchFamily="18" charset="0"/>
              </a:rPr>
              <a:t>  Faithfully</a:t>
            </a:r>
            <a:r>
              <a:rPr lang="en-US" sz="3200" dirty="0">
                <a:solidFill>
                  <a:schemeClr val="accent1"/>
                </a:solidFill>
                <a:latin typeface="Times New Roman" panose="02020603050405020304" pitchFamily="18" charset="0"/>
                <a:cs typeface="Times New Roman" panose="02020603050405020304" pitchFamily="18" charset="0"/>
              </a:rPr>
              <a:t>,</a:t>
            </a:r>
          </a:p>
          <a:p>
            <a:r>
              <a:rPr lang="en-US" sz="3200" dirty="0">
                <a:solidFill>
                  <a:schemeClr val="accent1"/>
                </a:solidFill>
                <a:latin typeface="Times New Roman" panose="02020603050405020304" pitchFamily="18" charset="0"/>
                <a:cs typeface="Times New Roman" panose="02020603050405020304" pitchFamily="18" charset="0"/>
              </a:rPr>
              <a:t>Love,                                     Always,</a:t>
            </a:r>
          </a:p>
          <a:p>
            <a:r>
              <a:rPr lang="en-US" sz="3200" dirty="0">
                <a:solidFill>
                  <a:schemeClr val="accent1"/>
                </a:solidFill>
                <a:latin typeface="Times New Roman" panose="02020603050405020304" pitchFamily="18" charset="0"/>
                <a:cs typeface="Times New Roman" panose="02020603050405020304" pitchFamily="18" charset="0"/>
              </a:rPr>
              <a:t>Yours truly,                          </a:t>
            </a:r>
            <a:r>
              <a:rPr lang="en-US" sz="3200" dirty="0" smtClean="0">
                <a:solidFill>
                  <a:schemeClr val="accent1"/>
                </a:solidFill>
                <a:latin typeface="Times New Roman" panose="02020603050405020304" pitchFamily="18" charset="0"/>
                <a:cs typeface="Times New Roman" panose="02020603050405020304" pitchFamily="18" charset="0"/>
              </a:rPr>
              <a:t> In </a:t>
            </a:r>
            <a:r>
              <a:rPr lang="en-US" sz="3200" dirty="0">
                <a:solidFill>
                  <a:schemeClr val="accent1"/>
                </a:solidFill>
                <a:latin typeface="Times New Roman" panose="02020603050405020304" pitchFamily="18" charset="0"/>
                <a:cs typeface="Times New Roman" panose="02020603050405020304" pitchFamily="18" charset="0"/>
              </a:rPr>
              <a:t>anticipation,</a:t>
            </a:r>
          </a:p>
          <a:p>
            <a:r>
              <a:rPr lang="en-US" sz="3200" dirty="0">
                <a:solidFill>
                  <a:schemeClr val="accent1"/>
                </a:solidFill>
                <a:latin typeface="Times New Roman" panose="02020603050405020304" pitchFamily="18" charset="0"/>
                <a:cs typeface="Times New Roman" panose="02020603050405020304" pitchFamily="18" charset="0"/>
              </a:rPr>
              <a:t>Expectantly,                         Thx,</a:t>
            </a:r>
          </a:p>
          <a:p>
            <a:r>
              <a:rPr lang="en-US" sz="3200" dirty="0">
                <a:solidFill>
                  <a:schemeClr val="accent1"/>
                </a:solidFill>
                <a:latin typeface="Times New Roman" panose="02020603050405020304" pitchFamily="18" charset="0"/>
                <a:cs typeface="Times New Roman" panose="02020603050405020304" pitchFamily="18" charset="0"/>
              </a:rPr>
              <a:t>Urgent,			</a:t>
            </a:r>
            <a:r>
              <a:rPr lang="en-US" sz="3200" dirty="0">
                <a:solidFill>
                  <a:schemeClr val="accent1"/>
                </a:solidFill>
                <a:latin typeface="Times New Roman" panose="02020603050405020304" pitchFamily="18" charset="0"/>
                <a:cs typeface="Times New Roman" panose="02020603050405020304" pitchFamily="18" charset="0"/>
              </a:rPr>
              <a:t> </a:t>
            </a:r>
            <a:r>
              <a:rPr lang="en-US" sz="3200" dirty="0" smtClean="0">
                <a:solidFill>
                  <a:schemeClr val="accent1"/>
                </a:solidFill>
                <a:latin typeface="Times New Roman" panose="02020603050405020304" pitchFamily="18" charset="0"/>
                <a:cs typeface="Times New Roman" panose="02020603050405020304" pitchFamily="18" charset="0"/>
              </a:rPr>
              <a:t>        Top </a:t>
            </a:r>
            <a:r>
              <a:rPr lang="en-US" sz="3200" dirty="0">
                <a:solidFill>
                  <a:schemeClr val="accent1"/>
                </a:solidFill>
                <a:latin typeface="Times New Roman" panose="02020603050405020304" pitchFamily="18" charset="0"/>
                <a:cs typeface="Times New Roman" panose="02020603050405020304" pitchFamily="18" charset="0"/>
              </a:rPr>
              <a:t>priority,</a:t>
            </a:r>
          </a:p>
        </p:txBody>
      </p:sp>
    </p:spTree>
    <p:extLst>
      <p:ext uri="{BB962C8B-B14F-4D97-AF65-F5344CB8AC3E}">
        <p14:creationId xmlns:p14="http://schemas.microsoft.com/office/powerpoint/2010/main" val="3170878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1BFD71-1086-4DAC-ABB7-CFAF2AF70B3F}"/>
              </a:ext>
            </a:extLst>
          </p:cNvPr>
          <p:cNvSpPr txBox="1"/>
          <p:nvPr/>
        </p:nvSpPr>
        <p:spPr>
          <a:xfrm>
            <a:off x="1020854" y="938347"/>
            <a:ext cx="10378848" cy="2554545"/>
          </a:xfrm>
          <a:prstGeom prst="rect">
            <a:avLst/>
          </a:prstGeom>
          <a:noFill/>
        </p:spPr>
        <p:txBody>
          <a:bodyPr wrap="square" rtlCol="0">
            <a:spAutoFit/>
          </a:bodyPr>
          <a:lstStyle/>
          <a:p>
            <a:r>
              <a:rPr lang="en-US" sz="3200" dirty="0" smtClean="0">
                <a:solidFill>
                  <a:schemeClr val="accent1"/>
                </a:solidFill>
                <a:latin typeface="Times New Roman" panose="02020603050405020304" pitchFamily="18" charset="0"/>
                <a:cs typeface="Times New Roman" panose="02020603050405020304" pitchFamily="18" charset="0"/>
              </a:rPr>
              <a:t>Rule </a:t>
            </a:r>
            <a:r>
              <a:rPr lang="en-US" sz="3200" dirty="0">
                <a:solidFill>
                  <a:schemeClr val="accent1"/>
                </a:solidFill>
                <a:latin typeface="Times New Roman" panose="02020603050405020304" pitchFamily="18" charset="0"/>
                <a:cs typeface="Times New Roman" panose="02020603050405020304" pitchFamily="18" charset="0"/>
              </a:rPr>
              <a:t>#</a:t>
            </a:r>
            <a:r>
              <a:rPr lang="en-US" sz="3200" dirty="0" smtClean="0">
                <a:solidFill>
                  <a:schemeClr val="accent1"/>
                </a:solidFill>
                <a:latin typeface="Times New Roman" panose="02020603050405020304" pitchFamily="18" charset="0"/>
                <a:cs typeface="Times New Roman" panose="02020603050405020304" pitchFamily="18" charset="0"/>
              </a:rPr>
              <a:t>14</a:t>
            </a:r>
          </a:p>
          <a:p>
            <a:endParaRPr lang="en-US" sz="3200" dirty="0">
              <a:solidFill>
                <a:schemeClr val="accent1"/>
              </a:solidFill>
              <a:latin typeface="Times New Roman" panose="02020603050405020304" pitchFamily="18" charset="0"/>
              <a:cs typeface="Times New Roman" panose="02020603050405020304" pitchFamily="18" charset="0"/>
            </a:endParaRPr>
          </a:p>
          <a:p>
            <a:r>
              <a:rPr lang="en-US" sz="3200" dirty="0">
                <a:solidFill>
                  <a:schemeClr val="accent1"/>
                </a:solidFill>
                <a:latin typeface="Times New Roman" panose="02020603050405020304" pitchFamily="18" charset="0"/>
                <a:cs typeface="Times New Roman" panose="02020603050405020304" pitchFamily="18" charset="0"/>
              </a:rPr>
              <a:t>If your email is an emergency, and you need a call back, say so! Then be sure to leave your mobile number. But only ask for call-backs in real emergencies. </a:t>
            </a:r>
          </a:p>
        </p:txBody>
      </p:sp>
    </p:spTree>
    <p:extLst>
      <p:ext uri="{BB962C8B-B14F-4D97-AF65-F5344CB8AC3E}">
        <p14:creationId xmlns:p14="http://schemas.microsoft.com/office/powerpoint/2010/main" val="1904361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1BFD71-1086-4DAC-ABB7-CFAF2AF70B3F}"/>
              </a:ext>
            </a:extLst>
          </p:cNvPr>
          <p:cNvSpPr txBox="1"/>
          <p:nvPr/>
        </p:nvSpPr>
        <p:spPr>
          <a:xfrm>
            <a:off x="1020854" y="938347"/>
            <a:ext cx="10378848" cy="4031873"/>
          </a:xfrm>
          <a:prstGeom prst="rect">
            <a:avLst/>
          </a:prstGeom>
          <a:noFill/>
        </p:spPr>
        <p:txBody>
          <a:bodyPr wrap="square" rtlCol="0">
            <a:spAutoFit/>
          </a:bodyPr>
          <a:lstStyle/>
          <a:p>
            <a:r>
              <a:rPr lang="en-US" sz="3200" smtClean="0">
                <a:solidFill>
                  <a:schemeClr val="accent1"/>
                </a:solidFill>
                <a:latin typeface="Times New Roman" panose="02020603050405020304" pitchFamily="18" charset="0"/>
                <a:cs typeface="Times New Roman" panose="02020603050405020304" pitchFamily="18" charset="0"/>
              </a:rPr>
              <a:t>Rule #15</a:t>
            </a:r>
          </a:p>
          <a:p>
            <a:endParaRPr lang="en-US" sz="3200" dirty="0">
              <a:solidFill>
                <a:schemeClr val="accent1"/>
              </a:solidFill>
              <a:latin typeface="Times New Roman" panose="02020603050405020304" pitchFamily="18" charset="0"/>
              <a:cs typeface="Times New Roman" panose="02020603050405020304" pitchFamily="18" charset="0"/>
            </a:endParaRPr>
          </a:p>
          <a:p>
            <a:r>
              <a:rPr lang="en-US" sz="3200" dirty="0">
                <a:solidFill>
                  <a:schemeClr val="accent1"/>
                </a:solidFill>
                <a:latin typeface="Times New Roman" panose="02020603050405020304" pitchFamily="18" charset="0"/>
                <a:cs typeface="Times New Roman" panose="02020603050405020304" pitchFamily="18" charset="0"/>
              </a:rPr>
              <a:t>Before you hit “reply” make certain that you have proofread your email, that your message is polite, and that you have included all the necessary information including contact details. Then. Do not hit “reply to all” unless you must send everyone in the chain a copy of the email. Otherwise, just hit “reply.”</a:t>
            </a:r>
          </a:p>
        </p:txBody>
      </p:sp>
    </p:spTree>
    <p:extLst>
      <p:ext uri="{BB962C8B-B14F-4D97-AF65-F5344CB8AC3E}">
        <p14:creationId xmlns:p14="http://schemas.microsoft.com/office/powerpoint/2010/main" val="1693823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1BFD71-1086-4DAC-ABB7-CFAF2AF70B3F}"/>
              </a:ext>
            </a:extLst>
          </p:cNvPr>
          <p:cNvSpPr txBox="1"/>
          <p:nvPr/>
        </p:nvSpPr>
        <p:spPr>
          <a:xfrm>
            <a:off x="890044" y="1408247"/>
            <a:ext cx="10378848" cy="2554545"/>
          </a:xfrm>
          <a:prstGeom prst="rect">
            <a:avLst/>
          </a:prstGeom>
          <a:noFill/>
        </p:spPr>
        <p:txBody>
          <a:bodyPr wrap="square" rtlCol="0">
            <a:spAutoFit/>
          </a:bodyPr>
          <a:lstStyle/>
          <a:p>
            <a:r>
              <a:rPr lang="en-US" sz="3200" dirty="0">
                <a:solidFill>
                  <a:schemeClr val="accent1"/>
                </a:solidFill>
                <a:latin typeface="Times New Roman" panose="02020603050405020304" pitchFamily="18" charset="0"/>
                <a:cs typeface="Times New Roman" panose="02020603050405020304" pitchFamily="18" charset="0"/>
              </a:rPr>
              <a:t>Rule #2: </a:t>
            </a:r>
          </a:p>
          <a:p>
            <a:r>
              <a:rPr lang="en-US" sz="3200" dirty="0">
                <a:solidFill>
                  <a:schemeClr val="accent1"/>
                </a:solidFill>
                <a:latin typeface="Times New Roman" panose="02020603050405020304" pitchFamily="18" charset="0"/>
                <a:cs typeface="Times New Roman" panose="02020603050405020304" pitchFamily="18" charset="0"/>
              </a:rPr>
              <a:t>Fill in the subject line with a very few factual words.</a:t>
            </a:r>
          </a:p>
          <a:p>
            <a:r>
              <a:rPr lang="en-US" sz="3200" dirty="0">
                <a:solidFill>
                  <a:schemeClr val="accent1"/>
                </a:solidFill>
                <a:latin typeface="Times New Roman" panose="02020603050405020304" pitchFamily="18" charset="0"/>
                <a:cs typeface="Times New Roman" panose="02020603050405020304" pitchFamily="18" charset="0"/>
              </a:rPr>
              <a:t>Professors and administrators receive lots of email. Weird subject lines will get your email delayed, if not outright deleted.</a:t>
            </a:r>
          </a:p>
        </p:txBody>
      </p:sp>
    </p:spTree>
    <p:extLst>
      <p:ext uri="{BB962C8B-B14F-4D97-AF65-F5344CB8AC3E}">
        <p14:creationId xmlns:p14="http://schemas.microsoft.com/office/powerpoint/2010/main" val="3335916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1BFD71-1086-4DAC-ABB7-CFAF2AF70B3F}"/>
              </a:ext>
            </a:extLst>
          </p:cNvPr>
          <p:cNvSpPr txBox="1"/>
          <p:nvPr/>
        </p:nvSpPr>
        <p:spPr>
          <a:xfrm>
            <a:off x="2666486" y="691674"/>
            <a:ext cx="7524976" cy="5509200"/>
          </a:xfrm>
          <a:prstGeom prst="rect">
            <a:avLst/>
          </a:prstGeom>
          <a:noFill/>
        </p:spPr>
        <p:txBody>
          <a:bodyPr wrap="square" rtlCol="0">
            <a:spAutoFit/>
          </a:bodyPr>
          <a:lstStyle/>
          <a:p>
            <a:r>
              <a:rPr lang="en-US" sz="3200" dirty="0">
                <a:solidFill>
                  <a:schemeClr val="accent1"/>
                </a:solidFill>
                <a:latin typeface="Times New Roman" panose="02020603050405020304" pitchFamily="18" charset="0"/>
                <a:cs typeface="Times New Roman" panose="02020603050405020304" pitchFamily="18" charset="0"/>
              </a:rPr>
              <a:t>For example: </a:t>
            </a:r>
            <a:endParaRPr lang="en-US" sz="3200" dirty="0" smtClean="0">
              <a:solidFill>
                <a:schemeClr val="accent1"/>
              </a:solidFill>
              <a:latin typeface="Times New Roman" panose="02020603050405020304" pitchFamily="18" charset="0"/>
              <a:cs typeface="Times New Roman" panose="02020603050405020304" pitchFamily="18" charset="0"/>
            </a:endParaRPr>
          </a:p>
          <a:p>
            <a:endParaRPr lang="en-US" sz="3200" dirty="0">
              <a:solidFill>
                <a:schemeClr val="accent1"/>
              </a:solidFill>
              <a:latin typeface="Times New Roman" panose="02020603050405020304" pitchFamily="18" charset="0"/>
              <a:cs typeface="Times New Roman" panose="02020603050405020304" pitchFamily="18" charset="0"/>
            </a:endParaRPr>
          </a:p>
          <a:p>
            <a:r>
              <a:rPr lang="en-US" sz="3200" dirty="0">
                <a:solidFill>
                  <a:schemeClr val="accent1"/>
                </a:solidFill>
                <a:latin typeface="Times New Roman" panose="02020603050405020304" pitchFamily="18" charset="0"/>
                <a:cs typeface="Times New Roman" panose="02020603050405020304" pitchFamily="18" charset="0"/>
              </a:rPr>
              <a:t>Missing class today. </a:t>
            </a:r>
          </a:p>
          <a:p>
            <a:r>
              <a:rPr lang="en-US" sz="3200" dirty="0">
                <a:solidFill>
                  <a:schemeClr val="accent1"/>
                </a:solidFill>
                <a:latin typeface="Times New Roman" panose="02020603050405020304" pitchFamily="18" charset="0"/>
                <a:cs typeface="Times New Roman" panose="02020603050405020304" pitchFamily="18" charset="0"/>
              </a:rPr>
              <a:t>Question about the assignment. </a:t>
            </a:r>
          </a:p>
          <a:p>
            <a:r>
              <a:rPr lang="en-US" sz="3200" dirty="0">
                <a:solidFill>
                  <a:schemeClr val="accent1"/>
                </a:solidFill>
                <a:latin typeface="Times New Roman" panose="02020603050405020304" pitchFamily="18" charset="0"/>
                <a:cs typeface="Times New Roman" panose="02020603050405020304" pitchFamily="18" charset="0"/>
              </a:rPr>
              <a:t>Problem with Blackboard.</a:t>
            </a:r>
          </a:p>
          <a:p>
            <a:r>
              <a:rPr lang="en-US" sz="3200" dirty="0">
                <a:solidFill>
                  <a:schemeClr val="accent1"/>
                </a:solidFill>
                <a:latin typeface="Times New Roman" panose="02020603050405020304" pitchFamily="18" charset="0"/>
                <a:cs typeface="Times New Roman" panose="02020603050405020304" pitchFamily="18" charset="0"/>
              </a:rPr>
              <a:t>Requesting an appointment.</a:t>
            </a:r>
          </a:p>
          <a:p>
            <a:r>
              <a:rPr lang="en-US" sz="3200" dirty="0">
                <a:solidFill>
                  <a:schemeClr val="accent1"/>
                </a:solidFill>
                <a:latin typeface="Times New Roman" panose="02020603050405020304" pitchFamily="18" charset="0"/>
                <a:cs typeface="Times New Roman" panose="02020603050405020304" pitchFamily="18" charset="0"/>
              </a:rPr>
              <a:t>Question about the online quiz.</a:t>
            </a:r>
          </a:p>
          <a:p>
            <a:r>
              <a:rPr lang="en-US" sz="3200" dirty="0">
                <a:solidFill>
                  <a:schemeClr val="accent1"/>
                </a:solidFill>
                <a:latin typeface="Times New Roman" panose="02020603050405020304" pitchFamily="18" charset="0"/>
                <a:cs typeface="Times New Roman" panose="02020603050405020304" pitchFamily="18" charset="0"/>
              </a:rPr>
              <a:t>A grammar question.</a:t>
            </a:r>
          </a:p>
          <a:p>
            <a:r>
              <a:rPr lang="en-US" sz="3200" dirty="0">
                <a:solidFill>
                  <a:schemeClr val="accent1"/>
                </a:solidFill>
                <a:latin typeface="Times New Roman" panose="02020603050405020304" pitchFamily="18" charset="0"/>
                <a:cs typeface="Times New Roman" panose="02020603050405020304" pitchFamily="18" charset="0"/>
              </a:rPr>
              <a:t>Apology for late submission.</a:t>
            </a:r>
          </a:p>
          <a:p>
            <a:r>
              <a:rPr lang="en-US" sz="3200" dirty="0">
                <a:solidFill>
                  <a:schemeClr val="accent1"/>
                </a:solidFill>
                <a:latin typeface="Times New Roman" panose="02020603050405020304" pitchFamily="18" charset="0"/>
                <a:cs typeface="Times New Roman" panose="02020603050405020304" pitchFamily="18" charset="0"/>
              </a:rPr>
              <a:t>Help with an application.</a:t>
            </a:r>
          </a:p>
          <a:p>
            <a:r>
              <a:rPr lang="en-US" sz="3200" dirty="0">
                <a:solidFill>
                  <a:schemeClr val="accent1"/>
                </a:solidFill>
                <a:latin typeface="Times New Roman" panose="02020603050405020304" pitchFamily="18" charset="0"/>
                <a:cs typeface="Times New Roman" panose="02020603050405020304" pitchFamily="18" charset="0"/>
              </a:rPr>
              <a:t>A question about policy.</a:t>
            </a:r>
          </a:p>
        </p:txBody>
      </p:sp>
    </p:spTree>
    <p:extLst>
      <p:ext uri="{BB962C8B-B14F-4D97-AF65-F5344CB8AC3E}">
        <p14:creationId xmlns:p14="http://schemas.microsoft.com/office/powerpoint/2010/main" val="1726962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1BFD71-1086-4DAC-ABB7-CFAF2AF70B3F}"/>
              </a:ext>
            </a:extLst>
          </p:cNvPr>
          <p:cNvSpPr txBox="1"/>
          <p:nvPr/>
        </p:nvSpPr>
        <p:spPr>
          <a:xfrm>
            <a:off x="2522167" y="1222827"/>
            <a:ext cx="9439501" cy="5016758"/>
          </a:xfrm>
          <a:prstGeom prst="rect">
            <a:avLst/>
          </a:prstGeom>
          <a:noFill/>
        </p:spPr>
        <p:txBody>
          <a:bodyPr wrap="square" rtlCol="0">
            <a:spAutoFit/>
          </a:bodyPr>
          <a:lstStyle/>
          <a:p>
            <a:r>
              <a:rPr lang="en-US" sz="3200" dirty="0">
                <a:solidFill>
                  <a:schemeClr val="accent1"/>
                </a:solidFill>
                <a:latin typeface="Times New Roman" panose="02020603050405020304" pitchFamily="18" charset="0"/>
                <a:cs typeface="Times New Roman" panose="02020603050405020304" pitchFamily="18" charset="0"/>
              </a:rPr>
              <a:t>Please DO NOT offer lines like:</a:t>
            </a:r>
          </a:p>
          <a:p>
            <a:r>
              <a:rPr lang="en-US" sz="3200" dirty="0" err="1">
                <a:solidFill>
                  <a:schemeClr val="accent1"/>
                </a:solidFill>
                <a:latin typeface="Times New Roman" panose="02020603050405020304" pitchFamily="18" charset="0"/>
                <a:cs typeface="Times New Roman" panose="02020603050405020304" pitchFamily="18" charset="0"/>
              </a:rPr>
              <a:t>DoNt</a:t>
            </a:r>
            <a:r>
              <a:rPr lang="en-US" sz="3200" dirty="0">
                <a:solidFill>
                  <a:schemeClr val="accent1"/>
                </a:solidFill>
                <a:latin typeface="Times New Roman" panose="02020603050405020304" pitchFamily="18" charset="0"/>
                <a:cs typeface="Times New Roman" panose="02020603050405020304" pitchFamily="18" charset="0"/>
              </a:rPr>
              <a:t> miss </a:t>
            </a:r>
            <a:r>
              <a:rPr lang="en-US" sz="3200" dirty="0" err="1">
                <a:solidFill>
                  <a:schemeClr val="accent1"/>
                </a:solidFill>
                <a:latin typeface="Times New Roman" panose="02020603050405020304" pitchFamily="18" charset="0"/>
                <a:cs typeface="Times New Roman" panose="02020603050405020304" pitchFamily="18" charset="0"/>
              </a:rPr>
              <a:t>ReaDiNg</a:t>
            </a:r>
            <a:r>
              <a:rPr lang="en-US" sz="3200" dirty="0">
                <a:solidFill>
                  <a:schemeClr val="accent1"/>
                </a:solidFill>
                <a:latin typeface="Times New Roman" panose="02020603050405020304" pitchFamily="18" charset="0"/>
                <a:cs typeface="Times New Roman" panose="02020603050405020304" pitchFamily="18" charset="0"/>
              </a:rPr>
              <a:t> this LOL. </a:t>
            </a:r>
          </a:p>
          <a:p>
            <a:r>
              <a:rPr lang="en-US" sz="3200" dirty="0">
                <a:solidFill>
                  <a:schemeClr val="accent1"/>
                </a:solidFill>
                <a:latin typeface="Times New Roman" panose="02020603050405020304" pitchFamily="18" charset="0"/>
                <a:cs typeface="Times New Roman" panose="02020603050405020304" pitchFamily="18" charset="0"/>
              </a:rPr>
              <a:t>The </a:t>
            </a:r>
            <a:r>
              <a:rPr lang="en-US" sz="3200" dirty="0" err="1">
                <a:solidFill>
                  <a:schemeClr val="accent1"/>
                </a:solidFill>
                <a:latin typeface="Times New Roman" panose="02020603050405020304" pitchFamily="18" charset="0"/>
                <a:cs typeface="Times New Roman" panose="02020603050405020304" pitchFamily="18" charset="0"/>
              </a:rPr>
              <a:t>funnest</a:t>
            </a:r>
            <a:r>
              <a:rPr lang="en-US" sz="3200" dirty="0">
                <a:solidFill>
                  <a:schemeClr val="accent1"/>
                </a:solidFill>
                <a:latin typeface="Times New Roman" panose="02020603050405020304" pitchFamily="18" charset="0"/>
                <a:cs typeface="Times New Roman" panose="02020603050405020304" pitchFamily="18" charset="0"/>
              </a:rPr>
              <a:t> story you will 4ever read!!!!! </a:t>
            </a:r>
          </a:p>
          <a:p>
            <a:r>
              <a:rPr lang="en-US" sz="3200" dirty="0">
                <a:solidFill>
                  <a:schemeClr val="accent1"/>
                </a:solidFill>
                <a:latin typeface="Times New Roman" panose="02020603050405020304" pitchFamily="18" charset="0"/>
                <a:cs typeface="Times New Roman" panose="02020603050405020304" pitchFamily="18" charset="0"/>
              </a:rPr>
              <a:t>I’m such a idiot!</a:t>
            </a:r>
          </a:p>
          <a:p>
            <a:r>
              <a:rPr lang="en-US" sz="3200" dirty="0">
                <a:solidFill>
                  <a:schemeClr val="accent1"/>
                </a:solidFill>
                <a:latin typeface="Times New Roman" panose="02020603050405020304" pitchFamily="18" charset="0"/>
                <a:cs typeface="Times New Roman" panose="02020603050405020304" pitchFamily="18" charset="0"/>
              </a:rPr>
              <a:t>Hi</a:t>
            </a:r>
          </a:p>
          <a:p>
            <a:r>
              <a:rPr lang="en-US" sz="3200" dirty="0">
                <a:solidFill>
                  <a:schemeClr val="accent1"/>
                </a:solidFill>
                <a:latin typeface="Times New Roman" panose="02020603050405020304" pitchFamily="18" charset="0"/>
                <a:cs typeface="Times New Roman" panose="02020603050405020304" pitchFamily="18" charset="0"/>
              </a:rPr>
              <a:t>Can you help me with this?</a:t>
            </a:r>
          </a:p>
          <a:p>
            <a:r>
              <a:rPr lang="en-US" sz="3200" dirty="0">
                <a:solidFill>
                  <a:schemeClr val="accent1"/>
                </a:solidFill>
                <a:latin typeface="Times New Roman" panose="02020603050405020304" pitchFamily="18" charset="0"/>
                <a:cs typeface="Times New Roman" panose="02020603050405020304" pitchFamily="18" charset="0"/>
              </a:rPr>
              <a:t>just wondering </a:t>
            </a:r>
          </a:p>
          <a:p>
            <a:r>
              <a:rPr lang="en-US" sz="3200" dirty="0">
                <a:solidFill>
                  <a:schemeClr val="accent1"/>
                </a:solidFill>
                <a:latin typeface="Times New Roman" panose="02020603050405020304" pitchFamily="18" charset="0"/>
                <a:cs typeface="Times New Roman" panose="02020603050405020304" pitchFamily="18" charset="0"/>
              </a:rPr>
              <a:t>you ROCK!!!!!!!!!!</a:t>
            </a:r>
          </a:p>
          <a:p>
            <a:r>
              <a:rPr lang="en-US" sz="3200" dirty="0" err="1">
                <a:solidFill>
                  <a:schemeClr val="accent1"/>
                </a:solidFill>
                <a:latin typeface="Times New Roman" panose="02020603050405020304" pitchFamily="18" charset="0"/>
                <a:cs typeface="Times New Roman" panose="02020603050405020304" pitchFamily="18" charset="0"/>
              </a:rPr>
              <a:t>Confuzion</a:t>
            </a:r>
            <a:endParaRPr lang="en-US" sz="3200" dirty="0">
              <a:solidFill>
                <a:schemeClr val="accent1"/>
              </a:solidFill>
              <a:latin typeface="Times New Roman" panose="02020603050405020304" pitchFamily="18" charset="0"/>
              <a:cs typeface="Times New Roman" panose="02020603050405020304" pitchFamily="18" charset="0"/>
            </a:endParaRPr>
          </a:p>
          <a:p>
            <a:r>
              <a:rPr lang="en-US" sz="3200" dirty="0" err="1">
                <a:solidFill>
                  <a:schemeClr val="accent1"/>
                </a:solidFill>
                <a:latin typeface="Times New Roman" panose="02020603050405020304" pitchFamily="18" charset="0"/>
                <a:cs typeface="Times New Roman" panose="02020603050405020304" pitchFamily="18" charset="0"/>
              </a:rPr>
              <a:t>tha</a:t>
            </a:r>
            <a:r>
              <a:rPr lang="en-US" sz="3200" dirty="0">
                <a:solidFill>
                  <a:schemeClr val="accent1"/>
                </a:solidFill>
                <a:latin typeface="Times New Roman" panose="02020603050405020304" pitchFamily="18" charset="0"/>
                <a:cs typeface="Times New Roman" panose="02020603050405020304" pitchFamily="18" charset="0"/>
              </a:rPr>
              <a:t> reel </a:t>
            </a:r>
            <a:r>
              <a:rPr lang="en-US" sz="3200" dirty="0" err="1">
                <a:solidFill>
                  <a:schemeClr val="accent1"/>
                </a:solidFill>
                <a:latin typeface="Times New Roman" panose="02020603050405020304" pitchFamily="18" charset="0"/>
                <a:cs typeface="Times New Roman" panose="02020603050405020304" pitchFamily="18" charset="0"/>
              </a:rPr>
              <a:t>deel</a:t>
            </a:r>
            <a:endParaRPr lang="en-US" sz="3200" dirty="0">
              <a:solidFill>
                <a:schemeClr val="accent1"/>
              </a:solidFill>
              <a:latin typeface="Times New Roman" panose="02020603050405020304" pitchFamily="18" charset="0"/>
              <a:cs typeface="Times New Roman" panose="02020603050405020304" pitchFamily="18" charset="0"/>
            </a:endParaRPr>
          </a:p>
        </p:txBody>
      </p:sp>
      <p:pic>
        <p:nvPicPr>
          <p:cNvPr id="5" name="Graphic 4" descr="Angry face with solid fill">
            <a:extLst>
              <a:ext uri="{FF2B5EF4-FFF2-40B4-BE49-F238E27FC236}">
                <a16:creationId xmlns:a16="http://schemas.microsoft.com/office/drawing/2014/main" id="{CB1D6BE5-16EA-4280-9218-43C18ED225C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6143625" y="2762249"/>
            <a:ext cx="561975" cy="561975"/>
          </a:xfrm>
          <a:prstGeom prst="rect">
            <a:avLst/>
          </a:prstGeom>
        </p:spPr>
      </p:pic>
    </p:spTree>
    <p:extLst>
      <p:ext uri="{BB962C8B-B14F-4D97-AF65-F5344CB8AC3E}">
        <p14:creationId xmlns:p14="http://schemas.microsoft.com/office/powerpoint/2010/main" val="2186369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1BFD71-1086-4DAC-ABB7-CFAF2AF70B3F}"/>
              </a:ext>
            </a:extLst>
          </p:cNvPr>
          <p:cNvSpPr txBox="1"/>
          <p:nvPr/>
        </p:nvSpPr>
        <p:spPr>
          <a:xfrm>
            <a:off x="1166269" y="1772102"/>
            <a:ext cx="10378848" cy="1569660"/>
          </a:xfrm>
          <a:prstGeom prst="rect">
            <a:avLst/>
          </a:prstGeom>
          <a:noFill/>
        </p:spPr>
        <p:txBody>
          <a:bodyPr wrap="square" rtlCol="0">
            <a:spAutoFit/>
          </a:bodyPr>
          <a:lstStyle/>
          <a:p>
            <a:r>
              <a:rPr lang="en-US" sz="3200" dirty="0">
                <a:solidFill>
                  <a:schemeClr val="accent1"/>
                </a:solidFill>
                <a:latin typeface="Times New Roman" panose="02020603050405020304" pitchFamily="18" charset="0"/>
                <a:cs typeface="Times New Roman" panose="02020603050405020304" pitchFamily="18" charset="0"/>
              </a:rPr>
              <a:t>Rule #3: </a:t>
            </a:r>
          </a:p>
          <a:p>
            <a:r>
              <a:rPr lang="en-US" sz="3200" dirty="0">
                <a:solidFill>
                  <a:schemeClr val="accent1"/>
                </a:solidFill>
                <a:latin typeface="Times New Roman" panose="02020603050405020304" pitchFamily="18" charset="0"/>
                <a:cs typeface="Times New Roman" panose="02020603050405020304" pitchFamily="18" charset="0"/>
              </a:rPr>
              <a:t>Begin your email by introducing yourself with your full name in pinyin. End your email with your personal name in pinyin.</a:t>
            </a:r>
          </a:p>
        </p:txBody>
      </p:sp>
    </p:spTree>
    <p:extLst>
      <p:ext uri="{BB962C8B-B14F-4D97-AF65-F5344CB8AC3E}">
        <p14:creationId xmlns:p14="http://schemas.microsoft.com/office/powerpoint/2010/main" val="235026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1BFD71-1086-4DAC-ABB7-CFAF2AF70B3F}"/>
              </a:ext>
            </a:extLst>
          </p:cNvPr>
          <p:cNvSpPr txBox="1"/>
          <p:nvPr/>
        </p:nvSpPr>
        <p:spPr>
          <a:xfrm>
            <a:off x="1577114" y="1706697"/>
            <a:ext cx="10433911" cy="1077218"/>
          </a:xfrm>
          <a:prstGeom prst="rect">
            <a:avLst/>
          </a:prstGeom>
          <a:noFill/>
        </p:spPr>
        <p:txBody>
          <a:bodyPr wrap="square" rtlCol="0">
            <a:spAutoFit/>
          </a:bodyPr>
          <a:lstStyle/>
          <a:p>
            <a:r>
              <a:rPr lang="en-US" sz="3200" dirty="0">
                <a:solidFill>
                  <a:schemeClr val="accent1"/>
                </a:solidFill>
                <a:latin typeface="Times New Roman" panose="02020603050405020304" pitchFamily="18" charset="0"/>
                <a:cs typeface="Times New Roman" panose="02020603050405020304" pitchFamily="18" charset="0"/>
              </a:rPr>
              <a:t>Rule #4: </a:t>
            </a:r>
          </a:p>
          <a:p>
            <a:r>
              <a:rPr lang="en-US" sz="3200" dirty="0">
                <a:solidFill>
                  <a:schemeClr val="accent1"/>
                </a:solidFill>
                <a:latin typeface="Times New Roman" panose="02020603050405020304" pitchFamily="18" charset="0"/>
                <a:cs typeface="Times New Roman" panose="02020603050405020304" pitchFamily="18" charset="0"/>
              </a:rPr>
              <a:t>Tell your professor your section number and class time.</a:t>
            </a:r>
          </a:p>
        </p:txBody>
      </p:sp>
    </p:spTree>
    <p:extLst>
      <p:ext uri="{BB962C8B-B14F-4D97-AF65-F5344CB8AC3E}">
        <p14:creationId xmlns:p14="http://schemas.microsoft.com/office/powerpoint/2010/main" val="60027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1BFD71-1086-4DAC-ABB7-CFAF2AF70B3F}"/>
              </a:ext>
            </a:extLst>
          </p:cNvPr>
          <p:cNvSpPr txBox="1"/>
          <p:nvPr/>
        </p:nvSpPr>
        <p:spPr>
          <a:xfrm>
            <a:off x="873130" y="858683"/>
            <a:ext cx="10900636" cy="3046988"/>
          </a:xfrm>
          <a:prstGeom prst="rect">
            <a:avLst/>
          </a:prstGeom>
          <a:noFill/>
        </p:spPr>
        <p:txBody>
          <a:bodyPr wrap="square" rtlCol="0">
            <a:spAutoFit/>
          </a:bodyPr>
          <a:lstStyle/>
          <a:p>
            <a:r>
              <a:rPr lang="en-US" sz="3200" dirty="0">
                <a:solidFill>
                  <a:schemeClr val="accent1"/>
                </a:solidFill>
                <a:latin typeface="Times New Roman" panose="02020603050405020304" pitchFamily="18" charset="0"/>
                <a:cs typeface="Times New Roman" panose="02020603050405020304" pitchFamily="18" charset="0"/>
              </a:rPr>
              <a:t>Rule </a:t>
            </a:r>
            <a:r>
              <a:rPr lang="en-US" sz="3200" dirty="0">
                <a:solidFill>
                  <a:schemeClr val="accent1"/>
                </a:solidFill>
                <a:latin typeface="Times New Roman" panose="02020603050405020304" pitchFamily="18" charset="0"/>
                <a:cs typeface="Times New Roman" panose="02020603050405020304" pitchFamily="18" charset="0"/>
              </a:rPr>
              <a:t>#5: </a:t>
            </a:r>
          </a:p>
          <a:p>
            <a:r>
              <a:rPr lang="en-US" sz="3200" dirty="0">
                <a:solidFill>
                  <a:schemeClr val="accent1"/>
                </a:solidFill>
                <a:latin typeface="Times New Roman" panose="02020603050405020304" pitchFamily="18" charset="0"/>
                <a:cs typeface="Times New Roman" panose="02020603050405020304" pitchFamily="18" charset="0"/>
              </a:rPr>
              <a:t>If you are writing an administrator, you should include your student ID number and your year at CUHKSZ (</a:t>
            </a:r>
            <a:r>
              <a:rPr lang="en-US" sz="3200" dirty="0" err="1">
                <a:solidFill>
                  <a:schemeClr val="accent1"/>
                </a:solidFill>
                <a:latin typeface="Times New Roman" panose="02020603050405020304" pitchFamily="18" charset="0"/>
                <a:cs typeface="Times New Roman" panose="02020603050405020304" pitchFamily="18" charset="0"/>
              </a:rPr>
              <a:t>eg</a:t>
            </a:r>
            <a:r>
              <a:rPr lang="en-US" sz="3200" dirty="0">
                <a:solidFill>
                  <a:schemeClr val="accent1"/>
                </a:solidFill>
                <a:latin typeface="Times New Roman" panose="02020603050405020304" pitchFamily="18" charset="0"/>
                <a:cs typeface="Times New Roman" panose="02020603050405020304" pitchFamily="18" charset="0"/>
              </a:rPr>
              <a:t>: freshman, sophomore, junior, senior, graduate student). You may also need to tell administrators your college (</a:t>
            </a:r>
            <a:r>
              <a:rPr lang="en-US" sz="3200" dirty="0" err="1">
                <a:solidFill>
                  <a:schemeClr val="accent1"/>
                </a:solidFill>
                <a:latin typeface="Times New Roman" panose="02020603050405020304" pitchFamily="18" charset="0"/>
                <a:cs typeface="Times New Roman" panose="02020603050405020304" pitchFamily="18" charset="0"/>
              </a:rPr>
              <a:t>eg</a:t>
            </a:r>
            <a:r>
              <a:rPr lang="en-US" sz="3200" dirty="0">
                <a:solidFill>
                  <a:schemeClr val="accent1"/>
                </a:solidFill>
                <a:latin typeface="Times New Roman" panose="02020603050405020304" pitchFamily="18" charset="0"/>
                <a:cs typeface="Times New Roman" panose="02020603050405020304" pitchFamily="18" charset="0"/>
              </a:rPr>
              <a:t>: Shaw, </a:t>
            </a:r>
            <a:r>
              <a:rPr lang="en-US" sz="3200" dirty="0" err="1">
                <a:solidFill>
                  <a:schemeClr val="accent1"/>
                </a:solidFill>
                <a:latin typeface="Times New Roman" panose="02020603050405020304" pitchFamily="18" charset="0"/>
                <a:cs typeface="Times New Roman" panose="02020603050405020304" pitchFamily="18" charset="0"/>
              </a:rPr>
              <a:t>Diligentia</a:t>
            </a:r>
            <a:r>
              <a:rPr lang="en-US" sz="3200" dirty="0">
                <a:solidFill>
                  <a:schemeClr val="accent1"/>
                </a:solidFill>
                <a:latin typeface="Times New Roman" panose="02020603050405020304" pitchFamily="18" charset="0"/>
                <a:cs typeface="Times New Roman" panose="02020603050405020304" pitchFamily="18" charset="0"/>
              </a:rPr>
              <a:t>) and/or your school (</a:t>
            </a:r>
            <a:r>
              <a:rPr lang="en-US" sz="3200" dirty="0" err="1">
                <a:solidFill>
                  <a:schemeClr val="accent1"/>
                </a:solidFill>
                <a:latin typeface="Times New Roman" panose="02020603050405020304" pitchFamily="18" charset="0"/>
                <a:cs typeface="Times New Roman" panose="02020603050405020304" pitchFamily="18" charset="0"/>
              </a:rPr>
              <a:t>eg</a:t>
            </a:r>
            <a:r>
              <a:rPr lang="en-US" sz="3200" dirty="0">
                <a:solidFill>
                  <a:schemeClr val="accent1"/>
                </a:solidFill>
                <a:latin typeface="Times New Roman" panose="02020603050405020304" pitchFamily="18" charset="0"/>
                <a:cs typeface="Times New Roman" panose="02020603050405020304" pitchFamily="18" charset="0"/>
              </a:rPr>
              <a:t>: HSS, SME, SSE). </a:t>
            </a:r>
          </a:p>
        </p:txBody>
      </p:sp>
    </p:spTree>
    <p:extLst>
      <p:ext uri="{BB962C8B-B14F-4D97-AF65-F5344CB8AC3E}">
        <p14:creationId xmlns:p14="http://schemas.microsoft.com/office/powerpoint/2010/main" val="3733397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1BFD71-1086-4DAC-ABB7-CFAF2AF70B3F}"/>
              </a:ext>
            </a:extLst>
          </p:cNvPr>
          <p:cNvSpPr txBox="1"/>
          <p:nvPr/>
        </p:nvSpPr>
        <p:spPr>
          <a:xfrm>
            <a:off x="1085624" y="1759402"/>
            <a:ext cx="10378848" cy="1569660"/>
          </a:xfrm>
          <a:prstGeom prst="rect">
            <a:avLst/>
          </a:prstGeom>
          <a:noFill/>
        </p:spPr>
        <p:txBody>
          <a:bodyPr wrap="square" rtlCol="0">
            <a:spAutoFit/>
          </a:bodyPr>
          <a:lstStyle/>
          <a:p>
            <a:r>
              <a:rPr lang="en-US" sz="3200" dirty="0">
                <a:solidFill>
                  <a:schemeClr val="accent1"/>
                </a:solidFill>
                <a:latin typeface="Times New Roman" panose="02020603050405020304" pitchFamily="18" charset="0"/>
                <a:cs typeface="Times New Roman" panose="02020603050405020304" pitchFamily="18" charset="0"/>
              </a:rPr>
              <a:t>For example:</a:t>
            </a:r>
          </a:p>
          <a:p>
            <a:r>
              <a:rPr lang="en-US" sz="3200" dirty="0">
                <a:solidFill>
                  <a:schemeClr val="accent1"/>
                </a:solidFill>
                <a:latin typeface="Times New Roman" panose="02020603050405020304" pitchFamily="18" charset="0"/>
                <a:cs typeface="Times New Roman" panose="02020603050405020304" pitchFamily="18" charset="0"/>
              </a:rPr>
              <a:t>Good morning, professor, this is Tan </a:t>
            </a:r>
            <a:r>
              <a:rPr lang="en-US" sz="3200" dirty="0" err="1">
                <a:solidFill>
                  <a:schemeClr val="accent1"/>
                </a:solidFill>
                <a:latin typeface="Times New Roman" panose="02020603050405020304" pitchFamily="18" charset="0"/>
                <a:cs typeface="Times New Roman" panose="02020603050405020304" pitchFamily="18" charset="0"/>
              </a:rPr>
              <a:t>Twan</a:t>
            </a:r>
            <a:r>
              <a:rPr lang="en-US" sz="3200" dirty="0">
                <a:solidFill>
                  <a:schemeClr val="accent1"/>
                </a:solidFill>
                <a:latin typeface="Times New Roman" panose="02020603050405020304" pitchFamily="18" charset="0"/>
                <a:cs typeface="Times New Roman" panose="02020603050405020304" pitchFamily="18" charset="0"/>
              </a:rPr>
              <a:t> </a:t>
            </a:r>
            <a:r>
              <a:rPr lang="en-US" sz="3200" dirty="0" err="1">
                <a:solidFill>
                  <a:schemeClr val="accent1"/>
                </a:solidFill>
                <a:latin typeface="Times New Roman" panose="02020603050405020304" pitchFamily="18" charset="0"/>
                <a:cs typeface="Times New Roman" panose="02020603050405020304" pitchFamily="18" charset="0"/>
              </a:rPr>
              <a:t>Eng</a:t>
            </a:r>
            <a:r>
              <a:rPr lang="en-US" sz="3200" dirty="0">
                <a:solidFill>
                  <a:schemeClr val="accent1"/>
                </a:solidFill>
                <a:latin typeface="Times New Roman" panose="02020603050405020304" pitchFamily="18" charset="0"/>
                <a:cs typeface="Times New Roman" panose="02020603050405020304" pitchFamily="18" charset="0"/>
              </a:rPr>
              <a:t> from your 8:30 class on Monday, section 36. </a:t>
            </a:r>
          </a:p>
        </p:txBody>
      </p:sp>
    </p:spTree>
    <p:extLst>
      <p:ext uri="{BB962C8B-B14F-4D97-AF65-F5344CB8AC3E}">
        <p14:creationId xmlns:p14="http://schemas.microsoft.com/office/powerpoint/2010/main" val="4267286296"/>
      </p:ext>
    </p:extLst>
  </p:cSld>
  <p:clrMapOvr>
    <a:masterClrMapping/>
  </p:clrMapOvr>
</p:sld>
</file>

<file path=ppt/theme/theme1.xml><?xml version="1.0" encoding="utf-8"?>
<a:theme xmlns:a="http://schemas.openxmlformats.org/drawingml/2006/main" name="1_Edge">
  <a:themeElements>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0" fontAlgn="base" latinLnBrk="0" hangingPunct="0">
          <a:lnSpc>
            <a:spcPct val="200000"/>
          </a:lnSpc>
          <a:spcBef>
            <a:spcPct val="20000"/>
          </a:spcBef>
          <a:spcAft>
            <a:spcPct val="0"/>
          </a:spcAft>
          <a:buClr>
            <a:schemeClr val="accent1"/>
          </a:buClr>
          <a:buSzPct val="65000"/>
          <a:buFont typeface="Wingdings" pitchFamily="2" charset="2"/>
          <a:buChar char="n"/>
          <a:tabLst/>
          <a:defRPr kumimoji="0" lang="en-US" sz="2000" b="0" i="0" u="none" strike="noStrike" cap="none" normalizeH="0" baseline="0" smtClean="0">
            <a:ln>
              <a:noFill/>
            </a:ln>
            <a:solidFill>
              <a:srgbClr val="006699"/>
            </a:solidFill>
            <a:effectLst/>
            <a:latin typeface="Palatino Linotype" pitchFamily="18"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0" fontAlgn="base" latinLnBrk="0" hangingPunct="0">
          <a:lnSpc>
            <a:spcPct val="200000"/>
          </a:lnSpc>
          <a:spcBef>
            <a:spcPct val="20000"/>
          </a:spcBef>
          <a:spcAft>
            <a:spcPct val="0"/>
          </a:spcAft>
          <a:buClr>
            <a:schemeClr val="accent1"/>
          </a:buClr>
          <a:buSzPct val="65000"/>
          <a:buFont typeface="Wingdings" pitchFamily="2" charset="2"/>
          <a:buChar char="n"/>
          <a:tabLst/>
          <a:defRPr kumimoji="0" lang="en-US" sz="2000" b="0" i="0" u="none" strike="noStrike" cap="none" normalizeH="0" baseline="0" smtClean="0">
            <a:ln>
              <a:noFill/>
            </a:ln>
            <a:solidFill>
              <a:srgbClr val="006699"/>
            </a:solidFill>
            <a:effectLst/>
            <a:latin typeface="Palatino Linotype" pitchFamily="18" charset="0"/>
            <a:ea typeface="宋体"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 template</Template>
  <TotalTime>159</TotalTime>
  <Words>1002</Words>
  <Application>Microsoft Office PowerPoint</Application>
  <PresentationFormat>Widescreen</PresentationFormat>
  <Paragraphs>91</Paragraphs>
  <Slides>24</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24</vt:i4>
      </vt:variant>
    </vt:vector>
  </HeadingPairs>
  <TitlesOfParts>
    <vt:vector size="37" baseType="lpstr">
      <vt:lpstr>宋体</vt:lpstr>
      <vt:lpstr>楷体</vt:lpstr>
      <vt:lpstr>Arial</vt:lpstr>
      <vt:lpstr>Bookman Old Style</vt:lpstr>
      <vt:lpstr>Calibri</vt:lpstr>
      <vt:lpstr>Garamond</vt:lpstr>
      <vt:lpstr>Palatino Linotype</vt:lpstr>
      <vt:lpstr>Tahoma</vt:lpstr>
      <vt:lpstr>Times New Roman</vt:lpstr>
      <vt:lpstr>Wingdings</vt:lpstr>
      <vt:lpstr>1_Edge</vt:lpstr>
      <vt:lpstr>1_自定义设计方案</vt:lpstr>
      <vt:lpstr>自定义设计方案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Melvin Sterne</dc:creator>
  <cp:lastModifiedBy>Prof. Yang Rong (HSS)</cp:lastModifiedBy>
  <cp:revision>27</cp:revision>
  <dcterms:created xsi:type="dcterms:W3CDTF">2020-09-02T05:43:36Z</dcterms:created>
  <dcterms:modified xsi:type="dcterms:W3CDTF">2022-08-23T13:29:58Z</dcterms:modified>
</cp:coreProperties>
</file>