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</p:sldMasterIdLst>
  <p:notesMasterIdLst>
    <p:notesMasterId r:id="rId26"/>
  </p:notesMasterIdLst>
  <p:sldIdLst>
    <p:sldId id="492" r:id="rId7"/>
    <p:sldId id="499" r:id="rId8"/>
    <p:sldId id="514" r:id="rId9"/>
    <p:sldId id="515" r:id="rId10"/>
    <p:sldId id="516" r:id="rId11"/>
    <p:sldId id="519" r:id="rId12"/>
    <p:sldId id="276" r:id="rId13"/>
    <p:sldId id="517" r:id="rId14"/>
    <p:sldId id="520" r:id="rId15"/>
    <p:sldId id="518" r:id="rId16"/>
    <p:sldId id="523" r:id="rId17"/>
    <p:sldId id="521" r:id="rId18"/>
    <p:sldId id="524" r:id="rId19"/>
    <p:sldId id="505" r:id="rId20"/>
    <p:sldId id="522" r:id="rId21"/>
    <p:sldId id="525" r:id="rId22"/>
    <p:sldId id="528" r:id="rId23"/>
    <p:sldId id="293" r:id="rId24"/>
    <p:sldId id="527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6699"/>
        </a:solidFill>
        <a:latin typeface="Palatino Linotype" panose="0204050205050503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u" initials="DNY((" lastIdx="1" clrIdx="0">
    <p:extLst>
      <p:ext uri="{19B8F6BF-5375-455C-9EA6-DF929625EA0E}">
        <p15:presenceInfo xmlns:p15="http://schemas.microsoft.com/office/powerpoint/2012/main" userId="Yil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1" autoAdjust="0"/>
    <p:restoredTop sz="75948" autoAdjust="0"/>
  </p:normalViewPr>
  <p:slideViewPr>
    <p:cSldViewPr snapToGrid="0">
      <p:cViewPr varScale="1">
        <p:scale>
          <a:sx n="59" d="100"/>
          <a:sy n="59" d="100"/>
        </p:scale>
        <p:origin x="14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NIE Yilu (HSS)" userId="adead26d-2a03-4661-b445-7a616777c256" providerId="ADAL" clId="{3F7BE429-3B52-8B49-A08D-F74C87E2C92E}"/>
    <pc:docChg chg="delSld modSld">
      <pc:chgData name="Prof. NIE Yilu (HSS)" userId="adead26d-2a03-4661-b445-7a616777c256" providerId="ADAL" clId="{3F7BE429-3B52-8B49-A08D-F74C87E2C92E}" dt="2024-04-06T15:17:17.423" v="62" actId="20577"/>
      <pc:docMkLst>
        <pc:docMk/>
      </pc:docMkLst>
      <pc:sldChg chg="modSp modAnim">
        <pc:chgData name="Prof. NIE Yilu (HSS)" userId="adead26d-2a03-4661-b445-7a616777c256" providerId="ADAL" clId="{3F7BE429-3B52-8B49-A08D-F74C87E2C92E}" dt="2024-04-05T02:52:27.931" v="3" actId="20577"/>
        <pc:sldMkLst>
          <pc:docMk/>
          <pc:sldMk cId="434231665" sldId="507"/>
        </pc:sldMkLst>
        <pc:spChg chg="mod">
          <ac:chgData name="Prof. NIE Yilu (HSS)" userId="adead26d-2a03-4661-b445-7a616777c256" providerId="ADAL" clId="{3F7BE429-3B52-8B49-A08D-F74C87E2C92E}" dt="2024-04-05T02:52:27.931" v="3" actId="20577"/>
          <ac:spMkLst>
            <pc:docMk/>
            <pc:sldMk cId="434231665" sldId="507"/>
            <ac:spMk id="3" creationId="{4F1CCF28-C205-4141-9FFD-5CF6E3820EC1}"/>
          </ac:spMkLst>
        </pc:spChg>
      </pc:sldChg>
      <pc:sldChg chg="modNotesTx">
        <pc:chgData name="Prof. NIE Yilu (HSS)" userId="adead26d-2a03-4661-b445-7a616777c256" providerId="ADAL" clId="{3F7BE429-3B52-8B49-A08D-F74C87E2C92E}" dt="2024-04-05T02:53:02.727" v="4" actId="20577"/>
        <pc:sldMkLst>
          <pc:docMk/>
          <pc:sldMk cId="393561017" sldId="508"/>
        </pc:sldMkLst>
      </pc:sldChg>
      <pc:sldChg chg="modNotesTx">
        <pc:chgData name="Prof. NIE Yilu (HSS)" userId="adead26d-2a03-4661-b445-7a616777c256" providerId="ADAL" clId="{3F7BE429-3B52-8B49-A08D-F74C87E2C92E}" dt="2024-04-06T15:17:17.423" v="62" actId="20577"/>
        <pc:sldMkLst>
          <pc:docMk/>
          <pc:sldMk cId="1285345542" sldId="509"/>
        </pc:sldMkLst>
      </pc:sldChg>
      <pc:sldChg chg="modSp modAnim modNotesTx">
        <pc:chgData name="Prof. NIE Yilu (HSS)" userId="adead26d-2a03-4661-b445-7a616777c256" providerId="ADAL" clId="{3F7BE429-3B52-8B49-A08D-F74C87E2C92E}" dt="2024-04-06T15:17:08.094" v="58" actId="20577"/>
        <pc:sldMkLst>
          <pc:docMk/>
          <pc:sldMk cId="2754315967" sldId="510"/>
        </pc:sldMkLst>
        <pc:spChg chg="mod">
          <ac:chgData name="Prof. NIE Yilu (HSS)" userId="adead26d-2a03-4661-b445-7a616777c256" providerId="ADAL" clId="{3F7BE429-3B52-8B49-A08D-F74C87E2C92E}" dt="2024-04-05T02:55:42.366" v="47" actId="20577"/>
          <ac:spMkLst>
            <pc:docMk/>
            <pc:sldMk cId="2754315967" sldId="510"/>
            <ac:spMk id="3" creationId="{3AA68E11-501C-4764-BFCE-FDF0DFFF3761}"/>
          </ac:spMkLst>
        </pc:spChg>
      </pc:sldChg>
    </pc:docChg>
  </pc:docChgLst>
  <pc:docChgLst>
    <pc:chgData name="Prof. NIE Yilu (HSS)" userId="adead26d-2a03-4661-b445-7a616777c256" providerId="ADAL" clId="{DD0BF76E-4AAC-4A97-91A2-0EF96AF348B2}"/>
    <pc:docChg chg="undo custSel addSld delSld modSld sldOrd">
      <pc:chgData name="Prof. NIE Yilu (HSS)" userId="adead26d-2a03-4661-b445-7a616777c256" providerId="ADAL" clId="{DD0BF76E-4AAC-4A97-91A2-0EF96AF348B2}" dt="2024-04-08T02:56:53.211" v="3706" actId="403"/>
      <pc:docMkLst>
        <pc:docMk/>
      </pc:docMkLst>
      <pc:sldChg chg="modSp ord modNotesTx">
        <pc:chgData name="Prof. NIE Yilu (HSS)" userId="adead26d-2a03-4661-b445-7a616777c256" providerId="ADAL" clId="{DD0BF76E-4AAC-4A97-91A2-0EF96AF348B2}" dt="2024-04-07T12:59:13.461" v="3445" actId="1076"/>
        <pc:sldMkLst>
          <pc:docMk/>
          <pc:sldMk cId="537147777" sldId="492"/>
        </pc:sldMkLst>
        <pc:spChg chg="mod">
          <ac:chgData name="Prof. NIE Yilu (HSS)" userId="adead26d-2a03-4661-b445-7a616777c256" providerId="ADAL" clId="{DD0BF76E-4AAC-4A97-91A2-0EF96AF348B2}" dt="2024-04-07T12:59:13.461" v="3445" actId="1076"/>
          <ac:spMkLst>
            <pc:docMk/>
            <pc:sldMk cId="537147777" sldId="492"/>
            <ac:spMk id="2" creationId="{CF704D68-BA4F-1B34-34AD-9DDB3A30935D}"/>
          </ac:spMkLst>
        </pc:spChg>
        <pc:spChg chg="mod">
          <ac:chgData name="Prof. NIE Yilu (HSS)" userId="adead26d-2a03-4661-b445-7a616777c256" providerId="ADAL" clId="{DD0BF76E-4AAC-4A97-91A2-0EF96AF348B2}" dt="2024-04-07T12:58:29.054" v="3433" actId="14100"/>
          <ac:spMkLst>
            <pc:docMk/>
            <pc:sldMk cId="537147777" sldId="492"/>
            <ac:spMk id="3" creationId="{6C9D3096-77CC-013C-CFA4-9E09679DE08C}"/>
          </ac:spMkLst>
        </pc:spChg>
      </pc:sldChg>
      <pc:sldChg chg="modSp add modAnim">
        <pc:chgData name="Prof. NIE Yilu (HSS)" userId="adead26d-2a03-4661-b445-7a616777c256" providerId="ADAL" clId="{DD0BF76E-4AAC-4A97-91A2-0EF96AF348B2}" dt="2024-04-08T02:56:53.211" v="3706" actId="403"/>
        <pc:sldMkLst>
          <pc:docMk/>
          <pc:sldMk cId="2507854526" sldId="499"/>
        </pc:sldMkLst>
        <pc:spChg chg="mod">
          <ac:chgData name="Prof. NIE Yilu (HSS)" userId="adead26d-2a03-4661-b445-7a616777c256" providerId="ADAL" clId="{DD0BF76E-4AAC-4A97-91A2-0EF96AF348B2}" dt="2024-03-30T09:35:27.950" v="20" actId="20577"/>
          <ac:spMkLst>
            <pc:docMk/>
            <pc:sldMk cId="2507854526" sldId="499"/>
            <ac:spMk id="2" creationId="{E8F90A81-BED0-4E8D-893E-63D0CDB5D8CC}"/>
          </ac:spMkLst>
        </pc:spChg>
        <pc:spChg chg="mod">
          <ac:chgData name="Prof. NIE Yilu (HSS)" userId="adead26d-2a03-4661-b445-7a616777c256" providerId="ADAL" clId="{DD0BF76E-4AAC-4A97-91A2-0EF96AF348B2}" dt="2024-04-08T02:56:53.211" v="3706" actId="403"/>
          <ac:spMkLst>
            <pc:docMk/>
            <pc:sldMk cId="2507854526" sldId="499"/>
            <ac:spMk id="3" creationId="{4F1CCF28-C205-4141-9FFD-5CF6E3820EC1}"/>
          </ac:spMkLst>
        </pc:spChg>
      </pc:sldChg>
      <pc:sldChg chg="modSp add del">
        <pc:chgData name="Prof. NIE Yilu (HSS)" userId="adead26d-2a03-4661-b445-7a616777c256" providerId="ADAL" clId="{DD0BF76E-4AAC-4A97-91A2-0EF96AF348B2}" dt="2024-04-07T12:43:41.482" v="3183" actId="2696"/>
        <pc:sldMkLst>
          <pc:docMk/>
          <pc:sldMk cId="3787804568" sldId="500"/>
        </pc:sldMkLst>
        <pc:spChg chg="mod">
          <ac:chgData name="Prof. NIE Yilu (HSS)" userId="adead26d-2a03-4661-b445-7a616777c256" providerId="ADAL" clId="{DD0BF76E-4AAC-4A97-91A2-0EF96AF348B2}" dt="2024-04-04T13:17:43.056" v="1735"/>
          <ac:spMkLst>
            <pc:docMk/>
            <pc:sldMk cId="3787804568" sldId="500"/>
            <ac:spMk id="3" creationId="{82A6E67A-DDC1-42C4-B6EB-254FDB084427}"/>
          </ac:spMkLst>
        </pc:spChg>
      </pc:sldChg>
      <pc:sldChg chg="modSp add del">
        <pc:chgData name="Prof. NIE Yilu (HSS)" userId="adead26d-2a03-4661-b445-7a616777c256" providerId="ADAL" clId="{DD0BF76E-4AAC-4A97-91A2-0EF96AF348B2}" dt="2024-04-07T12:43:41.506" v="3184" actId="2696"/>
        <pc:sldMkLst>
          <pc:docMk/>
          <pc:sldMk cId="3264186133" sldId="501"/>
        </pc:sldMkLst>
        <pc:spChg chg="mod">
          <ac:chgData name="Prof. NIE Yilu (HSS)" userId="adead26d-2a03-4661-b445-7a616777c256" providerId="ADAL" clId="{DD0BF76E-4AAC-4A97-91A2-0EF96AF348B2}" dt="2024-04-04T13:17:43.056" v="1735"/>
          <ac:spMkLst>
            <pc:docMk/>
            <pc:sldMk cId="3264186133" sldId="501"/>
            <ac:spMk id="3" creationId="{82A6E67A-DDC1-42C4-B6EB-254FDB084427}"/>
          </ac:spMkLst>
        </pc:spChg>
      </pc:sldChg>
      <pc:sldChg chg="modSp add del">
        <pc:chgData name="Prof. NIE Yilu (HSS)" userId="adead26d-2a03-4661-b445-7a616777c256" providerId="ADAL" clId="{DD0BF76E-4AAC-4A97-91A2-0EF96AF348B2}" dt="2024-04-07T12:43:41.524" v="3185" actId="2696"/>
        <pc:sldMkLst>
          <pc:docMk/>
          <pc:sldMk cId="2196655454" sldId="502"/>
        </pc:sldMkLst>
        <pc:spChg chg="mod">
          <ac:chgData name="Prof. NIE Yilu (HSS)" userId="adead26d-2a03-4661-b445-7a616777c256" providerId="ADAL" clId="{DD0BF76E-4AAC-4A97-91A2-0EF96AF348B2}" dt="2024-04-04T13:17:43.056" v="1735"/>
          <ac:spMkLst>
            <pc:docMk/>
            <pc:sldMk cId="2196655454" sldId="502"/>
            <ac:spMk id="3" creationId="{82A6E67A-DDC1-42C4-B6EB-254FDB084427}"/>
          </ac:spMkLst>
        </pc:spChg>
      </pc:sldChg>
      <pc:sldChg chg="modSp add ord modAnim">
        <pc:chgData name="Prof. NIE Yilu (HSS)" userId="adead26d-2a03-4661-b445-7a616777c256" providerId="ADAL" clId="{DD0BF76E-4AAC-4A97-91A2-0EF96AF348B2}" dt="2024-04-07T13:05:12.728" v="3651" actId="403"/>
        <pc:sldMkLst>
          <pc:docMk/>
          <pc:sldMk cId="1816042926" sldId="503"/>
        </pc:sldMkLst>
        <pc:spChg chg="mod">
          <ac:chgData name="Prof. NIE Yilu (HSS)" userId="adead26d-2a03-4661-b445-7a616777c256" providerId="ADAL" clId="{DD0BF76E-4AAC-4A97-91A2-0EF96AF348B2}" dt="2024-04-07T12:44:13.135" v="3212" actId="20577"/>
          <ac:spMkLst>
            <pc:docMk/>
            <pc:sldMk cId="1816042926" sldId="503"/>
            <ac:spMk id="2" creationId="{A7B2D783-373A-4228-B6FD-E710276F427A}"/>
          </ac:spMkLst>
        </pc:spChg>
        <pc:spChg chg="mod">
          <ac:chgData name="Prof. NIE Yilu (HSS)" userId="adead26d-2a03-4661-b445-7a616777c256" providerId="ADAL" clId="{DD0BF76E-4AAC-4A97-91A2-0EF96AF348B2}" dt="2024-04-07T13:05:12.728" v="3651" actId="403"/>
          <ac:spMkLst>
            <pc:docMk/>
            <pc:sldMk cId="1816042926" sldId="503"/>
            <ac:spMk id="3" creationId="{0703CFCA-DD8F-4D15-824E-A92B99C896B6}"/>
          </ac:spMkLst>
        </pc:spChg>
      </pc:sldChg>
      <pc:sldChg chg="addSp delSp modSp add ord delAnim modAnim modNotesTx">
        <pc:chgData name="Prof. NIE Yilu (HSS)" userId="adead26d-2a03-4661-b445-7a616777c256" providerId="ADAL" clId="{DD0BF76E-4AAC-4A97-91A2-0EF96AF348B2}" dt="2024-04-04T12:42:23.933" v="949" actId="20577"/>
        <pc:sldMkLst>
          <pc:docMk/>
          <pc:sldMk cId="428737843" sldId="504"/>
        </pc:sldMkLst>
        <pc:spChg chg="mod">
          <ac:chgData name="Prof. NIE Yilu (HSS)" userId="adead26d-2a03-4661-b445-7a616777c256" providerId="ADAL" clId="{DD0BF76E-4AAC-4A97-91A2-0EF96AF348B2}" dt="2024-04-04T12:19:48.046" v="621" actId="20577"/>
          <ac:spMkLst>
            <pc:docMk/>
            <pc:sldMk cId="428737843" sldId="504"/>
            <ac:spMk id="2" creationId="{E8F90A81-BED0-4E8D-893E-63D0CDB5D8CC}"/>
          </ac:spMkLst>
        </pc:spChg>
        <pc:spChg chg="del">
          <ac:chgData name="Prof. NIE Yilu (HSS)" userId="adead26d-2a03-4661-b445-7a616777c256" providerId="ADAL" clId="{DD0BF76E-4AAC-4A97-91A2-0EF96AF348B2}" dt="2024-04-04T12:30:02.349" v="636" actId="478"/>
          <ac:spMkLst>
            <pc:docMk/>
            <pc:sldMk cId="428737843" sldId="504"/>
            <ac:spMk id="3" creationId="{4F1CCF28-C205-4141-9FFD-5CF6E3820EC1}"/>
          </ac:spMkLst>
        </pc:spChg>
        <pc:spChg chg="add mod">
          <ac:chgData name="Prof. NIE Yilu (HSS)" userId="adead26d-2a03-4661-b445-7a616777c256" providerId="ADAL" clId="{DD0BF76E-4AAC-4A97-91A2-0EF96AF348B2}" dt="2024-04-04T12:38:14.569" v="702" actId="1037"/>
          <ac:spMkLst>
            <pc:docMk/>
            <pc:sldMk cId="428737843" sldId="504"/>
            <ac:spMk id="6" creationId="{15E324A2-56D7-4855-B977-FEAA623CA032}"/>
          </ac:spMkLst>
        </pc:spChg>
        <pc:picChg chg="add mod modCrop">
          <ac:chgData name="Prof. NIE Yilu (HSS)" userId="adead26d-2a03-4661-b445-7a616777c256" providerId="ADAL" clId="{DD0BF76E-4AAC-4A97-91A2-0EF96AF348B2}" dt="2024-04-04T12:38:14.569" v="702" actId="1037"/>
          <ac:picMkLst>
            <pc:docMk/>
            <pc:sldMk cId="428737843" sldId="504"/>
            <ac:picMk id="12" creationId="{838A3241-9215-4F04-B649-0B89282F6B1E}"/>
          </ac:picMkLst>
        </pc:picChg>
        <pc:picChg chg="add mod">
          <ac:chgData name="Prof. NIE Yilu (HSS)" userId="adead26d-2a03-4661-b445-7a616777c256" providerId="ADAL" clId="{DD0BF76E-4AAC-4A97-91A2-0EF96AF348B2}" dt="2024-04-04T12:38:14.569" v="702" actId="1037"/>
          <ac:picMkLst>
            <pc:docMk/>
            <pc:sldMk cId="428737843" sldId="504"/>
            <ac:picMk id="1026" creationId="{81B9F577-AE3D-445E-ABF5-9725CF5E2668}"/>
          </ac:picMkLst>
        </pc:picChg>
        <pc:picChg chg="add del mod">
          <ac:chgData name="Prof. NIE Yilu (HSS)" userId="adead26d-2a03-4661-b445-7a616777c256" providerId="ADAL" clId="{DD0BF76E-4AAC-4A97-91A2-0EF96AF348B2}" dt="2024-04-04T12:28:31.271" v="634" actId="478"/>
          <ac:picMkLst>
            <pc:docMk/>
            <pc:sldMk cId="428737843" sldId="504"/>
            <ac:picMk id="1028" creationId="{4AF90C75-3E77-418D-B202-5E2CDB90F53D}"/>
          </ac:picMkLst>
        </pc:picChg>
        <pc:picChg chg="add mod modCrop">
          <ac:chgData name="Prof. NIE Yilu (HSS)" userId="adead26d-2a03-4661-b445-7a616777c256" providerId="ADAL" clId="{DD0BF76E-4AAC-4A97-91A2-0EF96AF348B2}" dt="2024-04-04T12:38:14.569" v="702" actId="1037"/>
          <ac:picMkLst>
            <pc:docMk/>
            <pc:sldMk cId="428737843" sldId="504"/>
            <ac:picMk id="1030" creationId="{D7F95CF3-2711-4BBA-BC7C-0B42306AC4D2}"/>
          </ac:picMkLst>
        </pc:picChg>
        <pc:picChg chg="add mod">
          <ac:chgData name="Prof. NIE Yilu (HSS)" userId="adead26d-2a03-4661-b445-7a616777c256" providerId="ADAL" clId="{DD0BF76E-4AAC-4A97-91A2-0EF96AF348B2}" dt="2024-04-04T12:38:14.569" v="702" actId="1037"/>
          <ac:picMkLst>
            <pc:docMk/>
            <pc:sldMk cId="428737843" sldId="504"/>
            <ac:picMk id="1032" creationId="{BB54FFA6-02A4-43EE-A76B-0641900B7EA8}"/>
          </ac:picMkLst>
        </pc:picChg>
        <pc:picChg chg="add del mod">
          <ac:chgData name="Prof. NIE Yilu (HSS)" userId="adead26d-2a03-4661-b445-7a616777c256" providerId="ADAL" clId="{DD0BF76E-4AAC-4A97-91A2-0EF96AF348B2}" dt="2024-04-04T12:28:27.007" v="633" actId="478"/>
          <ac:picMkLst>
            <pc:docMk/>
            <pc:sldMk cId="428737843" sldId="504"/>
            <ac:picMk id="1034" creationId="{D6C3BA85-3F04-4D59-B197-D0E7B9D7FDF2}"/>
          </ac:picMkLst>
        </pc:picChg>
      </pc:sldChg>
      <pc:sldChg chg="modSp add modAnim">
        <pc:chgData name="Prof. NIE Yilu (HSS)" userId="adead26d-2a03-4661-b445-7a616777c256" providerId="ADAL" clId="{DD0BF76E-4AAC-4A97-91A2-0EF96AF348B2}" dt="2024-04-04T13:18:27.094" v="1747" actId="1076"/>
        <pc:sldMkLst>
          <pc:docMk/>
          <pc:sldMk cId="2498174753" sldId="505"/>
        </pc:sldMkLst>
        <pc:spChg chg="mod">
          <ac:chgData name="Prof. NIE Yilu (HSS)" userId="adead26d-2a03-4661-b445-7a616777c256" providerId="ADAL" clId="{DD0BF76E-4AAC-4A97-91A2-0EF96AF348B2}" dt="2024-04-04T12:48:33.407" v="992" actId="20577"/>
          <ac:spMkLst>
            <pc:docMk/>
            <pc:sldMk cId="2498174753" sldId="505"/>
            <ac:spMk id="2" creationId="{E8F90A81-BED0-4E8D-893E-63D0CDB5D8CC}"/>
          </ac:spMkLst>
        </pc:spChg>
        <pc:spChg chg="mod">
          <ac:chgData name="Prof. NIE Yilu (HSS)" userId="adead26d-2a03-4661-b445-7a616777c256" providerId="ADAL" clId="{DD0BF76E-4AAC-4A97-91A2-0EF96AF348B2}" dt="2024-04-04T13:18:27.094" v="1747" actId="1076"/>
          <ac:spMkLst>
            <pc:docMk/>
            <pc:sldMk cId="2498174753" sldId="505"/>
            <ac:spMk id="3" creationId="{4F1CCF28-C205-4141-9FFD-5CF6E3820EC1}"/>
          </ac:spMkLst>
        </pc:spChg>
      </pc:sldChg>
      <pc:sldChg chg="modSp add modAnim modNotes modNotesTx">
        <pc:chgData name="Prof. NIE Yilu (HSS)" userId="adead26d-2a03-4661-b445-7a616777c256" providerId="ADAL" clId="{DD0BF76E-4AAC-4A97-91A2-0EF96AF348B2}" dt="2024-04-07T13:04:47.304" v="3650"/>
        <pc:sldMkLst>
          <pc:docMk/>
          <pc:sldMk cId="434231665" sldId="507"/>
        </pc:sldMkLst>
        <pc:spChg chg="mod">
          <ac:chgData name="Prof. NIE Yilu (HSS)" userId="adead26d-2a03-4661-b445-7a616777c256" providerId="ADAL" clId="{DD0BF76E-4AAC-4A97-91A2-0EF96AF348B2}" dt="2024-04-04T13:17:03.794" v="1712" actId="20577"/>
          <ac:spMkLst>
            <pc:docMk/>
            <pc:sldMk cId="434231665" sldId="507"/>
            <ac:spMk id="2" creationId="{E8F90A81-BED0-4E8D-893E-63D0CDB5D8CC}"/>
          </ac:spMkLst>
        </pc:spChg>
        <pc:spChg chg="mod">
          <ac:chgData name="Prof. NIE Yilu (HSS)" userId="adead26d-2a03-4661-b445-7a616777c256" providerId="ADAL" clId="{DD0BF76E-4AAC-4A97-91A2-0EF96AF348B2}" dt="2024-04-04T13:19:02.174" v="1765"/>
          <ac:spMkLst>
            <pc:docMk/>
            <pc:sldMk cId="434231665" sldId="507"/>
            <ac:spMk id="3" creationId="{4F1CCF28-C205-4141-9FFD-5CF6E3820EC1}"/>
          </ac:spMkLst>
        </pc:spChg>
      </pc:sldChg>
      <pc:sldChg chg="modSp add modAnim">
        <pc:chgData name="Prof. NIE Yilu (HSS)" userId="adead26d-2a03-4661-b445-7a616777c256" providerId="ADAL" clId="{DD0BF76E-4AAC-4A97-91A2-0EF96AF348B2}" dt="2024-04-04T13:40:44.144" v="2655"/>
        <pc:sldMkLst>
          <pc:docMk/>
          <pc:sldMk cId="393561017" sldId="508"/>
        </pc:sldMkLst>
        <pc:spChg chg="mod">
          <ac:chgData name="Prof. NIE Yilu (HSS)" userId="adead26d-2a03-4661-b445-7a616777c256" providerId="ADAL" clId="{DD0BF76E-4AAC-4A97-91A2-0EF96AF348B2}" dt="2024-04-04T13:23:39.326" v="1818" actId="20577"/>
          <ac:spMkLst>
            <pc:docMk/>
            <pc:sldMk cId="393561017" sldId="508"/>
            <ac:spMk id="2" creationId="{E8F90A81-BED0-4E8D-893E-63D0CDB5D8CC}"/>
          </ac:spMkLst>
        </pc:spChg>
        <pc:spChg chg="mod">
          <ac:chgData name="Prof. NIE Yilu (HSS)" userId="adead26d-2a03-4661-b445-7a616777c256" providerId="ADAL" clId="{DD0BF76E-4AAC-4A97-91A2-0EF96AF348B2}" dt="2024-04-04T13:38:59.500" v="2526" actId="20577"/>
          <ac:spMkLst>
            <pc:docMk/>
            <pc:sldMk cId="393561017" sldId="508"/>
            <ac:spMk id="3" creationId="{4F1CCF28-C205-4141-9FFD-5CF6E3820EC1}"/>
          </ac:spMkLst>
        </pc:spChg>
      </pc:sldChg>
      <pc:sldChg chg="modSp add modAnim modNotesTx">
        <pc:chgData name="Prof. NIE Yilu (HSS)" userId="adead26d-2a03-4661-b445-7a616777c256" providerId="ADAL" clId="{DD0BF76E-4AAC-4A97-91A2-0EF96AF348B2}" dt="2024-04-04T13:48:41.727" v="3181" actId="20577"/>
        <pc:sldMkLst>
          <pc:docMk/>
          <pc:sldMk cId="1285345542" sldId="509"/>
        </pc:sldMkLst>
        <pc:spChg chg="mod">
          <ac:chgData name="Prof. NIE Yilu (HSS)" userId="adead26d-2a03-4661-b445-7a616777c256" providerId="ADAL" clId="{DD0BF76E-4AAC-4A97-91A2-0EF96AF348B2}" dt="2024-04-04T13:30:22.670" v="2468" actId="20577"/>
          <ac:spMkLst>
            <pc:docMk/>
            <pc:sldMk cId="1285345542" sldId="509"/>
            <ac:spMk id="2" creationId="{E8F90A81-BED0-4E8D-893E-63D0CDB5D8CC}"/>
          </ac:spMkLst>
        </pc:spChg>
        <pc:spChg chg="mod">
          <ac:chgData name="Prof. NIE Yilu (HSS)" userId="adead26d-2a03-4661-b445-7a616777c256" providerId="ADAL" clId="{DD0BF76E-4AAC-4A97-91A2-0EF96AF348B2}" dt="2024-04-04T13:47:58.686" v="3099" actId="20577"/>
          <ac:spMkLst>
            <pc:docMk/>
            <pc:sldMk cId="1285345542" sldId="509"/>
            <ac:spMk id="3" creationId="{4F1CCF28-C205-4141-9FFD-5CF6E3820EC1}"/>
          </ac:spMkLst>
        </pc:spChg>
      </pc:sldChg>
      <pc:sldChg chg="modSp add modAnim modNotesTx">
        <pc:chgData name="Prof. NIE Yilu (HSS)" userId="adead26d-2a03-4661-b445-7a616777c256" providerId="ADAL" clId="{DD0BF76E-4AAC-4A97-91A2-0EF96AF348B2}" dt="2024-04-04T13:48:32.482" v="3161" actId="20577"/>
        <pc:sldMkLst>
          <pc:docMk/>
          <pc:sldMk cId="2754315967" sldId="510"/>
        </pc:sldMkLst>
        <pc:spChg chg="mod">
          <ac:chgData name="Prof. NIE Yilu (HSS)" userId="adead26d-2a03-4661-b445-7a616777c256" providerId="ADAL" clId="{DD0BF76E-4AAC-4A97-91A2-0EF96AF348B2}" dt="2024-04-04T13:39:12.581" v="2547" actId="20577"/>
          <ac:spMkLst>
            <pc:docMk/>
            <pc:sldMk cId="2754315967" sldId="510"/>
            <ac:spMk id="2" creationId="{DDED3803-19F3-48E2-90DD-032F28D8DFFC}"/>
          </ac:spMkLst>
        </pc:spChg>
        <pc:spChg chg="mod">
          <ac:chgData name="Prof. NIE Yilu (HSS)" userId="adead26d-2a03-4661-b445-7a616777c256" providerId="ADAL" clId="{DD0BF76E-4AAC-4A97-91A2-0EF96AF348B2}" dt="2024-04-04T13:44:58.006" v="2930" actId="20577"/>
          <ac:spMkLst>
            <pc:docMk/>
            <pc:sldMk cId="2754315967" sldId="510"/>
            <ac:spMk id="3" creationId="{3AA68E11-501C-4764-BFCE-FDF0DFFF3761}"/>
          </ac:spMkLst>
        </pc:spChg>
      </pc:sldChg>
      <pc:sldChg chg="addSp delSp modSp add">
        <pc:chgData name="Prof. NIE Yilu (HSS)" userId="adead26d-2a03-4661-b445-7a616777c256" providerId="ADAL" clId="{DD0BF76E-4AAC-4A97-91A2-0EF96AF348B2}" dt="2024-04-08T02:52:21.730" v="3686" actId="1076"/>
        <pc:sldMkLst>
          <pc:docMk/>
          <pc:sldMk cId="2053770193" sldId="511"/>
        </pc:sldMkLst>
        <pc:spChg chg="mod">
          <ac:chgData name="Prof. NIE Yilu (HSS)" userId="adead26d-2a03-4661-b445-7a616777c256" providerId="ADAL" clId="{DD0BF76E-4AAC-4A97-91A2-0EF96AF348B2}" dt="2024-04-07T12:44:58.910" v="3255" actId="20577"/>
          <ac:spMkLst>
            <pc:docMk/>
            <pc:sldMk cId="2053770193" sldId="511"/>
            <ac:spMk id="2" creationId="{A7B2D783-373A-4228-B6FD-E710276F427A}"/>
          </ac:spMkLst>
        </pc:spChg>
        <pc:spChg chg="mod">
          <ac:chgData name="Prof. NIE Yilu (HSS)" userId="adead26d-2a03-4661-b445-7a616777c256" providerId="ADAL" clId="{DD0BF76E-4AAC-4A97-91A2-0EF96AF348B2}" dt="2024-04-08T02:51:28.183" v="3658"/>
          <ac:spMkLst>
            <pc:docMk/>
            <pc:sldMk cId="2053770193" sldId="511"/>
            <ac:spMk id="3" creationId="{0703CFCA-DD8F-4D15-824E-A92B99C896B6}"/>
          </ac:spMkLst>
        </pc:spChg>
        <pc:spChg chg="add mod">
          <ac:chgData name="Prof. NIE Yilu (HSS)" userId="adead26d-2a03-4661-b445-7a616777c256" providerId="ADAL" clId="{DD0BF76E-4AAC-4A97-91A2-0EF96AF348B2}" dt="2024-04-08T02:52:21.730" v="3686" actId="1076"/>
          <ac:spMkLst>
            <pc:docMk/>
            <pc:sldMk cId="2053770193" sldId="511"/>
            <ac:spMk id="5" creationId="{196DD3CF-D65B-4EF8-AC52-A0D77EB2F07D}"/>
          </ac:spMkLst>
        </pc:spChg>
        <pc:spChg chg="add del mod">
          <ac:chgData name="Prof. NIE Yilu (HSS)" userId="adead26d-2a03-4661-b445-7a616777c256" providerId="ADAL" clId="{DD0BF76E-4AAC-4A97-91A2-0EF96AF348B2}" dt="2024-04-08T02:51:43.862" v="3662" actId="767"/>
          <ac:spMkLst>
            <pc:docMk/>
            <pc:sldMk cId="2053770193" sldId="511"/>
            <ac:spMk id="6" creationId="{1D10132A-6F39-4C57-B946-2612110DC8D4}"/>
          </ac:spMkLst>
        </pc:spChg>
      </pc:sldChg>
      <pc:sldChg chg="modSp add modAnim">
        <pc:chgData name="Prof. NIE Yilu (HSS)" userId="adead26d-2a03-4661-b445-7a616777c256" providerId="ADAL" clId="{DD0BF76E-4AAC-4A97-91A2-0EF96AF348B2}" dt="2024-04-07T12:48:06.672" v="3325" actId="403"/>
        <pc:sldMkLst>
          <pc:docMk/>
          <pc:sldMk cId="1062324874" sldId="512"/>
        </pc:sldMkLst>
        <pc:spChg chg="mod">
          <ac:chgData name="Prof. NIE Yilu (HSS)" userId="adead26d-2a03-4661-b445-7a616777c256" providerId="ADAL" clId="{DD0BF76E-4AAC-4A97-91A2-0EF96AF348B2}" dt="2024-04-07T12:46:09.026" v="3320" actId="20577"/>
          <ac:spMkLst>
            <pc:docMk/>
            <pc:sldMk cId="1062324874" sldId="512"/>
            <ac:spMk id="2" creationId="{E8F90A81-BED0-4E8D-893E-63D0CDB5D8CC}"/>
          </ac:spMkLst>
        </pc:spChg>
        <pc:spChg chg="mod">
          <ac:chgData name="Prof. NIE Yilu (HSS)" userId="adead26d-2a03-4661-b445-7a616777c256" providerId="ADAL" clId="{DD0BF76E-4AAC-4A97-91A2-0EF96AF348B2}" dt="2024-04-07T12:48:06.672" v="3325" actId="403"/>
          <ac:spMkLst>
            <pc:docMk/>
            <pc:sldMk cId="1062324874" sldId="512"/>
            <ac:spMk id="3" creationId="{4F1CCF28-C205-4141-9FFD-5CF6E3820EC1}"/>
          </ac:spMkLst>
        </pc:spChg>
      </pc:sldChg>
      <pc:sldChg chg="addSp delSp modSp add">
        <pc:chgData name="Prof. NIE Yilu (HSS)" userId="adead26d-2a03-4661-b445-7a616777c256" providerId="ADAL" clId="{DD0BF76E-4AAC-4A97-91A2-0EF96AF348B2}" dt="2024-04-07T12:56:53.521" v="3347" actId="1076"/>
        <pc:sldMkLst>
          <pc:docMk/>
          <pc:sldMk cId="2589243658" sldId="513"/>
        </pc:sldMkLst>
        <pc:picChg chg="add del mod">
          <ac:chgData name="Prof. NIE Yilu (HSS)" userId="adead26d-2a03-4661-b445-7a616777c256" providerId="ADAL" clId="{DD0BF76E-4AAC-4A97-91A2-0EF96AF348B2}" dt="2024-04-07T12:56:40.424" v="3344" actId="478"/>
          <ac:picMkLst>
            <pc:docMk/>
            <pc:sldMk cId="2589243658" sldId="513"/>
            <ac:picMk id="1026" creationId="{9274D692-CF89-4469-8980-A1B49E2B1368}"/>
          </ac:picMkLst>
        </pc:picChg>
        <pc:picChg chg="add mod">
          <ac:chgData name="Prof. NIE Yilu (HSS)" userId="adead26d-2a03-4661-b445-7a616777c256" providerId="ADAL" clId="{DD0BF76E-4AAC-4A97-91A2-0EF96AF348B2}" dt="2024-04-07T12:56:53.521" v="3347" actId="1076"/>
          <ac:picMkLst>
            <pc:docMk/>
            <pc:sldMk cId="2589243658" sldId="513"/>
            <ac:picMk id="1028" creationId="{A9447960-839C-4BAE-B8B8-5D2653D38F8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D00BE-1160-4799-98FC-C721F958F4C3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648B6563-A9E5-4D8A-AFB4-58EF4532C874}">
      <dgm:prSet phldrT="[Text]"/>
      <dgm:spPr/>
      <dgm:t>
        <a:bodyPr/>
        <a:lstStyle/>
        <a:p>
          <a:r>
            <a:rPr lang="en-GB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rPr>
            <a:t>C</a:t>
          </a:r>
          <a:r>
            <a:rPr lang="en-GB" dirty="0">
              <a:latin typeface="Times" panose="02020603050405020304" pitchFamily="18" charset="0"/>
              <a:cs typeface="Times" panose="02020603050405020304" pitchFamily="18" charset="0"/>
            </a:rPr>
            <a:t>laim</a:t>
          </a:r>
        </a:p>
      </dgm:t>
    </dgm:pt>
    <dgm:pt modelId="{603466BD-4D5B-4D41-A70F-4157BC855DA7}" type="parTrans" cxnId="{95059ADC-ACAE-4DB0-A30E-F97ED3FCB54C}">
      <dgm:prSet/>
      <dgm:spPr/>
      <dgm:t>
        <a:bodyPr/>
        <a:lstStyle/>
        <a:p>
          <a:endParaRPr lang="en-GB"/>
        </a:p>
      </dgm:t>
    </dgm:pt>
    <dgm:pt modelId="{4724C291-AED5-43AD-A32A-74DF46B83E05}" type="sibTrans" cxnId="{95059ADC-ACAE-4DB0-A30E-F97ED3FCB54C}">
      <dgm:prSet/>
      <dgm:spPr/>
      <dgm:t>
        <a:bodyPr/>
        <a:lstStyle/>
        <a:p>
          <a:endParaRPr lang="en-GB"/>
        </a:p>
      </dgm:t>
    </dgm:pt>
    <dgm:pt modelId="{AE925771-2BD8-455D-ABD1-B44CE7CB3C67}">
      <dgm:prSet phldrT="[Text]"/>
      <dgm:spPr/>
      <dgm:t>
        <a:bodyPr/>
        <a:lstStyle/>
        <a:p>
          <a:r>
            <a:rPr lang="en-GB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rPr>
            <a:t>E</a:t>
          </a:r>
          <a:r>
            <a:rPr lang="en-GB" dirty="0">
              <a:latin typeface="Times" panose="02020603050405020304" pitchFamily="18" charset="0"/>
              <a:cs typeface="Times" panose="02020603050405020304" pitchFamily="18" charset="0"/>
            </a:rPr>
            <a:t>vidence</a:t>
          </a:r>
        </a:p>
      </dgm:t>
    </dgm:pt>
    <dgm:pt modelId="{2839FDEA-C0DD-433A-830C-B967D4D4B6FF}" type="parTrans" cxnId="{A8E55B31-0F1C-445B-A587-23193A269783}">
      <dgm:prSet/>
      <dgm:spPr/>
      <dgm:t>
        <a:bodyPr/>
        <a:lstStyle/>
        <a:p>
          <a:endParaRPr lang="en-GB"/>
        </a:p>
      </dgm:t>
    </dgm:pt>
    <dgm:pt modelId="{0EB1CBC8-9EF0-4C7C-BB2D-3F172433C8A6}" type="sibTrans" cxnId="{A8E55B31-0F1C-445B-A587-23193A269783}">
      <dgm:prSet/>
      <dgm:spPr/>
      <dgm:t>
        <a:bodyPr/>
        <a:lstStyle/>
        <a:p>
          <a:endParaRPr lang="en-GB"/>
        </a:p>
      </dgm:t>
    </dgm:pt>
    <dgm:pt modelId="{C79C1557-3886-488E-A3D6-D1DD4D5AA163}">
      <dgm:prSet phldrT="[Text]"/>
      <dgm:spPr/>
      <dgm:t>
        <a:bodyPr/>
        <a:lstStyle/>
        <a:p>
          <a:r>
            <a:rPr lang="en-GB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rPr>
            <a:t>R</a:t>
          </a:r>
          <a:r>
            <a:rPr lang="en-GB" dirty="0">
              <a:latin typeface="Times" panose="02020603050405020304" pitchFamily="18" charset="0"/>
              <a:cs typeface="Times" panose="02020603050405020304" pitchFamily="18" charset="0"/>
            </a:rPr>
            <a:t>elevance </a:t>
          </a:r>
        </a:p>
      </dgm:t>
    </dgm:pt>
    <dgm:pt modelId="{5877096C-4AA8-419A-B542-450669B23740}" type="parTrans" cxnId="{451D7CCC-3763-40B2-9EA6-7095643010D7}">
      <dgm:prSet/>
      <dgm:spPr/>
      <dgm:t>
        <a:bodyPr/>
        <a:lstStyle/>
        <a:p>
          <a:endParaRPr lang="en-GB"/>
        </a:p>
      </dgm:t>
    </dgm:pt>
    <dgm:pt modelId="{118AFF9D-AA81-44B8-8F8E-976B01C5AA07}" type="sibTrans" cxnId="{451D7CCC-3763-40B2-9EA6-7095643010D7}">
      <dgm:prSet/>
      <dgm:spPr/>
      <dgm:t>
        <a:bodyPr/>
        <a:lstStyle/>
        <a:p>
          <a:endParaRPr lang="en-GB"/>
        </a:p>
      </dgm:t>
    </dgm:pt>
    <dgm:pt modelId="{0D34C9DB-8226-43FD-9E0A-8B7C9624912C}" type="pres">
      <dgm:prSet presAssocID="{A6CD00BE-1160-4799-98FC-C721F958F4C3}" presName="outerComposite" presStyleCnt="0">
        <dgm:presLayoutVars>
          <dgm:chMax val="5"/>
          <dgm:dir/>
          <dgm:resizeHandles val="exact"/>
        </dgm:presLayoutVars>
      </dgm:prSet>
      <dgm:spPr/>
    </dgm:pt>
    <dgm:pt modelId="{109F5468-6534-4140-8940-EAB3CF98807D}" type="pres">
      <dgm:prSet presAssocID="{A6CD00BE-1160-4799-98FC-C721F958F4C3}" presName="dummyMaxCanvas" presStyleCnt="0">
        <dgm:presLayoutVars/>
      </dgm:prSet>
      <dgm:spPr/>
    </dgm:pt>
    <dgm:pt modelId="{291153EB-D398-4652-BF13-A854222BB2A6}" type="pres">
      <dgm:prSet presAssocID="{A6CD00BE-1160-4799-98FC-C721F958F4C3}" presName="ThreeNodes_1" presStyleLbl="node1" presStyleIdx="0" presStyleCnt="3">
        <dgm:presLayoutVars>
          <dgm:bulletEnabled val="1"/>
        </dgm:presLayoutVars>
      </dgm:prSet>
      <dgm:spPr/>
    </dgm:pt>
    <dgm:pt modelId="{8D3CA113-F677-4354-B729-0CC03B5BF2DF}" type="pres">
      <dgm:prSet presAssocID="{A6CD00BE-1160-4799-98FC-C721F958F4C3}" presName="ThreeNodes_2" presStyleLbl="node1" presStyleIdx="1" presStyleCnt="3">
        <dgm:presLayoutVars>
          <dgm:bulletEnabled val="1"/>
        </dgm:presLayoutVars>
      </dgm:prSet>
      <dgm:spPr/>
    </dgm:pt>
    <dgm:pt modelId="{32E6695A-FEB4-420B-A9F8-97DE81D609EF}" type="pres">
      <dgm:prSet presAssocID="{A6CD00BE-1160-4799-98FC-C721F958F4C3}" presName="ThreeNodes_3" presStyleLbl="node1" presStyleIdx="2" presStyleCnt="3">
        <dgm:presLayoutVars>
          <dgm:bulletEnabled val="1"/>
        </dgm:presLayoutVars>
      </dgm:prSet>
      <dgm:spPr/>
    </dgm:pt>
    <dgm:pt modelId="{5A015579-E69A-40DF-B7E7-1CE082A82748}" type="pres">
      <dgm:prSet presAssocID="{A6CD00BE-1160-4799-98FC-C721F958F4C3}" presName="ThreeConn_1-2" presStyleLbl="fgAccFollowNode1" presStyleIdx="0" presStyleCnt="2">
        <dgm:presLayoutVars>
          <dgm:bulletEnabled val="1"/>
        </dgm:presLayoutVars>
      </dgm:prSet>
      <dgm:spPr/>
    </dgm:pt>
    <dgm:pt modelId="{66C26FDB-8FB7-4E4F-A994-8AC34FB4C1D1}" type="pres">
      <dgm:prSet presAssocID="{A6CD00BE-1160-4799-98FC-C721F958F4C3}" presName="ThreeConn_2-3" presStyleLbl="fgAccFollowNode1" presStyleIdx="1" presStyleCnt="2">
        <dgm:presLayoutVars>
          <dgm:bulletEnabled val="1"/>
        </dgm:presLayoutVars>
      </dgm:prSet>
      <dgm:spPr/>
    </dgm:pt>
    <dgm:pt modelId="{A41C8F6E-A62C-4B38-90F9-F431022886FD}" type="pres">
      <dgm:prSet presAssocID="{A6CD00BE-1160-4799-98FC-C721F958F4C3}" presName="ThreeNodes_1_text" presStyleLbl="node1" presStyleIdx="2" presStyleCnt="3">
        <dgm:presLayoutVars>
          <dgm:bulletEnabled val="1"/>
        </dgm:presLayoutVars>
      </dgm:prSet>
      <dgm:spPr/>
    </dgm:pt>
    <dgm:pt modelId="{25D17C7C-1E41-4D82-A38C-C572AE13BBA5}" type="pres">
      <dgm:prSet presAssocID="{A6CD00BE-1160-4799-98FC-C721F958F4C3}" presName="ThreeNodes_2_text" presStyleLbl="node1" presStyleIdx="2" presStyleCnt="3">
        <dgm:presLayoutVars>
          <dgm:bulletEnabled val="1"/>
        </dgm:presLayoutVars>
      </dgm:prSet>
      <dgm:spPr/>
    </dgm:pt>
    <dgm:pt modelId="{B5CD08CC-58BC-4B64-9A4E-D4AAD1BD5A40}" type="pres">
      <dgm:prSet presAssocID="{A6CD00BE-1160-4799-98FC-C721F958F4C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181F22B-C995-4427-94EE-B74ACAA7FA0A}" type="presOf" srcId="{C79C1557-3886-488E-A3D6-D1DD4D5AA163}" destId="{B5CD08CC-58BC-4B64-9A4E-D4AAD1BD5A40}" srcOrd="1" destOrd="0" presId="urn:microsoft.com/office/officeart/2005/8/layout/vProcess5"/>
    <dgm:cxn modelId="{DCFC492D-95B9-4043-A4B9-226085F0621F}" type="presOf" srcId="{A6CD00BE-1160-4799-98FC-C721F958F4C3}" destId="{0D34C9DB-8226-43FD-9E0A-8B7C9624912C}" srcOrd="0" destOrd="0" presId="urn:microsoft.com/office/officeart/2005/8/layout/vProcess5"/>
    <dgm:cxn modelId="{A8E55B31-0F1C-445B-A587-23193A269783}" srcId="{A6CD00BE-1160-4799-98FC-C721F958F4C3}" destId="{AE925771-2BD8-455D-ABD1-B44CE7CB3C67}" srcOrd="1" destOrd="0" parTransId="{2839FDEA-C0DD-433A-830C-B967D4D4B6FF}" sibTransId="{0EB1CBC8-9EF0-4C7C-BB2D-3F172433C8A6}"/>
    <dgm:cxn modelId="{FA7B563B-1AEE-440C-B6AC-74BBC9764AE0}" type="presOf" srcId="{AE925771-2BD8-455D-ABD1-B44CE7CB3C67}" destId="{25D17C7C-1E41-4D82-A38C-C572AE13BBA5}" srcOrd="1" destOrd="0" presId="urn:microsoft.com/office/officeart/2005/8/layout/vProcess5"/>
    <dgm:cxn modelId="{C9D57D41-F7F5-49FC-928E-AB807DCF3DCE}" type="presOf" srcId="{648B6563-A9E5-4D8A-AFB4-58EF4532C874}" destId="{A41C8F6E-A62C-4B38-90F9-F431022886FD}" srcOrd="1" destOrd="0" presId="urn:microsoft.com/office/officeart/2005/8/layout/vProcess5"/>
    <dgm:cxn modelId="{C0526E72-7F2E-41C3-86EF-CA3A9A8C47E2}" type="presOf" srcId="{4724C291-AED5-43AD-A32A-74DF46B83E05}" destId="{5A015579-E69A-40DF-B7E7-1CE082A82748}" srcOrd="0" destOrd="0" presId="urn:microsoft.com/office/officeart/2005/8/layout/vProcess5"/>
    <dgm:cxn modelId="{3D6E547F-E081-443C-AECE-86E95520CE92}" type="presOf" srcId="{648B6563-A9E5-4D8A-AFB4-58EF4532C874}" destId="{291153EB-D398-4652-BF13-A854222BB2A6}" srcOrd="0" destOrd="0" presId="urn:microsoft.com/office/officeart/2005/8/layout/vProcess5"/>
    <dgm:cxn modelId="{32EEDF80-84BF-4F2D-A642-3A80CE351718}" type="presOf" srcId="{0EB1CBC8-9EF0-4C7C-BB2D-3F172433C8A6}" destId="{66C26FDB-8FB7-4E4F-A994-8AC34FB4C1D1}" srcOrd="0" destOrd="0" presId="urn:microsoft.com/office/officeart/2005/8/layout/vProcess5"/>
    <dgm:cxn modelId="{451D7CCC-3763-40B2-9EA6-7095643010D7}" srcId="{A6CD00BE-1160-4799-98FC-C721F958F4C3}" destId="{C79C1557-3886-488E-A3D6-D1DD4D5AA163}" srcOrd="2" destOrd="0" parTransId="{5877096C-4AA8-419A-B542-450669B23740}" sibTransId="{118AFF9D-AA81-44B8-8F8E-976B01C5AA07}"/>
    <dgm:cxn modelId="{95059ADC-ACAE-4DB0-A30E-F97ED3FCB54C}" srcId="{A6CD00BE-1160-4799-98FC-C721F958F4C3}" destId="{648B6563-A9E5-4D8A-AFB4-58EF4532C874}" srcOrd="0" destOrd="0" parTransId="{603466BD-4D5B-4D41-A70F-4157BC855DA7}" sibTransId="{4724C291-AED5-43AD-A32A-74DF46B83E05}"/>
    <dgm:cxn modelId="{B7CF34DE-DCBE-44D1-8E2D-C51ED982C3E7}" type="presOf" srcId="{AE925771-2BD8-455D-ABD1-B44CE7CB3C67}" destId="{8D3CA113-F677-4354-B729-0CC03B5BF2DF}" srcOrd="0" destOrd="0" presId="urn:microsoft.com/office/officeart/2005/8/layout/vProcess5"/>
    <dgm:cxn modelId="{3D23D6FD-6AEE-451F-A46B-4671B7A4ECA6}" type="presOf" srcId="{C79C1557-3886-488E-A3D6-D1DD4D5AA163}" destId="{32E6695A-FEB4-420B-A9F8-97DE81D609EF}" srcOrd="0" destOrd="0" presId="urn:microsoft.com/office/officeart/2005/8/layout/vProcess5"/>
    <dgm:cxn modelId="{7B73A805-AA20-4487-BAE2-9DE84F6D6ADB}" type="presParOf" srcId="{0D34C9DB-8226-43FD-9E0A-8B7C9624912C}" destId="{109F5468-6534-4140-8940-EAB3CF98807D}" srcOrd="0" destOrd="0" presId="urn:microsoft.com/office/officeart/2005/8/layout/vProcess5"/>
    <dgm:cxn modelId="{6CEE7A28-31CD-4A1A-8345-379778E06164}" type="presParOf" srcId="{0D34C9DB-8226-43FD-9E0A-8B7C9624912C}" destId="{291153EB-D398-4652-BF13-A854222BB2A6}" srcOrd="1" destOrd="0" presId="urn:microsoft.com/office/officeart/2005/8/layout/vProcess5"/>
    <dgm:cxn modelId="{17CFECC3-43F9-49E1-9246-E613DBE29BB7}" type="presParOf" srcId="{0D34C9DB-8226-43FD-9E0A-8B7C9624912C}" destId="{8D3CA113-F677-4354-B729-0CC03B5BF2DF}" srcOrd="2" destOrd="0" presId="urn:microsoft.com/office/officeart/2005/8/layout/vProcess5"/>
    <dgm:cxn modelId="{C9C3FB99-C69A-4CBE-AF51-B892D8A98541}" type="presParOf" srcId="{0D34C9DB-8226-43FD-9E0A-8B7C9624912C}" destId="{32E6695A-FEB4-420B-A9F8-97DE81D609EF}" srcOrd="3" destOrd="0" presId="urn:microsoft.com/office/officeart/2005/8/layout/vProcess5"/>
    <dgm:cxn modelId="{6A54448A-AA20-4899-A2F8-7825D321C0BB}" type="presParOf" srcId="{0D34C9DB-8226-43FD-9E0A-8B7C9624912C}" destId="{5A015579-E69A-40DF-B7E7-1CE082A82748}" srcOrd="4" destOrd="0" presId="urn:microsoft.com/office/officeart/2005/8/layout/vProcess5"/>
    <dgm:cxn modelId="{699E8639-0302-4004-BE16-5A73C3393BD8}" type="presParOf" srcId="{0D34C9DB-8226-43FD-9E0A-8B7C9624912C}" destId="{66C26FDB-8FB7-4E4F-A994-8AC34FB4C1D1}" srcOrd="5" destOrd="0" presId="urn:microsoft.com/office/officeart/2005/8/layout/vProcess5"/>
    <dgm:cxn modelId="{662DEA84-2A5A-4F1C-80B1-F9C67B33A9B5}" type="presParOf" srcId="{0D34C9DB-8226-43FD-9E0A-8B7C9624912C}" destId="{A41C8F6E-A62C-4B38-90F9-F431022886FD}" srcOrd="6" destOrd="0" presId="urn:microsoft.com/office/officeart/2005/8/layout/vProcess5"/>
    <dgm:cxn modelId="{85DEA3CE-1510-4E08-922B-A7EE55BF9432}" type="presParOf" srcId="{0D34C9DB-8226-43FD-9E0A-8B7C9624912C}" destId="{25D17C7C-1E41-4D82-A38C-C572AE13BBA5}" srcOrd="7" destOrd="0" presId="urn:microsoft.com/office/officeart/2005/8/layout/vProcess5"/>
    <dgm:cxn modelId="{0E4D55F2-23FC-44BA-AE46-C747703B2E00}" type="presParOf" srcId="{0D34C9DB-8226-43FD-9E0A-8B7C9624912C}" destId="{B5CD08CC-58BC-4B64-9A4E-D4AAD1BD5A4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153EB-D398-4652-BF13-A854222BB2A6}">
      <dsp:nvSpPr>
        <dsp:cNvPr id="0" name=""/>
        <dsp:cNvSpPr/>
      </dsp:nvSpPr>
      <dsp:spPr>
        <a:xfrm>
          <a:off x="0" y="0"/>
          <a:ext cx="8895080" cy="13330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rPr>
            <a:t>C</a:t>
          </a:r>
          <a:r>
            <a:rPr lang="en-GB" sz="6000" kern="1200" dirty="0">
              <a:latin typeface="Times" panose="02020603050405020304" pitchFamily="18" charset="0"/>
              <a:cs typeface="Times" panose="02020603050405020304" pitchFamily="18" charset="0"/>
            </a:rPr>
            <a:t>laim</a:t>
          </a:r>
        </a:p>
      </dsp:txBody>
      <dsp:txXfrm>
        <a:off x="39043" y="39043"/>
        <a:ext cx="7456643" cy="1254937"/>
      </dsp:txXfrm>
    </dsp:sp>
    <dsp:sp modelId="{8D3CA113-F677-4354-B729-0CC03B5BF2DF}">
      <dsp:nvSpPr>
        <dsp:cNvPr id="0" name=""/>
        <dsp:cNvSpPr/>
      </dsp:nvSpPr>
      <dsp:spPr>
        <a:xfrm>
          <a:off x="784859" y="1555194"/>
          <a:ext cx="8895080" cy="13330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rPr>
            <a:t>E</a:t>
          </a:r>
          <a:r>
            <a:rPr lang="en-GB" sz="6000" kern="1200" dirty="0">
              <a:latin typeface="Times" panose="02020603050405020304" pitchFamily="18" charset="0"/>
              <a:cs typeface="Times" panose="02020603050405020304" pitchFamily="18" charset="0"/>
            </a:rPr>
            <a:t>vidence</a:t>
          </a:r>
        </a:p>
      </dsp:txBody>
      <dsp:txXfrm>
        <a:off x="823902" y="1594237"/>
        <a:ext cx="7165668" cy="1254937"/>
      </dsp:txXfrm>
    </dsp:sp>
    <dsp:sp modelId="{32E6695A-FEB4-420B-A9F8-97DE81D609EF}">
      <dsp:nvSpPr>
        <dsp:cNvPr id="0" name=""/>
        <dsp:cNvSpPr/>
      </dsp:nvSpPr>
      <dsp:spPr>
        <a:xfrm>
          <a:off x="1569719" y="3110388"/>
          <a:ext cx="8895080" cy="13330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rPr>
            <a:t>R</a:t>
          </a:r>
          <a:r>
            <a:rPr lang="en-GB" sz="6000" kern="1200" dirty="0">
              <a:latin typeface="Times" panose="02020603050405020304" pitchFamily="18" charset="0"/>
              <a:cs typeface="Times" panose="02020603050405020304" pitchFamily="18" charset="0"/>
            </a:rPr>
            <a:t>elevance </a:t>
          </a:r>
        </a:p>
      </dsp:txBody>
      <dsp:txXfrm>
        <a:off x="1608762" y="3149431"/>
        <a:ext cx="7165668" cy="1254937"/>
      </dsp:txXfrm>
    </dsp:sp>
    <dsp:sp modelId="{5A015579-E69A-40DF-B7E7-1CE082A82748}">
      <dsp:nvSpPr>
        <dsp:cNvPr id="0" name=""/>
        <dsp:cNvSpPr/>
      </dsp:nvSpPr>
      <dsp:spPr>
        <a:xfrm>
          <a:off x="8028614" y="1010876"/>
          <a:ext cx="866465" cy="86646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8223569" y="1010876"/>
        <a:ext cx="476555" cy="652015"/>
      </dsp:txXfrm>
    </dsp:sp>
    <dsp:sp modelId="{66C26FDB-8FB7-4E4F-A994-8AC34FB4C1D1}">
      <dsp:nvSpPr>
        <dsp:cNvPr id="0" name=""/>
        <dsp:cNvSpPr/>
      </dsp:nvSpPr>
      <dsp:spPr>
        <a:xfrm>
          <a:off x="8813474" y="2557183"/>
          <a:ext cx="866465" cy="86646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9008429" y="2557183"/>
        <a:ext cx="476555" cy="65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30DBC-FCE3-4715-A32D-599A0D5A4CD5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F8D7D-E808-4DDA-9C23-90702C49F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05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F8D7D-E808-4DDA-9C23-90702C49FA8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151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F8D7D-E808-4DDA-9C23-90702C49FA8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74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F8D7D-E808-4DDA-9C23-90702C49FA8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927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F8D7D-E808-4DDA-9C23-90702C49FA8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126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F8D7D-E808-4DDA-9C23-90702C49FA8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34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F8D7D-E808-4DDA-9C23-90702C49FA8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13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F8D7D-E808-4DDA-9C23-90702C49FA8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61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F8D7D-E808-4DDA-9C23-90702C49FA8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99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F8D7D-E808-4DDA-9C23-90702C49FA8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F8D7D-E808-4DDA-9C23-90702C49FA8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8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F8D7D-E808-4DDA-9C23-90702C49FA8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507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4988" indent="-534988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834DC-A9D4-452B-8946-E5DFAD5FBEE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4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F8D7D-E808-4DDA-9C23-90702C49FA8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81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F8D7D-E808-4DDA-9C23-90702C49FA8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48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6B0D0-E622-0677-C67E-A4C5609F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28BC4-F211-443B-8ADB-623E8A582E4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35C6A-01C8-7D91-F5FB-B1E116A9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F8BED-0250-5092-4E77-1F3477EE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6160-E37F-4BBE-B9D6-DE51193F1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47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8378F-24FC-8B3E-B62B-C96E1A3C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28BC4-F211-443B-8ADB-623E8A582E4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EF5DF-1312-588A-2117-5CA3E399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29222-1773-52D3-D577-4CCD03E9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6160-E37F-4BBE-B9D6-DE51193F1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7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D65FF-9D37-C9F7-A5A6-8BD9474E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28BC4-F211-443B-8ADB-623E8A582E4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273E0-3CEA-6C0A-E539-7CE0021D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14E18-1845-7A00-47AB-EDA7F66F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6160-E37F-4BBE-B9D6-DE51193F1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6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7252F-51A2-B9C0-AFD4-954E1D64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2D3CD-4512-40DF-A625-C3776EA24FD1}" type="datetime1">
              <a:rPr lang="en-US" altLang="zh-CN"/>
              <a:pPr>
                <a:defRPr/>
              </a:pPr>
              <a:t>4/17/2024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72935-C80A-2530-DD5A-ADB9940D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684AD-EA0E-4BB6-633A-C1F17BD6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6D44D-19E9-4ACA-9E7C-1F72E61DDB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09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18C6F-E761-DAEB-2D96-308D9BF1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52E14-0997-4EC4-BDC6-28F20ACC7FAE}" type="datetime1">
              <a:rPr lang="en-US" altLang="zh-CN"/>
              <a:pPr>
                <a:defRPr/>
              </a:pPr>
              <a:t>4/17/2024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CE3AF-2EC8-010A-F74F-6731769A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1675C-7599-0A54-1971-99DEADE2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9EC10-55A1-49B2-BF4A-03DD866DF7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132A4-A8BC-69BA-E315-E8337899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54A51-5877-4637-896F-D4E57A84F735}" type="datetime1">
              <a:rPr lang="en-US" altLang="zh-CN"/>
              <a:pPr>
                <a:defRPr/>
              </a:pPr>
              <a:t>4/17/2024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66BE2-4FEB-AA41-064A-B169CD03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B8A1F-67D7-6FCA-F252-A57ED8E6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D168D-19F1-4A89-A861-7FD722A838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83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62FCC24-99D3-512A-62F3-2EABF64C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8EF9F-8D28-4083-AE42-09559D98E395}" type="datetime1">
              <a:rPr lang="en-US" altLang="zh-CN"/>
              <a:pPr>
                <a:defRPr/>
              </a:pPr>
              <a:t>4/17/2024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755FE7-3A7C-DD19-7D3C-5F57011C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5700B29-A794-C1D7-A0C0-F8618F3E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99780-0ED9-414C-93AF-D67598DC34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16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0A2619E-C450-4074-1134-B8267C48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09CD4-90F9-4B29-828C-750C93C42201}" type="datetime1">
              <a:rPr lang="en-US" altLang="zh-CN"/>
              <a:pPr>
                <a:defRPr/>
              </a:pPr>
              <a:t>4/17/2024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A533E75-F186-7450-6A3D-60DA5C0E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66FEB29-9F68-5EFE-B2C7-BDBC6295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B2C9D-0BFA-477A-9005-CFA71B3792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44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F0BA061-72BD-27AB-708E-060A7FC7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6F832-62EC-47FB-9739-A0FD614CF7BA}" type="datetime1">
              <a:rPr lang="en-US" altLang="zh-CN"/>
              <a:pPr>
                <a:defRPr/>
              </a:pPr>
              <a:t>4/17/2024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2260058-738A-5C17-2F7F-214D5C3D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8BE3FBA-A738-363A-A31C-798A5A27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5B39B-866F-440B-9378-08F5485F24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20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B5E3E86-B766-95DB-57C0-68CF8348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1615-127C-4EC8-B18A-3230E60E3A8B}" type="datetime1">
              <a:rPr lang="en-US" altLang="zh-CN"/>
              <a:pPr>
                <a:defRPr/>
              </a:pPr>
              <a:t>4/17/2024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0C6AE10-288A-3918-5036-749A809D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B436B08-FAE7-39BE-0EA3-38D31E5F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5E88B-DC26-4CF8-8EF0-F770C6A4EA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50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907F32D-5C6C-1E5C-2650-301E1FD6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6B508-8866-4814-B08F-0B1AA869D946}" type="datetime1">
              <a:rPr lang="en-US" altLang="zh-CN"/>
              <a:pPr>
                <a:defRPr/>
              </a:pPr>
              <a:t>4/17/2024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6CD361A-4186-27FA-9CB1-20DAC23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6438617-3AF5-6606-404A-84CC7647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CA61F-8E39-4F96-ABF0-6CBD1CEF48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9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1646C-65DB-F6F7-64C9-8603B203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28BC4-F211-443B-8ADB-623E8A582E4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F43D8-4CA7-A65C-8184-D65699A6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FD501-9C5D-9EF3-EB32-4BFC4965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6160-E37F-4BBE-B9D6-DE51193F1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431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D434CDD-C5D8-B586-DD28-1318213A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848C7-AF46-4667-98BC-68CC218A40CC}" type="datetime1">
              <a:rPr lang="en-US" altLang="zh-CN"/>
              <a:pPr>
                <a:defRPr/>
              </a:pPr>
              <a:t>4/17/2024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2EA0696-2827-2503-A825-EFFE230F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4D60094-9672-E2DB-DAAC-60CADA3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578CF-E769-466F-93D9-FBC5739EA0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22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9F96A-52C4-A8EC-5096-83664A77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853DE-28A2-43E2-B128-103FD3AA5181}" type="datetime1">
              <a:rPr lang="en-US" altLang="zh-CN"/>
              <a:pPr>
                <a:defRPr/>
              </a:pPr>
              <a:t>4/17/2024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77EB8-D100-0A08-2D06-ED2DB602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F04BE-BA32-DC58-E434-D9FF744B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8CE8-7E55-42EA-9C39-53C1AF9A4C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86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55D0F-5380-8546-F91E-0A50C31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2C0B3-8717-4110-9C0D-101D01DFEF9E}" type="datetime1">
              <a:rPr lang="en-US" altLang="zh-CN"/>
              <a:pPr>
                <a:defRPr/>
              </a:pPr>
              <a:t>4/17/2024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6036B-1DEC-99AB-27BA-9F33440C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3C6F6-345E-9B2D-854B-395D8833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0884C-68CD-450C-8C5F-AF4A06BF00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2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391519-5929-D2F9-D528-0EDE7B9EB9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18018-DE22-4A41-8719-1CE5145F6E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024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23966"/>
            <a:ext cx="10464800" cy="4443460"/>
          </a:xfrm>
        </p:spPr>
        <p:txBody>
          <a:bodyPr/>
          <a:lstStyle>
            <a:lvl1pPr>
              <a:buFont typeface="Wingdings" pitchFamily="2" charset="2"/>
              <a:buChar char="u"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buFont typeface="Wingdings" pitchFamily="2" charset="2"/>
              <a:buChar char="Ø"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4BC8E8-C8ED-C95D-5AC9-D70EA175D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0641-AFE8-494E-9F12-722639309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279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8E06FE8-5957-84A2-CADE-EBDE48E41E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00AC-734B-431D-B5B6-3C34F9260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61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76401"/>
            <a:ext cx="51308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676401"/>
            <a:ext cx="51308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4436CB-6F00-0E28-3885-2AB30D3DAF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A5E06-2B7B-4104-9476-6EE1C9B28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4968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911F3-2031-4B99-D78C-0AF8FF647E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694FB-8092-4E9E-A840-37AA43EFBF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069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03A84F4-C424-EE32-A1AC-8F2E0F102D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203A5-B925-4009-AE0A-013F0B3349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219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DA82AC1-5327-4D6C-E4D3-E647835409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1F507-A357-466A-8EFF-44E0A528C7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A933F-00EF-1315-F7AD-2970D60B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28BC4-F211-443B-8ADB-623E8A582E4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A2E98-0B25-171C-1881-321A4AC2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DC067-E21A-9B97-3922-B79956DE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6160-E37F-4BBE-B9D6-DE51193F1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0962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DCEE3DC-FA7F-64D9-AF25-C24D9D5152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AEB97-41FC-4150-A03D-B8D953E511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925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A23A6B-98A7-1FE4-A29E-CB0691B2E9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A6F8A-F0A8-4289-B34B-BF0BAFBD39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8315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AF3508-731E-F145-04D2-45580D8576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77144-EDEE-45D3-BDFA-89E2904B58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3718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61400" y="609601"/>
            <a:ext cx="2616200" cy="552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609601"/>
            <a:ext cx="7645400" cy="5521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634128-659A-F404-C0E4-8735DF9E9F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29A5F-7E4E-4529-9B0E-D4F3039E87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9885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1"/>
            <a:ext cx="10464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676401"/>
            <a:ext cx="5130800" cy="445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676401"/>
            <a:ext cx="5130800" cy="445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D82F3A-2A15-D7DF-8180-11BF7321AD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87EE2-267B-41C9-B42A-2A2AF6E94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442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9">
            <a:extLst>
              <a:ext uri="{FF2B5EF4-FFF2-40B4-BE49-F238E27FC236}">
                <a16:creationId xmlns:a16="http://schemas.microsoft.com/office/drawing/2014/main" id="{854B6351-9A45-EDF4-8166-56027CF967EA}"/>
              </a:ext>
            </a:extLst>
          </p:cNvPr>
          <p:cNvSpPr>
            <a:spLocks/>
          </p:cNvSpPr>
          <p:nvPr/>
        </p:nvSpPr>
        <p:spPr bwMode="auto">
          <a:xfrm>
            <a:off x="711200" y="533400"/>
            <a:ext cx="10668000" cy="609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19050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19" rIns="45719"/>
          <a:lstStyle/>
          <a:p>
            <a:endParaRPr lang="en-GB"/>
          </a:p>
        </p:txBody>
      </p:sp>
      <p:sp>
        <p:nvSpPr>
          <p:cNvPr id="3" name="Shape 30">
            <a:extLst>
              <a:ext uri="{FF2B5EF4-FFF2-40B4-BE49-F238E27FC236}">
                <a16:creationId xmlns:a16="http://schemas.microsoft.com/office/drawing/2014/main" id="{AAF5960F-12FA-7C77-EFD0-D29F2D359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00" y="6172200"/>
            <a:ext cx="10668000" cy="0"/>
          </a:xfrm>
          <a:prstGeom prst="line">
            <a:avLst/>
          </a:prstGeom>
          <a:noFill/>
          <a:ln w="19050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rIns="45719"/>
          <a:lstStyle/>
          <a:p>
            <a:endParaRPr lang="en-GB"/>
          </a:p>
        </p:txBody>
      </p:sp>
      <p:pic>
        <p:nvPicPr>
          <p:cNvPr id="4" name="emblem.jpeg" descr="O:\CUHK(SZ)\Website\en\images\emblem.jpg">
            <a:extLst>
              <a:ext uri="{FF2B5EF4-FFF2-40B4-BE49-F238E27FC236}">
                <a16:creationId xmlns:a16="http://schemas.microsoft.com/office/drawing/2014/main" id="{03C19914-7BDB-BC7F-7C38-D6EDE62D4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6232525"/>
            <a:ext cx="47831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" name="Shape 32">
            <a:extLst>
              <a:ext uri="{FF2B5EF4-FFF2-40B4-BE49-F238E27FC236}">
                <a16:creationId xmlns:a16="http://schemas.microsoft.com/office/drawing/2014/main" id="{9E6628A1-1E46-E32A-3FD4-40C8AD515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31550" y="6443663"/>
            <a:ext cx="247650" cy="257175"/>
          </a:xfrm>
        </p:spPr>
        <p:txBody>
          <a:bodyPr/>
          <a:lstStyle>
            <a:lvl1pPr>
              <a:defRPr>
                <a:sym typeface="Garamond" panose="02020404030301010803" pitchFamily="18" charset="0"/>
              </a:defRPr>
            </a:lvl1pPr>
          </a:lstStyle>
          <a:p>
            <a:pPr>
              <a:defRPr/>
            </a:pPr>
            <a:fld id="{3CA2B23A-57EC-4465-94C0-4ABD39502B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897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E3A1ABE-170E-1CD1-99EA-424496BD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28BC4-F211-443B-8ADB-623E8A582E4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C2F2282-88EC-4ADF-F905-1FDCF428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5CC3479-F57E-D903-1142-21C37301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6160-E37F-4BBE-B9D6-DE51193F1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DAD43BE-247B-F2E6-79D4-C3017D4E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28BC4-F211-443B-8ADB-623E8A582E4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C08620C-64EB-C018-2B94-0A79D756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A0BC1-7AD1-DE10-5E84-689DD460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6160-E37F-4BBE-B9D6-DE51193F1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37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7227935-0378-11BE-4463-00A2FDC9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28BC4-F211-443B-8ADB-623E8A582E4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C663634-38B9-3552-3031-BF33EC6B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0BB0616-4D73-8E0A-4BD7-D94F1B04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6160-E37F-4BBE-B9D6-DE51193F1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0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3D866B4-A11F-D483-0321-2B8CEFF4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28BC4-F211-443B-8ADB-623E8A582E4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5112320-112C-9B0E-7EF5-6C4820DB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B0ED54-89FA-5A0D-E4AD-EE28D8A4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6160-E37F-4BBE-B9D6-DE51193F1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50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D318978-B54B-5B29-3AC6-254607F8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28BC4-F211-443B-8ADB-623E8A582E4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CC9F9FF-82F4-DA1C-6F8D-D4B2E62B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AD4D73F-26CF-B9C3-14F7-56D0D18F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6160-E37F-4BBE-B9D6-DE51193F1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48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028D880-1CC8-2239-D858-8D14EF27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28BC4-F211-443B-8ADB-623E8A582E4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8C328BE-2E16-AF30-6EAA-2397AF63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27C5DB7-8018-6D56-05A4-6762250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6160-E37F-4BBE-B9D6-DE51193F1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71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348599B7-CABC-22DA-B81A-51D65B5CC9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2BD923C-D135-0FB0-8705-16A7436902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5206C-9C51-0B3F-F419-45BCC1257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8DE28BC4-F211-443B-8ADB-623E8A582E40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054D8-7DE5-4F94-6444-F4E378CAF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7FF74-5A36-CC0A-FAEE-B9A2F116D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A9F76160-E37F-4BBE-B9D6-DE51193F1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67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>
            <a:extLst>
              <a:ext uri="{FF2B5EF4-FFF2-40B4-BE49-F238E27FC236}">
                <a16:creationId xmlns:a16="http://schemas.microsoft.com/office/drawing/2014/main" id="{24761B5B-67DB-6179-F1E5-01B6430D4A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>
            <a:extLst>
              <a:ext uri="{FF2B5EF4-FFF2-40B4-BE49-F238E27FC236}">
                <a16:creationId xmlns:a16="http://schemas.microsoft.com/office/drawing/2014/main" id="{6AA4DE0F-1B56-2EA1-1A48-1E64729884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1C2E8-AB3D-E9DA-8390-8E2E1C2F5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915F2D9A-11E1-43B6-BE38-3A42BDD030FC}" type="datetime1">
              <a:rPr lang="en-US" altLang="zh-CN"/>
              <a:pPr>
                <a:defRPr/>
              </a:pPr>
              <a:t>4/17/2024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7C9AF-BD40-A1F5-2EBE-9CF63CA4B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2996D-F7EB-DE6C-6EB1-842A26310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6F245D9-35DD-463E-8989-923B5AA67E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2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EBFAB3F-5625-E13E-F55B-24A330167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609600"/>
            <a:ext cx="10464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62A46EC-7C82-ECB2-0083-475E7A8C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676400"/>
            <a:ext cx="10464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80E09BCB-2CBD-1044-412F-BB74230860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3E5290A-3859-4069-B385-449D62BC9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5605" name="Freeform 7">
            <a:extLst>
              <a:ext uri="{FF2B5EF4-FFF2-40B4-BE49-F238E27FC236}">
                <a16:creationId xmlns:a16="http://schemas.microsoft.com/office/drawing/2014/main" id="{424E2CD7-D2A8-B102-7D09-BB240DB2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533400"/>
            <a:ext cx="106680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6" name="Line 8">
            <a:extLst>
              <a:ext uri="{FF2B5EF4-FFF2-40B4-BE49-F238E27FC236}">
                <a16:creationId xmlns:a16="http://schemas.microsoft.com/office/drawing/2014/main" id="{146FCC48-BE7C-1693-6E59-27ECE8251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00" y="6194425"/>
            <a:ext cx="10668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5607" name="Picture 1">
            <a:extLst>
              <a:ext uri="{FF2B5EF4-FFF2-40B4-BE49-F238E27FC236}">
                <a16:creationId xmlns:a16="http://schemas.microsoft.com/office/drawing/2014/main" id="{A173ED28-FB8A-253F-F161-234C9DC66E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6065838"/>
            <a:ext cx="399415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81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400">
          <a:solidFill>
            <a:srgbClr val="002673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400">
          <a:solidFill>
            <a:srgbClr val="002673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400">
          <a:solidFill>
            <a:srgbClr val="002673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400">
          <a:solidFill>
            <a:srgbClr val="002673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400">
          <a:solidFill>
            <a:srgbClr val="002673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Lecture%2022%20Topic%20Analysis%20Guidelines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meanddate.com/time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4D68-BA4F-1B34-34AD-9DDB3A309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394" y="1690536"/>
            <a:ext cx="10500851" cy="1898240"/>
          </a:xfrm>
        </p:spPr>
        <p:txBody>
          <a:bodyPr/>
          <a:lstStyle/>
          <a:p>
            <a:pPr algn="ctr"/>
            <a:r>
              <a:rPr lang="en-GB" sz="4800" dirty="0"/>
              <a:t>Getting Involved in Group Discussions &amp; Unpacking Discussion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D3096-77CC-013C-CFA4-9E09679DE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522838"/>
            <a:ext cx="8534400" cy="1115961"/>
          </a:xfrm>
        </p:spPr>
        <p:txBody>
          <a:bodyPr/>
          <a:lstStyle/>
          <a:p>
            <a:r>
              <a:rPr lang="en-GB" sz="3200" b="1" dirty="0">
                <a:solidFill>
                  <a:schemeClr val="tx2"/>
                </a:solidFill>
              </a:rPr>
              <a:t>Group Discussion Practice </a:t>
            </a:r>
          </a:p>
          <a:p>
            <a:r>
              <a:rPr lang="en-GB" sz="3200" b="1" dirty="0">
                <a:solidFill>
                  <a:schemeClr val="tx2"/>
                </a:solidFill>
              </a:rPr>
              <a:t>April 15/16, 2024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14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D783-373A-4228-B6FD-E710276F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Define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CFCA-DD8F-4D15-824E-A92B99C8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744" y="1511484"/>
            <a:ext cx="10464800" cy="44434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Define key terms: </a:t>
            </a:r>
            <a:r>
              <a:rPr lang="en-US" sz="3200" b="1" dirty="0"/>
              <a:t>Legalization</a:t>
            </a:r>
          </a:p>
          <a:p>
            <a:pPr marL="784225" lvl="1" indent="-457200"/>
            <a:r>
              <a:rPr lang="en-US" sz="3200" dirty="0"/>
              <a:t>No penalties if regulations are complied with</a:t>
            </a:r>
          </a:p>
          <a:p>
            <a:pPr marL="784225" lvl="1" indent="-457200"/>
            <a:r>
              <a:rPr lang="en-US" sz="3200" dirty="0"/>
              <a:t>May be criminal penalties if regulations aren’t followed</a:t>
            </a:r>
          </a:p>
          <a:p>
            <a:pPr marL="784225" lvl="1" indent="-457200"/>
            <a:r>
              <a:rPr lang="en-US" sz="3200" dirty="0"/>
              <a:t>Drug possession and use are legal</a:t>
            </a:r>
          </a:p>
          <a:p>
            <a:pPr marL="784225" lvl="1" indent="-457200"/>
            <a:r>
              <a:rPr lang="en-US" sz="3200" dirty="0"/>
              <a:t>Regulations control production, distribution and supply</a:t>
            </a:r>
          </a:p>
          <a:p>
            <a:pPr marL="784225" lvl="1" indent="-457200"/>
            <a:r>
              <a:rPr lang="en-US" sz="3200" dirty="0"/>
              <a:t>Regulated or permitted under certain conditions</a:t>
            </a:r>
          </a:p>
          <a:p>
            <a:pPr marL="784225" lvl="1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8820C-AF50-4F3A-AA50-2174045F1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DD3CF-D65B-4EF8-AC52-A0D77EB2F07D}"/>
              </a:ext>
            </a:extLst>
          </p:cNvPr>
          <p:cNvSpPr txBox="1"/>
          <p:nvPr/>
        </p:nvSpPr>
        <p:spPr>
          <a:xfrm>
            <a:off x="3785420" y="6191205"/>
            <a:ext cx="825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Source: https://adf.org.au/talking-about-drugs/law/decriminalisation/</a:t>
            </a:r>
          </a:p>
        </p:txBody>
      </p:sp>
    </p:spTree>
    <p:extLst>
      <p:ext uri="{BB962C8B-B14F-4D97-AF65-F5344CB8AC3E}">
        <p14:creationId xmlns:p14="http://schemas.microsoft.com/office/powerpoint/2010/main" val="24197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06A3-BCFA-4763-27A7-E734AB2E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4. When do I need to define the key terms?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7D67-5CC6-235D-11DD-18FD69676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58" y="1324708"/>
            <a:ext cx="10775142" cy="4619672"/>
          </a:xfrm>
        </p:spPr>
        <p:txBody>
          <a:bodyPr/>
          <a:lstStyle/>
          <a:p>
            <a:r>
              <a:rPr lang="en-GB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Ask yourself: will my speech be confusing/ambiguous if I don’t define this term? Could the opposition misinterpret what I mean without a definition?</a:t>
            </a: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“We should ban plastic straws</a:t>
            </a:r>
            <a:r>
              <a:rPr lang="en-GB" sz="28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”</a:t>
            </a:r>
          </a:p>
          <a:p>
            <a:r>
              <a:rPr lang="en-GB" sz="28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“We should ban smoking in public buildings” </a:t>
            </a:r>
          </a:p>
          <a:p>
            <a:r>
              <a:rPr lang="en-GB" sz="2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“Marijuana should be legalized”</a:t>
            </a:r>
            <a:endParaRPr lang="en-GB" sz="2800" kern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" panose="02020603050405020304" pitchFamily="18" charset="0"/>
              <a:ea typeface="Times New Roman" panose="02020603050405020304" pitchFamily="18" charset="0"/>
              <a:cs typeface="Times" panose="02020603050405020304" pitchFamily="18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highlight>
                  <a:srgbClr val="FFFFFF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Terms open to interpretation: </a:t>
            </a:r>
            <a:r>
              <a:rPr lang="en-US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justice, freedom, equality, sustainability, democracy…</a:t>
            </a:r>
          </a:p>
          <a:p>
            <a:r>
              <a:rPr lang="en-US" sz="2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Defining key terms helps narrow down the scope of the debate and ensures that arguments are focused on a specific interpretation.</a:t>
            </a:r>
          </a:p>
          <a:p>
            <a:endParaRPr lang="en-GB" sz="2800" b="1" dirty="0">
              <a:solidFill>
                <a:srgbClr val="000000"/>
              </a:solidFill>
              <a:highlight>
                <a:srgbClr val="FFFFFF"/>
              </a:highlight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3215C-94D9-3B66-7D88-F9EB07595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0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4AF8-9DB1-F397-06DF-F1D497C3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5. How should I </a:t>
            </a:r>
            <a:r>
              <a:rPr lang="en-GB" sz="3200" dirty="0" err="1"/>
              <a:t>analyze</a:t>
            </a:r>
            <a:r>
              <a:rPr lang="en-GB" sz="3200" dirty="0"/>
              <a:t> the topic and </a:t>
            </a:r>
            <a:r>
              <a:rPr lang="en-US" sz="3200" dirty="0"/>
              <a:t>generate meaningful points </a:t>
            </a:r>
            <a:r>
              <a:rPr lang="en-GB" sz="3200" dirty="0"/>
              <a:t>?</a:t>
            </a:r>
            <a:br>
              <a:rPr lang="en-GB" sz="36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13E1-0FC5-E773-7454-A9E8D1CA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2" y="1800178"/>
            <a:ext cx="11539914" cy="3918978"/>
          </a:xfrm>
        </p:spPr>
        <p:txBody>
          <a:bodyPr/>
          <a:lstStyle/>
          <a:p>
            <a:r>
              <a:rPr lang="en-US" sz="2800" dirty="0"/>
              <a:t>Break down the topic into subtopics by analyzing </a:t>
            </a:r>
            <a:r>
              <a:rPr lang="en-US" sz="2800" dirty="0">
                <a:hlinkClick r:id="rId3" action="ppaction://hlinkfile"/>
              </a:rPr>
              <a:t>different perspectives</a:t>
            </a:r>
            <a:r>
              <a:rPr lang="en-US" sz="28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Consider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cause and effect relationships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Consider different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stakeholders 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and their perspectives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Identify the fundamental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moral 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and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ethical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principles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of </a:t>
            </a:r>
            <a:r>
              <a:rPr lang="en-US" sz="2800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autonomy, beneficence (doing good), do-no-harm, and respect for persons</a:t>
            </a:r>
            <a:endParaRPr lang="en-US" sz="2800" u="sng" dirty="0">
              <a:ea typeface="DengXia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Consider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equity, fairness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, and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justice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: Examine whether the proposed policies </a:t>
            </a:r>
            <a:r>
              <a:rPr lang="en-US" sz="2800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distribute benefits and burdens fairly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among individuals or groups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Consider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practicality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in application: Examine the </a:t>
            </a:r>
            <a:r>
              <a:rPr lang="en-US" sz="2800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possible challenges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in implementing these proposals or policies. 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7A7DB-818D-D07F-DF16-25A22DA30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7C71-B3EF-A412-A00C-5CD5F487A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007" y="2393541"/>
            <a:ext cx="10440785" cy="1470025"/>
          </a:xfrm>
        </p:spPr>
        <p:txBody>
          <a:bodyPr/>
          <a:lstStyle/>
          <a:p>
            <a:r>
              <a:rPr lang="en-GB" sz="7200" dirty="0"/>
              <a:t>Practice Debate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0A36F-EE0E-8C3A-6653-A01D407ED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18018-DE22-4A41-8719-1CE5145F6E3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22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0A81-BED0-4E8D-893E-63D0CDB5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CF28-C205-4141-9FFD-5CF6E382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858295"/>
            <a:ext cx="10464800" cy="3884665"/>
          </a:xfrm>
        </p:spPr>
        <p:txBody>
          <a:bodyPr/>
          <a:lstStyle/>
          <a:p>
            <a:pPr lvl="1"/>
            <a:r>
              <a:rPr lang="en-US" sz="3600" dirty="0"/>
              <a:t>Take your assigned position.</a:t>
            </a:r>
          </a:p>
          <a:p>
            <a:pPr lvl="1"/>
            <a:r>
              <a:rPr lang="en-US" sz="3600" dirty="0"/>
              <a:t>Use 15 minutes to research this topic.</a:t>
            </a:r>
          </a:p>
          <a:p>
            <a:pPr lvl="1"/>
            <a:r>
              <a:rPr lang="en-US" sz="3600" dirty="0"/>
              <a:t>Jot down your main points.</a:t>
            </a:r>
          </a:p>
          <a:p>
            <a:pPr lvl="1"/>
            <a:endParaRPr lang="en-US" sz="36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061A0-17DA-47F6-B014-A3079119D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17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B851-4D3D-08B7-B84D-E5DBF29F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90" y="686045"/>
            <a:ext cx="10464800" cy="890587"/>
          </a:xfrm>
        </p:spPr>
        <p:txBody>
          <a:bodyPr/>
          <a:lstStyle/>
          <a:p>
            <a:r>
              <a:rPr lang="en-GB" sz="4000" dirty="0"/>
              <a:t>Surrogacy should be legalized in China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804A1-2799-A787-526B-CF0B3D4AD5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12" name="Content Placeholder 11" descr="A group of people holding a baby&#10;&#10;Description automatically generated">
            <a:extLst>
              <a:ext uri="{FF2B5EF4-FFF2-40B4-BE49-F238E27FC236}">
                <a16:creationId xmlns:a16="http://schemas.microsoft.com/office/drawing/2014/main" id="{2EBA1E12-9FA4-CA0F-5707-D1FC789C7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1014" y="1624013"/>
            <a:ext cx="6408371" cy="4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2">
            <a:extLst>
              <a:ext uri="{FF2B5EF4-FFF2-40B4-BE49-F238E27FC236}">
                <a16:creationId xmlns:a16="http://schemas.microsoft.com/office/drawing/2014/main" id="{F35D8994-447A-F297-A83D-FBBA32823D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Graphic 12" descr="Stopwatch with solid fill">
            <a:hlinkClick r:id="rId3"/>
            <a:extLst>
              <a:ext uri="{FF2B5EF4-FFF2-40B4-BE49-F238E27FC236}">
                <a16:creationId xmlns:a16="http://schemas.microsoft.com/office/drawing/2014/main" id="{784F5DE6-EF81-D34A-230E-F02D92DFD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54323" y="52344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6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D783-373A-4228-B6FD-E710276F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Analysis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CFCA-DD8F-4D15-824E-A92B99C8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93" y="1639306"/>
            <a:ext cx="10464800" cy="40124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Define key terms: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Break down the topic into subtopics by analyzing different perspectives: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8820C-AF50-4F3A-AA50-2174045F1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3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A052-06D1-BF3D-1C7A-EB634817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Break down the topic into subtopics by analyzing different perspectives:</a:t>
            </a:r>
            <a:br>
              <a:rPr lang="en-US" sz="36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E78D-EB22-311C-F9C9-37D9FDED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62" y="1800178"/>
            <a:ext cx="11124276" cy="44434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Consider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cause and effect relationships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Consider different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stakeholders 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and their perspectives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Identify the fundamental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moral 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and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ethical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principles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of </a:t>
            </a:r>
            <a:r>
              <a:rPr lang="en-US" sz="2800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autonomy, beneficence (doing good), do-no-harm, and respect for persons</a:t>
            </a:r>
            <a:endParaRPr lang="en-US" sz="2800" u="sng" dirty="0">
              <a:ea typeface="DengXia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Consider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equity, fairness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, and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justice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: Examine whether the proposed policies </a:t>
            </a:r>
            <a:r>
              <a:rPr lang="en-US" sz="2800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distribute benefits and burdens fairly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among individuals or groups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Consider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practicality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in application: Examine the </a:t>
            </a:r>
            <a:r>
              <a:rPr lang="en-US" sz="2800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possible challenges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in implementing these proposals or policies. 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B21A8-6533-733A-FDF9-7659EBEB0A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97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7AE2-68D3-7746-1603-17FCDA46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Tentative</a:t>
            </a:r>
            <a:r>
              <a:rPr lang="zh-CN" altLang="en-US" dirty="0"/>
              <a:t> </a:t>
            </a:r>
            <a:r>
              <a:rPr lang="en-GB" dirty="0"/>
              <a:t>group presentation schedule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F1861-4B28-6D81-C75F-0159DF517C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B456FD9-46BD-2A3A-2BB9-327DC97AA7AB}"/>
              </a:ext>
            </a:extLst>
          </p:cNvPr>
          <p:cNvGraphicFramePr>
            <a:graphicFrameLocks noGrp="1"/>
          </p:cNvGraphicFramePr>
          <p:nvPr/>
        </p:nvGraphicFramePr>
        <p:xfrm>
          <a:off x="1055370" y="1295471"/>
          <a:ext cx="9603532" cy="47991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29707">
                  <a:extLst>
                    <a:ext uri="{9D8B030D-6E8A-4147-A177-3AD203B41FA5}">
                      <a16:colId xmlns:a16="http://schemas.microsoft.com/office/drawing/2014/main" val="1932346992"/>
                    </a:ext>
                  </a:extLst>
                </a:gridCol>
                <a:gridCol w="5773825">
                  <a:extLst>
                    <a:ext uri="{9D8B030D-6E8A-4147-A177-3AD203B41FA5}">
                      <a16:colId xmlns:a16="http://schemas.microsoft.com/office/drawing/2014/main" val="3156632709"/>
                    </a:ext>
                  </a:extLst>
                </a:gridCol>
              </a:tblGrid>
              <a:tr h="476736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69105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April 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Group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227914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April 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Group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4568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April 8/9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Group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65954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April 10/11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Group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30715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April 15/16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Group 1,2,3,4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38290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April 17/18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Group 1,2,3,4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41266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April 22/23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Group 1&amp;2 (Graded)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40183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April 24/25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Group 3&amp;4 (Graded)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9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DC2FA304-9855-150F-C30D-95A89642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</p:spPr>
        <p:txBody>
          <a:bodyPr/>
          <a:lstStyle/>
          <a:p>
            <a:endParaRPr lang="en-US"/>
          </a:p>
        </p:txBody>
      </p:sp>
      <p:pic>
        <p:nvPicPr>
          <p:cNvPr id="1028" name="Picture 4" descr="Enjoy Learning 2M - YouTube">
            <a:extLst>
              <a:ext uri="{FF2B5EF4-FFF2-40B4-BE49-F238E27FC236}">
                <a16:creationId xmlns:a16="http://schemas.microsoft.com/office/drawing/2014/main" id="{A9447960-839C-4BAE-B8B8-5D2653D38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4424" y="609600"/>
            <a:ext cx="5553286" cy="555328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54FC3-BAE5-4344-8259-50CCAF457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243638"/>
            <a:ext cx="28448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78680641-AFE8-494E-9F12-722639309D56}" type="slidenum">
              <a:rPr lang="en-US" altLang="zh-CN" smtClean="0"/>
              <a:pPr>
                <a:spcAft>
                  <a:spcPts val="600"/>
                </a:spcAft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21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0A81-BED0-4E8D-893E-63D0CDB5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CF28-C205-4141-9FFD-5CF6E382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57399"/>
            <a:ext cx="10464800" cy="3629026"/>
          </a:xfrm>
        </p:spPr>
        <p:txBody>
          <a:bodyPr/>
          <a:lstStyle/>
          <a:p>
            <a:r>
              <a:rPr lang="en-US" sz="3600" dirty="0"/>
              <a:t>FAQ</a:t>
            </a:r>
            <a:r>
              <a:rPr lang="en-US" altLang="zh-CN" sz="3600" dirty="0"/>
              <a:t>s</a:t>
            </a:r>
            <a:endParaRPr lang="en-US" sz="3600" dirty="0"/>
          </a:p>
          <a:p>
            <a:r>
              <a:rPr lang="en-US" sz="3600" dirty="0"/>
              <a:t>Group debate practice</a:t>
            </a:r>
          </a:p>
          <a:p>
            <a:r>
              <a:rPr lang="en-US" sz="3600" dirty="0"/>
              <a:t>Learn to unpack group discussion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061A0-17DA-47F6-B014-A3079119D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85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8C0D-ADDD-DD5E-EE22-7B459803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0553-C117-A395-29CF-24C61E24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Is it a good idea to interrupt people during the free debate?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the main duty of Speaker 2?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How will our debate performance be evaluated?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When do I need to define the key terms?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How should I </a:t>
            </a:r>
            <a:r>
              <a:rPr lang="en-GB" sz="3200" dirty="0" err="1"/>
              <a:t>analyze</a:t>
            </a:r>
            <a:r>
              <a:rPr lang="en-GB" sz="3200" dirty="0"/>
              <a:t> the topic and </a:t>
            </a:r>
            <a:r>
              <a:rPr lang="en-US" sz="3200" dirty="0"/>
              <a:t>generate meaningful points</a:t>
            </a:r>
            <a:r>
              <a:rPr lang="en-GB" sz="32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1100-27B2-5339-21FE-CE3CB49E64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61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C825-A7B4-1C72-B2EE-243DB161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Is it a good idea to interrupt people during the free debate?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DA035-2297-2721-7378-21E22EF95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22" y="1801504"/>
            <a:ext cx="10601277" cy="4114588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GB" sz="2800" b="1" dirty="0">
                <a:latin typeface="Times" panose="02020603050405020304" pitchFamily="18" charset="0"/>
                <a:ea typeface="MS Mincho" panose="02020609040205080304" pitchFamily="49" charset="-128"/>
              </a:rPr>
              <a:t>Interruptions are particularly important where a student…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Times" panose="02020603050405020304" pitchFamily="18" charset="0"/>
                <a:ea typeface="MS Mincho" panose="02020609040205080304" pitchFamily="49" charset="-128"/>
              </a:rPr>
              <a:t>(a) has spoken for too long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Times" panose="02020603050405020304" pitchFamily="18" charset="0"/>
                <a:ea typeface="MS Mincho" panose="02020609040205080304" pitchFamily="49" charset="-128"/>
              </a:rPr>
              <a:t>(b) is off topic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Times" panose="02020603050405020304" pitchFamily="18" charset="0"/>
                <a:ea typeface="MS Mincho" panose="02020609040205080304" pitchFamily="49" charset="-128"/>
              </a:rPr>
              <a:t>(c) has completely misunderstood a point raised by your team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GB" sz="2800" b="1" dirty="0">
                <a:latin typeface="Times" panose="02020603050405020304" pitchFamily="18" charset="0"/>
                <a:ea typeface="MS Mincho" panose="02020609040205080304" pitchFamily="49" charset="-128"/>
              </a:rPr>
              <a:t>Use appropriate language and manner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Times" panose="02020603050405020304" pitchFamily="18" charset="0"/>
                <a:ea typeface="MS Mincho" panose="02020609040205080304" pitchFamily="49" charset="-128"/>
              </a:rPr>
              <a:t>Can I say/add something? May I interrupt for a moment? Is it okay if I jump in for a second?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Times" panose="02020603050405020304" pitchFamily="18" charset="0"/>
                <a:ea typeface="MS Mincho" panose="02020609040205080304" pitchFamily="49" charset="-128"/>
              </a:rPr>
              <a:t>Excuse me/ Sorry to interrupt, but…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Times" panose="02020603050405020304" pitchFamily="18" charset="0"/>
                <a:ea typeface="MS Mincho" panose="02020609040205080304" pitchFamily="49" charset="-128"/>
              </a:rPr>
              <a:t>I am sorry, I have a question about…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GB" sz="2800" dirty="0">
              <a:latin typeface="Times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FCF82-2483-B4C8-8DF3-15ED98669C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702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8F94-C62A-5C46-C34B-75468230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2. What is </a:t>
            </a:r>
            <a:r>
              <a:rPr lang="en-GB" dirty="0"/>
              <a:t>the </a:t>
            </a:r>
            <a:r>
              <a:rPr lang="en-GB" sz="3600" dirty="0"/>
              <a:t>main duty of </a:t>
            </a:r>
            <a:r>
              <a:rPr lang="en-GB" dirty="0"/>
              <a:t>S</a:t>
            </a:r>
            <a:r>
              <a:rPr lang="en-GB" sz="3600" dirty="0"/>
              <a:t>peaker 2?</a:t>
            </a:r>
            <a:br>
              <a:rPr lang="en-GB" sz="36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D889-B6D4-B24F-547E-F78ED50E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/>
              <a:t>1. </a:t>
            </a:r>
            <a:r>
              <a:rPr lang="en-US" sz="2800" dirty="0"/>
              <a:t>Counter the first speaker's perspective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2. Elaborate on one or two points with more details and examples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3. </a:t>
            </a:r>
            <a:r>
              <a:rPr lang="en-US" sz="2800" dirty="0"/>
              <a:t>Introduce a fresh perspective: present a new point that the first speaker did not address or may have overlooked.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Do not just repeat what the first speaker said. 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1051-7342-8ABB-DA2A-C34AE64D3B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9E4C92AC-8E5C-6B31-F8A7-E09C7F50DB45}"/>
              </a:ext>
            </a:extLst>
          </p:cNvPr>
          <p:cNvSpPr/>
          <p:nvPr/>
        </p:nvSpPr>
        <p:spPr bwMode="auto">
          <a:xfrm>
            <a:off x="457200" y="4319634"/>
            <a:ext cx="914400" cy="914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6699"/>
              </a:solidFill>
              <a:effectLst/>
              <a:latin typeface="Palatino Linotyp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44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2B8-FDA5-0F67-0437-C8CD3974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Independent thought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7042980-5952-7574-D824-F6D942B9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642232"/>
              </p:ext>
            </p:extLst>
          </p:nvPr>
        </p:nvGraphicFramePr>
        <p:xfrm>
          <a:off x="812800" y="1624013"/>
          <a:ext cx="10464800" cy="4443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3900F-9BDE-0842-4A65-EE537EE28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35F9-F0AB-44F3-84C2-491A5CC4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How will our debate performance be evaluated?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1B5D-B010-4785-8301-5634D883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52" y="1207270"/>
            <a:ext cx="10464800" cy="4443460"/>
          </a:xfrm>
        </p:spPr>
        <p:txBody>
          <a:bodyPr>
            <a:normAutofit/>
          </a:bodyPr>
          <a:lstStyle/>
          <a:p>
            <a:pPr marL="534988" indent="-534988">
              <a:lnSpc>
                <a:spcPct val="150000"/>
              </a:lnSpc>
            </a:pPr>
            <a:r>
              <a:rPr lang="en-US" sz="2800" dirty="0"/>
              <a:t>Each student will be given an </a:t>
            </a:r>
            <a:r>
              <a:rPr lang="en-US" sz="2800" dirty="0">
                <a:solidFill>
                  <a:srgbClr val="C00000"/>
                </a:solidFill>
              </a:rPr>
              <a:t>individual</a:t>
            </a:r>
            <a:r>
              <a:rPr lang="en-US" sz="2800" dirty="0"/>
              <a:t> grade</a:t>
            </a:r>
          </a:p>
          <a:p>
            <a:pPr lvl="1">
              <a:lnSpc>
                <a:spcPct val="150000"/>
              </a:lnSpc>
            </a:pPr>
            <a:endParaRPr lang="en-US" sz="2000" b="1" dirty="0"/>
          </a:p>
          <a:p>
            <a:pPr lvl="1">
              <a:lnSpc>
                <a:spcPct val="150000"/>
              </a:lnSpc>
            </a:pPr>
            <a:endParaRPr lang="en-US" sz="3600" b="1" dirty="0"/>
          </a:p>
          <a:p>
            <a:pPr lvl="1">
              <a:lnSpc>
                <a:spcPct val="150000"/>
              </a:lnSpc>
            </a:pPr>
            <a:endParaRPr lang="en-US" sz="3600" b="1" dirty="0"/>
          </a:p>
          <a:p>
            <a:pPr lvl="1">
              <a:lnSpc>
                <a:spcPct val="150000"/>
              </a:lnSpc>
            </a:pPr>
            <a:endParaRPr lang="en-US" sz="3600" dirty="0"/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B4785D-D33D-9CC5-717C-291F9D2AE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60296"/>
              </p:ext>
            </p:extLst>
          </p:nvPr>
        </p:nvGraphicFramePr>
        <p:xfrm>
          <a:off x="581134" y="2000055"/>
          <a:ext cx="11251475" cy="4677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9487">
                  <a:extLst>
                    <a:ext uri="{9D8B030D-6E8A-4147-A177-3AD203B41FA5}">
                      <a16:colId xmlns:a16="http://schemas.microsoft.com/office/drawing/2014/main" val="3976388497"/>
                    </a:ext>
                  </a:extLst>
                </a:gridCol>
                <a:gridCol w="6611988">
                  <a:extLst>
                    <a:ext uri="{9D8B030D-6E8A-4147-A177-3AD203B41FA5}">
                      <a16:colId xmlns:a16="http://schemas.microsoft.com/office/drawing/2014/main" val="1614300347"/>
                    </a:ext>
                  </a:extLst>
                </a:gridCol>
              </a:tblGrid>
              <a:tr h="5692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/>
                        <a:t>Content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Delivery</a:t>
                      </a:r>
                      <a:r>
                        <a:rPr lang="en-US" sz="2400" dirty="0"/>
                        <a:t>&amp;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2476"/>
                  </a:ext>
                </a:extLst>
              </a:tr>
              <a:tr h="4108633">
                <a:tc>
                  <a:txBody>
                    <a:bodyPr/>
                    <a:lstStyle/>
                    <a:p>
                      <a:pPr marL="536575" lvl="1" indent="-36353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topic </a:t>
                      </a:r>
                    </a:p>
                    <a:p>
                      <a:pPr marL="536575" lvl="1" indent="-36353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Presents ideas clearly with support</a:t>
                      </a:r>
                    </a:p>
                    <a:p>
                      <a:pPr marL="536575" lvl="1" indent="-36353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Demonstrates subject knowledge</a:t>
                      </a:r>
                    </a:p>
                    <a:p>
                      <a:pPr marL="536575" lvl="1" indent="-36353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Persuasiveness </a:t>
                      </a:r>
                    </a:p>
                    <a:p>
                      <a:pPr marL="536575" lvl="1" indent="-36353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Interacts with others (+/-)</a:t>
                      </a:r>
                    </a:p>
                    <a:p>
                      <a:pPr marL="536575" lvl="1" indent="-36353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time effectively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Fluency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 language (e.g. eye contact, gestures, posture),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Pronunciation (clarity), use of intonation and stress, effective use of pauses, volume, speed of speech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Accuracy, appropriateness, variety and complexity of vocabulary &amp; grammar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 use of discussion language (for example interrupting, agreeing, disagreeing,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1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34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06A3-BCFA-4763-27A7-E734AB2E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4. When do I need to define the key terms?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7D67-5CC6-235D-11DD-18FD69676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58" y="1324708"/>
            <a:ext cx="10775142" cy="4619672"/>
          </a:xfrm>
        </p:spPr>
        <p:txBody>
          <a:bodyPr/>
          <a:lstStyle/>
          <a:p>
            <a:r>
              <a:rPr lang="en-GB" sz="2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Ask yourself: will my speech be confusing/ambiguous if I don’t define this term? Could the opposition misinterpret what I mean without a definition?</a:t>
            </a: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GB" sz="3200" dirty="0">
                <a:solidFill>
                  <a:srgbClr val="000000"/>
                </a:solidFill>
                <a:highlight>
                  <a:srgbClr val="FFFFFF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“We should ban plastic straws</a:t>
            </a:r>
            <a:r>
              <a:rPr lang="en-GB" sz="32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”</a:t>
            </a:r>
          </a:p>
          <a:p>
            <a:r>
              <a:rPr lang="en-GB" sz="32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“We should ban smoking in public buildings” </a:t>
            </a:r>
          </a:p>
          <a:p>
            <a:r>
              <a:rPr lang="en-GB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“Marijuana should be legalized”</a:t>
            </a:r>
            <a:endParaRPr lang="en-GB" sz="3200" kern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" panose="02020603050405020304" pitchFamily="18" charset="0"/>
              <a:ea typeface="Times New Roman" panose="02020603050405020304" pitchFamily="18" charset="0"/>
              <a:cs typeface="Times" panose="02020603050405020304" pitchFamily="18" charset="0"/>
            </a:endParaRPr>
          </a:p>
          <a:p>
            <a:endParaRPr lang="en-GB" sz="2800" b="1" dirty="0">
              <a:solidFill>
                <a:srgbClr val="000000"/>
              </a:solidFill>
              <a:highlight>
                <a:srgbClr val="FFFFFF"/>
              </a:highlight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3215C-94D9-3B66-7D88-F9EB07595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19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0A81-BED0-4E8D-893E-63D0CDB5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061A0-17DA-47F6-B014-A3079119D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1026" name="Picture 2" descr="Marijuana • OpenSecrets">
            <a:extLst>
              <a:ext uri="{FF2B5EF4-FFF2-40B4-BE49-F238E27FC236}">
                <a16:creationId xmlns:a16="http://schemas.microsoft.com/office/drawing/2014/main" id="{81B9F577-AE3D-445E-ABF5-9725CF5E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02" y="0"/>
            <a:ext cx="6412393" cy="335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 marijuana use grows, researchers want to know how it affects the heart |  American Heart Association">
            <a:extLst>
              <a:ext uri="{FF2B5EF4-FFF2-40B4-BE49-F238E27FC236}">
                <a16:creationId xmlns:a16="http://schemas.microsoft.com/office/drawing/2014/main" id="{D7F95CF3-2711-4BBA-BC7C-0B42306AC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1846" r="10019" b="4778"/>
          <a:stretch/>
        </p:blipFill>
        <p:spPr bwMode="auto">
          <a:xfrm>
            <a:off x="511282" y="-1"/>
            <a:ext cx="4266738" cy="370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ks and Benefits of Legalized Cannabis | Johns Hopkins | Bloomberg School  of Public Health">
            <a:extLst>
              <a:ext uri="{FF2B5EF4-FFF2-40B4-BE49-F238E27FC236}">
                <a16:creationId xmlns:a16="http://schemas.microsoft.com/office/drawing/2014/main" id="{BB54FFA6-02A4-43EE-A76B-0641900B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806" y="3356487"/>
            <a:ext cx="5818696" cy="349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324A2-56D7-4855-B977-FEAA623C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92" y="1623966"/>
            <a:ext cx="10464800" cy="44434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10" descr="The Negative Marijuana Health Effects - External Health Effects From  Cannabis From CDC">
            <a:extLst>
              <a:ext uri="{FF2B5EF4-FFF2-40B4-BE49-F238E27FC236}">
                <a16:creationId xmlns:a16="http://schemas.microsoft.com/office/drawing/2014/main" id="{838A3241-9215-4F04-B649-0B89282F6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5"/>
          <a:stretch/>
        </p:blipFill>
        <p:spPr bwMode="auto">
          <a:xfrm>
            <a:off x="875077" y="3693703"/>
            <a:ext cx="3902944" cy="317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1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CUHKSZEA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CUHKSZEAP" id="{491E8374-3D95-4E72-B8AA-A060D8ABF2AE}" vid="{44AFD614-5310-43BF-881B-97EC10E9EA3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2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2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4A2DC7368659CA41820C2CB5652FBD5A" ma:contentTypeVersion="18" ma:contentTypeDescription="新建文档。" ma:contentTypeScope="" ma:versionID="156fdef5db8acebb7d89578d389556c5">
  <xsd:schema xmlns:xsd="http://www.w3.org/2001/XMLSchema" xmlns:xs="http://www.w3.org/2001/XMLSchema" xmlns:p="http://schemas.microsoft.com/office/2006/metadata/properties" xmlns:ns3="919a03f0-02a5-4464-8f88-a9e93af557fa" xmlns:ns4="1428d644-65ab-469e-8104-d307bc452451" targetNamespace="http://schemas.microsoft.com/office/2006/metadata/properties" ma:root="true" ma:fieldsID="240875deda1b5fc52faa35cc00bb871b" ns3:_="" ns4:_="">
    <xsd:import namespace="919a03f0-02a5-4464-8f88-a9e93af557fa"/>
    <xsd:import namespace="1428d644-65ab-469e-8104-d307bc4524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a03f0-02a5-4464-8f88-a9e93af55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8d644-65ab-469e-8104-d307bc45245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共享提示哈希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9a03f0-02a5-4464-8f88-a9e93af557fa" xsi:nil="true"/>
  </documentManagement>
</p:properties>
</file>

<file path=customXml/itemProps1.xml><?xml version="1.0" encoding="utf-8"?>
<ds:datastoreItem xmlns:ds="http://schemas.openxmlformats.org/officeDocument/2006/customXml" ds:itemID="{996B56C7-5397-448C-993B-214F47365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DC4314-54D4-484B-BE6E-50A28B3266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9a03f0-02a5-4464-8f88-a9e93af557fa"/>
    <ds:schemaRef ds:uri="1428d644-65ab-469e-8104-d307bc4524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49C883-21C9-4133-B4C5-D58F9E1CBCF9}">
  <ds:schemaRefs>
    <ds:schemaRef ds:uri="http://purl.org/dc/elements/1.1/"/>
    <ds:schemaRef ds:uri="http://schemas.microsoft.com/office/2006/documentManagement/types"/>
    <ds:schemaRef ds:uri="1428d644-65ab-469e-8104-d307bc452451"/>
    <ds:schemaRef ds:uri="919a03f0-02a5-4464-8f88-a9e93af557fa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Theme1CUHKSZEAP</Template>
  <TotalTime>4043</TotalTime>
  <Words>866</Words>
  <Application>Microsoft Office PowerPoint</Application>
  <PresentationFormat>Widescreen</PresentationFormat>
  <Paragraphs>149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DengXian</vt:lpstr>
      <vt:lpstr>Arial</vt:lpstr>
      <vt:lpstr>Bookman Old Style</vt:lpstr>
      <vt:lpstr>Calibri</vt:lpstr>
      <vt:lpstr>Garamond</vt:lpstr>
      <vt:lpstr>Palatino Linotype</vt:lpstr>
      <vt:lpstr>Times</vt:lpstr>
      <vt:lpstr>Times New Roman</vt:lpstr>
      <vt:lpstr>Wingdings</vt:lpstr>
      <vt:lpstr>Theme1CUHKSZEAP</vt:lpstr>
      <vt:lpstr>自定义设计方案</vt:lpstr>
      <vt:lpstr>1_Edge</vt:lpstr>
      <vt:lpstr>Getting Involved in Group Discussions &amp; Unpacking Discussion Topics</vt:lpstr>
      <vt:lpstr>Today’s Agenda</vt:lpstr>
      <vt:lpstr>FAQs</vt:lpstr>
      <vt:lpstr>Is it a good idea to interrupt people during the free debate?</vt:lpstr>
      <vt:lpstr>2. What is the main duty of Speaker 2? </vt:lpstr>
      <vt:lpstr>Independent thought</vt:lpstr>
      <vt:lpstr>3. How will our debate performance be evaluated?</vt:lpstr>
      <vt:lpstr>4. When do I need to define the key terms?</vt:lpstr>
      <vt:lpstr>PowerPoint Presentation</vt:lpstr>
      <vt:lpstr>Define key terms</vt:lpstr>
      <vt:lpstr>4. When do I need to define the key terms?</vt:lpstr>
      <vt:lpstr>5. How should I analyze the topic and generate meaningful points ? </vt:lpstr>
      <vt:lpstr>Practice Debate</vt:lpstr>
      <vt:lpstr>Preparation</vt:lpstr>
      <vt:lpstr>Surrogacy should be legalized in China</vt:lpstr>
      <vt:lpstr>Topic Analysis Guidelines</vt:lpstr>
      <vt:lpstr>Break down the topic into subtopics by analyzing different perspectives: </vt:lpstr>
      <vt:lpstr>Tentative group presentation schedule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 WANG</dc:creator>
  <cp:lastModifiedBy>Qian, Bobbie WANG</cp:lastModifiedBy>
  <cp:revision>66</cp:revision>
  <dcterms:created xsi:type="dcterms:W3CDTF">2023-03-30T16:46:20Z</dcterms:created>
  <dcterms:modified xsi:type="dcterms:W3CDTF">2024-04-16T16:25:55Z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0x0101004A2DC7368659CA41820C2CB5652FBD5A</vt:lpwstr>
  </property>
</Properties>
</file>