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 id="2147483708" r:id="rId3"/>
  </p:sldMasterIdLst>
  <p:notesMasterIdLst>
    <p:notesMasterId r:id="rId44"/>
  </p:notesMasterIdLst>
  <p:sldIdLst>
    <p:sldId id="1074" r:id="rId4"/>
    <p:sldId id="325" r:id="rId5"/>
    <p:sldId id="332" r:id="rId6"/>
    <p:sldId id="1229" r:id="rId7"/>
    <p:sldId id="305" r:id="rId8"/>
    <p:sldId id="1215" r:id="rId9"/>
    <p:sldId id="1214" r:id="rId10"/>
    <p:sldId id="1216" r:id="rId11"/>
    <p:sldId id="1217" r:id="rId12"/>
    <p:sldId id="1219" r:id="rId13"/>
    <p:sldId id="1226" r:id="rId14"/>
    <p:sldId id="1221" r:id="rId15"/>
    <p:sldId id="1223" r:id="rId16"/>
    <p:sldId id="1224" r:id="rId17"/>
    <p:sldId id="333" r:id="rId18"/>
    <p:sldId id="1077" r:id="rId19"/>
    <p:sldId id="260" r:id="rId20"/>
    <p:sldId id="1227" r:id="rId21"/>
    <p:sldId id="261" r:id="rId22"/>
    <p:sldId id="337" r:id="rId23"/>
    <p:sldId id="266" r:id="rId24"/>
    <p:sldId id="267" r:id="rId25"/>
    <p:sldId id="271" r:id="rId26"/>
    <p:sldId id="329" r:id="rId27"/>
    <p:sldId id="1072" r:id="rId28"/>
    <p:sldId id="274" r:id="rId29"/>
    <p:sldId id="277" r:id="rId30"/>
    <p:sldId id="1228" r:id="rId31"/>
    <p:sldId id="303" r:id="rId32"/>
    <p:sldId id="264" r:id="rId33"/>
    <p:sldId id="331" r:id="rId34"/>
    <p:sldId id="299" r:id="rId35"/>
    <p:sldId id="335" r:id="rId36"/>
    <p:sldId id="291" r:id="rId37"/>
    <p:sldId id="302" r:id="rId38"/>
    <p:sldId id="1076" r:id="rId39"/>
    <p:sldId id="334" r:id="rId40"/>
    <p:sldId id="1075" r:id="rId41"/>
    <p:sldId id="263" r:id="rId42"/>
    <p:sldId id="309" r:id="rId43"/>
  </p:sldIdLst>
  <p:sldSz cx="12192000" cy="6858000"/>
  <p:notesSz cx="6858000" cy="9144000"/>
  <p:defaultTextStyle>
    <a:defPPr>
      <a:defRPr lang="en-US"/>
    </a:defPPr>
    <a:lvl1pPr algn="l" rtl="0" eaLnBrk="0" fontAlgn="base"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1pPr>
    <a:lvl2pPr marL="457200" algn="l" rtl="0" eaLnBrk="0" fontAlgn="base"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2pPr>
    <a:lvl3pPr marL="914400" algn="l" rtl="0" eaLnBrk="0" fontAlgn="base"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3pPr>
    <a:lvl4pPr marL="1371600" algn="l" rtl="0" eaLnBrk="0" fontAlgn="base"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4pPr>
    <a:lvl5pPr marL="1828800" algn="l" rtl="0" eaLnBrk="0" fontAlgn="base"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5pPr>
    <a:lvl6pPr marL="22860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6pPr>
    <a:lvl7pPr marL="27432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7pPr>
    <a:lvl8pPr marL="32004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8pPr>
    <a:lvl9pPr marL="36576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ian WANG" initials="QW" lastIdx="6" clrIdx="0">
    <p:extLst>
      <p:ext uri="{19B8F6BF-5375-455C-9EA6-DF929625EA0E}">
        <p15:presenceInfo xmlns:p15="http://schemas.microsoft.com/office/powerpoint/2012/main" userId="03614aa53f68815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002673"/>
    <a:srgbClr val="0C6D9D"/>
    <a:srgbClr val="0808B8"/>
    <a:srgbClr val="FF6600"/>
    <a:srgbClr val="5A779B"/>
    <a:srgbClr val="D2E2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78" autoAdjust="0"/>
    <p:restoredTop sz="79869" autoAdjust="0"/>
  </p:normalViewPr>
  <p:slideViewPr>
    <p:cSldViewPr snapToGrid="0">
      <p:cViewPr varScale="1">
        <p:scale>
          <a:sx n="62" d="100"/>
          <a:sy n="62" d="100"/>
        </p:scale>
        <p:origin x="1229" y="48"/>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A5FC3F-ED57-4D93-ACF9-35690912AF9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GB"/>
        </a:p>
      </dgm:t>
    </dgm:pt>
    <dgm:pt modelId="{680DBC08-258C-49C0-8DD8-3E31D68D5D95}">
      <dgm:prSet phldrT="[Text]"/>
      <dgm:spPr/>
      <dgm:t>
        <a:bodyPr/>
        <a:lstStyle/>
        <a:p>
          <a:r>
            <a:rPr lang="en-GB" dirty="0"/>
            <a:t>Introduction</a:t>
          </a:r>
        </a:p>
      </dgm:t>
    </dgm:pt>
    <dgm:pt modelId="{9B95E941-5E23-4FC5-98B6-853B63F8354A}" type="parTrans" cxnId="{44C9AD1E-5835-4D87-92C1-40BAE632E15F}">
      <dgm:prSet/>
      <dgm:spPr/>
      <dgm:t>
        <a:bodyPr/>
        <a:lstStyle/>
        <a:p>
          <a:endParaRPr lang="en-GB"/>
        </a:p>
      </dgm:t>
    </dgm:pt>
    <dgm:pt modelId="{4C6E578E-4960-4DD1-83C3-2F04AC96E359}" type="sibTrans" cxnId="{44C9AD1E-5835-4D87-92C1-40BAE632E15F}">
      <dgm:prSet/>
      <dgm:spPr/>
      <dgm:t>
        <a:bodyPr/>
        <a:lstStyle/>
        <a:p>
          <a:endParaRPr lang="en-GB"/>
        </a:p>
      </dgm:t>
    </dgm:pt>
    <dgm:pt modelId="{BB8C9D19-271F-44AA-AC23-E112AD67B0CC}">
      <dgm:prSet phldrT="[Text]"/>
      <dgm:spPr/>
      <dgm:t>
        <a:bodyPr/>
        <a:lstStyle/>
        <a:p>
          <a:r>
            <a:rPr lang="en-GB" dirty="0"/>
            <a:t>Conclusion</a:t>
          </a:r>
        </a:p>
      </dgm:t>
    </dgm:pt>
    <dgm:pt modelId="{020E8D77-A43F-46B1-A1FD-EA419911D240}" type="parTrans" cxnId="{5F64BDA0-EBA5-43DE-9DEC-95A67CB6F643}">
      <dgm:prSet/>
      <dgm:spPr/>
      <dgm:t>
        <a:bodyPr/>
        <a:lstStyle/>
        <a:p>
          <a:endParaRPr lang="en-GB"/>
        </a:p>
      </dgm:t>
    </dgm:pt>
    <dgm:pt modelId="{782DF57D-9B84-4CE4-8C41-2519A4097740}" type="sibTrans" cxnId="{5F64BDA0-EBA5-43DE-9DEC-95A67CB6F643}">
      <dgm:prSet/>
      <dgm:spPr/>
      <dgm:t>
        <a:bodyPr/>
        <a:lstStyle/>
        <a:p>
          <a:endParaRPr lang="en-GB"/>
        </a:p>
      </dgm:t>
    </dgm:pt>
    <dgm:pt modelId="{D804283B-FC30-4928-95FC-88FB57E587DE}">
      <dgm:prSet/>
      <dgm:spPr/>
      <dgm:t>
        <a:bodyPr/>
        <a:lstStyle/>
        <a:p>
          <a:r>
            <a:rPr lang="en-GB" dirty="0"/>
            <a:t>Body </a:t>
          </a:r>
        </a:p>
      </dgm:t>
    </dgm:pt>
    <dgm:pt modelId="{3DC36C3C-65F6-43B3-AE4C-BA6187252EBD}" type="parTrans" cxnId="{624F1883-933E-44C4-B0DD-DEE0D539CBE0}">
      <dgm:prSet/>
      <dgm:spPr/>
      <dgm:t>
        <a:bodyPr/>
        <a:lstStyle/>
        <a:p>
          <a:endParaRPr lang="en-GB"/>
        </a:p>
      </dgm:t>
    </dgm:pt>
    <dgm:pt modelId="{0546718B-A8DC-4608-88E5-C8E5E817EF76}" type="sibTrans" cxnId="{624F1883-933E-44C4-B0DD-DEE0D539CBE0}">
      <dgm:prSet/>
      <dgm:spPr/>
      <dgm:t>
        <a:bodyPr/>
        <a:lstStyle/>
        <a:p>
          <a:endParaRPr lang="en-GB"/>
        </a:p>
      </dgm:t>
    </dgm:pt>
    <dgm:pt modelId="{6155095E-A48C-4714-A907-7B22AF3643F4}" type="pres">
      <dgm:prSet presAssocID="{67A5FC3F-ED57-4D93-ACF9-35690912AF97}" presName="Name0" presStyleCnt="0">
        <dgm:presLayoutVars>
          <dgm:dir/>
          <dgm:animLvl val="lvl"/>
          <dgm:resizeHandles val="exact"/>
        </dgm:presLayoutVars>
      </dgm:prSet>
      <dgm:spPr/>
    </dgm:pt>
    <dgm:pt modelId="{B280CC83-0D67-48F7-99A9-07CC5BAFB9DA}" type="pres">
      <dgm:prSet presAssocID="{680DBC08-258C-49C0-8DD8-3E31D68D5D95}" presName="composite" presStyleCnt="0"/>
      <dgm:spPr/>
    </dgm:pt>
    <dgm:pt modelId="{9A7E906E-C322-4960-8A5F-2221CC77E063}" type="pres">
      <dgm:prSet presAssocID="{680DBC08-258C-49C0-8DD8-3E31D68D5D95}" presName="parTx" presStyleLbl="alignNode1" presStyleIdx="0" presStyleCnt="3">
        <dgm:presLayoutVars>
          <dgm:chMax val="0"/>
          <dgm:chPref val="0"/>
          <dgm:bulletEnabled val="1"/>
        </dgm:presLayoutVars>
      </dgm:prSet>
      <dgm:spPr/>
    </dgm:pt>
    <dgm:pt modelId="{11EEE60E-8544-4E1C-A1CB-8BABFF8929B5}" type="pres">
      <dgm:prSet presAssocID="{680DBC08-258C-49C0-8DD8-3E31D68D5D95}" presName="desTx" presStyleLbl="alignAccFollowNode1" presStyleIdx="0" presStyleCnt="3">
        <dgm:presLayoutVars>
          <dgm:bulletEnabled val="1"/>
        </dgm:presLayoutVars>
      </dgm:prSet>
      <dgm:spPr/>
    </dgm:pt>
    <dgm:pt modelId="{90050395-1EC7-47B2-82A3-278E9FFE86F1}" type="pres">
      <dgm:prSet presAssocID="{4C6E578E-4960-4DD1-83C3-2F04AC96E359}" presName="space" presStyleCnt="0"/>
      <dgm:spPr/>
    </dgm:pt>
    <dgm:pt modelId="{3A7E5D0F-3857-4B08-A6C7-EA7F674AEB6D}" type="pres">
      <dgm:prSet presAssocID="{D804283B-FC30-4928-95FC-88FB57E587DE}" presName="composite" presStyleCnt="0"/>
      <dgm:spPr/>
    </dgm:pt>
    <dgm:pt modelId="{8FAF618C-7787-4F15-9B3D-EE139FAE739C}" type="pres">
      <dgm:prSet presAssocID="{D804283B-FC30-4928-95FC-88FB57E587DE}" presName="parTx" presStyleLbl="alignNode1" presStyleIdx="1" presStyleCnt="3">
        <dgm:presLayoutVars>
          <dgm:chMax val="0"/>
          <dgm:chPref val="0"/>
          <dgm:bulletEnabled val="1"/>
        </dgm:presLayoutVars>
      </dgm:prSet>
      <dgm:spPr/>
    </dgm:pt>
    <dgm:pt modelId="{D71E0A06-C8A2-4946-8A2C-411BC8A989D2}" type="pres">
      <dgm:prSet presAssocID="{D804283B-FC30-4928-95FC-88FB57E587DE}" presName="desTx" presStyleLbl="alignAccFollowNode1" presStyleIdx="1" presStyleCnt="3">
        <dgm:presLayoutVars>
          <dgm:bulletEnabled val="1"/>
        </dgm:presLayoutVars>
      </dgm:prSet>
      <dgm:spPr/>
    </dgm:pt>
    <dgm:pt modelId="{0FA4E089-2547-417E-87ED-C47AE9E6A57D}" type="pres">
      <dgm:prSet presAssocID="{0546718B-A8DC-4608-88E5-C8E5E817EF76}" presName="space" presStyleCnt="0"/>
      <dgm:spPr/>
    </dgm:pt>
    <dgm:pt modelId="{653FD231-62FC-4B98-9FF7-360B4A947E3C}" type="pres">
      <dgm:prSet presAssocID="{BB8C9D19-271F-44AA-AC23-E112AD67B0CC}" presName="composite" presStyleCnt="0"/>
      <dgm:spPr/>
    </dgm:pt>
    <dgm:pt modelId="{48723C12-55DA-484B-9F62-1BFA8F460217}" type="pres">
      <dgm:prSet presAssocID="{BB8C9D19-271F-44AA-AC23-E112AD67B0CC}" presName="parTx" presStyleLbl="alignNode1" presStyleIdx="2" presStyleCnt="3">
        <dgm:presLayoutVars>
          <dgm:chMax val="0"/>
          <dgm:chPref val="0"/>
          <dgm:bulletEnabled val="1"/>
        </dgm:presLayoutVars>
      </dgm:prSet>
      <dgm:spPr/>
    </dgm:pt>
    <dgm:pt modelId="{D19E13FC-A79B-4747-924F-830079C66B9B}" type="pres">
      <dgm:prSet presAssocID="{BB8C9D19-271F-44AA-AC23-E112AD67B0CC}" presName="desTx" presStyleLbl="alignAccFollowNode1" presStyleIdx="2" presStyleCnt="3">
        <dgm:presLayoutVars>
          <dgm:bulletEnabled val="1"/>
        </dgm:presLayoutVars>
      </dgm:prSet>
      <dgm:spPr/>
    </dgm:pt>
  </dgm:ptLst>
  <dgm:cxnLst>
    <dgm:cxn modelId="{44C9AD1E-5835-4D87-92C1-40BAE632E15F}" srcId="{67A5FC3F-ED57-4D93-ACF9-35690912AF97}" destId="{680DBC08-258C-49C0-8DD8-3E31D68D5D95}" srcOrd="0" destOrd="0" parTransId="{9B95E941-5E23-4FC5-98B6-853B63F8354A}" sibTransId="{4C6E578E-4960-4DD1-83C3-2F04AC96E359}"/>
    <dgm:cxn modelId="{002A8933-5944-4350-A95B-51127ECC61B0}" type="presOf" srcId="{BB8C9D19-271F-44AA-AC23-E112AD67B0CC}" destId="{48723C12-55DA-484B-9F62-1BFA8F460217}" srcOrd="0" destOrd="0" presId="urn:microsoft.com/office/officeart/2005/8/layout/hList1"/>
    <dgm:cxn modelId="{C7C7116F-9194-496F-BF69-7DA4DE6B1B4A}" type="presOf" srcId="{D804283B-FC30-4928-95FC-88FB57E587DE}" destId="{8FAF618C-7787-4F15-9B3D-EE139FAE739C}" srcOrd="0" destOrd="0" presId="urn:microsoft.com/office/officeart/2005/8/layout/hList1"/>
    <dgm:cxn modelId="{624F1883-933E-44C4-B0DD-DEE0D539CBE0}" srcId="{67A5FC3F-ED57-4D93-ACF9-35690912AF97}" destId="{D804283B-FC30-4928-95FC-88FB57E587DE}" srcOrd="1" destOrd="0" parTransId="{3DC36C3C-65F6-43B3-AE4C-BA6187252EBD}" sibTransId="{0546718B-A8DC-4608-88E5-C8E5E817EF76}"/>
    <dgm:cxn modelId="{5F64BDA0-EBA5-43DE-9DEC-95A67CB6F643}" srcId="{67A5FC3F-ED57-4D93-ACF9-35690912AF97}" destId="{BB8C9D19-271F-44AA-AC23-E112AD67B0CC}" srcOrd="2" destOrd="0" parTransId="{020E8D77-A43F-46B1-A1FD-EA419911D240}" sibTransId="{782DF57D-9B84-4CE4-8C41-2519A4097740}"/>
    <dgm:cxn modelId="{05507BA1-DBC9-4857-B436-E4850439B8D0}" type="presOf" srcId="{680DBC08-258C-49C0-8DD8-3E31D68D5D95}" destId="{9A7E906E-C322-4960-8A5F-2221CC77E063}" srcOrd="0" destOrd="0" presId="urn:microsoft.com/office/officeart/2005/8/layout/hList1"/>
    <dgm:cxn modelId="{647567C5-1B3C-406D-96B3-48AEAB82B6FF}" type="presOf" srcId="{67A5FC3F-ED57-4D93-ACF9-35690912AF97}" destId="{6155095E-A48C-4714-A907-7B22AF3643F4}" srcOrd="0" destOrd="0" presId="urn:microsoft.com/office/officeart/2005/8/layout/hList1"/>
    <dgm:cxn modelId="{41D41278-25B3-4FF1-82F0-9603C3106AF3}" type="presParOf" srcId="{6155095E-A48C-4714-A907-7B22AF3643F4}" destId="{B280CC83-0D67-48F7-99A9-07CC5BAFB9DA}" srcOrd="0" destOrd="0" presId="urn:microsoft.com/office/officeart/2005/8/layout/hList1"/>
    <dgm:cxn modelId="{2796FB7B-29CF-45D3-ADFA-3A2380410C5D}" type="presParOf" srcId="{B280CC83-0D67-48F7-99A9-07CC5BAFB9DA}" destId="{9A7E906E-C322-4960-8A5F-2221CC77E063}" srcOrd="0" destOrd="0" presId="urn:microsoft.com/office/officeart/2005/8/layout/hList1"/>
    <dgm:cxn modelId="{264930F3-2130-4AA3-8DCC-E3971CB05920}" type="presParOf" srcId="{B280CC83-0D67-48F7-99A9-07CC5BAFB9DA}" destId="{11EEE60E-8544-4E1C-A1CB-8BABFF8929B5}" srcOrd="1" destOrd="0" presId="urn:microsoft.com/office/officeart/2005/8/layout/hList1"/>
    <dgm:cxn modelId="{71DD80A6-1076-44A5-988D-EA3A484F156C}" type="presParOf" srcId="{6155095E-A48C-4714-A907-7B22AF3643F4}" destId="{90050395-1EC7-47B2-82A3-278E9FFE86F1}" srcOrd="1" destOrd="0" presId="urn:microsoft.com/office/officeart/2005/8/layout/hList1"/>
    <dgm:cxn modelId="{0A2A298C-C7DE-413E-BAE4-1BF83DA62464}" type="presParOf" srcId="{6155095E-A48C-4714-A907-7B22AF3643F4}" destId="{3A7E5D0F-3857-4B08-A6C7-EA7F674AEB6D}" srcOrd="2" destOrd="0" presId="urn:microsoft.com/office/officeart/2005/8/layout/hList1"/>
    <dgm:cxn modelId="{BD8F37BF-C3B8-46F1-A2AC-321B459717FC}" type="presParOf" srcId="{3A7E5D0F-3857-4B08-A6C7-EA7F674AEB6D}" destId="{8FAF618C-7787-4F15-9B3D-EE139FAE739C}" srcOrd="0" destOrd="0" presId="urn:microsoft.com/office/officeart/2005/8/layout/hList1"/>
    <dgm:cxn modelId="{A879FD8E-AEBA-414F-8462-FEDBCEF5B607}" type="presParOf" srcId="{3A7E5D0F-3857-4B08-A6C7-EA7F674AEB6D}" destId="{D71E0A06-C8A2-4946-8A2C-411BC8A989D2}" srcOrd="1" destOrd="0" presId="urn:microsoft.com/office/officeart/2005/8/layout/hList1"/>
    <dgm:cxn modelId="{0744ED35-F9D7-4D34-843D-013855A7BFBE}" type="presParOf" srcId="{6155095E-A48C-4714-A907-7B22AF3643F4}" destId="{0FA4E089-2547-417E-87ED-C47AE9E6A57D}" srcOrd="3" destOrd="0" presId="urn:microsoft.com/office/officeart/2005/8/layout/hList1"/>
    <dgm:cxn modelId="{147066C0-5E60-4DC8-BDB8-DE1EA66C5538}" type="presParOf" srcId="{6155095E-A48C-4714-A907-7B22AF3643F4}" destId="{653FD231-62FC-4B98-9FF7-360B4A947E3C}" srcOrd="4" destOrd="0" presId="urn:microsoft.com/office/officeart/2005/8/layout/hList1"/>
    <dgm:cxn modelId="{EAB23357-D1C4-405B-A6F3-0772DFE7F502}" type="presParOf" srcId="{653FD231-62FC-4B98-9FF7-360B4A947E3C}" destId="{48723C12-55DA-484B-9F62-1BFA8F460217}" srcOrd="0" destOrd="0" presId="urn:microsoft.com/office/officeart/2005/8/layout/hList1"/>
    <dgm:cxn modelId="{0B6B185E-7BE6-4F06-8202-25F4D132CB66}" type="presParOf" srcId="{653FD231-62FC-4B98-9FF7-360B4A947E3C}" destId="{D19E13FC-A79B-4747-924F-830079C66B9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5314AE-3A2C-4248-A09B-B4FA4E7B7860}"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GB"/>
        </a:p>
      </dgm:t>
    </dgm:pt>
    <dgm:pt modelId="{367F54A4-9B07-4655-A2D5-53FD3F9754FA}">
      <dgm:prSet phldrT="[Text]"/>
      <dgm:spPr/>
      <dgm:t>
        <a:bodyPr/>
        <a:lstStyle/>
        <a:p>
          <a:r>
            <a:rPr lang="en-GB" b="1" dirty="0">
              <a:latin typeface="Times New Roman" panose="02020603050405020304" pitchFamily="18" charset="0"/>
              <a:cs typeface="Times New Roman" panose="02020603050405020304" pitchFamily="18" charset="0"/>
            </a:rPr>
            <a:t>1</a:t>
          </a:r>
        </a:p>
      </dgm:t>
    </dgm:pt>
    <dgm:pt modelId="{99380797-71D0-40F4-9E0A-6EEE2FEBE307}" type="parTrans" cxnId="{D10EB4FA-3D50-479B-9C19-A67F2928D204}">
      <dgm:prSet/>
      <dgm:spPr/>
      <dgm:t>
        <a:bodyPr/>
        <a:lstStyle/>
        <a:p>
          <a:endParaRPr lang="en-GB"/>
        </a:p>
      </dgm:t>
    </dgm:pt>
    <dgm:pt modelId="{B4CD62B8-8A5D-43BD-A23D-378F6D0C3AAF}" type="sibTrans" cxnId="{D10EB4FA-3D50-479B-9C19-A67F2928D204}">
      <dgm:prSet/>
      <dgm:spPr/>
      <dgm:t>
        <a:bodyPr/>
        <a:lstStyle/>
        <a:p>
          <a:endParaRPr lang="en-GB"/>
        </a:p>
      </dgm:t>
    </dgm:pt>
    <dgm:pt modelId="{0150584B-9C22-4D3D-BB8A-B7FB3A7936E9}">
      <dgm:prSet phldrT="[Text]"/>
      <dgm:spPr/>
      <dgm:t>
        <a:bodyPr/>
        <a:lstStyle/>
        <a:p>
          <a:endParaRPr lang="en-GB" b="1" dirty="0">
            <a:latin typeface="Times New Roman" panose="02020603050405020304" pitchFamily="18" charset="0"/>
            <a:cs typeface="Times New Roman" panose="02020603050405020304" pitchFamily="18" charset="0"/>
          </a:endParaRPr>
        </a:p>
      </dgm:t>
    </dgm:pt>
    <dgm:pt modelId="{FCC1FAE6-902A-4736-8563-B2A1D276CEAF}" type="parTrans" cxnId="{3E57B4FD-7C1B-44F3-A413-21ECE29F6CD1}">
      <dgm:prSet/>
      <dgm:spPr/>
      <dgm:t>
        <a:bodyPr/>
        <a:lstStyle/>
        <a:p>
          <a:endParaRPr lang="en-GB"/>
        </a:p>
      </dgm:t>
    </dgm:pt>
    <dgm:pt modelId="{B98BE3AD-F4CF-40D6-B779-14CC502B371B}" type="sibTrans" cxnId="{3E57B4FD-7C1B-44F3-A413-21ECE29F6CD1}">
      <dgm:prSet/>
      <dgm:spPr/>
      <dgm:t>
        <a:bodyPr/>
        <a:lstStyle/>
        <a:p>
          <a:endParaRPr lang="en-GB"/>
        </a:p>
      </dgm:t>
    </dgm:pt>
    <dgm:pt modelId="{C729A4E8-A702-4988-A351-146D15190463}">
      <dgm:prSet phldrT="[Text]"/>
      <dgm:spPr/>
      <dgm:t>
        <a:bodyPr/>
        <a:lstStyle/>
        <a:p>
          <a:r>
            <a:rPr lang="en-GB" b="1" dirty="0">
              <a:latin typeface="Times New Roman" panose="02020603050405020304" pitchFamily="18" charset="0"/>
              <a:cs typeface="Times New Roman" panose="02020603050405020304" pitchFamily="18" charset="0"/>
            </a:rPr>
            <a:t>2</a:t>
          </a:r>
        </a:p>
      </dgm:t>
    </dgm:pt>
    <dgm:pt modelId="{ED78A8D3-3B8A-4B2A-ACAC-C80796FA20B7}" type="parTrans" cxnId="{9C104A28-8099-405A-BB3A-5A502A805FB9}">
      <dgm:prSet/>
      <dgm:spPr/>
      <dgm:t>
        <a:bodyPr/>
        <a:lstStyle/>
        <a:p>
          <a:endParaRPr lang="en-GB"/>
        </a:p>
      </dgm:t>
    </dgm:pt>
    <dgm:pt modelId="{E48F2848-6B0F-4FF4-BC55-B5C1B5041079}" type="sibTrans" cxnId="{9C104A28-8099-405A-BB3A-5A502A805FB9}">
      <dgm:prSet/>
      <dgm:spPr/>
      <dgm:t>
        <a:bodyPr/>
        <a:lstStyle/>
        <a:p>
          <a:endParaRPr lang="en-GB"/>
        </a:p>
      </dgm:t>
    </dgm:pt>
    <dgm:pt modelId="{8BA5F33F-BFF0-410D-803B-0C73FEBE6478}">
      <dgm:prSet phldrT="[Text]"/>
      <dgm:spPr/>
      <dgm:t>
        <a:bodyPr/>
        <a:lstStyle/>
        <a:p>
          <a:pPr>
            <a:buNone/>
          </a:pPr>
          <a:r>
            <a:rPr lang="en-GB" b="1" dirty="0">
              <a:latin typeface="Times New Roman" panose="02020603050405020304" pitchFamily="18" charset="0"/>
              <a:cs typeface="Times New Roman" panose="02020603050405020304" pitchFamily="18" charset="0"/>
            </a:rPr>
            <a:t> </a:t>
          </a:r>
        </a:p>
      </dgm:t>
    </dgm:pt>
    <dgm:pt modelId="{32CFC1DE-F1C8-46AE-9516-D0E499D59929}" type="parTrans" cxnId="{E029D71E-DC46-4E21-AC98-0DE52EDD180F}">
      <dgm:prSet/>
      <dgm:spPr/>
      <dgm:t>
        <a:bodyPr/>
        <a:lstStyle/>
        <a:p>
          <a:endParaRPr lang="en-GB"/>
        </a:p>
      </dgm:t>
    </dgm:pt>
    <dgm:pt modelId="{B45F2DF0-45EE-4D52-B436-773EEE4C9B17}" type="sibTrans" cxnId="{E029D71E-DC46-4E21-AC98-0DE52EDD180F}">
      <dgm:prSet/>
      <dgm:spPr/>
      <dgm:t>
        <a:bodyPr/>
        <a:lstStyle/>
        <a:p>
          <a:endParaRPr lang="en-GB"/>
        </a:p>
      </dgm:t>
    </dgm:pt>
    <dgm:pt modelId="{7477CBA9-2B24-4F56-B6FE-17E134855A56}">
      <dgm:prSet phldrT="[Text]"/>
      <dgm:spPr/>
      <dgm:t>
        <a:bodyPr/>
        <a:lstStyle/>
        <a:p>
          <a:r>
            <a:rPr lang="en-GB" b="1" dirty="0">
              <a:latin typeface="Times New Roman" panose="02020603050405020304" pitchFamily="18" charset="0"/>
              <a:cs typeface="Times New Roman" panose="02020603050405020304" pitchFamily="18" charset="0"/>
            </a:rPr>
            <a:t>3</a:t>
          </a:r>
        </a:p>
      </dgm:t>
    </dgm:pt>
    <dgm:pt modelId="{097810DF-E902-46AA-A3B5-79EB770459DB}" type="parTrans" cxnId="{F06620FE-9DB9-4D01-A01D-16D57E1141BE}">
      <dgm:prSet/>
      <dgm:spPr/>
      <dgm:t>
        <a:bodyPr/>
        <a:lstStyle/>
        <a:p>
          <a:endParaRPr lang="en-GB"/>
        </a:p>
      </dgm:t>
    </dgm:pt>
    <dgm:pt modelId="{A4B1F7F4-A056-4EA5-BC3D-61664F2D97C8}" type="sibTrans" cxnId="{F06620FE-9DB9-4D01-A01D-16D57E1141BE}">
      <dgm:prSet/>
      <dgm:spPr/>
      <dgm:t>
        <a:bodyPr/>
        <a:lstStyle/>
        <a:p>
          <a:endParaRPr lang="en-GB"/>
        </a:p>
      </dgm:t>
    </dgm:pt>
    <dgm:pt modelId="{7C4BF574-0909-41DA-8D5F-AC783B600E72}">
      <dgm:prSet phldrT="[Text]"/>
      <dgm:spPr/>
      <dgm:t>
        <a:bodyPr/>
        <a:lstStyle/>
        <a:p>
          <a:endParaRPr lang="en-GB" b="1" dirty="0">
            <a:latin typeface="Times New Roman" panose="02020603050405020304" pitchFamily="18" charset="0"/>
            <a:cs typeface="Times New Roman" panose="02020603050405020304" pitchFamily="18" charset="0"/>
          </a:endParaRPr>
        </a:p>
      </dgm:t>
    </dgm:pt>
    <dgm:pt modelId="{937B2608-FB7D-4D3B-A1CC-ADC630C2DA77}" type="parTrans" cxnId="{1CC9BA38-B6AA-4212-AD1F-DCBF42E4A68C}">
      <dgm:prSet/>
      <dgm:spPr/>
      <dgm:t>
        <a:bodyPr/>
        <a:lstStyle/>
        <a:p>
          <a:endParaRPr lang="en-GB"/>
        </a:p>
      </dgm:t>
    </dgm:pt>
    <dgm:pt modelId="{B9613C43-B630-45DC-8980-37A4508B0DE2}" type="sibTrans" cxnId="{1CC9BA38-B6AA-4212-AD1F-DCBF42E4A68C}">
      <dgm:prSet/>
      <dgm:spPr/>
      <dgm:t>
        <a:bodyPr/>
        <a:lstStyle/>
        <a:p>
          <a:endParaRPr lang="en-GB"/>
        </a:p>
      </dgm:t>
    </dgm:pt>
    <dgm:pt modelId="{9252FE5E-8BC8-43B8-98E4-34B91F60270B}">
      <dgm:prSet phldrT="[Text]"/>
      <dgm:spPr/>
      <dgm:t>
        <a:bodyPr/>
        <a:lstStyle/>
        <a:p>
          <a:endParaRPr lang="en-GB" b="1" dirty="0">
            <a:latin typeface="Times New Roman" panose="02020603050405020304" pitchFamily="18" charset="0"/>
            <a:cs typeface="Times New Roman" panose="02020603050405020304" pitchFamily="18" charset="0"/>
          </a:endParaRPr>
        </a:p>
      </dgm:t>
    </dgm:pt>
    <dgm:pt modelId="{7CDFF539-62A3-459A-B7C1-977B47ED5230}" type="parTrans" cxnId="{D08B3502-C679-4D30-8C79-733D1C17EC57}">
      <dgm:prSet/>
      <dgm:spPr/>
      <dgm:t>
        <a:bodyPr/>
        <a:lstStyle/>
        <a:p>
          <a:endParaRPr lang="en-GB"/>
        </a:p>
      </dgm:t>
    </dgm:pt>
    <dgm:pt modelId="{3F48D92E-6D00-4362-855D-D28D7F4CBFE2}" type="sibTrans" cxnId="{D08B3502-C679-4D30-8C79-733D1C17EC57}">
      <dgm:prSet/>
      <dgm:spPr/>
      <dgm:t>
        <a:bodyPr/>
        <a:lstStyle/>
        <a:p>
          <a:endParaRPr lang="en-GB"/>
        </a:p>
      </dgm:t>
    </dgm:pt>
    <dgm:pt modelId="{584887B8-12DD-4842-9185-2645D29CD70B}">
      <dgm:prSet phldrT="[Text]"/>
      <dgm:spPr/>
      <dgm:t>
        <a:bodyPr/>
        <a:lstStyle/>
        <a:p>
          <a:r>
            <a:rPr lang="en-GB" b="1" dirty="0">
              <a:latin typeface="Times New Roman" panose="02020603050405020304" pitchFamily="18" charset="0"/>
              <a:cs typeface="Times New Roman" panose="02020603050405020304" pitchFamily="18" charset="0"/>
            </a:rPr>
            <a:t>4</a:t>
          </a:r>
        </a:p>
      </dgm:t>
    </dgm:pt>
    <dgm:pt modelId="{57D98B5D-001D-4B59-9D1C-BC66F750F72D}" type="parTrans" cxnId="{D500C4D2-4F2B-4E18-810E-A09D51B272D3}">
      <dgm:prSet/>
      <dgm:spPr/>
      <dgm:t>
        <a:bodyPr/>
        <a:lstStyle/>
        <a:p>
          <a:endParaRPr lang="en-GB"/>
        </a:p>
      </dgm:t>
    </dgm:pt>
    <dgm:pt modelId="{CE65D9F6-2FBF-4C65-B559-5B0CD3206324}" type="sibTrans" cxnId="{D500C4D2-4F2B-4E18-810E-A09D51B272D3}">
      <dgm:prSet/>
      <dgm:spPr/>
      <dgm:t>
        <a:bodyPr/>
        <a:lstStyle/>
        <a:p>
          <a:endParaRPr lang="en-GB"/>
        </a:p>
      </dgm:t>
    </dgm:pt>
    <dgm:pt modelId="{DC147428-B7A9-4901-BA5E-732C0E70B72A}">
      <dgm:prSet phldrT="[Text]"/>
      <dgm:spPr/>
      <dgm:t>
        <a:bodyPr/>
        <a:lstStyle/>
        <a:p>
          <a:pPr>
            <a:buNone/>
          </a:pPr>
          <a:endParaRPr lang="en-GB" b="1" dirty="0">
            <a:latin typeface="Times New Roman" panose="02020603050405020304" pitchFamily="18" charset="0"/>
            <a:cs typeface="Times New Roman" panose="02020603050405020304" pitchFamily="18" charset="0"/>
          </a:endParaRPr>
        </a:p>
      </dgm:t>
    </dgm:pt>
    <dgm:pt modelId="{A2343CF1-0D41-4A4C-8A31-C5839F55A4EE}" type="parTrans" cxnId="{A793C444-A85B-4FB5-9524-BF5D33BA8F27}">
      <dgm:prSet/>
      <dgm:spPr/>
      <dgm:t>
        <a:bodyPr/>
        <a:lstStyle/>
        <a:p>
          <a:endParaRPr lang="en-GB"/>
        </a:p>
      </dgm:t>
    </dgm:pt>
    <dgm:pt modelId="{7CD0ACEE-1436-4386-8E88-2A7E8C64E0F2}" type="sibTrans" cxnId="{A793C444-A85B-4FB5-9524-BF5D33BA8F27}">
      <dgm:prSet/>
      <dgm:spPr/>
      <dgm:t>
        <a:bodyPr/>
        <a:lstStyle/>
        <a:p>
          <a:endParaRPr lang="en-GB"/>
        </a:p>
      </dgm:t>
    </dgm:pt>
    <dgm:pt modelId="{6C00B985-48F9-42E5-82B4-EA56BC24BC45}">
      <dgm:prSet phldrT="[Text]"/>
      <dgm:spPr/>
      <dgm:t>
        <a:bodyPr/>
        <a:lstStyle/>
        <a:p>
          <a:r>
            <a:rPr lang="en-GB" b="1" dirty="0">
              <a:latin typeface="Times New Roman" panose="02020603050405020304" pitchFamily="18" charset="0"/>
              <a:cs typeface="Times New Roman" panose="02020603050405020304" pitchFamily="18" charset="0"/>
            </a:rPr>
            <a:t>5</a:t>
          </a:r>
        </a:p>
      </dgm:t>
    </dgm:pt>
    <dgm:pt modelId="{67B9C242-F0D9-49B8-B9B1-D17C00C89A93}" type="parTrans" cxnId="{AEED03A6-D8DD-4F1F-AF33-8F21A8F268DD}">
      <dgm:prSet/>
      <dgm:spPr/>
      <dgm:t>
        <a:bodyPr/>
        <a:lstStyle/>
        <a:p>
          <a:endParaRPr lang="en-GB"/>
        </a:p>
      </dgm:t>
    </dgm:pt>
    <dgm:pt modelId="{42AD0CD9-748D-482C-B502-129FE7DCCB20}" type="sibTrans" cxnId="{AEED03A6-D8DD-4F1F-AF33-8F21A8F268DD}">
      <dgm:prSet/>
      <dgm:spPr/>
      <dgm:t>
        <a:bodyPr/>
        <a:lstStyle/>
        <a:p>
          <a:endParaRPr lang="en-GB"/>
        </a:p>
      </dgm:t>
    </dgm:pt>
    <dgm:pt modelId="{D2FF6537-F966-4FE3-843D-341EFC4BC56B}" type="pres">
      <dgm:prSet presAssocID="{665314AE-3A2C-4248-A09B-B4FA4E7B7860}" presName="linearFlow" presStyleCnt="0">
        <dgm:presLayoutVars>
          <dgm:dir/>
          <dgm:animLvl val="lvl"/>
          <dgm:resizeHandles val="exact"/>
        </dgm:presLayoutVars>
      </dgm:prSet>
      <dgm:spPr/>
    </dgm:pt>
    <dgm:pt modelId="{87CE4BFD-E427-4F7C-B19D-C677BBEBFD5D}" type="pres">
      <dgm:prSet presAssocID="{367F54A4-9B07-4655-A2D5-53FD3F9754FA}" presName="composite" presStyleCnt="0"/>
      <dgm:spPr/>
    </dgm:pt>
    <dgm:pt modelId="{24EDE055-ACC6-4509-94F1-05A35F267E78}" type="pres">
      <dgm:prSet presAssocID="{367F54A4-9B07-4655-A2D5-53FD3F9754FA}" presName="parentText" presStyleLbl="alignNode1" presStyleIdx="0" presStyleCnt="5">
        <dgm:presLayoutVars>
          <dgm:chMax val="1"/>
          <dgm:bulletEnabled val="1"/>
        </dgm:presLayoutVars>
      </dgm:prSet>
      <dgm:spPr/>
    </dgm:pt>
    <dgm:pt modelId="{0E6BAB66-EAF7-44E9-AA8A-FB22FAFAF6B2}" type="pres">
      <dgm:prSet presAssocID="{367F54A4-9B07-4655-A2D5-53FD3F9754FA}" presName="descendantText" presStyleLbl="alignAcc1" presStyleIdx="0" presStyleCnt="5">
        <dgm:presLayoutVars>
          <dgm:bulletEnabled val="1"/>
        </dgm:presLayoutVars>
      </dgm:prSet>
      <dgm:spPr/>
    </dgm:pt>
    <dgm:pt modelId="{27CE8983-6DEE-4D52-A636-D701116FCD70}" type="pres">
      <dgm:prSet presAssocID="{B4CD62B8-8A5D-43BD-A23D-378F6D0C3AAF}" presName="sp" presStyleCnt="0"/>
      <dgm:spPr/>
    </dgm:pt>
    <dgm:pt modelId="{D700190D-6227-4849-BA1E-43E3D6D892CD}" type="pres">
      <dgm:prSet presAssocID="{C729A4E8-A702-4988-A351-146D15190463}" presName="composite" presStyleCnt="0"/>
      <dgm:spPr/>
    </dgm:pt>
    <dgm:pt modelId="{51857611-92FF-46A1-B617-82A58355176D}" type="pres">
      <dgm:prSet presAssocID="{C729A4E8-A702-4988-A351-146D15190463}" presName="parentText" presStyleLbl="alignNode1" presStyleIdx="1" presStyleCnt="5">
        <dgm:presLayoutVars>
          <dgm:chMax val="1"/>
          <dgm:bulletEnabled val="1"/>
        </dgm:presLayoutVars>
      </dgm:prSet>
      <dgm:spPr/>
    </dgm:pt>
    <dgm:pt modelId="{E518980A-2C34-4E3C-82BD-06D7786ABECE}" type="pres">
      <dgm:prSet presAssocID="{C729A4E8-A702-4988-A351-146D15190463}" presName="descendantText" presStyleLbl="alignAcc1" presStyleIdx="1" presStyleCnt="5">
        <dgm:presLayoutVars>
          <dgm:bulletEnabled val="1"/>
        </dgm:presLayoutVars>
      </dgm:prSet>
      <dgm:spPr/>
    </dgm:pt>
    <dgm:pt modelId="{EDA8E19F-7699-4AF9-9123-4E50F9EF446A}" type="pres">
      <dgm:prSet presAssocID="{E48F2848-6B0F-4FF4-BC55-B5C1B5041079}" presName="sp" presStyleCnt="0"/>
      <dgm:spPr/>
    </dgm:pt>
    <dgm:pt modelId="{BD3AB107-EABF-444B-B984-68EF4CEBF7F0}" type="pres">
      <dgm:prSet presAssocID="{7477CBA9-2B24-4F56-B6FE-17E134855A56}" presName="composite" presStyleCnt="0"/>
      <dgm:spPr/>
    </dgm:pt>
    <dgm:pt modelId="{FEB1AD7E-8244-4D9A-8A7D-C6183D25C2BA}" type="pres">
      <dgm:prSet presAssocID="{7477CBA9-2B24-4F56-B6FE-17E134855A56}" presName="parentText" presStyleLbl="alignNode1" presStyleIdx="2" presStyleCnt="5">
        <dgm:presLayoutVars>
          <dgm:chMax val="1"/>
          <dgm:bulletEnabled val="1"/>
        </dgm:presLayoutVars>
      </dgm:prSet>
      <dgm:spPr/>
    </dgm:pt>
    <dgm:pt modelId="{180CE023-0097-471F-90C3-7E725FCB8B33}" type="pres">
      <dgm:prSet presAssocID="{7477CBA9-2B24-4F56-B6FE-17E134855A56}" presName="descendantText" presStyleLbl="alignAcc1" presStyleIdx="2" presStyleCnt="5">
        <dgm:presLayoutVars>
          <dgm:bulletEnabled val="1"/>
        </dgm:presLayoutVars>
      </dgm:prSet>
      <dgm:spPr/>
    </dgm:pt>
    <dgm:pt modelId="{EDBBD452-24EC-470F-AA93-EC93A1DF68E6}" type="pres">
      <dgm:prSet presAssocID="{A4B1F7F4-A056-4EA5-BC3D-61664F2D97C8}" presName="sp" presStyleCnt="0"/>
      <dgm:spPr/>
    </dgm:pt>
    <dgm:pt modelId="{906243DE-77DC-4519-9EFB-8777BD5D165E}" type="pres">
      <dgm:prSet presAssocID="{584887B8-12DD-4842-9185-2645D29CD70B}" presName="composite" presStyleCnt="0"/>
      <dgm:spPr/>
    </dgm:pt>
    <dgm:pt modelId="{DC016DAB-7ABA-4959-9E0A-1089B10DDD99}" type="pres">
      <dgm:prSet presAssocID="{584887B8-12DD-4842-9185-2645D29CD70B}" presName="parentText" presStyleLbl="alignNode1" presStyleIdx="3" presStyleCnt="5">
        <dgm:presLayoutVars>
          <dgm:chMax val="1"/>
          <dgm:bulletEnabled val="1"/>
        </dgm:presLayoutVars>
      </dgm:prSet>
      <dgm:spPr/>
    </dgm:pt>
    <dgm:pt modelId="{5873B494-B31D-44C2-AF54-5A583EFE225E}" type="pres">
      <dgm:prSet presAssocID="{584887B8-12DD-4842-9185-2645D29CD70B}" presName="descendantText" presStyleLbl="alignAcc1" presStyleIdx="3" presStyleCnt="5">
        <dgm:presLayoutVars>
          <dgm:bulletEnabled val="1"/>
        </dgm:presLayoutVars>
      </dgm:prSet>
      <dgm:spPr/>
    </dgm:pt>
    <dgm:pt modelId="{78C02ECF-E334-43B6-B5F2-12FE75522CF7}" type="pres">
      <dgm:prSet presAssocID="{CE65D9F6-2FBF-4C65-B559-5B0CD3206324}" presName="sp" presStyleCnt="0"/>
      <dgm:spPr/>
    </dgm:pt>
    <dgm:pt modelId="{381E81A1-4CA3-4C21-A97A-A0B25E15F605}" type="pres">
      <dgm:prSet presAssocID="{6C00B985-48F9-42E5-82B4-EA56BC24BC45}" presName="composite" presStyleCnt="0"/>
      <dgm:spPr/>
    </dgm:pt>
    <dgm:pt modelId="{F59FD34E-B481-4480-935E-C8D5C0A9A7AE}" type="pres">
      <dgm:prSet presAssocID="{6C00B985-48F9-42E5-82B4-EA56BC24BC45}" presName="parentText" presStyleLbl="alignNode1" presStyleIdx="4" presStyleCnt="5">
        <dgm:presLayoutVars>
          <dgm:chMax val="1"/>
          <dgm:bulletEnabled val="1"/>
        </dgm:presLayoutVars>
      </dgm:prSet>
      <dgm:spPr/>
    </dgm:pt>
    <dgm:pt modelId="{A33F05B3-8739-4B4B-A63C-C2775CCA81C5}" type="pres">
      <dgm:prSet presAssocID="{6C00B985-48F9-42E5-82B4-EA56BC24BC45}" presName="descendantText" presStyleLbl="alignAcc1" presStyleIdx="4" presStyleCnt="5" custLinFactNeighborY="0">
        <dgm:presLayoutVars>
          <dgm:bulletEnabled val="1"/>
        </dgm:presLayoutVars>
      </dgm:prSet>
      <dgm:spPr/>
    </dgm:pt>
  </dgm:ptLst>
  <dgm:cxnLst>
    <dgm:cxn modelId="{ECC7A501-DB4A-4BFB-AD65-DE65745D7FD4}" type="presOf" srcId="{C729A4E8-A702-4988-A351-146D15190463}" destId="{51857611-92FF-46A1-B617-82A58355176D}" srcOrd="0" destOrd="0" presId="urn:microsoft.com/office/officeart/2005/8/layout/chevron2"/>
    <dgm:cxn modelId="{D08B3502-C679-4D30-8C79-733D1C17EC57}" srcId="{584887B8-12DD-4842-9185-2645D29CD70B}" destId="{9252FE5E-8BC8-43B8-98E4-34B91F60270B}" srcOrd="0" destOrd="0" parTransId="{7CDFF539-62A3-459A-B7C1-977B47ED5230}" sibTransId="{3F48D92E-6D00-4362-855D-D28D7F4CBFE2}"/>
    <dgm:cxn modelId="{E029D71E-DC46-4E21-AC98-0DE52EDD180F}" srcId="{C729A4E8-A702-4988-A351-146D15190463}" destId="{8BA5F33F-BFF0-410D-803B-0C73FEBE6478}" srcOrd="0" destOrd="0" parTransId="{32CFC1DE-F1C8-46AE-9516-D0E499D59929}" sibTransId="{B45F2DF0-45EE-4D52-B436-773EEE4C9B17}"/>
    <dgm:cxn modelId="{9C104A28-8099-405A-BB3A-5A502A805FB9}" srcId="{665314AE-3A2C-4248-A09B-B4FA4E7B7860}" destId="{C729A4E8-A702-4988-A351-146D15190463}" srcOrd="1" destOrd="0" parTransId="{ED78A8D3-3B8A-4B2A-ACAC-C80796FA20B7}" sibTransId="{E48F2848-6B0F-4FF4-BC55-B5C1B5041079}"/>
    <dgm:cxn modelId="{1CC9BA38-B6AA-4212-AD1F-DCBF42E4A68C}" srcId="{7477CBA9-2B24-4F56-B6FE-17E134855A56}" destId="{7C4BF574-0909-41DA-8D5F-AC783B600E72}" srcOrd="0" destOrd="0" parTransId="{937B2608-FB7D-4D3B-A1CC-ADC630C2DA77}" sibTransId="{B9613C43-B630-45DC-8980-37A4508B0DE2}"/>
    <dgm:cxn modelId="{A793C444-A85B-4FB5-9524-BF5D33BA8F27}" srcId="{6C00B985-48F9-42E5-82B4-EA56BC24BC45}" destId="{DC147428-B7A9-4901-BA5E-732C0E70B72A}" srcOrd="0" destOrd="0" parTransId="{A2343CF1-0D41-4A4C-8A31-C5839F55A4EE}" sibTransId="{7CD0ACEE-1436-4386-8E88-2A7E8C64E0F2}"/>
    <dgm:cxn modelId="{94E8CF77-C070-4299-BB27-64B8066DA208}" type="presOf" srcId="{9252FE5E-8BC8-43B8-98E4-34B91F60270B}" destId="{5873B494-B31D-44C2-AF54-5A583EFE225E}" srcOrd="0" destOrd="0" presId="urn:microsoft.com/office/officeart/2005/8/layout/chevron2"/>
    <dgm:cxn modelId="{674D405A-B1D4-401F-9335-C3D74C36FF14}" type="presOf" srcId="{367F54A4-9B07-4655-A2D5-53FD3F9754FA}" destId="{24EDE055-ACC6-4509-94F1-05A35F267E78}" srcOrd="0" destOrd="0" presId="urn:microsoft.com/office/officeart/2005/8/layout/chevron2"/>
    <dgm:cxn modelId="{CA13129E-D461-40D2-A105-5A5AD780AF7F}" type="presOf" srcId="{7C4BF574-0909-41DA-8D5F-AC783B600E72}" destId="{180CE023-0097-471F-90C3-7E725FCB8B33}" srcOrd="0" destOrd="0" presId="urn:microsoft.com/office/officeart/2005/8/layout/chevron2"/>
    <dgm:cxn modelId="{D58A069F-076F-454D-A0D4-0AD42743D633}" type="presOf" srcId="{DC147428-B7A9-4901-BA5E-732C0E70B72A}" destId="{A33F05B3-8739-4B4B-A63C-C2775CCA81C5}" srcOrd="0" destOrd="0" presId="urn:microsoft.com/office/officeart/2005/8/layout/chevron2"/>
    <dgm:cxn modelId="{AEED03A6-D8DD-4F1F-AF33-8F21A8F268DD}" srcId="{665314AE-3A2C-4248-A09B-B4FA4E7B7860}" destId="{6C00B985-48F9-42E5-82B4-EA56BC24BC45}" srcOrd="4" destOrd="0" parTransId="{67B9C242-F0D9-49B8-B9B1-D17C00C89A93}" sibTransId="{42AD0CD9-748D-482C-B502-129FE7DCCB20}"/>
    <dgm:cxn modelId="{5B233AAA-4FD6-48F2-A53C-9D2AAE4847B9}" type="presOf" srcId="{6C00B985-48F9-42E5-82B4-EA56BC24BC45}" destId="{F59FD34E-B481-4480-935E-C8D5C0A9A7AE}" srcOrd="0" destOrd="0" presId="urn:microsoft.com/office/officeart/2005/8/layout/chevron2"/>
    <dgm:cxn modelId="{7F30A5AA-43CB-4547-A96D-2EC19FD156FD}" type="presOf" srcId="{584887B8-12DD-4842-9185-2645D29CD70B}" destId="{DC016DAB-7ABA-4959-9E0A-1089B10DDD99}" srcOrd="0" destOrd="0" presId="urn:microsoft.com/office/officeart/2005/8/layout/chevron2"/>
    <dgm:cxn modelId="{D500C4D2-4F2B-4E18-810E-A09D51B272D3}" srcId="{665314AE-3A2C-4248-A09B-B4FA4E7B7860}" destId="{584887B8-12DD-4842-9185-2645D29CD70B}" srcOrd="3" destOrd="0" parTransId="{57D98B5D-001D-4B59-9D1C-BC66F750F72D}" sibTransId="{CE65D9F6-2FBF-4C65-B559-5B0CD3206324}"/>
    <dgm:cxn modelId="{689377E2-6FD3-44F7-B102-0629DCC84AF9}" type="presOf" srcId="{665314AE-3A2C-4248-A09B-B4FA4E7B7860}" destId="{D2FF6537-F966-4FE3-843D-341EFC4BC56B}" srcOrd="0" destOrd="0" presId="urn:microsoft.com/office/officeart/2005/8/layout/chevron2"/>
    <dgm:cxn modelId="{CBC17EE6-8F15-479C-860B-597BF4D76DE0}" type="presOf" srcId="{8BA5F33F-BFF0-410D-803B-0C73FEBE6478}" destId="{E518980A-2C34-4E3C-82BD-06D7786ABECE}" srcOrd="0" destOrd="0" presId="urn:microsoft.com/office/officeart/2005/8/layout/chevron2"/>
    <dgm:cxn modelId="{EC4FD9EB-3E85-4F35-B6D9-D6C116D1A92A}" type="presOf" srcId="{0150584B-9C22-4D3D-BB8A-B7FB3A7936E9}" destId="{0E6BAB66-EAF7-44E9-AA8A-FB22FAFAF6B2}" srcOrd="0" destOrd="0" presId="urn:microsoft.com/office/officeart/2005/8/layout/chevron2"/>
    <dgm:cxn modelId="{192238ED-B7C9-4CCD-BF29-E0E3E4EE1CA6}" type="presOf" srcId="{7477CBA9-2B24-4F56-B6FE-17E134855A56}" destId="{FEB1AD7E-8244-4D9A-8A7D-C6183D25C2BA}" srcOrd="0" destOrd="0" presId="urn:microsoft.com/office/officeart/2005/8/layout/chevron2"/>
    <dgm:cxn modelId="{D10EB4FA-3D50-479B-9C19-A67F2928D204}" srcId="{665314AE-3A2C-4248-A09B-B4FA4E7B7860}" destId="{367F54A4-9B07-4655-A2D5-53FD3F9754FA}" srcOrd="0" destOrd="0" parTransId="{99380797-71D0-40F4-9E0A-6EEE2FEBE307}" sibTransId="{B4CD62B8-8A5D-43BD-A23D-378F6D0C3AAF}"/>
    <dgm:cxn modelId="{3E57B4FD-7C1B-44F3-A413-21ECE29F6CD1}" srcId="{367F54A4-9B07-4655-A2D5-53FD3F9754FA}" destId="{0150584B-9C22-4D3D-BB8A-B7FB3A7936E9}" srcOrd="0" destOrd="0" parTransId="{FCC1FAE6-902A-4736-8563-B2A1D276CEAF}" sibTransId="{B98BE3AD-F4CF-40D6-B779-14CC502B371B}"/>
    <dgm:cxn modelId="{F06620FE-9DB9-4D01-A01D-16D57E1141BE}" srcId="{665314AE-3A2C-4248-A09B-B4FA4E7B7860}" destId="{7477CBA9-2B24-4F56-B6FE-17E134855A56}" srcOrd="2" destOrd="0" parTransId="{097810DF-E902-46AA-A3B5-79EB770459DB}" sibTransId="{A4B1F7F4-A056-4EA5-BC3D-61664F2D97C8}"/>
    <dgm:cxn modelId="{9F345C65-DB3C-4056-BA39-7F4DAE856A02}" type="presParOf" srcId="{D2FF6537-F966-4FE3-843D-341EFC4BC56B}" destId="{87CE4BFD-E427-4F7C-B19D-C677BBEBFD5D}" srcOrd="0" destOrd="0" presId="urn:microsoft.com/office/officeart/2005/8/layout/chevron2"/>
    <dgm:cxn modelId="{1995D0B7-0EA8-4D25-BF85-3CC3DAE7A4A2}" type="presParOf" srcId="{87CE4BFD-E427-4F7C-B19D-C677BBEBFD5D}" destId="{24EDE055-ACC6-4509-94F1-05A35F267E78}" srcOrd="0" destOrd="0" presId="urn:microsoft.com/office/officeart/2005/8/layout/chevron2"/>
    <dgm:cxn modelId="{26BA3C60-508B-4620-A4FA-C58D4A8234F5}" type="presParOf" srcId="{87CE4BFD-E427-4F7C-B19D-C677BBEBFD5D}" destId="{0E6BAB66-EAF7-44E9-AA8A-FB22FAFAF6B2}" srcOrd="1" destOrd="0" presId="urn:microsoft.com/office/officeart/2005/8/layout/chevron2"/>
    <dgm:cxn modelId="{0AB169D5-2DA6-489C-ADA9-1B59C31B53B6}" type="presParOf" srcId="{D2FF6537-F966-4FE3-843D-341EFC4BC56B}" destId="{27CE8983-6DEE-4D52-A636-D701116FCD70}" srcOrd="1" destOrd="0" presId="urn:microsoft.com/office/officeart/2005/8/layout/chevron2"/>
    <dgm:cxn modelId="{5B1C298B-E3A6-4E8B-8F28-6157E0391536}" type="presParOf" srcId="{D2FF6537-F966-4FE3-843D-341EFC4BC56B}" destId="{D700190D-6227-4849-BA1E-43E3D6D892CD}" srcOrd="2" destOrd="0" presId="urn:microsoft.com/office/officeart/2005/8/layout/chevron2"/>
    <dgm:cxn modelId="{6303DBEB-52FF-43A8-8ECB-4D1106565BD0}" type="presParOf" srcId="{D700190D-6227-4849-BA1E-43E3D6D892CD}" destId="{51857611-92FF-46A1-B617-82A58355176D}" srcOrd="0" destOrd="0" presId="urn:microsoft.com/office/officeart/2005/8/layout/chevron2"/>
    <dgm:cxn modelId="{55A28F44-DF58-4954-86BE-5F15EC295A49}" type="presParOf" srcId="{D700190D-6227-4849-BA1E-43E3D6D892CD}" destId="{E518980A-2C34-4E3C-82BD-06D7786ABECE}" srcOrd="1" destOrd="0" presId="urn:microsoft.com/office/officeart/2005/8/layout/chevron2"/>
    <dgm:cxn modelId="{86F9B4DF-F69A-460C-A2B8-3204181D4014}" type="presParOf" srcId="{D2FF6537-F966-4FE3-843D-341EFC4BC56B}" destId="{EDA8E19F-7699-4AF9-9123-4E50F9EF446A}" srcOrd="3" destOrd="0" presId="urn:microsoft.com/office/officeart/2005/8/layout/chevron2"/>
    <dgm:cxn modelId="{8E6568BB-15C8-4D96-A7D2-981EFE2303F4}" type="presParOf" srcId="{D2FF6537-F966-4FE3-843D-341EFC4BC56B}" destId="{BD3AB107-EABF-444B-B984-68EF4CEBF7F0}" srcOrd="4" destOrd="0" presId="urn:microsoft.com/office/officeart/2005/8/layout/chevron2"/>
    <dgm:cxn modelId="{672CE726-62EC-4F09-892A-90B151080282}" type="presParOf" srcId="{BD3AB107-EABF-444B-B984-68EF4CEBF7F0}" destId="{FEB1AD7E-8244-4D9A-8A7D-C6183D25C2BA}" srcOrd="0" destOrd="0" presId="urn:microsoft.com/office/officeart/2005/8/layout/chevron2"/>
    <dgm:cxn modelId="{592C727D-1B98-4F4D-9417-4ADB5D78A60C}" type="presParOf" srcId="{BD3AB107-EABF-444B-B984-68EF4CEBF7F0}" destId="{180CE023-0097-471F-90C3-7E725FCB8B33}" srcOrd="1" destOrd="0" presId="urn:microsoft.com/office/officeart/2005/8/layout/chevron2"/>
    <dgm:cxn modelId="{C0686B8B-8CE1-490E-BB8C-7414C6543E80}" type="presParOf" srcId="{D2FF6537-F966-4FE3-843D-341EFC4BC56B}" destId="{EDBBD452-24EC-470F-AA93-EC93A1DF68E6}" srcOrd="5" destOrd="0" presId="urn:microsoft.com/office/officeart/2005/8/layout/chevron2"/>
    <dgm:cxn modelId="{35C4ABBE-AE86-486C-8676-3AA7C1B7902B}" type="presParOf" srcId="{D2FF6537-F966-4FE3-843D-341EFC4BC56B}" destId="{906243DE-77DC-4519-9EFB-8777BD5D165E}" srcOrd="6" destOrd="0" presId="urn:microsoft.com/office/officeart/2005/8/layout/chevron2"/>
    <dgm:cxn modelId="{4AE83A31-960C-4BAE-9CAC-7ED724689472}" type="presParOf" srcId="{906243DE-77DC-4519-9EFB-8777BD5D165E}" destId="{DC016DAB-7ABA-4959-9E0A-1089B10DDD99}" srcOrd="0" destOrd="0" presId="urn:microsoft.com/office/officeart/2005/8/layout/chevron2"/>
    <dgm:cxn modelId="{6F2E1C37-89A4-407B-BFAF-D29FA7C369F7}" type="presParOf" srcId="{906243DE-77DC-4519-9EFB-8777BD5D165E}" destId="{5873B494-B31D-44C2-AF54-5A583EFE225E}" srcOrd="1" destOrd="0" presId="urn:microsoft.com/office/officeart/2005/8/layout/chevron2"/>
    <dgm:cxn modelId="{203C0A81-4741-4AE4-A828-3611A9C75513}" type="presParOf" srcId="{D2FF6537-F966-4FE3-843D-341EFC4BC56B}" destId="{78C02ECF-E334-43B6-B5F2-12FE75522CF7}" srcOrd="7" destOrd="0" presId="urn:microsoft.com/office/officeart/2005/8/layout/chevron2"/>
    <dgm:cxn modelId="{B41B1051-E140-4E90-A086-A33558AE6C14}" type="presParOf" srcId="{D2FF6537-F966-4FE3-843D-341EFC4BC56B}" destId="{381E81A1-4CA3-4C21-A97A-A0B25E15F605}" srcOrd="8" destOrd="0" presId="urn:microsoft.com/office/officeart/2005/8/layout/chevron2"/>
    <dgm:cxn modelId="{F3ED02C3-C66D-4198-9F30-85C5A39CCA39}" type="presParOf" srcId="{381E81A1-4CA3-4C21-A97A-A0B25E15F605}" destId="{F59FD34E-B481-4480-935E-C8D5C0A9A7AE}" srcOrd="0" destOrd="0" presId="urn:microsoft.com/office/officeart/2005/8/layout/chevron2"/>
    <dgm:cxn modelId="{65973B43-ACB4-4379-81BF-7671935DD2A9}" type="presParOf" srcId="{381E81A1-4CA3-4C21-A97A-A0B25E15F605}" destId="{A33F05B3-8739-4B4B-A63C-C2775CCA81C5}"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7E906E-C322-4960-8A5F-2221CC77E063}">
      <dsp:nvSpPr>
        <dsp:cNvPr id="0" name=""/>
        <dsp:cNvSpPr/>
      </dsp:nvSpPr>
      <dsp:spPr>
        <a:xfrm>
          <a:off x="3238" y="832697"/>
          <a:ext cx="3157537" cy="1008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en-GB" sz="3500" kern="1200" dirty="0"/>
            <a:t>Introduction</a:t>
          </a:r>
        </a:p>
      </dsp:txBody>
      <dsp:txXfrm>
        <a:off x="3238" y="832697"/>
        <a:ext cx="3157537" cy="1008000"/>
      </dsp:txXfrm>
    </dsp:sp>
    <dsp:sp modelId="{11EEE60E-8544-4E1C-A1CB-8BABFF8929B5}">
      <dsp:nvSpPr>
        <dsp:cNvPr id="0" name=""/>
        <dsp:cNvSpPr/>
      </dsp:nvSpPr>
      <dsp:spPr>
        <a:xfrm>
          <a:off x="3238" y="1840697"/>
          <a:ext cx="3157537" cy="15371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AF618C-7787-4F15-9B3D-EE139FAE739C}">
      <dsp:nvSpPr>
        <dsp:cNvPr id="0" name=""/>
        <dsp:cNvSpPr/>
      </dsp:nvSpPr>
      <dsp:spPr>
        <a:xfrm>
          <a:off x="3602831" y="832697"/>
          <a:ext cx="3157537" cy="1008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en-GB" sz="3500" kern="1200" dirty="0"/>
            <a:t>Body </a:t>
          </a:r>
        </a:p>
      </dsp:txBody>
      <dsp:txXfrm>
        <a:off x="3602831" y="832697"/>
        <a:ext cx="3157537" cy="1008000"/>
      </dsp:txXfrm>
    </dsp:sp>
    <dsp:sp modelId="{D71E0A06-C8A2-4946-8A2C-411BC8A989D2}">
      <dsp:nvSpPr>
        <dsp:cNvPr id="0" name=""/>
        <dsp:cNvSpPr/>
      </dsp:nvSpPr>
      <dsp:spPr>
        <a:xfrm>
          <a:off x="3602831" y="1840697"/>
          <a:ext cx="3157537" cy="15371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723C12-55DA-484B-9F62-1BFA8F460217}">
      <dsp:nvSpPr>
        <dsp:cNvPr id="0" name=""/>
        <dsp:cNvSpPr/>
      </dsp:nvSpPr>
      <dsp:spPr>
        <a:xfrm>
          <a:off x="7202424" y="832697"/>
          <a:ext cx="3157537" cy="1008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en-GB" sz="3500" kern="1200" dirty="0"/>
            <a:t>Conclusion</a:t>
          </a:r>
        </a:p>
      </dsp:txBody>
      <dsp:txXfrm>
        <a:off x="7202424" y="832697"/>
        <a:ext cx="3157537" cy="1008000"/>
      </dsp:txXfrm>
    </dsp:sp>
    <dsp:sp modelId="{D19E13FC-A79B-4747-924F-830079C66B9B}">
      <dsp:nvSpPr>
        <dsp:cNvPr id="0" name=""/>
        <dsp:cNvSpPr/>
      </dsp:nvSpPr>
      <dsp:spPr>
        <a:xfrm>
          <a:off x="7202424" y="1840697"/>
          <a:ext cx="3157537" cy="15371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DE055-ACC6-4509-94F1-05A35F267E78}">
      <dsp:nvSpPr>
        <dsp:cNvPr id="0" name=""/>
        <dsp:cNvSpPr/>
      </dsp:nvSpPr>
      <dsp:spPr>
        <a:xfrm rot="5400000">
          <a:off x="-144690" y="146350"/>
          <a:ext cx="964603" cy="67522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b="1" kern="1200" dirty="0">
              <a:latin typeface="Times New Roman" panose="02020603050405020304" pitchFamily="18" charset="0"/>
              <a:cs typeface="Times New Roman" panose="02020603050405020304" pitchFamily="18" charset="0"/>
            </a:rPr>
            <a:t>1</a:t>
          </a:r>
        </a:p>
      </dsp:txBody>
      <dsp:txXfrm rot="-5400000">
        <a:off x="1" y="339270"/>
        <a:ext cx="675222" cy="289381"/>
      </dsp:txXfrm>
    </dsp:sp>
    <dsp:sp modelId="{0E6BAB66-EAF7-44E9-AA8A-FB22FAFAF6B2}">
      <dsp:nvSpPr>
        <dsp:cNvPr id="0" name=""/>
        <dsp:cNvSpPr/>
      </dsp:nvSpPr>
      <dsp:spPr>
        <a:xfrm rot="5400000">
          <a:off x="5281915" y="-4605033"/>
          <a:ext cx="626992" cy="984037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7368" tIns="24765" rIns="24765" bIns="24765" numCol="1" spcCol="1270" anchor="ctr" anchorCtr="0">
          <a:noAutofit/>
        </a:bodyPr>
        <a:lstStyle/>
        <a:p>
          <a:pPr marL="285750" lvl="1" indent="-285750" algn="l" defTabSz="1733550">
            <a:lnSpc>
              <a:spcPct val="90000"/>
            </a:lnSpc>
            <a:spcBef>
              <a:spcPct val="0"/>
            </a:spcBef>
            <a:spcAft>
              <a:spcPct val="15000"/>
            </a:spcAft>
            <a:buChar char="•"/>
          </a:pPr>
          <a:endParaRPr lang="en-GB" sz="3900" b="1" kern="1200" dirty="0">
            <a:latin typeface="Times New Roman" panose="02020603050405020304" pitchFamily="18" charset="0"/>
            <a:cs typeface="Times New Roman" panose="02020603050405020304" pitchFamily="18" charset="0"/>
          </a:endParaRPr>
        </a:p>
      </dsp:txBody>
      <dsp:txXfrm rot="-5400000">
        <a:off x="675223" y="32266"/>
        <a:ext cx="9809770" cy="565778"/>
      </dsp:txXfrm>
    </dsp:sp>
    <dsp:sp modelId="{51857611-92FF-46A1-B617-82A58355176D}">
      <dsp:nvSpPr>
        <dsp:cNvPr id="0" name=""/>
        <dsp:cNvSpPr/>
      </dsp:nvSpPr>
      <dsp:spPr>
        <a:xfrm rot="5400000">
          <a:off x="-144690" y="992203"/>
          <a:ext cx="964603" cy="67522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b="1" kern="1200" dirty="0">
              <a:latin typeface="Times New Roman" panose="02020603050405020304" pitchFamily="18" charset="0"/>
              <a:cs typeface="Times New Roman" panose="02020603050405020304" pitchFamily="18" charset="0"/>
            </a:rPr>
            <a:t>2</a:t>
          </a:r>
        </a:p>
      </dsp:txBody>
      <dsp:txXfrm rot="-5400000">
        <a:off x="1" y="1185123"/>
        <a:ext cx="675222" cy="289381"/>
      </dsp:txXfrm>
    </dsp:sp>
    <dsp:sp modelId="{E518980A-2C34-4E3C-82BD-06D7786ABECE}">
      <dsp:nvSpPr>
        <dsp:cNvPr id="0" name=""/>
        <dsp:cNvSpPr/>
      </dsp:nvSpPr>
      <dsp:spPr>
        <a:xfrm rot="5400000">
          <a:off x="5281915" y="-3759179"/>
          <a:ext cx="626992" cy="984037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7368" tIns="24765" rIns="24765" bIns="24765" numCol="1" spcCol="1270" anchor="ctr" anchorCtr="0">
          <a:noAutofit/>
        </a:bodyPr>
        <a:lstStyle/>
        <a:p>
          <a:pPr marL="285750" lvl="1" indent="-285750" algn="l" defTabSz="1733550">
            <a:lnSpc>
              <a:spcPct val="90000"/>
            </a:lnSpc>
            <a:spcBef>
              <a:spcPct val="0"/>
            </a:spcBef>
            <a:spcAft>
              <a:spcPct val="15000"/>
            </a:spcAft>
            <a:buNone/>
          </a:pPr>
          <a:r>
            <a:rPr lang="en-GB" sz="3900" b="1" kern="1200" dirty="0">
              <a:latin typeface="Times New Roman" panose="02020603050405020304" pitchFamily="18" charset="0"/>
              <a:cs typeface="Times New Roman" panose="02020603050405020304" pitchFamily="18" charset="0"/>
            </a:rPr>
            <a:t> </a:t>
          </a:r>
        </a:p>
      </dsp:txBody>
      <dsp:txXfrm rot="-5400000">
        <a:off x="675223" y="878120"/>
        <a:ext cx="9809770" cy="565778"/>
      </dsp:txXfrm>
    </dsp:sp>
    <dsp:sp modelId="{FEB1AD7E-8244-4D9A-8A7D-C6183D25C2BA}">
      <dsp:nvSpPr>
        <dsp:cNvPr id="0" name=""/>
        <dsp:cNvSpPr/>
      </dsp:nvSpPr>
      <dsp:spPr>
        <a:xfrm rot="5400000">
          <a:off x="-144690" y="1838057"/>
          <a:ext cx="964603" cy="67522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b="1" kern="1200" dirty="0">
              <a:latin typeface="Times New Roman" panose="02020603050405020304" pitchFamily="18" charset="0"/>
              <a:cs typeface="Times New Roman" panose="02020603050405020304" pitchFamily="18" charset="0"/>
            </a:rPr>
            <a:t>3</a:t>
          </a:r>
        </a:p>
      </dsp:txBody>
      <dsp:txXfrm rot="-5400000">
        <a:off x="1" y="2030977"/>
        <a:ext cx="675222" cy="289381"/>
      </dsp:txXfrm>
    </dsp:sp>
    <dsp:sp modelId="{180CE023-0097-471F-90C3-7E725FCB8B33}">
      <dsp:nvSpPr>
        <dsp:cNvPr id="0" name=""/>
        <dsp:cNvSpPr/>
      </dsp:nvSpPr>
      <dsp:spPr>
        <a:xfrm rot="5400000">
          <a:off x="5281915" y="-2913325"/>
          <a:ext cx="626992" cy="984037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7368" tIns="24765" rIns="24765" bIns="24765" numCol="1" spcCol="1270" anchor="ctr" anchorCtr="0">
          <a:noAutofit/>
        </a:bodyPr>
        <a:lstStyle/>
        <a:p>
          <a:pPr marL="285750" lvl="1" indent="-285750" algn="l" defTabSz="1733550">
            <a:lnSpc>
              <a:spcPct val="90000"/>
            </a:lnSpc>
            <a:spcBef>
              <a:spcPct val="0"/>
            </a:spcBef>
            <a:spcAft>
              <a:spcPct val="15000"/>
            </a:spcAft>
            <a:buChar char="•"/>
          </a:pPr>
          <a:endParaRPr lang="en-GB" sz="3900" b="1" kern="1200" dirty="0">
            <a:latin typeface="Times New Roman" panose="02020603050405020304" pitchFamily="18" charset="0"/>
            <a:cs typeface="Times New Roman" panose="02020603050405020304" pitchFamily="18" charset="0"/>
          </a:endParaRPr>
        </a:p>
      </dsp:txBody>
      <dsp:txXfrm rot="-5400000">
        <a:off x="675223" y="1723974"/>
        <a:ext cx="9809770" cy="565778"/>
      </dsp:txXfrm>
    </dsp:sp>
    <dsp:sp modelId="{DC016DAB-7ABA-4959-9E0A-1089B10DDD99}">
      <dsp:nvSpPr>
        <dsp:cNvPr id="0" name=""/>
        <dsp:cNvSpPr/>
      </dsp:nvSpPr>
      <dsp:spPr>
        <a:xfrm rot="5400000">
          <a:off x="-144690" y="2683911"/>
          <a:ext cx="964603" cy="67522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b="1" kern="1200" dirty="0">
              <a:latin typeface="Times New Roman" panose="02020603050405020304" pitchFamily="18" charset="0"/>
              <a:cs typeface="Times New Roman" panose="02020603050405020304" pitchFamily="18" charset="0"/>
            </a:rPr>
            <a:t>4</a:t>
          </a:r>
        </a:p>
      </dsp:txBody>
      <dsp:txXfrm rot="-5400000">
        <a:off x="1" y="2876831"/>
        <a:ext cx="675222" cy="289381"/>
      </dsp:txXfrm>
    </dsp:sp>
    <dsp:sp modelId="{5873B494-B31D-44C2-AF54-5A583EFE225E}">
      <dsp:nvSpPr>
        <dsp:cNvPr id="0" name=""/>
        <dsp:cNvSpPr/>
      </dsp:nvSpPr>
      <dsp:spPr>
        <a:xfrm rot="5400000">
          <a:off x="5281915" y="-2067471"/>
          <a:ext cx="626992" cy="984037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7368" tIns="24765" rIns="24765" bIns="24765" numCol="1" spcCol="1270" anchor="ctr" anchorCtr="0">
          <a:noAutofit/>
        </a:bodyPr>
        <a:lstStyle/>
        <a:p>
          <a:pPr marL="285750" lvl="1" indent="-285750" algn="l" defTabSz="1733550">
            <a:lnSpc>
              <a:spcPct val="90000"/>
            </a:lnSpc>
            <a:spcBef>
              <a:spcPct val="0"/>
            </a:spcBef>
            <a:spcAft>
              <a:spcPct val="15000"/>
            </a:spcAft>
            <a:buChar char="•"/>
          </a:pPr>
          <a:endParaRPr lang="en-GB" sz="3900" b="1" kern="1200" dirty="0">
            <a:latin typeface="Times New Roman" panose="02020603050405020304" pitchFamily="18" charset="0"/>
            <a:cs typeface="Times New Roman" panose="02020603050405020304" pitchFamily="18" charset="0"/>
          </a:endParaRPr>
        </a:p>
      </dsp:txBody>
      <dsp:txXfrm rot="-5400000">
        <a:off x="675223" y="2569828"/>
        <a:ext cx="9809770" cy="565778"/>
      </dsp:txXfrm>
    </dsp:sp>
    <dsp:sp modelId="{F59FD34E-B481-4480-935E-C8D5C0A9A7AE}">
      <dsp:nvSpPr>
        <dsp:cNvPr id="0" name=""/>
        <dsp:cNvSpPr/>
      </dsp:nvSpPr>
      <dsp:spPr>
        <a:xfrm rot="5400000">
          <a:off x="-144690" y="3529765"/>
          <a:ext cx="964603" cy="67522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b="1" kern="1200" dirty="0">
              <a:latin typeface="Times New Roman" panose="02020603050405020304" pitchFamily="18" charset="0"/>
              <a:cs typeface="Times New Roman" panose="02020603050405020304" pitchFamily="18" charset="0"/>
            </a:rPr>
            <a:t>5</a:t>
          </a:r>
        </a:p>
      </dsp:txBody>
      <dsp:txXfrm rot="-5400000">
        <a:off x="1" y="3722685"/>
        <a:ext cx="675222" cy="289381"/>
      </dsp:txXfrm>
    </dsp:sp>
    <dsp:sp modelId="{A33F05B3-8739-4B4B-A63C-C2775CCA81C5}">
      <dsp:nvSpPr>
        <dsp:cNvPr id="0" name=""/>
        <dsp:cNvSpPr/>
      </dsp:nvSpPr>
      <dsp:spPr>
        <a:xfrm rot="5400000">
          <a:off x="5281915" y="-1221617"/>
          <a:ext cx="626992" cy="984037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7368" tIns="24765" rIns="24765" bIns="24765" numCol="1" spcCol="1270" anchor="ctr" anchorCtr="0">
          <a:noAutofit/>
        </a:bodyPr>
        <a:lstStyle/>
        <a:p>
          <a:pPr marL="285750" lvl="1" indent="-285750" algn="l" defTabSz="1733550">
            <a:lnSpc>
              <a:spcPct val="90000"/>
            </a:lnSpc>
            <a:spcBef>
              <a:spcPct val="0"/>
            </a:spcBef>
            <a:spcAft>
              <a:spcPct val="15000"/>
            </a:spcAft>
            <a:buNone/>
          </a:pPr>
          <a:endParaRPr lang="en-GB" sz="3900" b="1" kern="1200" dirty="0">
            <a:latin typeface="Times New Roman" panose="02020603050405020304" pitchFamily="18" charset="0"/>
            <a:cs typeface="Times New Roman" panose="02020603050405020304" pitchFamily="18" charset="0"/>
          </a:endParaRPr>
        </a:p>
      </dsp:txBody>
      <dsp:txXfrm rot="-5400000">
        <a:off x="675223" y="3415682"/>
        <a:ext cx="9809770" cy="56577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899465-8B03-46BE-B621-E89A24E13162}" type="datetimeFigureOut">
              <a:rPr lang="en-GB" smtClean="0"/>
              <a:t>11/01/2024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7FF66-A801-4723-905F-6724C5C68B71}" type="slidenum">
              <a:rPr lang="en-GB" smtClean="0"/>
              <a:t>‹#›</a:t>
            </a:fld>
            <a:endParaRPr lang="en-GB"/>
          </a:p>
        </p:txBody>
      </p:sp>
    </p:spTree>
    <p:extLst>
      <p:ext uri="{BB962C8B-B14F-4D97-AF65-F5344CB8AC3E}">
        <p14:creationId xmlns:p14="http://schemas.microsoft.com/office/powerpoint/2010/main" val="3420931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FB7FF66-A801-4723-905F-6724C5C68B71}" type="slidenum">
              <a:rPr lang="en-GB" smtClean="0"/>
              <a:t>2</a:t>
            </a:fld>
            <a:endParaRPr lang="en-GB"/>
          </a:p>
        </p:txBody>
      </p:sp>
    </p:spTree>
    <p:extLst>
      <p:ext uri="{BB962C8B-B14F-4D97-AF65-F5344CB8AC3E}">
        <p14:creationId xmlns:p14="http://schemas.microsoft.com/office/powerpoint/2010/main" val="480502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FB7FF66-A801-4723-905F-6724C5C68B71}" type="slidenum">
              <a:rPr lang="en-GB" smtClean="0"/>
              <a:t>20</a:t>
            </a:fld>
            <a:endParaRPr lang="en-GB"/>
          </a:p>
        </p:txBody>
      </p:sp>
    </p:spTree>
    <p:extLst>
      <p:ext uri="{BB962C8B-B14F-4D97-AF65-F5344CB8AC3E}">
        <p14:creationId xmlns:p14="http://schemas.microsoft.com/office/powerpoint/2010/main" val="2892220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7FB7FF66-A801-4723-905F-6724C5C68B71}" type="slidenum">
              <a:rPr lang="en-GB" smtClean="0"/>
              <a:t>21</a:t>
            </a:fld>
            <a:endParaRPr lang="en-GB"/>
          </a:p>
        </p:txBody>
      </p:sp>
    </p:spTree>
    <p:extLst>
      <p:ext uri="{BB962C8B-B14F-4D97-AF65-F5344CB8AC3E}">
        <p14:creationId xmlns:p14="http://schemas.microsoft.com/office/powerpoint/2010/main" val="697939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FB7FF66-A801-4723-905F-6724C5C68B71}" type="slidenum">
              <a:rPr lang="en-GB" smtClean="0"/>
              <a:t>22</a:t>
            </a:fld>
            <a:endParaRPr lang="en-GB"/>
          </a:p>
        </p:txBody>
      </p:sp>
    </p:spTree>
    <p:extLst>
      <p:ext uri="{BB962C8B-B14F-4D97-AF65-F5344CB8AC3E}">
        <p14:creationId xmlns:p14="http://schemas.microsoft.com/office/powerpoint/2010/main" val="1956782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B7FF66-A801-4723-905F-6724C5C68B71}" type="slidenum">
              <a:rPr lang="en-GB" smtClean="0"/>
              <a:t>23</a:t>
            </a:fld>
            <a:endParaRPr lang="en-GB"/>
          </a:p>
        </p:txBody>
      </p:sp>
    </p:spTree>
    <p:extLst>
      <p:ext uri="{BB962C8B-B14F-4D97-AF65-F5344CB8AC3E}">
        <p14:creationId xmlns:p14="http://schemas.microsoft.com/office/powerpoint/2010/main" val="4241468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spcAft>
                <a:spcPts val="400"/>
              </a:spcAft>
            </a:pPr>
            <a:endParaRPr lang="en-GB" sz="1800" dirty="0">
              <a:effectLst/>
              <a:latin typeface="Rockwell" panose="02060603020205020403" pitchFamily="18" charset="0"/>
              <a:ea typeface="SimSu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FB7FF66-A801-4723-905F-6724C5C68B71}" type="slidenum">
              <a:rPr lang="en-GB" smtClean="0"/>
              <a:t>24</a:t>
            </a:fld>
            <a:endParaRPr lang="en-GB"/>
          </a:p>
        </p:txBody>
      </p:sp>
    </p:spTree>
    <p:extLst>
      <p:ext uri="{BB962C8B-B14F-4D97-AF65-F5344CB8AC3E}">
        <p14:creationId xmlns:p14="http://schemas.microsoft.com/office/powerpoint/2010/main" val="24888917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FB7FF66-A801-4723-905F-6724C5C68B71}" type="slidenum">
              <a:rPr lang="en-GB" smtClean="0"/>
              <a:t>25</a:t>
            </a:fld>
            <a:endParaRPr lang="en-GB"/>
          </a:p>
        </p:txBody>
      </p:sp>
    </p:spTree>
    <p:extLst>
      <p:ext uri="{BB962C8B-B14F-4D97-AF65-F5344CB8AC3E}">
        <p14:creationId xmlns:p14="http://schemas.microsoft.com/office/powerpoint/2010/main" val="9428854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400"/>
              </a:spcAft>
            </a:pPr>
            <a:endParaRPr lang="en-GB" dirty="0"/>
          </a:p>
        </p:txBody>
      </p:sp>
      <p:sp>
        <p:nvSpPr>
          <p:cNvPr id="4" name="Slide Number Placeholder 3"/>
          <p:cNvSpPr>
            <a:spLocks noGrp="1"/>
          </p:cNvSpPr>
          <p:nvPr>
            <p:ph type="sldNum" sz="quarter" idx="5"/>
          </p:nvPr>
        </p:nvSpPr>
        <p:spPr/>
        <p:txBody>
          <a:bodyPr/>
          <a:lstStyle/>
          <a:p>
            <a:fld id="{7FB7FF66-A801-4723-905F-6724C5C68B71}" type="slidenum">
              <a:rPr lang="en-GB" smtClean="0"/>
              <a:t>26</a:t>
            </a:fld>
            <a:endParaRPr lang="en-GB"/>
          </a:p>
        </p:txBody>
      </p:sp>
    </p:spTree>
    <p:extLst>
      <p:ext uri="{BB962C8B-B14F-4D97-AF65-F5344CB8AC3E}">
        <p14:creationId xmlns:p14="http://schemas.microsoft.com/office/powerpoint/2010/main" val="28485527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FB7FF66-A801-4723-905F-6724C5C68B71}" type="slidenum">
              <a:rPr lang="en-GB" smtClean="0"/>
              <a:t>27</a:t>
            </a:fld>
            <a:endParaRPr lang="en-GB"/>
          </a:p>
        </p:txBody>
      </p:sp>
    </p:spTree>
    <p:extLst>
      <p:ext uri="{BB962C8B-B14F-4D97-AF65-F5344CB8AC3E}">
        <p14:creationId xmlns:p14="http://schemas.microsoft.com/office/powerpoint/2010/main" val="386613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FB7FF66-A801-4723-905F-6724C5C68B71}" type="slidenum">
              <a:rPr lang="en-GB" smtClean="0"/>
              <a:t>28</a:t>
            </a:fld>
            <a:endParaRPr lang="en-GB"/>
          </a:p>
        </p:txBody>
      </p:sp>
    </p:spTree>
    <p:extLst>
      <p:ext uri="{BB962C8B-B14F-4D97-AF65-F5344CB8AC3E}">
        <p14:creationId xmlns:p14="http://schemas.microsoft.com/office/powerpoint/2010/main" val="732438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400"/>
              </a:spcAft>
            </a:pPr>
            <a:endParaRPr lang="en-GB" sz="1800" dirty="0">
              <a:effectLst/>
              <a:latin typeface="Rockwell" panose="02060603020205020403" pitchFamily="18" charset="0"/>
              <a:ea typeface="SimSu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FB7FF66-A801-4723-905F-6724C5C68B71}" type="slidenum">
              <a:rPr lang="en-GB" smtClean="0"/>
              <a:t>29</a:t>
            </a:fld>
            <a:endParaRPr lang="en-GB"/>
          </a:p>
        </p:txBody>
      </p:sp>
    </p:spTree>
    <p:extLst>
      <p:ext uri="{BB962C8B-B14F-4D97-AF65-F5344CB8AC3E}">
        <p14:creationId xmlns:p14="http://schemas.microsoft.com/office/powerpoint/2010/main" val="3497700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9" name="Google Shape;499;p52:notes"/>
          <p:cNvSpPr txBox="1">
            <a:spLocks noGrp="1"/>
          </p:cNvSpPr>
          <p:nvPr>
            <p:ph type="body" idx="1"/>
          </p:nvPr>
        </p:nvSpPr>
        <p:spPr>
          <a:xfrm>
            <a:off x="701675" y="4419600"/>
            <a:ext cx="5618162" cy="4187825"/>
          </a:xfrm>
          <a:prstGeom prst="rect">
            <a:avLst/>
          </a:prstGeom>
          <a:noFill/>
          <a:ln>
            <a:noFill/>
          </a:ln>
        </p:spPr>
        <p:txBody>
          <a:bodyPr spcFirstLastPara="1" wrap="square" lIns="91475" tIns="45725" rIns="91475" bIns="45725" anchor="t" anchorCtr="0">
            <a:noAutofit/>
          </a:bodyPr>
          <a:lstStyle/>
          <a:p>
            <a:pPr marL="0" lvl="0" indent="0" algn="l" rtl="0">
              <a:spcBef>
                <a:spcPts val="0"/>
              </a:spcBef>
              <a:spcAft>
                <a:spcPts val="0"/>
              </a:spcAft>
              <a:buNone/>
            </a:pPr>
            <a:endParaRPr dirty="0"/>
          </a:p>
        </p:txBody>
      </p:sp>
      <p:sp>
        <p:nvSpPr>
          <p:cNvPr id="500" name="Google Shape;500;p52:notes"/>
          <p:cNvSpPr txBox="1"/>
          <p:nvPr/>
        </p:nvSpPr>
        <p:spPr>
          <a:xfrm>
            <a:off x="3976687" y="8839200"/>
            <a:ext cx="3041650" cy="465137"/>
          </a:xfrm>
          <a:prstGeom prst="rect">
            <a:avLst/>
          </a:prstGeom>
          <a:noFill/>
          <a:ln>
            <a:noFill/>
          </a:ln>
        </p:spPr>
        <p:txBody>
          <a:bodyPr spcFirstLastPara="1" wrap="square" lIns="91475" tIns="45725" rIns="91475" bIns="45725" anchor="b" anchorCtr="0">
            <a:noAutofit/>
          </a:bodyPr>
          <a:lstStyle/>
          <a:p>
            <a:pPr marL="0" marR="0" lvl="0" indent="0" algn="r" rtl="0">
              <a:lnSpc>
                <a:spcPct val="100000"/>
              </a:lnSpc>
              <a:spcBef>
                <a:spcPts val="0"/>
              </a:spcBef>
              <a:spcAft>
                <a:spcPts val="0"/>
              </a:spcAft>
              <a:buClr>
                <a:srgbClr val="000000"/>
              </a:buClr>
              <a:buSzPts val="1100"/>
              <a:buFont typeface="Tahoma"/>
              <a:buNone/>
            </a:pPr>
            <a:fld id="{00000000-1234-1234-1234-123412341234}" type="slidenum">
              <a:rPr lang="en-US" sz="1100" b="0" i="0" u="none">
                <a:solidFill>
                  <a:srgbClr val="000000"/>
                </a:solidFill>
                <a:latin typeface="Tahoma"/>
                <a:ea typeface="Tahoma"/>
                <a:cs typeface="Tahoma"/>
                <a:sym typeface="Tahoma"/>
              </a:rPr>
              <a:t>4</a:t>
            </a:fld>
            <a:endParaRPr dirty="0"/>
          </a:p>
        </p:txBody>
      </p:sp>
    </p:spTree>
    <p:extLst>
      <p:ext uri="{BB962C8B-B14F-4D97-AF65-F5344CB8AC3E}">
        <p14:creationId xmlns:p14="http://schemas.microsoft.com/office/powerpoint/2010/main" val="388119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FB7FF66-A801-4723-905F-6724C5C68B71}" type="slidenum">
              <a:rPr lang="en-GB" smtClean="0"/>
              <a:t>30</a:t>
            </a:fld>
            <a:endParaRPr lang="en-GB"/>
          </a:p>
        </p:txBody>
      </p:sp>
    </p:spTree>
    <p:extLst>
      <p:ext uri="{BB962C8B-B14F-4D97-AF65-F5344CB8AC3E}">
        <p14:creationId xmlns:p14="http://schemas.microsoft.com/office/powerpoint/2010/main" val="41408078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7FB7FF66-A801-4723-905F-6724C5C68B71}" type="slidenum">
              <a:rPr lang="en-GB" smtClean="0"/>
              <a:t>31</a:t>
            </a:fld>
            <a:endParaRPr lang="en-GB"/>
          </a:p>
        </p:txBody>
      </p:sp>
    </p:spTree>
    <p:extLst>
      <p:ext uri="{BB962C8B-B14F-4D97-AF65-F5344CB8AC3E}">
        <p14:creationId xmlns:p14="http://schemas.microsoft.com/office/powerpoint/2010/main" val="25471497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28600">
              <a:spcBef>
                <a:spcPts val="1200"/>
              </a:spcBef>
              <a:spcAft>
                <a:spcPts val="400"/>
              </a:spcAft>
            </a:pPr>
            <a:endParaRPr lang="en-GB"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FB7FF66-A801-4723-905F-6724C5C68B71}" type="slidenum">
              <a:rPr lang="en-GB" smtClean="0"/>
              <a:t>32</a:t>
            </a:fld>
            <a:endParaRPr lang="en-GB"/>
          </a:p>
        </p:txBody>
      </p:sp>
    </p:spTree>
    <p:extLst>
      <p:ext uri="{BB962C8B-B14F-4D97-AF65-F5344CB8AC3E}">
        <p14:creationId xmlns:p14="http://schemas.microsoft.com/office/powerpoint/2010/main" val="17195131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FB7FF66-A801-4723-905F-6724C5C68B71}" type="slidenum">
              <a:rPr lang="en-GB" smtClean="0"/>
              <a:t>33</a:t>
            </a:fld>
            <a:endParaRPr lang="en-GB"/>
          </a:p>
        </p:txBody>
      </p:sp>
    </p:spTree>
    <p:extLst>
      <p:ext uri="{BB962C8B-B14F-4D97-AF65-F5344CB8AC3E}">
        <p14:creationId xmlns:p14="http://schemas.microsoft.com/office/powerpoint/2010/main" val="23536085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FB7FF66-A801-4723-905F-6724C5C68B71}" type="slidenum">
              <a:rPr lang="en-GB" smtClean="0"/>
              <a:t>34</a:t>
            </a:fld>
            <a:endParaRPr lang="en-GB"/>
          </a:p>
        </p:txBody>
      </p:sp>
    </p:spTree>
    <p:extLst>
      <p:ext uri="{BB962C8B-B14F-4D97-AF65-F5344CB8AC3E}">
        <p14:creationId xmlns:p14="http://schemas.microsoft.com/office/powerpoint/2010/main" val="10236772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7FB7FF66-A801-4723-905F-6724C5C68B71}" type="slidenum">
              <a:rPr lang="en-GB" smtClean="0"/>
              <a:t>35</a:t>
            </a:fld>
            <a:endParaRPr lang="en-GB"/>
          </a:p>
        </p:txBody>
      </p:sp>
    </p:spTree>
    <p:extLst>
      <p:ext uri="{BB962C8B-B14F-4D97-AF65-F5344CB8AC3E}">
        <p14:creationId xmlns:p14="http://schemas.microsoft.com/office/powerpoint/2010/main" val="14674967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FB7FF66-A801-4723-905F-6724C5C68B71}" type="slidenum">
              <a:rPr lang="en-GB" smtClean="0"/>
              <a:t>39</a:t>
            </a:fld>
            <a:endParaRPr lang="en-GB"/>
          </a:p>
        </p:txBody>
      </p:sp>
    </p:spTree>
    <p:extLst>
      <p:ext uri="{BB962C8B-B14F-4D97-AF65-F5344CB8AC3E}">
        <p14:creationId xmlns:p14="http://schemas.microsoft.com/office/powerpoint/2010/main" val="29155316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BA65DEB-382D-4EF2-9C1F-EF6B6B07574C}" type="slidenum">
              <a:rPr lang="en-GB" smtClean="0"/>
              <a:t>40</a:t>
            </a:fld>
            <a:endParaRPr lang="en-GB"/>
          </a:p>
        </p:txBody>
      </p:sp>
    </p:spTree>
    <p:extLst>
      <p:ext uri="{BB962C8B-B14F-4D97-AF65-F5344CB8AC3E}">
        <p14:creationId xmlns:p14="http://schemas.microsoft.com/office/powerpoint/2010/main" val="2061029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9" name="Google Shape;499;p52:notes"/>
          <p:cNvSpPr txBox="1">
            <a:spLocks noGrp="1"/>
          </p:cNvSpPr>
          <p:nvPr>
            <p:ph type="body" idx="1"/>
          </p:nvPr>
        </p:nvSpPr>
        <p:spPr>
          <a:xfrm>
            <a:off x="701675" y="4419600"/>
            <a:ext cx="5618162" cy="4187825"/>
          </a:xfrm>
          <a:prstGeom prst="rect">
            <a:avLst/>
          </a:prstGeom>
          <a:noFill/>
          <a:ln>
            <a:noFill/>
          </a:ln>
        </p:spPr>
        <p:txBody>
          <a:bodyPr spcFirstLastPara="1" wrap="square" lIns="91475" tIns="45725" rIns="91475" bIns="45725" anchor="t" anchorCtr="0">
            <a:noAutofit/>
          </a:bodyPr>
          <a:lstStyle/>
          <a:p>
            <a:pPr marL="0" lvl="0" indent="0" algn="l" rtl="0">
              <a:spcBef>
                <a:spcPts val="0"/>
              </a:spcBef>
              <a:spcAft>
                <a:spcPts val="0"/>
              </a:spcAft>
              <a:buNone/>
            </a:pPr>
            <a:endParaRPr dirty="0"/>
          </a:p>
        </p:txBody>
      </p:sp>
      <p:sp>
        <p:nvSpPr>
          <p:cNvPr id="500" name="Google Shape;500;p52:notes"/>
          <p:cNvSpPr txBox="1"/>
          <p:nvPr/>
        </p:nvSpPr>
        <p:spPr>
          <a:xfrm>
            <a:off x="3976687" y="8839200"/>
            <a:ext cx="3041650" cy="465137"/>
          </a:xfrm>
          <a:prstGeom prst="rect">
            <a:avLst/>
          </a:prstGeom>
          <a:noFill/>
          <a:ln>
            <a:noFill/>
          </a:ln>
        </p:spPr>
        <p:txBody>
          <a:bodyPr spcFirstLastPara="1" wrap="square" lIns="91475" tIns="45725" rIns="91475" bIns="45725" anchor="b" anchorCtr="0">
            <a:noAutofit/>
          </a:bodyPr>
          <a:lstStyle/>
          <a:p>
            <a:pPr marL="0" marR="0" lvl="0" indent="0" algn="r" rtl="0">
              <a:lnSpc>
                <a:spcPct val="100000"/>
              </a:lnSpc>
              <a:spcBef>
                <a:spcPts val="0"/>
              </a:spcBef>
              <a:spcAft>
                <a:spcPts val="0"/>
              </a:spcAft>
              <a:buClr>
                <a:srgbClr val="000000"/>
              </a:buClr>
              <a:buSzPts val="1100"/>
              <a:buFont typeface="Tahoma"/>
              <a:buNone/>
            </a:pPr>
            <a:fld id="{00000000-1234-1234-1234-123412341234}" type="slidenum">
              <a:rPr lang="en-US" sz="1100" b="0" i="0" u="none">
                <a:solidFill>
                  <a:srgbClr val="000000"/>
                </a:solidFill>
                <a:latin typeface="Tahoma"/>
                <a:ea typeface="Tahoma"/>
                <a:cs typeface="Tahoma"/>
                <a:sym typeface="Tahoma"/>
              </a:rPr>
              <a:t>5</a:t>
            </a:fld>
            <a:endParaRPr dirty="0"/>
          </a:p>
        </p:txBody>
      </p:sp>
    </p:spTree>
    <p:extLst>
      <p:ext uri="{BB962C8B-B14F-4D97-AF65-F5344CB8AC3E}">
        <p14:creationId xmlns:p14="http://schemas.microsoft.com/office/powerpoint/2010/main" val="2317416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9" name="Google Shape;499;p52:notes"/>
          <p:cNvSpPr txBox="1">
            <a:spLocks noGrp="1"/>
          </p:cNvSpPr>
          <p:nvPr>
            <p:ph type="body" idx="1"/>
          </p:nvPr>
        </p:nvSpPr>
        <p:spPr>
          <a:xfrm>
            <a:off x="701675" y="4419600"/>
            <a:ext cx="5618162" cy="4187825"/>
          </a:xfrm>
          <a:prstGeom prst="rect">
            <a:avLst/>
          </a:prstGeom>
          <a:noFill/>
          <a:ln>
            <a:noFill/>
          </a:ln>
        </p:spPr>
        <p:txBody>
          <a:bodyPr spcFirstLastPara="1" wrap="square" lIns="91475" tIns="45725" rIns="91475" bIns="45725" anchor="t" anchorCtr="0">
            <a:noAutofit/>
          </a:bodyPr>
          <a:lstStyle/>
          <a:p>
            <a:pPr marL="0" lvl="0" indent="0" algn="l" rtl="0">
              <a:spcBef>
                <a:spcPts val="0"/>
              </a:spcBef>
              <a:spcAft>
                <a:spcPts val="0"/>
              </a:spcAft>
              <a:buNone/>
            </a:pPr>
            <a:endParaRPr dirty="0"/>
          </a:p>
        </p:txBody>
      </p:sp>
      <p:sp>
        <p:nvSpPr>
          <p:cNvPr id="500" name="Google Shape;500;p52:notes"/>
          <p:cNvSpPr txBox="1"/>
          <p:nvPr/>
        </p:nvSpPr>
        <p:spPr>
          <a:xfrm>
            <a:off x="3976687" y="8839200"/>
            <a:ext cx="3041650" cy="465137"/>
          </a:xfrm>
          <a:prstGeom prst="rect">
            <a:avLst/>
          </a:prstGeom>
          <a:noFill/>
          <a:ln>
            <a:noFill/>
          </a:ln>
        </p:spPr>
        <p:txBody>
          <a:bodyPr spcFirstLastPara="1" wrap="square" lIns="91475" tIns="45725" rIns="91475" bIns="45725" anchor="b" anchorCtr="0">
            <a:noAutofit/>
          </a:bodyPr>
          <a:lstStyle/>
          <a:p>
            <a:pPr marL="0" marR="0" lvl="0" indent="0" algn="r" rtl="0">
              <a:lnSpc>
                <a:spcPct val="100000"/>
              </a:lnSpc>
              <a:spcBef>
                <a:spcPts val="0"/>
              </a:spcBef>
              <a:spcAft>
                <a:spcPts val="0"/>
              </a:spcAft>
              <a:buClr>
                <a:srgbClr val="000000"/>
              </a:buClr>
              <a:buSzPts val="1100"/>
              <a:buFont typeface="Tahoma"/>
              <a:buNone/>
            </a:pPr>
            <a:fld id="{00000000-1234-1234-1234-123412341234}" type="slidenum">
              <a:rPr lang="en-US" sz="1100" b="0" i="0" u="none">
                <a:solidFill>
                  <a:srgbClr val="000000"/>
                </a:solidFill>
                <a:latin typeface="Tahoma"/>
                <a:ea typeface="Tahoma"/>
                <a:cs typeface="Tahoma"/>
                <a:sym typeface="Tahoma"/>
              </a:rPr>
              <a:t>14</a:t>
            </a:fld>
            <a:endParaRPr dirty="0"/>
          </a:p>
        </p:txBody>
      </p:sp>
    </p:spTree>
    <p:extLst>
      <p:ext uri="{BB962C8B-B14F-4D97-AF65-F5344CB8AC3E}">
        <p14:creationId xmlns:p14="http://schemas.microsoft.com/office/powerpoint/2010/main" val="3876461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buFont typeface="Arial" panose="020B0604020202020204" pitchFamily="34" charset="0"/>
              <a:buChar char="•"/>
            </a:pPr>
            <a:endParaRPr lang="en-US" sz="1200" cap="none" spc="0" dirty="0">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FB7FF66-A801-4723-905F-6724C5C68B71}" type="slidenum">
              <a:rPr lang="en-GB" smtClean="0"/>
              <a:t>15</a:t>
            </a:fld>
            <a:endParaRPr lang="en-GB"/>
          </a:p>
        </p:txBody>
      </p:sp>
    </p:spTree>
    <p:extLst>
      <p:ext uri="{BB962C8B-B14F-4D97-AF65-F5344CB8AC3E}">
        <p14:creationId xmlns:p14="http://schemas.microsoft.com/office/powerpoint/2010/main" val="4139141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FB7FF66-A801-4723-905F-6724C5C68B71}" type="slidenum">
              <a:rPr lang="en-GB" smtClean="0"/>
              <a:t>16</a:t>
            </a:fld>
            <a:endParaRPr lang="en-GB"/>
          </a:p>
        </p:txBody>
      </p:sp>
    </p:spTree>
    <p:extLst>
      <p:ext uri="{BB962C8B-B14F-4D97-AF65-F5344CB8AC3E}">
        <p14:creationId xmlns:p14="http://schemas.microsoft.com/office/powerpoint/2010/main" val="64541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FB7FF66-A801-4723-905F-6724C5C68B71}" type="slidenum">
              <a:rPr lang="en-GB" smtClean="0"/>
              <a:t>17</a:t>
            </a:fld>
            <a:endParaRPr lang="en-GB"/>
          </a:p>
        </p:txBody>
      </p:sp>
    </p:spTree>
    <p:extLst>
      <p:ext uri="{BB962C8B-B14F-4D97-AF65-F5344CB8AC3E}">
        <p14:creationId xmlns:p14="http://schemas.microsoft.com/office/powerpoint/2010/main" val="1176010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pple-system"/>
              </a:rPr>
              <a:t>A "call to action" (CTA) is a phrase or statement that urges or prompts the audience or readers to take a specific action after consuming certain content. </a:t>
            </a:r>
            <a:endParaRPr lang="en-GB" dirty="0"/>
          </a:p>
        </p:txBody>
      </p:sp>
      <p:sp>
        <p:nvSpPr>
          <p:cNvPr id="4" name="Slide Number Placeholder 3"/>
          <p:cNvSpPr>
            <a:spLocks noGrp="1"/>
          </p:cNvSpPr>
          <p:nvPr>
            <p:ph type="sldNum" sz="quarter" idx="5"/>
          </p:nvPr>
        </p:nvSpPr>
        <p:spPr/>
        <p:txBody>
          <a:bodyPr/>
          <a:lstStyle/>
          <a:p>
            <a:fld id="{7FB7FF66-A801-4723-905F-6724C5C68B71}" type="slidenum">
              <a:rPr lang="en-GB" smtClean="0"/>
              <a:t>18</a:t>
            </a:fld>
            <a:endParaRPr lang="en-GB"/>
          </a:p>
        </p:txBody>
      </p:sp>
    </p:spTree>
    <p:extLst>
      <p:ext uri="{BB962C8B-B14F-4D97-AF65-F5344CB8AC3E}">
        <p14:creationId xmlns:p14="http://schemas.microsoft.com/office/powerpoint/2010/main" val="2943482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7FB7FF66-A801-4723-905F-6724C5C68B71}" type="slidenum">
              <a:rPr lang="en-GB" smtClean="0"/>
              <a:t>19</a:t>
            </a:fld>
            <a:endParaRPr lang="en-GB"/>
          </a:p>
        </p:txBody>
      </p:sp>
    </p:spTree>
    <p:extLst>
      <p:ext uri="{BB962C8B-B14F-4D97-AF65-F5344CB8AC3E}">
        <p14:creationId xmlns:p14="http://schemas.microsoft.com/office/powerpoint/2010/main" val="3629925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en-US" altLang="zh-CN"/>
              <a:t>Click to edit Master title style</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zh-CN" altLang="en-US"/>
          </a:p>
        </p:txBody>
      </p:sp>
      <p:sp>
        <p:nvSpPr>
          <p:cNvPr id="4" name="日期占位符 3">
            <a:extLst>
              <a:ext uri="{FF2B5EF4-FFF2-40B4-BE49-F238E27FC236}">
                <a16:creationId xmlns:a16="http://schemas.microsoft.com/office/drawing/2014/main" id="{C456B0D0-E622-0677-C67E-A4C5609F8E0E}"/>
              </a:ext>
            </a:extLst>
          </p:cNvPr>
          <p:cNvSpPr>
            <a:spLocks noGrp="1"/>
          </p:cNvSpPr>
          <p:nvPr>
            <p:ph type="dt" sz="half" idx="10"/>
          </p:nvPr>
        </p:nvSpPr>
        <p:spPr/>
        <p:txBody>
          <a:bodyPr/>
          <a:lstStyle>
            <a:lvl1pPr>
              <a:defRPr/>
            </a:lvl1pPr>
          </a:lstStyle>
          <a:p>
            <a:fld id="{A584C87F-82D6-41C9-8289-20725546E37A}" type="datetimeFigureOut">
              <a:rPr lang="en-GB" smtClean="0"/>
              <a:t>11/01/2024</a:t>
            </a:fld>
            <a:endParaRPr lang="en-GB"/>
          </a:p>
        </p:txBody>
      </p:sp>
      <p:sp>
        <p:nvSpPr>
          <p:cNvPr id="5" name="页脚占位符 4">
            <a:extLst>
              <a:ext uri="{FF2B5EF4-FFF2-40B4-BE49-F238E27FC236}">
                <a16:creationId xmlns:a16="http://schemas.microsoft.com/office/drawing/2014/main" id="{C5B35C6A-01C8-7D91-F5FB-B1E116A9077A}"/>
              </a:ext>
            </a:extLst>
          </p:cNvPr>
          <p:cNvSpPr>
            <a:spLocks noGrp="1"/>
          </p:cNvSpPr>
          <p:nvPr>
            <p:ph type="ftr" sz="quarter" idx="11"/>
          </p:nvPr>
        </p:nvSpPr>
        <p:spPr/>
        <p:txBody>
          <a:bodyPr/>
          <a:lstStyle>
            <a:lvl1pPr>
              <a:defRPr/>
            </a:lvl1pPr>
          </a:lstStyle>
          <a:p>
            <a:endParaRPr lang="en-GB"/>
          </a:p>
        </p:txBody>
      </p:sp>
      <p:sp>
        <p:nvSpPr>
          <p:cNvPr id="6" name="灯片编号占位符 5">
            <a:extLst>
              <a:ext uri="{FF2B5EF4-FFF2-40B4-BE49-F238E27FC236}">
                <a16:creationId xmlns:a16="http://schemas.microsoft.com/office/drawing/2014/main" id="{243F8BED-0250-5092-4E77-1F3477EEF638}"/>
              </a:ext>
            </a:extLst>
          </p:cNvPr>
          <p:cNvSpPr>
            <a:spLocks noGrp="1"/>
          </p:cNvSpPr>
          <p:nvPr>
            <p:ph type="sldNum" sz="quarter" idx="12"/>
          </p:nvPr>
        </p:nvSpPr>
        <p:spPr/>
        <p:txBody>
          <a:bodyPr/>
          <a:lstStyle>
            <a:lvl1pPr>
              <a:defRPr/>
            </a:lvl1pPr>
          </a:lstStyle>
          <a:p>
            <a:fld id="{9B2AD844-2ABC-46D1-823D-BE380A3C36BF}" type="slidenum">
              <a:rPr lang="en-GB" smtClean="0"/>
              <a:t>‹#›</a:t>
            </a:fld>
            <a:endParaRPr lang="en-GB"/>
          </a:p>
        </p:txBody>
      </p:sp>
    </p:spTree>
    <p:extLst>
      <p:ext uri="{BB962C8B-B14F-4D97-AF65-F5344CB8AC3E}">
        <p14:creationId xmlns:p14="http://schemas.microsoft.com/office/powerpoint/2010/main" val="3139364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日期占位符 3">
            <a:extLst>
              <a:ext uri="{FF2B5EF4-FFF2-40B4-BE49-F238E27FC236}">
                <a16:creationId xmlns:a16="http://schemas.microsoft.com/office/drawing/2014/main" id="{18A8378F-24FC-8B3E-B62B-C96E1A3CF66E}"/>
              </a:ext>
            </a:extLst>
          </p:cNvPr>
          <p:cNvSpPr>
            <a:spLocks noGrp="1"/>
          </p:cNvSpPr>
          <p:nvPr>
            <p:ph type="dt" sz="half" idx="10"/>
          </p:nvPr>
        </p:nvSpPr>
        <p:spPr/>
        <p:txBody>
          <a:bodyPr/>
          <a:lstStyle>
            <a:lvl1pPr>
              <a:defRPr/>
            </a:lvl1pPr>
          </a:lstStyle>
          <a:p>
            <a:fld id="{A584C87F-82D6-41C9-8289-20725546E37A}" type="datetimeFigureOut">
              <a:rPr lang="en-GB" smtClean="0"/>
              <a:t>11/01/2024</a:t>
            </a:fld>
            <a:endParaRPr lang="en-GB"/>
          </a:p>
        </p:txBody>
      </p:sp>
      <p:sp>
        <p:nvSpPr>
          <p:cNvPr id="5" name="页脚占位符 4">
            <a:extLst>
              <a:ext uri="{FF2B5EF4-FFF2-40B4-BE49-F238E27FC236}">
                <a16:creationId xmlns:a16="http://schemas.microsoft.com/office/drawing/2014/main" id="{D41EF5DF-1312-588A-2117-5CA3E399861E}"/>
              </a:ext>
            </a:extLst>
          </p:cNvPr>
          <p:cNvSpPr>
            <a:spLocks noGrp="1"/>
          </p:cNvSpPr>
          <p:nvPr>
            <p:ph type="ftr" sz="quarter" idx="11"/>
          </p:nvPr>
        </p:nvSpPr>
        <p:spPr/>
        <p:txBody>
          <a:bodyPr/>
          <a:lstStyle>
            <a:lvl1pPr>
              <a:defRPr/>
            </a:lvl1pPr>
          </a:lstStyle>
          <a:p>
            <a:endParaRPr lang="en-GB"/>
          </a:p>
        </p:txBody>
      </p:sp>
      <p:sp>
        <p:nvSpPr>
          <p:cNvPr id="6" name="灯片编号占位符 5">
            <a:extLst>
              <a:ext uri="{FF2B5EF4-FFF2-40B4-BE49-F238E27FC236}">
                <a16:creationId xmlns:a16="http://schemas.microsoft.com/office/drawing/2014/main" id="{1DD29222-1773-52D3-D577-4CCD03E93592}"/>
              </a:ext>
            </a:extLst>
          </p:cNvPr>
          <p:cNvSpPr>
            <a:spLocks noGrp="1"/>
          </p:cNvSpPr>
          <p:nvPr>
            <p:ph type="sldNum" sz="quarter" idx="12"/>
          </p:nvPr>
        </p:nvSpPr>
        <p:spPr/>
        <p:txBody>
          <a:bodyPr/>
          <a:lstStyle>
            <a:lvl1pPr>
              <a:defRPr/>
            </a:lvl1pPr>
          </a:lstStyle>
          <a:p>
            <a:fld id="{9B2AD844-2ABC-46D1-823D-BE380A3C36BF}" type="slidenum">
              <a:rPr lang="en-GB" smtClean="0"/>
              <a:t>‹#›</a:t>
            </a:fld>
            <a:endParaRPr lang="en-GB"/>
          </a:p>
        </p:txBody>
      </p:sp>
    </p:spTree>
    <p:extLst>
      <p:ext uri="{BB962C8B-B14F-4D97-AF65-F5344CB8AC3E}">
        <p14:creationId xmlns:p14="http://schemas.microsoft.com/office/powerpoint/2010/main" val="2715510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en-US" altLang="zh-CN"/>
              <a:t>Click to edit Master title style</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日期占位符 3">
            <a:extLst>
              <a:ext uri="{FF2B5EF4-FFF2-40B4-BE49-F238E27FC236}">
                <a16:creationId xmlns:a16="http://schemas.microsoft.com/office/drawing/2014/main" id="{64CD65FF-9D37-C9F7-A5A6-8BD9474E9F65}"/>
              </a:ext>
            </a:extLst>
          </p:cNvPr>
          <p:cNvSpPr>
            <a:spLocks noGrp="1"/>
          </p:cNvSpPr>
          <p:nvPr>
            <p:ph type="dt" sz="half" idx="10"/>
          </p:nvPr>
        </p:nvSpPr>
        <p:spPr/>
        <p:txBody>
          <a:bodyPr/>
          <a:lstStyle>
            <a:lvl1pPr>
              <a:defRPr/>
            </a:lvl1pPr>
          </a:lstStyle>
          <a:p>
            <a:fld id="{A584C87F-82D6-41C9-8289-20725546E37A}" type="datetimeFigureOut">
              <a:rPr lang="en-GB" smtClean="0"/>
              <a:t>11/01/2024</a:t>
            </a:fld>
            <a:endParaRPr lang="en-GB"/>
          </a:p>
        </p:txBody>
      </p:sp>
      <p:sp>
        <p:nvSpPr>
          <p:cNvPr id="5" name="页脚占位符 4">
            <a:extLst>
              <a:ext uri="{FF2B5EF4-FFF2-40B4-BE49-F238E27FC236}">
                <a16:creationId xmlns:a16="http://schemas.microsoft.com/office/drawing/2014/main" id="{942273E0-3CEA-6C0A-E539-7CE0021D4A3C}"/>
              </a:ext>
            </a:extLst>
          </p:cNvPr>
          <p:cNvSpPr>
            <a:spLocks noGrp="1"/>
          </p:cNvSpPr>
          <p:nvPr>
            <p:ph type="ftr" sz="quarter" idx="11"/>
          </p:nvPr>
        </p:nvSpPr>
        <p:spPr/>
        <p:txBody>
          <a:bodyPr/>
          <a:lstStyle>
            <a:lvl1pPr>
              <a:defRPr/>
            </a:lvl1pPr>
          </a:lstStyle>
          <a:p>
            <a:endParaRPr lang="en-GB"/>
          </a:p>
        </p:txBody>
      </p:sp>
      <p:sp>
        <p:nvSpPr>
          <p:cNvPr id="6" name="灯片编号占位符 5">
            <a:extLst>
              <a:ext uri="{FF2B5EF4-FFF2-40B4-BE49-F238E27FC236}">
                <a16:creationId xmlns:a16="http://schemas.microsoft.com/office/drawing/2014/main" id="{CC014E18-1845-7A00-47AB-EDA7F66F800F}"/>
              </a:ext>
            </a:extLst>
          </p:cNvPr>
          <p:cNvSpPr>
            <a:spLocks noGrp="1"/>
          </p:cNvSpPr>
          <p:nvPr>
            <p:ph type="sldNum" sz="quarter" idx="12"/>
          </p:nvPr>
        </p:nvSpPr>
        <p:spPr/>
        <p:txBody>
          <a:bodyPr/>
          <a:lstStyle>
            <a:lvl1pPr>
              <a:defRPr/>
            </a:lvl1pPr>
          </a:lstStyle>
          <a:p>
            <a:fld id="{9B2AD844-2ABC-46D1-823D-BE380A3C36BF}" type="slidenum">
              <a:rPr lang="en-GB" smtClean="0"/>
              <a:t>‹#›</a:t>
            </a:fld>
            <a:endParaRPr lang="en-GB"/>
          </a:p>
        </p:txBody>
      </p:sp>
    </p:spTree>
    <p:extLst>
      <p:ext uri="{BB962C8B-B14F-4D97-AF65-F5344CB8AC3E}">
        <p14:creationId xmlns:p14="http://schemas.microsoft.com/office/powerpoint/2010/main" val="1020392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en-US" altLang="zh-CN"/>
              <a:t>Click to edit Master title style</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zh-CN" altLang="en-US"/>
          </a:p>
        </p:txBody>
      </p:sp>
      <p:sp>
        <p:nvSpPr>
          <p:cNvPr id="4" name="日期占位符 3">
            <a:extLst>
              <a:ext uri="{FF2B5EF4-FFF2-40B4-BE49-F238E27FC236}">
                <a16:creationId xmlns:a16="http://schemas.microsoft.com/office/drawing/2014/main" id="{A4C7252F-51A2-B9C0-AFD4-954E1D640D3E}"/>
              </a:ext>
            </a:extLst>
          </p:cNvPr>
          <p:cNvSpPr>
            <a:spLocks noGrp="1"/>
          </p:cNvSpPr>
          <p:nvPr>
            <p:ph type="dt" sz="half" idx="10"/>
          </p:nvPr>
        </p:nvSpPr>
        <p:spPr/>
        <p:txBody>
          <a:bodyPr/>
          <a:lstStyle>
            <a:lvl1pPr>
              <a:defRPr/>
            </a:lvl1pPr>
          </a:lstStyle>
          <a:p>
            <a:pPr>
              <a:defRPr/>
            </a:pPr>
            <a:fld id="{75D2D3CD-4512-40DF-A625-C3776EA24FD1}" type="datetime1">
              <a:rPr lang="en-US" altLang="zh-CN"/>
              <a:pPr>
                <a:defRPr/>
              </a:pPr>
              <a:t>1/11/2024</a:t>
            </a:fld>
            <a:endParaRPr lang="zh-CN" altLang="en-US"/>
          </a:p>
        </p:txBody>
      </p:sp>
      <p:sp>
        <p:nvSpPr>
          <p:cNvPr id="5" name="页脚占位符 4">
            <a:extLst>
              <a:ext uri="{FF2B5EF4-FFF2-40B4-BE49-F238E27FC236}">
                <a16:creationId xmlns:a16="http://schemas.microsoft.com/office/drawing/2014/main" id="{6A172935-C80A-2530-DD5A-ADB9940DCA4A}"/>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BD6684AD-EA0E-4BB6-633A-C1F17BD66D6B}"/>
              </a:ext>
            </a:extLst>
          </p:cNvPr>
          <p:cNvSpPr>
            <a:spLocks noGrp="1"/>
          </p:cNvSpPr>
          <p:nvPr>
            <p:ph type="sldNum" sz="quarter" idx="12"/>
          </p:nvPr>
        </p:nvSpPr>
        <p:spPr/>
        <p:txBody>
          <a:bodyPr/>
          <a:lstStyle>
            <a:lvl1pPr>
              <a:defRPr/>
            </a:lvl1pPr>
          </a:lstStyle>
          <a:p>
            <a:pPr>
              <a:defRPr/>
            </a:pPr>
            <a:fld id="{0146D44D-19E9-4ACA-9E7C-1F72E61DDBF0}" type="slidenum">
              <a:rPr lang="zh-CN" altLang="en-US"/>
              <a:pPr>
                <a:defRPr/>
              </a:pPr>
              <a:t>‹#›</a:t>
            </a:fld>
            <a:endParaRPr lang="zh-CN" altLang="en-US"/>
          </a:p>
        </p:txBody>
      </p:sp>
    </p:spTree>
    <p:extLst>
      <p:ext uri="{BB962C8B-B14F-4D97-AF65-F5344CB8AC3E}">
        <p14:creationId xmlns:p14="http://schemas.microsoft.com/office/powerpoint/2010/main" val="3684978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日期占位符 3">
            <a:extLst>
              <a:ext uri="{FF2B5EF4-FFF2-40B4-BE49-F238E27FC236}">
                <a16:creationId xmlns:a16="http://schemas.microsoft.com/office/drawing/2014/main" id="{DE718C6F-E761-DAEB-2D96-308D9BF1B8CC}"/>
              </a:ext>
            </a:extLst>
          </p:cNvPr>
          <p:cNvSpPr>
            <a:spLocks noGrp="1"/>
          </p:cNvSpPr>
          <p:nvPr>
            <p:ph type="dt" sz="half" idx="10"/>
          </p:nvPr>
        </p:nvSpPr>
        <p:spPr/>
        <p:txBody>
          <a:bodyPr/>
          <a:lstStyle>
            <a:lvl1pPr>
              <a:defRPr/>
            </a:lvl1pPr>
          </a:lstStyle>
          <a:p>
            <a:pPr>
              <a:defRPr/>
            </a:pPr>
            <a:fld id="{BDB52E14-0997-4EC4-BDC6-28F20ACC7FAE}" type="datetime1">
              <a:rPr lang="en-US" altLang="zh-CN"/>
              <a:pPr>
                <a:defRPr/>
              </a:pPr>
              <a:t>1/11/2024</a:t>
            </a:fld>
            <a:endParaRPr lang="zh-CN" altLang="en-US"/>
          </a:p>
        </p:txBody>
      </p:sp>
      <p:sp>
        <p:nvSpPr>
          <p:cNvPr id="5" name="页脚占位符 4">
            <a:extLst>
              <a:ext uri="{FF2B5EF4-FFF2-40B4-BE49-F238E27FC236}">
                <a16:creationId xmlns:a16="http://schemas.microsoft.com/office/drawing/2014/main" id="{124CE3AF-2EC8-010A-F74F-6731769A4BFA}"/>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991675C-7599-0A54-1971-99DEADE2AEB6}"/>
              </a:ext>
            </a:extLst>
          </p:cNvPr>
          <p:cNvSpPr>
            <a:spLocks noGrp="1"/>
          </p:cNvSpPr>
          <p:nvPr>
            <p:ph type="sldNum" sz="quarter" idx="12"/>
          </p:nvPr>
        </p:nvSpPr>
        <p:spPr/>
        <p:txBody>
          <a:bodyPr/>
          <a:lstStyle>
            <a:lvl1pPr>
              <a:defRPr/>
            </a:lvl1pPr>
          </a:lstStyle>
          <a:p>
            <a:pPr>
              <a:defRPr/>
            </a:pPr>
            <a:fld id="{8219EC10-55A1-49B2-BF4A-03DD866DF7F0}" type="slidenum">
              <a:rPr lang="zh-CN" altLang="en-US"/>
              <a:pPr>
                <a:defRPr/>
              </a:pPr>
              <a:t>‹#›</a:t>
            </a:fld>
            <a:endParaRPr lang="zh-CN" altLang="en-US"/>
          </a:p>
        </p:txBody>
      </p:sp>
    </p:spTree>
    <p:extLst>
      <p:ext uri="{BB962C8B-B14F-4D97-AF65-F5344CB8AC3E}">
        <p14:creationId xmlns:p14="http://schemas.microsoft.com/office/powerpoint/2010/main" val="1776066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en-US" altLang="zh-CN"/>
              <a:t>Click to edit Master title style</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日期占位符 3">
            <a:extLst>
              <a:ext uri="{FF2B5EF4-FFF2-40B4-BE49-F238E27FC236}">
                <a16:creationId xmlns:a16="http://schemas.microsoft.com/office/drawing/2014/main" id="{6CB132A4-A8BC-69BA-E315-E8337899D5C9}"/>
              </a:ext>
            </a:extLst>
          </p:cNvPr>
          <p:cNvSpPr>
            <a:spLocks noGrp="1"/>
          </p:cNvSpPr>
          <p:nvPr>
            <p:ph type="dt" sz="half" idx="10"/>
          </p:nvPr>
        </p:nvSpPr>
        <p:spPr/>
        <p:txBody>
          <a:bodyPr/>
          <a:lstStyle>
            <a:lvl1pPr>
              <a:defRPr/>
            </a:lvl1pPr>
          </a:lstStyle>
          <a:p>
            <a:pPr>
              <a:defRPr/>
            </a:pPr>
            <a:fld id="{30D54A51-5877-4637-896F-D4E57A84F735}" type="datetime1">
              <a:rPr lang="en-US" altLang="zh-CN"/>
              <a:pPr>
                <a:defRPr/>
              </a:pPr>
              <a:t>1/11/2024</a:t>
            </a:fld>
            <a:endParaRPr lang="zh-CN" altLang="en-US"/>
          </a:p>
        </p:txBody>
      </p:sp>
      <p:sp>
        <p:nvSpPr>
          <p:cNvPr id="5" name="页脚占位符 4">
            <a:extLst>
              <a:ext uri="{FF2B5EF4-FFF2-40B4-BE49-F238E27FC236}">
                <a16:creationId xmlns:a16="http://schemas.microsoft.com/office/drawing/2014/main" id="{B8B66BE2-4FEB-AA41-064A-B169CD0321B7}"/>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C7B8A1F-67D7-6FCA-F252-A57ED8E63AFD}"/>
              </a:ext>
            </a:extLst>
          </p:cNvPr>
          <p:cNvSpPr>
            <a:spLocks noGrp="1"/>
          </p:cNvSpPr>
          <p:nvPr>
            <p:ph type="sldNum" sz="quarter" idx="12"/>
          </p:nvPr>
        </p:nvSpPr>
        <p:spPr/>
        <p:txBody>
          <a:bodyPr/>
          <a:lstStyle>
            <a:lvl1pPr>
              <a:defRPr/>
            </a:lvl1pPr>
          </a:lstStyle>
          <a:p>
            <a:pPr>
              <a:defRPr/>
            </a:pPr>
            <a:fld id="{614D168D-19F1-4A89-A861-7FD722A8382A}" type="slidenum">
              <a:rPr lang="zh-CN" altLang="en-US"/>
              <a:pPr>
                <a:defRPr/>
              </a:pPr>
              <a:t>‹#›</a:t>
            </a:fld>
            <a:endParaRPr lang="zh-CN" altLang="en-US"/>
          </a:p>
        </p:txBody>
      </p:sp>
    </p:spTree>
    <p:extLst>
      <p:ext uri="{BB962C8B-B14F-4D97-AF65-F5344CB8AC3E}">
        <p14:creationId xmlns:p14="http://schemas.microsoft.com/office/powerpoint/2010/main" val="4268767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日期占位符 3">
            <a:extLst>
              <a:ext uri="{FF2B5EF4-FFF2-40B4-BE49-F238E27FC236}">
                <a16:creationId xmlns:a16="http://schemas.microsoft.com/office/drawing/2014/main" id="{062FCC24-99D3-512A-62F3-2EABF64C19CB}"/>
              </a:ext>
            </a:extLst>
          </p:cNvPr>
          <p:cNvSpPr>
            <a:spLocks noGrp="1"/>
          </p:cNvSpPr>
          <p:nvPr>
            <p:ph type="dt" sz="half" idx="10"/>
          </p:nvPr>
        </p:nvSpPr>
        <p:spPr/>
        <p:txBody>
          <a:bodyPr/>
          <a:lstStyle>
            <a:lvl1pPr>
              <a:defRPr/>
            </a:lvl1pPr>
          </a:lstStyle>
          <a:p>
            <a:pPr>
              <a:defRPr/>
            </a:pPr>
            <a:fld id="{21F8EF9F-8D28-4083-AE42-09559D98E395}" type="datetime1">
              <a:rPr lang="en-US" altLang="zh-CN"/>
              <a:pPr>
                <a:defRPr/>
              </a:pPr>
              <a:t>1/11/2024</a:t>
            </a:fld>
            <a:endParaRPr lang="zh-CN" altLang="en-US"/>
          </a:p>
        </p:txBody>
      </p:sp>
      <p:sp>
        <p:nvSpPr>
          <p:cNvPr id="6" name="页脚占位符 4">
            <a:extLst>
              <a:ext uri="{FF2B5EF4-FFF2-40B4-BE49-F238E27FC236}">
                <a16:creationId xmlns:a16="http://schemas.microsoft.com/office/drawing/2014/main" id="{FB755FE7-3A7C-DD19-7D3C-5F57011C3B96}"/>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85700B29-A794-C1D7-A0C0-F8618F3E7BD6}"/>
              </a:ext>
            </a:extLst>
          </p:cNvPr>
          <p:cNvSpPr>
            <a:spLocks noGrp="1"/>
          </p:cNvSpPr>
          <p:nvPr>
            <p:ph type="sldNum" sz="quarter" idx="12"/>
          </p:nvPr>
        </p:nvSpPr>
        <p:spPr/>
        <p:txBody>
          <a:bodyPr/>
          <a:lstStyle>
            <a:lvl1pPr>
              <a:defRPr/>
            </a:lvl1pPr>
          </a:lstStyle>
          <a:p>
            <a:pPr>
              <a:defRPr/>
            </a:pPr>
            <a:fld id="{17099780-0ED9-414C-93AF-D67598DC3455}" type="slidenum">
              <a:rPr lang="zh-CN" altLang="en-US"/>
              <a:pPr>
                <a:defRPr/>
              </a:pPr>
              <a:t>‹#›</a:t>
            </a:fld>
            <a:endParaRPr lang="zh-CN" altLang="en-US"/>
          </a:p>
        </p:txBody>
      </p:sp>
    </p:spTree>
    <p:extLst>
      <p:ext uri="{BB962C8B-B14F-4D97-AF65-F5344CB8AC3E}">
        <p14:creationId xmlns:p14="http://schemas.microsoft.com/office/powerpoint/2010/main" val="3993968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a:t>Click to edit Master title style</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日期占位符 3">
            <a:extLst>
              <a:ext uri="{FF2B5EF4-FFF2-40B4-BE49-F238E27FC236}">
                <a16:creationId xmlns:a16="http://schemas.microsoft.com/office/drawing/2014/main" id="{50A2619E-C450-4074-1134-B8267C481831}"/>
              </a:ext>
            </a:extLst>
          </p:cNvPr>
          <p:cNvSpPr>
            <a:spLocks noGrp="1"/>
          </p:cNvSpPr>
          <p:nvPr>
            <p:ph type="dt" sz="half" idx="10"/>
          </p:nvPr>
        </p:nvSpPr>
        <p:spPr/>
        <p:txBody>
          <a:bodyPr/>
          <a:lstStyle>
            <a:lvl1pPr>
              <a:defRPr/>
            </a:lvl1pPr>
          </a:lstStyle>
          <a:p>
            <a:pPr>
              <a:defRPr/>
            </a:pPr>
            <a:fld id="{CE509CD4-90F9-4B29-828C-750C93C42201}" type="datetime1">
              <a:rPr lang="en-US" altLang="zh-CN"/>
              <a:pPr>
                <a:defRPr/>
              </a:pPr>
              <a:t>1/11/2024</a:t>
            </a:fld>
            <a:endParaRPr lang="zh-CN" altLang="en-US"/>
          </a:p>
        </p:txBody>
      </p:sp>
      <p:sp>
        <p:nvSpPr>
          <p:cNvPr id="8" name="页脚占位符 4">
            <a:extLst>
              <a:ext uri="{FF2B5EF4-FFF2-40B4-BE49-F238E27FC236}">
                <a16:creationId xmlns:a16="http://schemas.microsoft.com/office/drawing/2014/main" id="{AA533E75-F186-7450-6A3D-60DA5C0E09B0}"/>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D66FEB29-9F68-5EFE-B2C7-BDBC629560E6}"/>
              </a:ext>
            </a:extLst>
          </p:cNvPr>
          <p:cNvSpPr>
            <a:spLocks noGrp="1"/>
          </p:cNvSpPr>
          <p:nvPr>
            <p:ph type="sldNum" sz="quarter" idx="12"/>
          </p:nvPr>
        </p:nvSpPr>
        <p:spPr/>
        <p:txBody>
          <a:bodyPr/>
          <a:lstStyle>
            <a:lvl1pPr>
              <a:defRPr/>
            </a:lvl1pPr>
          </a:lstStyle>
          <a:p>
            <a:pPr>
              <a:defRPr/>
            </a:pPr>
            <a:fld id="{2ECB2C9D-0BFA-477A-9005-CFA71B379288}" type="slidenum">
              <a:rPr lang="zh-CN" altLang="en-US"/>
              <a:pPr>
                <a:defRPr/>
              </a:pPr>
              <a:t>‹#›</a:t>
            </a:fld>
            <a:endParaRPr lang="zh-CN" altLang="en-US"/>
          </a:p>
        </p:txBody>
      </p:sp>
    </p:spTree>
    <p:extLst>
      <p:ext uri="{BB962C8B-B14F-4D97-AF65-F5344CB8AC3E}">
        <p14:creationId xmlns:p14="http://schemas.microsoft.com/office/powerpoint/2010/main" val="1773652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日期占位符 3">
            <a:extLst>
              <a:ext uri="{FF2B5EF4-FFF2-40B4-BE49-F238E27FC236}">
                <a16:creationId xmlns:a16="http://schemas.microsoft.com/office/drawing/2014/main" id="{DF0BA061-72BD-27AB-708E-060A7FC7A0FD}"/>
              </a:ext>
            </a:extLst>
          </p:cNvPr>
          <p:cNvSpPr>
            <a:spLocks noGrp="1"/>
          </p:cNvSpPr>
          <p:nvPr>
            <p:ph type="dt" sz="half" idx="10"/>
          </p:nvPr>
        </p:nvSpPr>
        <p:spPr/>
        <p:txBody>
          <a:bodyPr/>
          <a:lstStyle>
            <a:lvl1pPr>
              <a:defRPr/>
            </a:lvl1pPr>
          </a:lstStyle>
          <a:p>
            <a:pPr>
              <a:defRPr/>
            </a:pPr>
            <a:fld id="{78F6F832-62EC-47FB-9739-A0FD614CF7BA}" type="datetime1">
              <a:rPr lang="en-US" altLang="zh-CN"/>
              <a:pPr>
                <a:defRPr/>
              </a:pPr>
              <a:t>1/11/2024</a:t>
            </a:fld>
            <a:endParaRPr lang="zh-CN" altLang="en-US"/>
          </a:p>
        </p:txBody>
      </p:sp>
      <p:sp>
        <p:nvSpPr>
          <p:cNvPr id="4" name="页脚占位符 4">
            <a:extLst>
              <a:ext uri="{FF2B5EF4-FFF2-40B4-BE49-F238E27FC236}">
                <a16:creationId xmlns:a16="http://schemas.microsoft.com/office/drawing/2014/main" id="{32260058-738A-5C17-2F7F-214D5C3DC07A}"/>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28BE3FBA-A738-363A-A31C-798A5A273C4F}"/>
              </a:ext>
            </a:extLst>
          </p:cNvPr>
          <p:cNvSpPr>
            <a:spLocks noGrp="1"/>
          </p:cNvSpPr>
          <p:nvPr>
            <p:ph type="sldNum" sz="quarter" idx="12"/>
          </p:nvPr>
        </p:nvSpPr>
        <p:spPr/>
        <p:txBody>
          <a:bodyPr/>
          <a:lstStyle>
            <a:lvl1pPr>
              <a:defRPr/>
            </a:lvl1pPr>
          </a:lstStyle>
          <a:p>
            <a:pPr>
              <a:defRPr/>
            </a:pPr>
            <a:fld id="{EE55B39B-866F-440B-9378-08F5485F2476}" type="slidenum">
              <a:rPr lang="zh-CN" altLang="en-US"/>
              <a:pPr>
                <a:defRPr/>
              </a:pPr>
              <a:t>‹#›</a:t>
            </a:fld>
            <a:endParaRPr lang="zh-CN" altLang="en-US"/>
          </a:p>
        </p:txBody>
      </p:sp>
    </p:spTree>
    <p:extLst>
      <p:ext uri="{BB962C8B-B14F-4D97-AF65-F5344CB8AC3E}">
        <p14:creationId xmlns:p14="http://schemas.microsoft.com/office/powerpoint/2010/main" val="438029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EB5E3E86-B766-95DB-57C0-68CF8348BA8A}"/>
              </a:ext>
            </a:extLst>
          </p:cNvPr>
          <p:cNvSpPr>
            <a:spLocks noGrp="1"/>
          </p:cNvSpPr>
          <p:nvPr>
            <p:ph type="dt" sz="half" idx="10"/>
          </p:nvPr>
        </p:nvSpPr>
        <p:spPr/>
        <p:txBody>
          <a:bodyPr/>
          <a:lstStyle>
            <a:lvl1pPr>
              <a:defRPr/>
            </a:lvl1pPr>
          </a:lstStyle>
          <a:p>
            <a:pPr>
              <a:defRPr/>
            </a:pPr>
            <a:fld id="{4D9B1615-127C-4EC8-B18A-3230E60E3A8B}" type="datetime1">
              <a:rPr lang="en-US" altLang="zh-CN"/>
              <a:pPr>
                <a:defRPr/>
              </a:pPr>
              <a:t>1/11/2024</a:t>
            </a:fld>
            <a:endParaRPr lang="zh-CN" altLang="en-US"/>
          </a:p>
        </p:txBody>
      </p:sp>
      <p:sp>
        <p:nvSpPr>
          <p:cNvPr id="3" name="页脚占位符 4">
            <a:extLst>
              <a:ext uri="{FF2B5EF4-FFF2-40B4-BE49-F238E27FC236}">
                <a16:creationId xmlns:a16="http://schemas.microsoft.com/office/drawing/2014/main" id="{40C6AE10-288A-3918-5036-749A809D15C0}"/>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2B436B08-FAE7-39BE-0EA3-38D31E5FE2D9}"/>
              </a:ext>
            </a:extLst>
          </p:cNvPr>
          <p:cNvSpPr>
            <a:spLocks noGrp="1"/>
          </p:cNvSpPr>
          <p:nvPr>
            <p:ph type="sldNum" sz="quarter" idx="12"/>
          </p:nvPr>
        </p:nvSpPr>
        <p:spPr/>
        <p:txBody>
          <a:bodyPr/>
          <a:lstStyle>
            <a:lvl1pPr>
              <a:defRPr/>
            </a:lvl1pPr>
          </a:lstStyle>
          <a:p>
            <a:pPr>
              <a:defRPr/>
            </a:pPr>
            <a:fld id="{1D05E88B-DC26-4CF8-8EF0-F770C6A4EADA}" type="slidenum">
              <a:rPr lang="zh-CN" altLang="en-US"/>
              <a:pPr>
                <a:defRPr/>
              </a:pPr>
              <a:t>‹#›</a:t>
            </a:fld>
            <a:endParaRPr lang="zh-CN" altLang="en-US"/>
          </a:p>
        </p:txBody>
      </p:sp>
    </p:spTree>
    <p:extLst>
      <p:ext uri="{BB962C8B-B14F-4D97-AF65-F5344CB8AC3E}">
        <p14:creationId xmlns:p14="http://schemas.microsoft.com/office/powerpoint/2010/main" val="32609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en-US" altLang="zh-CN"/>
              <a:t>Click to edit Master title style</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日期占位符 3">
            <a:extLst>
              <a:ext uri="{FF2B5EF4-FFF2-40B4-BE49-F238E27FC236}">
                <a16:creationId xmlns:a16="http://schemas.microsoft.com/office/drawing/2014/main" id="{7907F32D-5C6C-1E5C-2650-301E1FD651D7}"/>
              </a:ext>
            </a:extLst>
          </p:cNvPr>
          <p:cNvSpPr>
            <a:spLocks noGrp="1"/>
          </p:cNvSpPr>
          <p:nvPr>
            <p:ph type="dt" sz="half" idx="10"/>
          </p:nvPr>
        </p:nvSpPr>
        <p:spPr/>
        <p:txBody>
          <a:bodyPr/>
          <a:lstStyle>
            <a:lvl1pPr>
              <a:defRPr/>
            </a:lvl1pPr>
          </a:lstStyle>
          <a:p>
            <a:pPr>
              <a:defRPr/>
            </a:pPr>
            <a:fld id="{E456B508-8866-4814-B08F-0B1AA869D946}" type="datetime1">
              <a:rPr lang="en-US" altLang="zh-CN"/>
              <a:pPr>
                <a:defRPr/>
              </a:pPr>
              <a:t>1/11/2024</a:t>
            </a:fld>
            <a:endParaRPr lang="zh-CN" altLang="en-US"/>
          </a:p>
        </p:txBody>
      </p:sp>
      <p:sp>
        <p:nvSpPr>
          <p:cNvPr id="6" name="页脚占位符 4">
            <a:extLst>
              <a:ext uri="{FF2B5EF4-FFF2-40B4-BE49-F238E27FC236}">
                <a16:creationId xmlns:a16="http://schemas.microsoft.com/office/drawing/2014/main" id="{B6CD361A-4186-27FA-9CB1-20DAC2383551}"/>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D6438617-3AF5-6606-404A-84CC76471365}"/>
              </a:ext>
            </a:extLst>
          </p:cNvPr>
          <p:cNvSpPr>
            <a:spLocks noGrp="1"/>
          </p:cNvSpPr>
          <p:nvPr>
            <p:ph type="sldNum" sz="quarter" idx="12"/>
          </p:nvPr>
        </p:nvSpPr>
        <p:spPr/>
        <p:txBody>
          <a:bodyPr/>
          <a:lstStyle>
            <a:lvl1pPr>
              <a:defRPr/>
            </a:lvl1pPr>
          </a:lstStyle>
          <a:p>
            <a:pPr>
              <a:defRPr/>
            </a:pPr>
            <a:fld id="{A12CA61F-8E39-4F96-ABF0-6CBD1CEF48F7}" type="slidenum">
              <a:rPr lang="zh-CN" altLang="en-US"/>
              <a:pPr>
                <a:defRPr/>
              </a:pPr>
              <a:t>‹#›</a:t>
            </a:fld>
            <a:endParaRPr lang="zh-CN" altLang="en-US"/>
          </a:p>
        </p:txBody>
      </p:sp>
    </p:spTree>
    <p:extLst>
      <p:ext uri="{BB962C8B-B14F-4D97-AF65-F5344CB8AC3E}">
        <p14:creationId xmlns:p14="http://schemas.microsoft.com/office/powerpoint/2010/main" val="3055880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日期占位符 3">
            <a:extLst>
              <a:ext uri="{FF2B5EF4-FFF2-40B4-BE49-F238E27FC236}">
                <a16:creationId xmlns:a16="http://schemas.microsoft.com/office/drawing/2014/main" id="{FF71646C-65DB-F6F7-64C9-8603B2034DF4}"/>
              </a:ext>
            </a:extLst>
          </p:cNvPr>
          <p:cNvSpPr>
            <a:spLocks noGrp="1"/>
          </p:cNvSpPr>
          <p:nvPr>
            <p:ph type="dt" sz="half" idx="10"/>
          </p:nvPr>
        </p:nvSpPr>
        <p:spPr/>
        <p:txBody>
          <a:bodyPr/>
          <a:lstStyle>
            <a:lvl1pPr>
              <a:defRPr/>
            </a:lvl1pPr>
          </a:lstStyle>
          <a:p>
            <a:fld id="{A584C87F-82D6-41C9-8289-20725546E37A}" type="datetimeFigureOut">
              <a:rPr lang="en-GB" smtClean="0"/>
              <a:t>11/01/2024</a:t>
            </a:fld>
            <a:endParaRPr lang="en-GB"/>
          </a:p>
        </p:txBody>
      </p:sp>
      <p:sp>
        <p:nvSpPr>
          <p:cNvPr id="5" name="页脚占位符 4">
            <a:extLst>
              <a:ext uri="{FF2B5EF4-FFF2-40B4-BE49-F238E27FC236}">
                <a16:creationId xmlns:a16="http://schemas.microsoft.com/office/drawing/2014/main" id="{634F43D8-4CA7-A65C-8184-D65699A6D112}"/>
              </a:ext>
            </a:extLst>
          </p:cNvPr>
          <p:cNvSpPr>
            <a:spLocks noGrp="1"/>
          </p:cNvSpPr>
          <p:nvPr>
            <p:ph type="ftr" sz="quarter" idx="11"/>
          </p:nvPr>
        </p:nvSpPr>
        <p:spPr/>
        <p:txBody>
          <a:bodyPr/>
          <a:lstStyle>
            <a:lvl1pPr>
              <a:defRPr/>
            </a:lvl1pPr>
          </a:lstStyle>
          <a:p>
            <a:endParaRPr lang="en-GB"/>
          </a:p>
        </p:txBody>
      </p:sp>
      <p:sp>
        <p:nvSpPr>
          <p:cNvPr id="6" name="灯片编号占位符 5">
            <a:extLst>
              <a:ext uri="{FF2B5EF4-FFF2-40B4-BE49-F238E27FC236}">
                <a16:creationId xmlns:a16="http://schemas.microsoft.com/office/drawing/2014/main" id="{DE9FD501-9C5D-9EF3-EB32-4BFC496560D2}"/>
              </a:ext>
            </a:extLst>
          </p:cNvPr>
          <p:cNvSpPr>
            <a:spLocks noGrp="1"/>
          </p:cNvSpPr>
          <p:nvPr>
            <p:ph type="sldNum" sz="quarter" idx="12"/>
          </p:nvPr>
        </p:nvSpPr>
        <p:spPr/>
        <p:txBody>
          <a:bodyPr/>
          <a:lstStyle>
            <a:lvl1pPr>
              <a:defRPr/>
            </a:lvl1pPr>
          </a:lstStyle>
          <a:p>
            <a:fld id="{9B2AD844-2ABC-46D1-823D-BE380A3C36BF}" type="slidenum">
              <a:rPr lang="en-GB" smtClean="0"/>
              <a:t>‹#›</a:t>
            </a:fld>
            <a:endParaRPr lang="en-GB"/>
          </a:p>
        </p:txBody>
      </p:sp>
    </p:spTree>
    <p:extLst>
      <p:ext uri="{BB962C8B-B14F-4D97-AF65-F5344CB8AC3E}">
        <p14:creationId xmlns:p14="http://schemas.microsoft.com/office/powerpoint/2010/main" val="2167140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en-US" altLang="zh-CN"/>
              <a:t>Click to edit Master title style</a:t>
            </a:r>
            <a:endParaRPr lang="zh-CN" altLang="en-US"/>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a:t>Click icon to add picture</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日期占位符 3">
            <a:extLst>
              <a:ext uri="{FF2B5EF4-FFF2-40B4-BE49-F238E27FC236}">
                <a16:creationId xmlns:a16="http://schemas.microsoft.com/office/drawing/2014/main" id="{7D434CDD-C5D8-B586-DD28-1318213A802E}"/>
              </a:ext>
            </a:extLst>
          </p:cNvPr>
          <p:cNvSpPr>
            <a:spLocks noGrp="1"/>
          </p:cNvSpPr>
          <p:nvPr>
            <p:ph type="dt" sz="half" idx="10"/>
          </p:nvPr>
        </p:nvSpPr>
        <p:spPr/>
        <p:txBody>
          <a:bodyPr/>
          <a:lstStyle>
            <a:lvl1pPr>
              <a:defRPr/>
            </a:lvl1pPr>
          </a:lstStyle>
          <a:p>
            <a:pPr>
              <a:defRPr/>
            </a:pPr>
            <a:fld id="{BE9848C7-AF46-4667-98BC-68CC218A40CC}" type="datetime1">
              <a:rPr lang="en-US" altLang="zh-CN"/>
              <a:pPr>
                <a:defRPr/>
              </a:pPr>
              <a:t>1/11/2024</a:t>
            </a:fld>
            <a:endParaRPr lang="zh-CN" altLang="en-US"/>
          </a:p>
        </p:txBody>
      </p:sp>
      <p:sp>
        <p:nvSpPr>
          <p:cNvPr id="6" name="页脚占位符 4">
            <a:extLst>
              <a:ext uri="{FF2B5EF4-FFF2-40B4-BE49-F238E27FC236}">
                <a16:creationId xmlns:a16="http://schemas.microsoft.com/office/drawing/2014/main" id="{B2EA0696-2827-2503-A825-EFFE230FFA09}"/>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24D60094-9672-E2DB-DAAC-60CADA398C54}"/>
              </a:ext>
            </a:extLst>
          </p:cNvPr>
          <p:cNvSpPr>
            <a:spLocks noGrp="1"/>
          </p:cNvSpPr>
          <p:nvPr>
            <p:ph type="sldNum" sz="quarter" idx="12"/>
          </p:nvPr>
        </p:nvSpPr>
        <p:spPr/>
        <p:txBody>
          <a:bodyPr/>
          <a:lstStyle>
            <a:lvl1pPr>
              <a:defRPr/>
            </a:lvl1pPr>
          </a:lstStyle>
          <a:p>
            <a:pPr>
              <a:defRPr/>
            </a:pPr>
            <a:fld id="{05A578CF-E769-466F-93D9-FBC5739EA05D}" type="slidenum">
              <a:rPr lang="zh-CN" altLang="en-US"/>
              <a:pPr>
                <a:defRPr/>
              </a:pPr>
              <a:t>‹#›</a:t>
            </a:fld>
            <a:endParaRPr lang="zh-CN" altLang="en-US"/>
          </a:p>
        </p:txBody>
      </p:sp>
    </p:spTree>
    <p:extLst>
      <p:ext uri="{BB962C8B-B14F-4D97-AF65-F5344CB8AC3E}">
        <p14:creationId xmlns:p14="http://schemas.microsoft.com/office/powerpoint/2010/main" val="1758124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日期占位符 3">
            <a:extLst>
              <a:ext uri="{FF2B5EF4-FFF2-40B4-BE49-F238E27FC236}">
                <a16:creationId xmlns:a16="http://schemas.microsoft.com/office/drawing/2014/main" id="{0C59F96A-52C4-A8EC-5096-83664A77DCC1}"/>
              </a:ext>
            </a:extLst>
          </p:cNvPr>
          <p:cNvSpPr>
            <a:spLocks noGrp="1"/>
          </p:cNvSpPr>
          <p:nvPr>
            <p:ph type="dt" sz="half" idx="10"/>
          </p:nvPr>
        </p:nvSpPr>
        <p:spPr/>
        <p:txBody>
          <a:bodyPr/>
          <a:lstStyle>
            <a:lvl1pPr>
              <a:defRPr/>
            </a:lvl1pPr>
          </a:lstStyle>
          <a:p>
            <a:pPr>
              <a:defRPr/>
            </a:pPr>
            <a:fld id="{329853DE-28A2-43E2-B128-103FD3AA5181}" type="datetime1">
              <a:rPr lang="en-US" altLang="zh-CN"/>
              <a:pPr>
                <a:defRPr/>
              </a:pPr>
              <a:t>1/11/2024</a:t>
            </a:fld>
            <a:endParaRPr lang="zh-CN" altLang="en-US"/>
          </a:p>
        </p:txBody>
      </p:sp>
      <p:sp>
        <p:nvSpPr>
          <p:cNvPr id="5" name="页脚占位符 4">
            <a:extLst>
              <a:ext uri="{FF2B5EF4-FFF2-40B4-BE49-F238E27FC236}">
                <a16:creationId xmlns:a16="http://schemas.microsoft.com/office/drawing/2014/main" id="{49B77EB8-D100-0A08-2D06-ED2DB602AB1C}"/>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BCAF04BE-BA32-DC58-E434-D9FF744B3012}"/>
              </a:ext>
            </a:extLst>
          </p:cNvPr>
          <p:cNvSpPr>
            <a:spLocks noGrp="1"/>
          </p:cNvSpPr>
          <p:nvPr>
            <p:ph type="sldNum" sz="quarter" idx="12"/>
          </p:nvPr>
        </p:nvSpPr>
        <p:spPr/>
        <p:txBody>
          <a:bodyPr/>
          <a:lstStyle>
            <a:lvl1pPr>
              <a:defRPr/>
            </a:lvl1pPr>
          </a:lstStyle>
          <a:p>
            <a:pPr>
              <a:defRPr/>
            </a:pPr>
            <a:fld id="{BB1F8CE8-7E55-42EA-9C39-53C1AF9A4CB2}" type="slidenum">
              <a:rPr lang="zh-CN" altLang="en-US"/>
              <a:pPr>
                <a:defRPr/>
              </a:pPr>
              <a:t>‹#›</a:t>
            </a:fld>
            <a:endParaRPr lang="zh-CN" altLang="en-US"/>
          </a:p>
        </p:txBody>
      </p:sp>
    </p:spTree>
    <p:extLst>
      <p:ext uri="{BB962C8B-B14F-4D97-AF65-F5344CB8AC3E}">
        <p14:creationId xmlns:p14="http://schemas.microsoft.com/office/powerpoint/2010/main" val="88285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en-US" altLang="zh-CN"/>
              <a:t>Click to edit Master title style</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日期占位符 3">
            <a:extLst>
              <a:ext uri="{FF2B5EF4-FFF2-40B4-BE49-F238E27FC236}">
                <a16:creationId xmlns:a16="http://schemas.microsoft.com/office/drawing/2014/main" id="{9EC55D0F-5380-8546-F91E-0A50C318A4D8}"/>
              </a:ext>
            </a:extLst>
          </p:cNvPr>
          <p:cNvSpPr>
            <a:spLocks noGrp="1"/>
          </p:cNvSpPr>
          <p:nvPr>
            <p:ph type="dt" sz="half" idx="10"/>
          </p:nvPr>
        </p:nvSpPr>
        <p:spPr/>
        <p:txBody>
          <a:bodyPr/>
          <a:lstStyle>
            <a:lvl1pPr>
              <a:defRPr/>
            </a:lvl1pPr>
          </a:lstStyle>
          <a:p>
            <a:pPr>
              <a:defRPr/>
            </a:pPr>
            <a:fld id="{5CB2C0B3-8717-4110-9C0D-101D01DFEF9E}" type="datetime1">
              <a:rPr lang="en-US" altLang="zh-CN"/>
              <a:pPr>
                <a:defRPr/>
              </a:pPr>
              <a:t>1/11/2024</a:t>
            </a:fld>
            <a:endParaRPr lang="zh-CN" altLang="en-US"/>
          </a:p>
        </p:txBody>
      </p:sp>
      <p:sp>
        <p:nvSpPr>
          <p:cNvPr id="5" name="页脚占位符 4">
            <a:extLst>
              <a:ext uri="{FF2B5EF4-FFF2-40B4-BE49-F238E27FC236}">
                <a16:creationId xmlns:a16="http://schemas.microsoft.com/office/drawing/2014/main" id="{DFA6036B-1DEC-99AB-27BA-9F33440C1E98}"/>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DB3C6F6-345E-9B2D-854B-395D88334F61}"/>
              </a:ext>
            </a:extLst>
          </p:cNvPr>
          <p:cNvSpPr>
            <a:spLocks noGrp="1"/>
          </p:cNvSpPr>
          <p:nvPr>
            <p:ph type="sldNum" sz="quarter" idx="12"/>
          </p:nvPr>
        </p:nvSpPr>
        <p:spPr/>
        <p:txBody>
          <a:bodyPr/>
          <a:lstStyle>
            <a:lvl1pPr>
              <a:defRPr/>
            </a:lvl1pPr>
          </a:lstStyle>
          <a:p>
            <a:pPr>
              <a:defRPr/>
            </a:pPr>
            <a:fld id="{AEA0884C-68CD-450C-8C5F-AF4A06BF006E}" type="slidenum">
              <a:rPr lang="zh-CN" altLang="en-US"/>
              <a:pPr>
                <a:defRPr/>
              </a:pPr>
              <a:t>‹#›</a:t>
            </a:fld>
            <a:endParaRPr lang="zh-CN" altLang="en-US"/>
          </a:p>
        </p:txBody>
      </p:sp>
    </p:spTree>
    <p:extLst>
      <p:ext uri="{BB962C8B-B14F-4D97-AF65-F5344CB8AC3E}">
        <p14:creationId xmlns:p14="http://schemas.microsoft.com/office/powerpoint/2010/main" val="163737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a:extLst>
              <a:ext uri="{FF2B5EF4-FFF2-40B4-BE49-F238E27FC236}">
                <a16:creationId xmlns:a16="http://schemas.microsoft.com/office/drawing/2014/main" id="{C8391519-5929-D2F9-D528-0EDE7B9EB92B}"/>
              </a:ext>
            </a:extLst>
          </p:cNvPr>
          <p:cNvSpPr>
            <a:spLocks noGrp="1" noChangeArrowheads="1"/>
          </p:cNvSpPr>
          <p:nvPr>
            <p:ph type="sldNum" sz="quarter" idx="10"/>
          </p:nvPr>
        </p:nvSpPr>
        <p:spPr>
          <a:ln/>
        </p:spPr>
        <p:txBody>
          <a:bodyPr/>
          <a:lstStyle>
            <a:lvl1pPr>
              <a:defRPr/>
            </a:lvl1pPr>
          </a:lstStyle>
          <a:p>
            <a:pPr>
              <a:defRPr/>
            </a:pPr>
            <a:fld id="{75E18018-DE22-4A41-8719-1CE5145F6E3E}" type="slidenum">
              <a:rPr lang="en-US" altLang="zh-CN"/>
              <a:pPr>
                <a:defRPr/>
              </a:pPr>
              <a:t>‹#›</a:t>
            </a:fld>
            <a:endParaRPr lang="en-US" altLang="zh-CN"/>
          </a:p>
        </p:txBody>
      </p:sp>
    </p:spTree>
    <p:extLst>
      <p:ext uri="{BB962C8B-B14F-4D97-AF65-F5344CB8AC3E}">
        <p14:creationId xmlns:p14="http://schemas.microsoft.com/office/powerpoint/2010/main" val="2087957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10464800" cy="890587"/>
          </a:xfrm>
        </p:spPr>
        <p:txBody>
          <a:bodyPr/>
          <a:lstStyle>
            <a:lvl1pPr>
              <a:defRPr>
                <a:solidFill>
                  <a:srgbClr val="002060"/>
                </a:solidFill>
                <a:effectLst/>
              </a:defRPr>
            </a:lvl1pPr>
          </a:lstStyle>
          <a:p>
            <a:r>
              <a:rPr lang="en-US"/>
              <a:t>Click to edit Master title style</a:t>
            </a:r>
            <a:endParaRPr lang="en-US" dirty="0"/>
          </a:p>
        </p:txBody>
      </p:sp>
      <p:sp>
        <p:nvSpPr>
          <p:cNvPr id="3" name="Content Placeholder 2"/>
          <p:cNvSpPr>
            <a:spLocks noGrp="1"/>
          </p:cNvSpPr>
          <p:nvPr>
            <p:ph idx="1"/>
          </p:nvPr>
        </p:nvSpPr>
        <p:spPr>
          <a:xfrm>
            <a:off x="812800" y="1623966"/>
            <a:ext cx="10464800" cy="4443460"/>
          </a:xfrm>
        </p:spPr>
        <p:txBody>
          <a:bodyPr/>
          <a:lstStyle>
            <a:lvl1pPr>
              <a:buFont typeface="Wingdings" pitchFamily="2" charset="2"/>
              <a:buChar char="u"/>
              <a:defRPr>
                <a:solidFill>
                  <a:schemeClr val="tx2">
                    <a:lumMod val="75000"/>
                  </a:schemeClr>
                </a:solidFill>
              </a:defRPr>
            </a:lvl1pPr>
            <a:lvl2pPr>
              <a:buFont typeface="Wingdings" pitchFamily="2" charset="2"/>
              <a:buChar char="Ø"/>
              <a:defRPr>
                <a:solidFill>
                  <a:schemeClr val="tx2">
                    <a:lumMod val="75000"/>
                  </a:schemeClr>
                </a:solidFill>
              </a:defRPr>
            </a:lvl2pPr>
            <a:lvl3pPr>
              <a:defRPr>
                <a:solidFill>
                  <a:schemeClr val="tx2">
                    <a:lumMod val="75000"/>
                  </a:schemeClr>
                </a:solidFill>
              </a:defRPr>
            </a:lvl3pPr>
            <a:lvl4pPr>
              <a:defRPr>
                <a:solidFill>
                  <a:schemeClr val="tx2">
                    <a:lumMod val="75000"/>
                  </a:schemeClr>
                </a:solidFill>
              </a:defRPr>
            </a:lvl4pPr>
            <a:lvl5pPr>
              <a:defRPr>
                <a:solidFill>
                  <a:schemeClr val="tx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6">
            <a:extLst>
              <a:ext uri="{FF2B5EF4-FFF2-40B4-BE49-F238E27FC236}">
                <a16:creationId xmlns:a16="http://schemas.microsoft.com/office/drawing/2014/main" id="{AE4BC8E8-C8ED-C95D-5AC9-D70EA175DBF6}"/>
              </a:ext>
            </a:extLst>
          </p:cNvPr>
          <p:cNvSpPr>
            <a:spLocks noGrp="1" noChangeArrowheads="1"/>
          </p:cNvSpPr>
          <p:nvPr>
            <p:ph type="sldNum" sz="quarter" idx="10"/>
          </p:nvPr>
        </p:nvSpPr>
        <p:spPr>
          <a:ln/>
        </p:spPr>
        <p:txBody>
          <a:bodyPr/>
          <a:lstStyle>
            <a:lvl1pPr>
              <a:defRPr/>
            </a:lvl1pPr>
          </a:lstStyle>
          <a:p>
            <a:pPr>
              <a:defRPr/>
            </a:pPr>
            <a:fld id="{78680641-AFE8-494E-9F12-722639309D56}" type="slidenum">
              <a:rPr lang="en-US" altLang="zh-CN"/>
              <a:pPr>
                <a:defRPr/>
              </a:pPr>
              <a:t>‹#›</a:t>
            </a:fld>
            <a:endParaRPr lang="en-US" altLang="zh-CN"/>
          </a:p>
        </p:txBody>
      </p:sp>
    </p:spTree>
    <p:extLst>
      <p:ext uri="{BB962C8B-B14F-4D97-AF65-F5344CB8AC3E}">
        <p14:creationId xmlns:p14="http://schemas.microsoft.com/office/powerpoint/2010/main" val="2274995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88E06FE8-5957-84A2-CADE-EBDE48E41E0B}"/>
              </a:ext>
            </a:extLst>
          </p:cNvPr>
          <p:cNvSpPr>
            <a:spLocks noGrp="1" noChangeArrowheads="1"/>
          </p:cNvSpPr>
          <p:nvPr>
            <p:ph type="sldNum" sz="quarter" idx="10"/>
          </p:nvPr>
        </p:nvSpPr>
        <p:spPr>
          <a:ln/>
        </p:spPr>
        <p:txBody>
          <a:bodyPr/>
          <a:lstStyle>
            <a:lvl1pPr>
              <a:defRPr/>
            </a:lvl1pPr>
          </a:lstStyle>
          <a:p>
            <a:pPr>
              <a:defRPr/>
            </a:pPr>
            <a:fld id="{846600AC-734B-431D-B5B6-3C34F92605DD}" type="slidenum">
              <a:rPr lang="en-US" altLang="zh-CN"/>
              <a:pPr>
                <a:defRPr/>
              </a:pPr>
              <a:t>‹#›</a:t>
            </a:fld>
            <a:endParaRPr lang="en-US" altLang="zh-CN"/>
          </a:p>
        </p:txBody>
      </p:sp>
    </p:spTree>
    <p:extLst>
      <p:ext uri="{BB962C8B-B14F-4D97-AF65-F5344CB8AC3E}">
        <p14:creationId xmlns:p14="http://schemas.microsoft.com/office/powerpoint/2010/main" val="215852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76401"/>
            <a:ext cx="51308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676401"/>
            <a:ext cx="51308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704436CB-6F00-0E28-3885-2AB30D3DAF8E}"/>
              </a:ext>
            </a:extLst>
          </p:cNvPr>
          <p:cNvSpPr>
            <a:spLocks noGrp="1" noChangeArrowheads="1"/>
          </p:cNvSpPr>
          <p:nvPr>
            <p:ph type="sldNum" sz="quarter" idx="10"/>
          </p:nvPr>
        </p:nvSpPr>
        <p:spPr>
          <a:ln/>
        </p:spPr>
        <p:txBody>
          <a:bodyPr/>
          <a:lstStyle>
            <a:lvl1pPr>
              <a:defRPr/>
            </a:lvl1pPr>
          </a:lstStyle>
          <a:p>
            <a:pPr>
              <a:defRPr/>
            </a:pPr>
            <a:fld id="{983A5E06-2B7B-4104-9476-6EE1C9B28290}" type="slidenum">
              <a:rPr lang="en-US" altLang="zh-CN"/>
              <a:pPr>
                <a:defRPr/>
              </a:pPr>
              <a:t>‹#›</a:t>
            </a:fld>
            <a:endParaRPr lang="en-US" altLang="zh-CN"/>
          </a:p>
        </p:txBody>
      </p:sp>
    </p:spTree>
    <p:extLst>
      <p:ext uri="{BB962C8B-B14F-4D97-AF65-F5344CB8AC3E}">
        <p14:creationId xmlns:p14="http://schemas.microsoft.com/office/powerpoint/2010/main" val="881338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095911F3-2031-4B99-D78C-0AF8FF647EB9}"/>
              </a:ext>
            </a:extLst>
          </p:cNvPr>
          <p:cNvSpPr>
            <a:spLocks noGrp="1" noChangeArrowheads="1"/>
          </p:cNvSpPr>
          <p:nvPr>
            <p:ph type="sldNum" sz="quarter" idx="10"/>
          </p:nvPr>
        </p:nvSpPr>
        <p:spPr>
          <a:ln/>
        </p:spPr>
        <p:txBody>
          <a:bodyPr/>
          <a:lstStyle>
            <a:lvl1pPr>
              <a:defRPr/>
            </a:lvl1pPr>
          </a:lstStyle>
          <a:p>
            <a:pPr>
              <a:defRPr/>
            </a:pPr>
            <a:fld id="{E84694FB-8092-4E9E-A840-37AA43EFBF93}" type="slidenum">
              <a:rPr lang="en-US" altLang="zh-CN"/>
              <a:pPr>
                <a:defRPr/>
              </a:pPr>
              <a:t>‹#›</a:t>
            </a:fld>
            <a:endParaRPr lang="en-US" altLang="zh-CN"/>
          </a:p>
        </p:txBody>
      </p:sp>
    </p:spTree>
    <p:extLst>
      <p:ext uri="{BB962C8B-B14F-4D97-AF65-F5344CB8AC3E}">
        <p14:creationId xmlns:p14="http://schemas.microsoft.com/office/powerpoint/2010/main" val="337849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E03A84F4-C424-EE32-A1AC-8F2E0F102DDB}"/>
              </a:ext>
            </a:extLst>
          </p:cNvPr>
          <p:cNvSpPr>
            <a:spLocks noGrp="1" noChangeArrowheads="1"/>
          </p:cNvSpPr>
          <p:nvPr>
            <p:ph type="sldNum" sz="quarter" idx="10"/>
          </p:nvPr>
        </p:nvSpPr>
        <p:spPr>
          <a:ln/>
        </p:spPr>
        <p:txBody>
          <a:bodyPr/>
          <a:lstStyle>
            <a:lvl1pPr>
              <a:defRPr/>
            </a:lvl1pPr>
          </a:lstStyle>
          <a:p>
            <a:pPr>
              <a:defRPr/>
            </a:pPr>
            <a:fld id="{F42203A5-B925-4009-AE0A-013F0B334914}" type="slidenum">
              <a:rPr lang="en-US" altLang="zh-CN"/>
              <a:pPr>
                <a:defRPr/>
              </a:pPr>
              <a:t>‹#›</a:t>
            </a:fld>
            <a:endParaRPr lang="en-US" altLang="zh-CN"/>
          </a:p>
        </p:txBody>
      </p:sp>
    </p:spTree>
    <p:extLst>
      <p:ext uri="{BB962C8B-B14F-4D97-AF65-F5344CB8AC3E}">
        <p14:creationId xmlns:p14="http://schemas.microsoft.com/office/powerpoint/2010/main" val="1824723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5DA82AC1-5327-4D6C-E4D3-E647835409C3}"/>
              </a:ext>
            </a:extLst>
          </p:cNvPr>
          <p:cNvSpPr>
            <a:spLocks noGrp="1" noChangeArrowheads="1"/>
          </p:cNvSpPr>
          <p:nvPr>
            <p:ph type="sldNum" sz="quarter" idx="10"/>
          </p:nvPr>
        </p:nvSpPr>
        <p:spPr>
          <a:ln/>
        </p:spPr>
        <p:txBody>
          <a:bodyPr/>
          <a:lstStyle>
            <a:lvl1pPr>
              <a:defRPr/>
            </a:lvl1pPr>
          </a:lstStyle>
          <a:p>
            <a:pPr>
              <a:defRPr/>
            </a:pPr>
            <a:fld id="{7011F507-A357-466A-8EFF-44E0A528C70B}" type="slidenum">
              <a:rPr lang="en-US" altLang="zh-CN"/>
              <a:pPr>
                <a:defRPr/>
              </a:pPr>
              <a:t>‹#›</a:t>
            </a:fld>
            <a:endParaRPr lang="en-US" altLang="zh-CN"/>
          </a:p>
        </p:txBody>
      </p:sp>
    </p:spTree>
    <p:extLst>
      <p:ext uri="{BB962C8B-B14F-4D97-AF65-F5344CB8AC3E}">
        <p14:creationId xmlns:p14="http://schemas.microsoft.com/office/powerpoint/2010/main" val="2357364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en-US" altLang="zh-CN"/>
              <a:t>Click to edit Master title style</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日期占位符 3">
            <a:extLst>
              <a:ext uri="{FF2B5EF4-FFF2-40B4-BE49-F238E27FC236}">
                <a16:creationId xmlns:a16="http://schemas.microsoft.com/office/drawing/2014/main" id="{960A933F-00EF-1315-F7AD-2970D60BE83D}"/>
              </a:ext>
            </a:extLst>
          </p:cNvPr>
          <p:cNvSpPr>
            <a:spLocks noGrp="1"/>
          </p:cNvSpPr>
          <p:nvPr>
            <p:ph type="dt" sz="half" idx="10"/>
          </p:nvPr>
        </p:nvSpPr>
        <p:spPr/>
        <p:txBody>
          <a:bodyPr/>
          <a:lstStyle>
            <a:lvl1pPr>
              <a:defRPr/>
            </a:lvl1pPr>
          </a:lstStyle>
          <a:p>
            <a:fld id="{A584C87F-82D6-41C9-8289-20725546E37A}" type="datetimeFigureOut">
              <a:rPr lang="en-GB" smtClean="0"/>
              <a:t>11/01/2024</a:t>
            </a:fld>
            <a:endParaRPr lang="en-GB"/>
          </a:p>
        </p:txBody>
      </p:sp>
      <p:sp>
        <p:nvSpPr>
          <p:cNvPr id="5" name="页脚占位符 4">
            <a:extLst>
              <a:ext uri="{FF2B5EF4-FFF2-40B4-BE49-F238E27FC236}">
                <a16:creationId xmlns:a16="http://schemas.microsoft.com/office/drawing/2014/main" id="{46FA2E98-0B25-171C-1881-321A4AC22690}"/>
              </a:ext>
            </a:extLst>
          </p:cNvPr>
          <p:cNvSpPr>
            <a:spLocks noGrp="1"/>
          </p:cNvSpPr>
          <p:nvPr>
            <p:ph type="ftr" sz="quarter" idx="11"/>
          </p:nvPr>
        </p:nvSpPr>
        <p:spPr/>
        <p:txBody>
          <a:bodyPr/>
          <a:lstStyle>
            <a:lvl1pPr>
              <a:defRPr/>
            </a:lvl1pPr>
          </a:lstStyle>
          <a:p>
            <a:endParaRPr lang="en-GB"/>
          </a:p>
        </p:txBody>
      </p:sp>
      <p:sp>
        <p:nvSpPr>
          <p:cNvPr id="6" name="灯片编号占位符 5">
            <a:extLst>
              <a:ext uri="{FF2B5EF4-FFF2-40B4-BE49-F238E27FC236}">
                <a16:creationId xmlns:a16="http://schemas.microsoft.com/office/drawing/2014/main" id="{E9FDC067-E21A-9B97-3922-B79956DE579E}"/>
              </a:ext>
            </a:extLst>
          </p:cNvPr>
          <p:cNvSpPr>
            <a:spLocks noGrp="1"/>
          </p:cNvSpPr>
          <p:nvPr>
            <p:ph type="sldNum" sz="quarter" idx="12"/>
          </p:nvPr>
        </p:nvSpPr>
        <p:spPr/>
        <p:txBody>
          <a:bodyPr/>
          <a:lstStyle>
            <a:lvl1pPr>
              <a:defRPr/>
            </a:lvl1pPr>
          </a:lstStyle>
          <a:p>
            <a:fld id="{9B2AD844-2ABC-46D1-823D-BE380A3C36BF}" type="slidenum">
              <a:rPr lang="en-GB" smtClean="0"/>
              <a:t>‹#›</a:t>
            </a:fld>
            <a:endParaRPr lang="en-GB"/>
          </a:p>
        </p:txBody>
      </p:sp>
    </p:spTree>
    <p:extLst>
      <p:ext uri="{BB962C8B-B14F-4D97-AF65-F5344CB8AC3E}">
        <p14:creationId xmlns:p14="http://schemas.microsoft.com/office/powerpoint/2010/main" val="1199551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4DCEE3DC-FA7F-64D9-AF25-C24D9D515276}"/>
              </a:ext>
            </a:extLst>
          </p:cNvPr>
          <p:cNvSpPr>
            <a:spLocks noGrp="1" noChangeArrowheads="1"/>
          </p:cNvSpPr>
          <p:nvPr>
            <p:ph type="sldNum" sz="quarter" idx="10"/>
          </p:nvPr>
        </p:nvSpPr>
        <p:spPr>
          <a:ln/>
        </p:spPr>
        <p:txBody>
          <a:bodyPr/>
          <a:lstStyle>
            <a:lvl1pPr>
              <a:defRPr/>
            </a:lvl1pPr>
          </a:lstStyle>
          <a:p>
            <a:pPr>
              <a:defRPr/>
            </a:pPr>
            <a:fld id="{B2CAEB97-41FC-4150-A03D-B8D953E51136}" type="slidenum">
              <a:rPr lang="en-US" altLang="zh-CN"/>
              <a:pPr>
                <a:defRPr/>
              </a:pPr>
              <a:t>‹#›</a:t>
            </a:fld>
            <a:endParaRPr lang="en-US" altLang="zh-CN"/>
          </a:p>
        </p:txBody>
      </p:sp>
    </p:spTree>
    <p:extLst>
      <p:ext uri="{BB962C8B-B14F-4D97-AF65-F5344CB8AC3E}">
        <p14:creationId xmlns:p14="http://schemas.microsoft.com/office/powerpoint/2010/main" val="1567114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6EA23A6B-98A7-1FE4-A29E-CB0691B2E918}"/>
              </a:ext>
            </a:extLst>
          </p:cNvPr>
          <p:cNvSpPr>
            <a:spLocks noGrp="1" noChangeArrowheads="1"/>
          </p:cNvSpPr>
          <p:nvPr>
            <p:ph type="sldNum" sz="quarter" idx="10"/>
          </p:nvPr>
        </p:nvSpPr>
        <p:spPr>
          <a:ln/>
        </p:spPr>
        <p:txBody>
          <a:bodyPr/>
          <a:lstStyle>
            <a:lvl1pPr>
              <a:defRPr/>
            </a:lvl1pPr>
          </a:lstStyle>
          <a:p>
            <a:pPr>
              <a:defRPr/>
            </a:pPr>
            <a:fld id="{090A6F8A-F0A8-4289-B34B-BF0BAFBD3946}" type="slidenum">
              <a:rPr lang="en-US" altLang="zh-CN"/>
              <a:pPr>
                <a:defRPr/>
              </a:pPr>
              <a:t>‹#›</a:t>
            </a:fld>
            <a:endParaRPr lang="en-US" altLang="zh-CN"/>
          </a:p>
        </p:txBody>
      </p:sp>
    </p:spTree>
    <p:extLst>
      <p:ext uri="{BB962C8B-B14F-4D97-AF65-F5344CB8AC3E}">
        <p14:creationId xmlns:p14="http://schemas.microsoft.com/office/powerpoint/2010/main" val="2185069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BAAF3508-731E-F145-04D2-45580D857613}"/>
              </a:ext>
            </a:extLst>
          </p:cNvPr>
          <p:cNvSpPr>
            <a:spLocks noGrp="1" noChangeArrowheads="1"/>
          </p:cNvSpPr>
          <p:nvPr>
            <p:ph type="sldNum" sz="quarter" idx="10"/>
          </p:nvPr>
        </p:nvSpPr>
        <p:spPr>
          <a:ln/>
        </p:spPr>
        <p:txBody>
          <a:bodyPr/>
          <a:lstStyle>
            <a:lvl1pPr>
              <a:defRPr/>
            </a:lvl1pPr>
          </a:lstStyle>
          <a:p>
            <a:pPr>
              <a:defRPr/>
            </a:pPr>
            <a:fld id="{7C977144-EDEE-45D3-BDFA-89E2904B58E1}" type="slidenum">
              <a:rPr lang="en-US" altLang="zh-CN"/>
              <a:pPr>
                <a:defRPr/>
              </a:pPr>
              <a:t>‹#›</a:t>
            </a:fld>
            <a:endParaRPr lang="en-US" altLang="zh-CN"/>
          </a:p>
        </p:txBody>
      </p:sp>
    </p:spTree>
    <p:extLst>
      <p:ext uri="{BB962C8B-B14F-4D97-AF65-F5344CB8AC3E}">
        <p14:creationId xmlns:p14="http://schemas.microsoft.com/office/powerpoint/2010/main" val="3368057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61400" y="609601"/>
            <a:ext cx="2616200" cy="55213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609601"/>
            <a:ext cx="7645400" cy="5521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3634128-659A-F404-C0E4-8735DF9E9FB8}"/>
              </a:ext>
            </a:extLst>
          </p:cNvPr>
          <p:cNvSpPr>
            <a:spLocks noGrp="1" noChangeArrowheads="1"/>
          </p:cNvSpPr>
          <p:nvPr>
            <p:ph type="sldNum" sz="quarter" idx="10"/>
          </p:nvPr>
        </p:nvSpPr>
        <p:spPr>
          <a:ln/>
        </p:spPr>
        <p:txBody>
          <a:bodyPr/>
          <a:lstStyle>
            <a:lvl1pPr>
              <a:defRPr/>
            </a:lvl1pPr>
          </a:lstStyle>
          <a:p>
            <a:pPr>
              <a:defRPr/>
            </a:pPr>
            <a:fld id="{0C429A5F-7E4E-4529-9B0E-D4F3039E8715}" type="slidenum">
              <a:rPr lang="en-US" altLang="zh-CN"/>
              <a:pPr>
                <a:defRPr/>
              </a:pPr>
              <a:t>‹#›</a:t>
            </a:fld>
            <a:endParaRPr lang="en-US" altLang="zh-CN"/>
          </a:p>
        </p:txBody>
      </p:sp>
    </p:spTree>
    <p:extLst>
      <p:ext uri="{BB962C8B-B14F-4D97-AF65-F5344CB8AC3E}">
        <p14:creationId xmlns:p14="http://schemas.microsoft.com/office/powerpoint/2010/main" val="3976954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1"/>
            <a:ext cx="10464800" cy="1139825"/>
          </a:xfrm>
        </p:spPr>
        <p:txBody>
          <a:bodyPr/>
          <a:lstStyle/>
          <a:p>
            <a:r>
              <a:rPr lang="en-US"/>
              <a:t>Click to edit Master title style</a:t>
            </a:r>
            <a:endParaRPr lang="en-US" dirty="0"/>
          </a:p>
        </p:txBody>
      </p:sp>
      <p:sp>
        <p:nvSpPr>
          <p:cNvPr id="3" name="Text Placeholder 2"/>
          <p:cNvSpPr>
            <a:spLocks noGrp="1"/>
          </p:cNvSpPr>
          <p:nvPr>
            <p:ph type="body" sz="half" idx="1"/>
          </p:nvPr>
        </p:nvSpPr>
        <p:spPr>
          <a:xfrm>
            <a:off x="812800" y="1676401"/>
            <a:ext cx="5130800" cy="4454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676401"/>
            <a:ext cx="5130800" cy="4454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A8D82F3A-2A15-D7DF-8180-11BF7321AD8D}"/>
              </a:ext>
            </a:extLst>
          </p:cNvPr>
          <p:cNvSpPr>
            <a:spLocks noGrp="1" noChangeArrowheads="1"/>
          </p:cNvSpPr>
          <p:nvPr>
            <p:ph type="sldNum" sz="quarter" idx="10"/>
          </p:nvPr>
        </p:nvSpPr>
        <p:spPr>
          <a:ln/>
        </p:spPr>
        <p:txBody>
          <a:bodyPr/>
          <a:lstStyle>
            <a:lvl1pPr>
              <a:defRPr/>
            </a:lvl1pPr>
          </a:lstStyle>
          <a:p>
            <a:pPr>
              <a:defRPr/>
            </a:pPr>
            <a:fld id="{C5787EE2-267B-41C9-B42A-2A2AF6E94E97}" type="slidenum">
              <a:rPr lang="en-US" altLang="zh-CN"/>
              <a:pPr>
                <a:defRPr/>
              </a:pPr>
              <a:t>‹#›</a:t>
            </a:fld>
            <a:endParaRPr lang="en-US" altLang="zh-CN"/>
          </a:p>
        </p:txBody>
      </p:sp>
    </p:spTree>
    <p:extLst>
      <p:ext uri="{BB962C8B-B14F-4D97-AF65-F5344CB8AC3E}">
        <p14:creationId xmlns:p14="http://schemas.microsoft.com/office/powerpoint/2010/main" val="1448573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x" preserve="1">
  <p:cSld name="Default">
    <p:spTree>
      <p:nvGrpSpPr>
        <p:cNvPr id="1" name=""/>
        <p:cNvGrpSpPr/>
        <p:nvPr/>
      </p:nvGrpSpPr>
      <p:grpSpPr>
        <a:xfrm>
          <a:off x="0" y="0"/>
          <a:ext cx="0" cy="0"/>
          <a:chOff x="0" y="0"/>
          <a:chExt cx="0" cy="0"/>
        </a:xfrm>
      </p:grpSpPr>
      <p:sp>
        <p:nvSpPr>
          <p:cNvPr id="2" name="Shape 29">
            <a:extLst>
              <a:ext uri="{FF2B5EF4-FFF2-40B4-BE49-F238E27FC236}">
                <a16:creationId xmlns:a16="http://schemas.microsoft.com/office/drawing/2014/main" id="{854B6351-9A45-EDF4-8166-56027CF967EA}"/>
              </a:ext>
            </a:extLst>
          </p:cNvPr>
          <p:cNvSpPr>
            <a:spLocks/>
          </p:cNvSpPr>
          <p:nvPr/>
        </p:nvSpPr>
        <p:spPr bwMode="auto">
          <a:xfrm>
            <a:off x="711200" y="533400"/>
            <a:ext cx="10668000" cy="6096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21600"/>
                </a:moveTo>
                <a:lnTo>
                  <a:pt x="0" y="0"/>
                </a:lnTo>
                <a:lnTo>
                  <a:pt x="21600" y="0"/>
                </a:lnTo>
              </a:path>
            </a:pathLst>
          </a:custGeom>
          <a:noFill/>
          <a:ln w="19050">
            <a:solidFill>
              <a:srgbClr val="009999"/>
            </a:solidFill>
            <a:miter lim="800000"/>
            <a:headEnd/>
            <a:tailEnd/>
          </a:ln>
          <a:extLst>
            <a:ext uri="{909E8E84-426E-40DD-AFC4-6F175D3DCCD1}">
              <a14:hiddenFill xmlns:a14="http://schemas.microsoft.com/office/drawing/2010/main">
                <a:solidFill>
                  <a:srgbClr val="FFFFFF"/>
                </a:solidFill>
              </a14:hiddenFill>
            </a:ext>
          </a:extLst>
        </p:spPr>
        <p:txBody>
          <a:bodyPr lIns="45719" rIns="45719"/>
          <a:lstStyle/>
          <a:p>
            <a:endParaRPr lang="en-GB"/>
          </a:p>
        </p:txBody>
      </p:sp>
      <p:sp>
        <p:nvSpPr>
          <p:cNvPr id="3" name="Shape 30">
            <a:extLst>
              <a:ext uri="{FF2B5EF4-FFF2-40B4-BE49-F238E27FC236}">
                <a16:creationId xmlns:a16="http://schemas.microsoft.com/office/drawing/2014/main" id="{AAF5960F-12FA-7C77-EFD0-D29F2D359189}"/>
              </a:ext>
            </a:extLst>
          </p:cNvPr>
          <p:cNvSpPr>
            <a:spLocks noChangeShapeType="1"/>
          </p:cNvSpPr>
          <p:nvPr/>
        </p:nvSpPr>
        <p:spPr bwMode="auto">
          <a:xfrm>
            <a:off x="711200" y="6172200"/>
            <a:ext cx="10668000" cy="0"/>
          </a:xfrm>
          <a:prstGeom prst="line">
            <a:avLst/>
          </a:prstGeom>
          <a:noFill/>
          <a:ln w="19050">
            <a:solidFill>
              <a:srgbClr val="009999"/>
            </a:solidFill>
            <a:round/>
            <a:headEnd/>
            <a:tailEnd/>
          </a:ln>
          <a:extLst>
            <a:ext uri="{909E8E84-426E-40DD-AFC4-6F175D3DCCD1}">
              <a14:hiddenFill xmlns:a14="http://schemas.microsoft.com/office/drawing/2010/main">
                <a:noFill/>
              </a14:hiddenFill>
            </a:ext>
          </a:extLst>
        </p:spPr>
        <p:txBody>
          <a:bodyPr lIns="45719" rIns="45719"/>
          <a:lstStyle/>
          <a:p>
            <a:endParaRPr lang="en-GB"/>
          </a:p>
        </p:txBody>
      </p:sp>
      <p:pic>
        <p:nvPicPr>
          <p:cNvPr id="4" name="emblem.jpeg" descr="O:\CUHK(SZ)\Website\en\images\emblem.jpg">
            <a:extLst>
              <a:ext uri="{FF2B5EF4-FFF2-40B4-BE49-F238E27FC236}">
                <a16:creationId xmlns:a16="http://schemas.microsoft.com/office/drawing/2014/main" id="{03C19914-7BDB-BC7F-7C38-D6EDE62D4C9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5313" y="6232525"/>
            <a:ext cx="478313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5" name="Shape 32">
            <a:extLst>
              <a:ext uri="{FF2B5EF4-FFF2-40B4-BE49-F238E27FC236}">
                <a16:creationId xmlns:a16="http://schemas.microsoft.com/office/drawing/2014/main" id="{9E6628A1-1E46-E32A-3FD4-40C8AD51588C}"/>
              </a:ext>
            </a:extLst>
          </p:cNvPr>
          <p:cNvSpPr>
            <a:spLocks noGrp="1"/>
          </p:cNvSpPr>
          <p:nvPr>
            <p:ph type="sldNum" sz="quarter" idx="10"/>
          </p:nvPr>
        </p:nvSpPr>
        <p:spPr>
          <a:xfrm>
            <a:off x="11131550" y="6443663"/>
            <a:ext cx="247650" cy="257175"/>
          </a:xfrm>
        </p:spPr>
        <p:txBody>
          <a:bodyPr/>
          <a:lstStyle>
            <a:lvl1pPr>
              <a:defRPr>
                <a:sym typeface="Garamond" panose="02020404030301010803" pitchFamily="18" charset="0"/>
              </a:defRPr>
            </a:lvl1pPr>
          </a:lstStyle>
          <a:p>
            <a:pPr>
              <a:defRPr/>
            </a:pPr>
            <a:fld id="{3CA2B23A-57EC-4465-94C0-4ABD39502B20}" type="slidenum">
              <a:rPr lang="en-US" altLang="en-US"/>
              <a:pPr>
                <a:defRPr/>
              </a:pPr>
              <a:t>‹#›</a:t>
            </a:fld>
            <a:endParaRPr lang="en-US" altLang="en-US"/>
          </a:p>
        </p:txBody>
      </p:sp>
    </p:spTree>
    <p:extLst>
      <p:ext uri="{BB962C8B-B14F-4D97-AF65-F5344CB8AC3E}">
        <p14:creationId xmlns:p14="http://schemas.microsoft.com/office/powerpoint/2010/main" val="4151252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日期占位符 3">
            <a:extLst>
              <a:ext uri="{FF2B5EF4-FFF2-40B4-BE49-F238E27FC236}">
                <a16:creationId xmlns:a16="http://schemas.microsoft.com/office/drawing/2014/main" id="{FE3A1ABE-170E-1CD1-99EA-424496BD4AF0}"/>
              </a:ext>
            </a:extLst>
          </p:cNvPr>
          <p:cNvSpPr>
            <a:spLocks noGrp="1"/>
          </p:cNvSpPr>
          <p:nvPr>
            <p:ph type="dt" sz="half" idx="10"/>
          </p:nvPr>
        </p:nvSpPr>
        <p:spPr/>
        <p:txBody>
          <a:bodyPr/>
          <a:lstStyle>
            <a:lvl1pPr>
              <a:defRPr/>
            </a:lvl1pPr>
          </a:lstStyle>
          <a:p>
            <a:fld id="{A584C87F-82D6-41C9-8289-20725546E37A}" type="datetimeFigureOut">
              <a:rPr lang="en-GB" smtClean="0"/>
              <a:t>11/01/2024</a:t>
            </a:fld>
            <a:endParaRPr lang="en-GB"/>
          </a:p>
        </p:txBody>
      </p:sp>
      <p:sp>
        <p:nvSpPr>
          <p:cNvPr id="6" name="页脚占位符 4">
            <a:extLst>
              <a:ext uri="{FF2B5EF4-FFF2-40B4-BE49-F238E27FC236}">
                <a16:creationId xmlns:a16="http://schemas.microsoft.com/office/drawing/2014/main" id="{DC2F2282-88EC-4ADF-F905-1FDCF428087F}"/>
              </a:ext>
            </a:extLst>
          </p:cNvPr>
          <p:cNvSpPr>
            <a:spLocks noGrp="1"/>
          </p:cNvSpPr>
          <p:nvPr>
            <p:ph type="ftr" sz="quarter" idx="11"/>
          </p:nvPr>
        </p:nvSpPr>
        <p:spPr/>
        <p:txBody>
          <a:bodyPr/>
          <a:lstStyle>
            <a:lvl1pPr>
              <a:defRPr/>
            </a:lvl1pPr>
          </a:lstStyle>
          <a:p>
            <a:endParaRPr lang="en-GB"/>
          </a:p>
        </p:txBody>
      </p:sp>
      <p:sp>
        <p:nvSpPr>
          <p:cNvPr id="7" name="灯片编号占位符 5">
            <a:extLst>
              <a:ext uri="{FF2B5EF4-FFF2-40B4-BE49-F238E27FC236}">
                <a16:creationId xmlns:a16="http://schemas.microsoft.com/office/drawing/2014/main" id="{75CC3479-F57E-D903-1142-21C37301B798}"/>
              </a:ext>
            </a:extLst>
          </p:cNvPr>
          <p:cNvSpPr>
            <a:spLocks noGrp="1"/>
          </p:cNvSpPr>
          <p:nvPr>
            <p:ph type="sldNum" sz="quarter" idx="12"/>
          </p:nvPr>
        </p:nvSpPr>
        <p:spPr/>
        <p:txBody>
          <a:bodyPr/>
          <a:lstStyle>
            <a:lvl1pPr>
              <a:defRPr/>
            </a:lvl1pPr>
          </a:lstStyle>
          <a:p>
            <a:fld id="{9B2AD844-2ABC-46D1-823D-BE380A3C36BF}" type="slidenum">
              <a:rPr lang="en-GB" smtClean="0"/>
              <a:t>‹#›</a:t>
            </a:fld>
            <a:endParaRPr lang="en-GB"/>
          </a:p>
        </p:txBody>
      </p:sp>
    </p:spTree>
    <p:extLst>
      <p:ext uri="{BB962C8B-B14F-4D97-AF65-F5344CB8AC3E}">
        <p14:creationId xmlns:p14="http://schemas.microsoft.com/office/powerpoint/2010/main" val="84782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a:t>Click to edit Master title style</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日期占位符 3">
            <a:extLst>
              <a:ext uri="{FF2B5EF4-FFF2-40B4-BE49-F238E27FC236}">
                <a16:creationId xmlns:a16="http://schemas.microsoft.com/office/drawing/2014/main" id="{1DAD43BE-247B-F2E6-79D4-C3017D4E954C}"/>
              </a:ext>
            </a:extLst>
          </p:cNvPr>
          <p:cNvSpPr>
            <a:spLocks noGrp="1"/>
          </p:cNvSpPr>
          <p:nvPr>
            <p:ph type="dt" sz="half" idx="10"/>
          </p:nvPr>
        </p:nvSpPr>
        <p:spPr/>
        <p:txBody>
          <a:bodyPr/>
          <a:lstStyle>
            <a:lvl1pPr>
              <a:defRPr/>
            </a:lvl1pPr>
          </a:lstStyle>
          <a:p>
            <a:fld id="{A584C87F-82D6-41C9-8289-20725546E37A}" type="datetimeFigureOut">
              <a:rPr lang="en-GB" smtClean="0"/>
              <a:t>11/01/2024</a:t>
            </a:fld>
            <a:endParaRPr lang="en-GB"/>
          </a:p>
        </p:txBody>
      </p:sp>
      <p:sp>
        <p:nvSpPr>
          <p:cNvPr id="8" name="页脚占位符 4">
            <a:extLst>
              <a:ext uri="{FF2B5EF4-FFF2-40B4-BE49-F238E27FC236}">
                <a16:creationId xmlns:a16="http://schemas.microsoft.com/office/drawing/2014/main" id="{9C08620C-64EB-C018-2B94-0A79D756BC36}"/>
              </a:ext>
            </a:extLst>
          </p:cNvPr>
          <p:cNvSpPr>
            <a:spLocks noGrp="1"/>
          </p:cNvSpPr>
          <p:nvPr>
            <p:ph type="ftr" sz="quarter" idx="11"/>
          </p:nvPr>
        </p:nvSpPr>
        <p:spPr/>
        <p:txBody>
          <a:bodyPr/>
          <a:lstStyle>
            <a:lvl1pPr>
              <a:defRPr/>
            </a:lvl1pPr>
          </a:lstStyle>
          <a:p>
            <a:endParaRPr lang="en-GB"/>
          </a:p>
        </p:txBody>
      </p:sp>
      <p:sp>
        <p:nvSpPr>
          <p:cNvPr id="9" name="灯片编号占位符 5">
            <a:extLst>
              <a:ext uri="{FF2B5EF4-FFF2-40B4-BE49-F238E27FC236}">
                <a16:creationId xmlns:a16="http://schemas.microsoft.com/office/drawing/2014/main" id="{1DEA0BC1-7AD1-DE10-5E84-689DD460ECCD}"/>
              </a:ext>
            </a:extLst>
          </p:cNvPr>
          <p:cNvSpPr>
            <a:spLocks noGrp="1"/>
          </p:cNvSpPr>
          <p:nvPr>
            <p:ph type="sldNum" sz="quarter" idx="12"/>
          </p:nvPr>
        </p:nvSpPr>
        <p:spPr/>
        <p:txBody>
          <a:bodyPr/>
          <a:lstStyle>
            <a:lvl1pPr>
              <a:defRPr/>
            </a:lvl1pPr>
          </a:lstStyle>
          <a:p>
            <a:fld id="{9B2AD844-2ABC-46D1-823D-BE380A3C36BF}" type="slidenum">
              <a:rPr lang="en-GB" smtClean="0"/>
              <a:t>‹#›</a:t>
            </a:fld>
            <a:endParaRPr lang="en-GB"/>
          </a:p>
        </p:txBody>
      </p:sp>
    </p:spTree>
    <p:extLst>
      <p:ext uri="{BB962C8B-B14F-4D97-AF65-F5344CB8AC3E}">
        <p14:creationId xmlns:p14="http://schemas.microsoft.com/office/powerpoint/2010/main" val="170525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日期占位符 3">
            <a:extLst>
              <a:ext uri="{FF2B5EF4-FFF2-40B4-BE49-F238E27FC236}">
                <a16:creationId xmlns:a16="http://schemas.microsoft.com/office/drawing/2014/main" id="{77227935-0378-11BE-4463-00A2FDC9C288}"/>
              </a:ext>
            </a:extLst>
          </p:cNvPr>
          <p:cNvSpPr>
            <a:spLocks noGrp="1"/>
          </p:cNvSpPr>
          <p:nvPr>
            <p:ph type="dt" sz="half" idx="10"/>
          </p:nvPr>
        </p:nvSpPr>
        <p:spPr/>
        <p:txBody>
          <a:bodyPr/>
          <a:lstStyle>
            <a:lvl1pPr>
              <a:defRPr/>
            </a:lvl1pPr>
          </a:lstStyle>
          <a:p>
            <a:fld id="{A584C87F-82D6-41C9-8289-20725546E37A}" type="datetimeFigureOut">
              <a:rPr lang="en-GB" smtClean="0"/>
              <a:t>11/01/2024</a:t>
            </a:fld>
            <a:endParaRPr lang="en-GB"/>
          </a:p>
        </p:txBody>
      </p:sp>
      <p:sp>
        <p:nvSpPr>
          <p:cNvPr id="4" name="页脚占位符 4">
            <a:extLst>
              <a:ext uri="{FF2B5EF4-FFF2-40B4-BE49-F238E27FC236}">
                <a16:creationId xmlns:a16="http://schemas.microsoft.com/office/drawing/2014/main" id="{6C663634-38B9-3552-3031-BF33EC6BFD42}"/>
              </a:ext>
            </a:extLst>
          </p:cNvPr>
          <p:cNvSpPr>
            <a:spLocks noGrp="1"/>
          </p:cNvSpPr>
          <p:nvPr>
            <p:ph type="ftr" sz="quarter" idx="11"/>
          </p:nvPr>
        </p:nvSpPr>
        <p:spPr/>
        <p:txBody>
          <a:bodyPr/>
          <a:lstStyle>
            <a:lvl1pPr>
              <a:defRPr/>
            </a:lvl1pPr>
          </a:lstStyle>
          <a:p>
            <a:endParaRPr lang="en-GB"/>
          </a:p>
        </p:txBody>
      </p:sp>
      <p:sp>
        <p:nvSpPr>
          <p:cNvPr id="5" name="灯片编号占位符 5">
            <a:extLst>
              <a:ext uri="{FF2B5EF4-FFF2-40B4-BE49-F238E27FC236}">
                <a16:creationId xmlns:a16="http://schemas.microsoft.com/office/drawing/2014/main" id="{C0BB0616-4D73-8E0A-4BD7-D94F1B04DEA8}"/>
              </a:ext>
            </a:extLst>
          </p:cNvPr>
          <p:cNvSpPr>
            <a:spLocks noGrp="1"/>
          </p:cNvSpPr>
          <p:nvPr>
            <p:ph type="sldNum" sz="quarter" idx="12"/>
          </p:nvPr>
        </p:nvSpPr>
        <p:spPr/>
        <p:txBody>
          <a:bodyPr/>
          <a:lstStyle>
            <a:lvl1pPr>
              <a:defRPr/>
            </a:lvl1pPr>
          </a:lstStyle>
          <a:p>
            <a:fld id="{9B2AD844-2ABC-46D1-823D-BE380A3C36BF}" type="slidenum">
              <a:rPr lang="en-GB" smtClean="0"/>
              <a:t>‹#›</a:t>
            </a:fld>
            <a:endParaRPr lang="en-GB"/>
          </a:p>
        </p:txBody>
      </p:sp>
    </p:spTree>
    <p:extLst>
      <p:ext uri="{BB962C8B-B14F-4D97-AF65-F5344CB8AC3E}">
        <p14:creationId xmlns:p14="http://schemas.microsoft.com/office/powerpoint/2010/main" val="2612686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73D866B4-A11F-D483-0321-2B8CEFF4A3B9}"/>
              </a:ext>
            </a:extLst>
          </p:cNvPr>
          <p:cNvSpPr>
            <a:spLocks noGrp="1"/>
          </p:cNvSpPr>
          <p:nvPr>
            <p:ph type="dt" sz="half" idx="10"/>
          </p:nvPr>
        </p:nvSpPr>
        <p:spPr/>
        <p:txBody>
          <a:bodyPr/>
          <a:lstStyle>
            <a:lvl1pPr>
              <a:defRPr/>
            </a:lvl1pPr>
          </a:lstStyle>
          <a:p>
            <a:fld id="{A584C87F-82D6-41C9-8289-20725546E37A}" type="datetimeFigureOut">
              <a:rPr lang="en-GB" smtClean="0"/>
              <a:t>11/01/2024</a:t>
            </a:fld>
            <a:endParaRPr lang="en-GB"/>
          </a:p>
        </p:txBody>
      </p:sp>
      <p:sp>
        <p:nvSpPr>
          <p:cNvPr id="3" name="页脚占位符 4">
            <a:extLst>
              <a:ext uri="{FF2B5EF4-FFF2-40B4-BE49-F238E27FC236}">
                <a16:creationId xmlns:a16="http://schemas.microsoft.com/office/drawing/2014/main" id="{B5112320-112C-9B0E-7EF5-6C4820DB4016}"/>
              </a:ext>
            </a:extLst>
          </p:cNvPr>
          <p:cNvSpPr>
            <a:spLocks noGrp="1"/>
          </p:cNvSpPr>
          <p:nvPr>
            <p:ph type="ftr" sz="quarter" idx="11"/>
          </p:nvPr>
        </p:nvSpPr>
        <p:spPr/>
        <p:txBody>
          <a:bodyPr/>
          <a:lstStyle>
            <a:lvl1pPr>
              <a:defRPr/>
            </a:lvl1pPr>
          </a:lstStyle>
          <a:p>
            <a:endParaRPr lang="en-GB"/>
          </a:p>
        </p:txBody>
      </p:sp>
      <p:sp>
        <p:nvSpPr>
          <p:cNvPr id="4" name="灯片编号占位符 5">
            <a:extLst>
              <a:ext uri="{FF2B5EF4-FFF2-40B4-BE49-F238E27FC236}">
                <a16:creationId xmlns:a16="http://schemas.microsoft.com/office/drawing/2014/main" id="{41B0ED54-89FA-5A0D-E4AD-EE28D8A4F5CD}"/>
              </a:ext>
            </a:extLst>
          </p:cNvPr>
          <p:cNvSpPr>
            <a:spLocks noGrp="1"/>
          </p:cNvSpPr>
          <p:nvPr>
            <p:ph type="sldNum" sz="quarter" idx="12"/>
          </p:nvPr>
        </p:nvSpPr>
        <p:spPr/>
        <p:txBody>
          <a:bodyPr/>
          <a:lstStyle>
            <a:lvl1pPr>
              <a:defRPr/>
            </a:lvl1pPr>
          </a:lstStyle>
          <a:p>
            <a:fld id="{9B2AD844-2ABC-46D1-823D-BE380A3C36BF}" type="slidenum">
              <a:rPr lang="en-GB" smtClean="0"/>
              <a:t>‹#›</a:t>
            </a:fld>
            <a:endParaRPr lang="en-GB"/>
          </a:p>
        </p:txBody>
      </p:sp>
    </p:spTree>
    <p:extLst>
      <p:ext uri="{BB962C8B-B14F-4D97-AF65-F5344CB8AC3E}">
        <p14:creationId xmlns:p14="http://schemas.microsoft.com/office/powerpoint/2010/main" val="3226295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en-US" altLang="zh-CN"/>
              <a:t>Click to edit Master title style</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日期占位符 3">
            <a:extLst>
              <a:ext uri="{FF2B5EF4-FFF2-40B4-BE49-F238E27FC236}">
                <a16:creationId xmlns:a16="http://schemas.microsoft.com/office/drawing/2014/main" id="{7D318978-B54B-5B29-3AC6-254607F89427}"/>
              </a:ext>
            </a:extLst>
          </p:cNvPr>
          <p:cNvSpPr>
            <a:spLocks noGrp="1"/>
          </p:cNvSpPr>
          <p:nvPr>
            <p:ph type="dt" sz="half" idx="10"/>
          </p:nvPr>
        </p:nvSpPr>
        <p:spPr/>
        <p:txBody>
          <a:bodyPr/>
          <a:lstStyle>
            <a:lvl1pPr>
              <a:defRPr/>
            </a:lvl1pPr>
          </a:lstStyle>
          <a:p>
            <a:fld id="{A584C87F-82D6-41C9-8289-20725546E37A}" type="datetimeFigureOut">
              <a:rPr lang="en-GB" smtClean="0"/>
              <a:t>11/01/2024</a:t>
            </a:fld>
            <a:endParaRPr lang="en-GB"/>
          </a:p>
        </p:txBody>
      </p:sp>
      <p:sp>
        <p:nvSpPr>
          <p:cNvPr id="6" name="页脚占位符 4">
            <a:extLst>
              <a:ext uri="{FF2B5EF4-FFF2-40B4-BE49-F238E27FC236}">
                <a16:creationId xmlns:a16="http://schemas.microsoft.com/office/drawing/2014/main" id="{8CC9F9FF-82F4-DA1C-6F8D-D4B2E62BC6C3}"/>
              </a:ext>
            </a:extLst>
          </p:cNvPr>
          <p:cNvSpPr>
            <a:spLocks noGrp="1"/>
          </p:cNvSpPr>
          <p:nvPr>
            <p:ph type="ftr" sz="quarter" idx="11"/>
          </p:nvPr>
        </p:nvSpPr>
        <p:spPr/>
        <p:txBody>
          <a:bodyPr/>
          <a:lstStyle>
            <a:lvl1pPr>
              <a:defRPr/>
            </a:lvl1pPr>
          </a:lstStyle>
          <a:p>
            <a:endParaRPr lang="en-GB"/>
          </a:p>
        </p:txBody>
      </p:sp>
      <p:sp>
        <p:nvSpPr>
          <p:cNvPr id="7" name="灯片编号占位符 5">
            <a:extLst>
              <a:ext uri="{FF2B5EF4-FFF2-40B4-BE49-F238E27FC236}">
                <a16:creationId xmlns:a16="http://schemas.microsoft.com/office/drawing/2014/main" id="{AAD4D73F-26CF-B9C3-14F7-56D0D18FE214}"/>
              </a:ext>
            </a:extLst>
          </p:cNvPr>
          <p:cNvSpPr>
            <a:spLocks noGrp="1"/>
          </p:cNvSpPr>
          <p:nvPr>
            <p:ph type="sldNum" sz="quarter" idx="12"/>
          </p:nvPr>
        </p:nvSpPr>
        <p:spPr/>
        <p:txBody>
          <a:bodyPr/>
          <a:lstStyle>
            <a:lvl1pPr>
              <a:defRPr/>
            </a:lvl1pPr>
          </a:lstStyle>
          <a:p>
            <a:fld id="{9B2AD844-2ABC-46D1-823D-BE380A3C36BF}" type="slidenum">
              <a:rPr lang="en-GB" smtClean="0"/>
              <a:t>‹#›</a:t>
            </a:fld>
            <a:endParaRPr lang="en-GB"/>
          </a:p>
        </p:txBody>
      </p:sp>
    </p:spTree>
    <p:extLst>
      <p:ext uri="{BB962C8B-B14F-4D97-AF65-F5344CB8AC3E}">
        <p14:creationId xmlns:p14="http://schemas.microsoft.com/office/powerpoint/2010/main" val="1543540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en-US" altLang="zh-CN"/>
              <a:t>Click to edit Master title style</a:t>
            </a:r>
            <a:endParaRPr lang="zh-CN" altLang="en-US"/>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a:t>Click icon to add picture</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日期占位符 3">
            <a:extLst>
              <a:ext uri="{FF2B5EF4-FFF2-40B4-BE49-F238E27FC236}">
                <a16:creationId xmlns:a16="http://schemas.microsoft.com/office/drawing/2014/main" id="{8028D880-1CC8-2239-D858-8D14EF27CBD6}"/>
              </a:ext>
            </a:extLst>
          </p:cNvPr>
          <p:cNvSpPr>
            <a:spLocks noGrp="1"/>
          </p:cNvSpPr>
          <p:nvPr>
            <p:ph type="dt" sz="half" idx="10"/>
          </p:nvPr>
        </p:nvSpPr>
        <p:spPr/>
        <p:txBody>
          <a:bodyPr/>
          <a:lstStyle>
            <a:lvl1pPr>
              <a:defRPr/>
            </a:lvl1pPr>
          </a:lstStyle>
          <a:p>
            <a:fld id="{A584C87F-82D6-41C9-8289-20725546E37A}" type="datetimeFigureOut">
              <a:rPr lang="en-GB" smtClean="0"/>
              <a:t>11/01/2024</a:t>
            </a:fld>
            <a:endParaRPr lang="en-GB"/>
          </a:p>
        </p:txBody>
      </p:sp>
      <p:sp>
        <p:nvSpPr>
          <p:cNvPr id="6" name="页脚占位符 4">
            <a:extLst>
              <a:ext uri="{FF2B5EF4-FFF2-40B4-BE49-F238E27FC236}">
                <a16:creationId xmlns:a16="http://schemas.microsoft.com/office/drawing/2014/main" id="{78C328BE-2E16-AF30-6EAA-2397AF6324B8}"/>
              </a:ext>
            </a:extLst>
          </p:cNvPr>
          <p:cNvSpPr>
            <a:spLocks noGrp="1"/>
          </p:cNvSpPr>
          <p:nvPr>
            <p:ph type="ftr" sz="quarter" idx="11"/>
          </p:nvPr>
        </p:nvSpPr>
        <p:spPr/>
        <p:txBody>
          <a:bodyPr/>
          <a:lstStyle>
            <a:lvl1pPr>
              <a:defRPr/>
            </a:lvl1pPr>
          </a:lstStyle>
          <a:p>
            <a:endParaRPr lang="en-GB"/>
          </a:p>
        </p:txBody>
      </p:sp>
      <p:sp>
        <p:nvSpPr>
          <p:cNvPr id="7" name="灯片编号占位符 5">
            <a:extLst>
              <a:ext uri="{FF2B5EF4-FFF2-40B4-BE49-F238E27FC236}">
                <a16:creationId xmlns:a16="http://schemas.microsoft.com/office/drawing/2014/main" id="{627C5DB7-8018-6D56-05A4-676225089890}"/>
              </a:ext>
            </a:extLst>
          </p:cNvPr>
          <p:cNvSpPr>
            <a:spLocks noGrp="1"/>
          </p:cNvSpPr>
          <p:nvPr>
            <p:ph type="sldNum" sz="quarter" idx="12"/>
          </p:nvPr>
        </p:nvSpPr>
        <p:spPr/>
        <p:txBody>
          <a:bodyPr/>
          <a:lstStyle>
            <a:lvl1pPr>
              <a:defRPr/>
            </a:lvl1pPr>
          </a:lstStyle>
          <a:p>
            <a:fld id="{9B2AD844-2ABC-46D1-823D-BE380A3C36BF}" type="slidenum">
              <a:rPr lang="en-GB" smtClean="0"/>
              <a:t>‹#›</a:t>
            </a:fld>
            <a:endParaRPr lang="en-GB"/>
          </a:p>
        </p:txBody>
      </p:sp>
    </p:spTree>
    <p:extLst>
      <p:ext uri="{BB962C8B-B14F-4D97-AF65-F5344CB8AC3E}">
        <p14:creationId xmlns:p14="http://schemas.microsoft.com/office/powerpoint/2010/main" val="4217553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348599B7-CABC-22DA-B81A-51D65B5CC9E8}"/>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E2BD923C-D135-0FB0-8705-16A7436902AC}"/>
              </a:ext>
            </a:extLst>
          </p:cNvPr>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C95206C-9C51-0B3F-F419-45BCC1257516}"/>
              </a:ext>
            </a:extLst>
          </p:cNvPr>
          <p:cNvSpPr>
            <a:spLocks noGrp="1"/>
          </p:cNvSpPr>
          <p:nvPr>
            <p:ph type="dt" sz="half" idx="2"/>
          </p:nvPr>
        </p:nvSpPr>
        <p:spPr>
          <a:xfrm>
            <a:off x="609600" y="6356350"/>
            <a:ext cx="28448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cs typeface="Arial" pitchFamily="34" charset="0"/>
              </a:defRPr>
            </a:lvl1pPr>
          </a:lstStyle>
          <a:p>
            <a:fld id="{A584C87F-82D6-41C9-8289-20725546E37A}" type="datetimeFigureOut">
              <a:rPr lang="en-GB" smtClean="0"/>
              <a:t>11/01/2024</a:t>
            </a:fld>
            <a:endParaRPr lang="en-GB"/>
          </a:p>
        </p:txBody>
      </p:sp>
      <p:sp>
        <p:nvSpPr>
          <p:cNvPr id="5" name="页脚占位符 4">
            <a:extLst>
              <a:ext uri="{FF2B5EF4-FFF2-40B4-BE49-F238E27FC236}">
                <a16:creationId xmlns:a16="http://schemas.microsoft.com/office/drawing/2014/main" id="{EBE054D8-7DE5-4F94-6444-F4E378CAFD79}"/>
              </a:ext>
            </a:extLst>
          </p:cNvPr>
          <p:cNvSpPr>
            <a:spLocks noGrp="1"/>
          </p:cNvSpPr>
          <p:nvPr>
            <p:ph type="ftr" sz="quarter" idx="3"/>
          </p:nvPr>
        </p:nvSpPr>
        <p:spPr>
          <a:xfrm>
            <a:off x="4165600" y="6356350"/>
            <a:ext cx="3860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cs typeface="Arial" pitchFamily="34" charset="0"/>
              </a:defRPr>
            </a:lvl1pPr>
          </a:lstStyle>
          <a:p>
            <a:endParaRPr lang="en-GB"/>
          </a:p>
        </p:txBody>
      </p:sp>
      <p:sp>
        <p:nvSpPr>
          <p:cNvPr id="6" name="灯片编号占位符 5">
            <a:extLst>
              <a:ext uri="{FF2B5EF4-FFF2-40B4-BE49-F238E27FC236}">
                <a16:creationId xmlns:a16="http://schemas.microsoft.com/office/drawing/2014/main" id="{1ED7FF74-5A36-CC0A-FAEE-B9A2F116DF76}"/>
              </a:ext>
            </a:extLst>
          </p:cNvPr>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9B2AD844-2ABC-46D1-823D-BE380A3C36BF}" type="slidenum">
              <a:rPr lang="en-GB" smtClean="0"/>
              <a:t>‹#›</a:t>
            </a:fld>
            <a:endParaRPr lang="en-GB"/>
          </a:p>
        </p:txBody>
      </p:sp>
    </p:spTree>
    <p:extLst>
      <p:ext uri="{BB962C8B-B14F-4D97-AF65-F5344CB8AC3E}">
        <p14:creationId xmlns:p14="http://schemas.microsoft.com/office/powerpoint/2010/main" val="160992473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rtl="0" eaLnBrk="1" fontAlgn="base" hangingPunct="1">
        <a:spcBef>
          <a:spcPct val="0"/>
        </a:spcBef>
        <a:spcAft>
          <a:spcPct val="0"/>
        </a:spcAft>
        <a:defRPr kumimoji="1" sz="4400" kern="1200">
          <a:solidFill>
            <a:schemeClr val="tx1"/>
          </a:solidFill>
          <a:latin typeface="+mj-lt"/>
          <a:ea typeface="宋体" pitchFamily="2" charset="-122"/>
          <a:cs typeface="+mj-cs"/>
        </a:defRPr>
      </a:lvl1pPr>
      <a:lvl2pPr algn="ctr" rtl="0" eaLnBrk="1" fontAlgn="base" hangingPunct="1">
        <a:spcBef>
          <a:spcPct val="0"/>
        </a:spcBef>
        <a:spcAft>
          <a:spcPct val="0"/>
        </a:spcAft>
        <a:defRPr kumimoji="1" sz="4400">
          <a:solidFill>
            <a:schemeClr val="tx1"/>
          </a:solidFill>
          <a:latin typeface="Calibri" pitchFamily="34" charset="0"/>
          <a:ea typeface="宋体" pitchFamily="2" charset="-122"/>
        </a:defRPr>
      </a:lvl2pPr>
      <a:lvl3pPr algn="ctr" rtl="0" eaLnBrk="1" fontAlgn="base" hangingPunct="1">
        <a:spcBef>
          <a:spcPct val="0"/>
        </a:spcBef>
        <a:spcAft>
          <a:spcPct val="0"/>
        </a:spcAft>
        <a:defRPr kumimoji="1" sz="4400">
          <a:solidFill>
            <a:schemeClr val="tx1"/>
          </a:solidFill>
          <a:latin typeface="Calibri" pitchFamily="34" charset="0"/>
          <a:ea typeface="宋体" pitchFamily="2" charset="-122"/>
        </a:defRPr>
      </a:lvl3pPr>
      <a:lvl4pPr algn="ctr" rtl="0" eaLnBrk="1" fontAlgn="base" hangingPunct="1">
        <a:spcBef>
          <a:spcPct val="0"/>
        </a:spcBef>
        <a:spcAft>
          <a:spcPct val="0"/>
        </a:spcAft>
        <a:defRPr kumimoji="1" sz="4400">
          <a:solidFill>
            <a:schemeClr val="tx1"/>
          </a:solidFill>
          <a:latin typeface="Calibri" pitchFamily="34" charset="0"/>
          <a:ea typeface="宋体" pitchFamily="2" charset="-122"/>
        </a:defRPr>
      </a:lvl4pPr>
      <a:lvl5pPr algn="ctr" rtl="0" eaLnBrk="1" fontAlgn="base" hangingPunct="1">
        <a:spcBef>
          <a:spcPct val="0"/>
        </a:spcBef>
        <a:spcAft>
          <a:spcPct val="0"/>
        </a:spcAft>
        <a:defRPr kumimoji="1"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kumimoji="1" sz="3200" kern="1200">
          <a:solidFill>
            <a:schemeClr val="tx1"/>
          </a:solidFill>
          <a:latin typeface="+mn-lt"/>
          <a:ea typeface="宋体" pitchFamily="2" charset="-122"/>
          <a:cs typeface="+mn-cs"/>
        </a:defRPr>
      </a:lvl1pPr>
      <a:lvl2pPr marL="742950" indent="-285750" algn="l" rtl="0" eaLnBrk="1" fontAlgn="base" hangingPunct="1">
        <a:spcBef>
          <a:spcPct val="20000"/>
        </a:spcBef>
        <a:spcAft>
          <a:spcPct val="0"/>
        </a:spcAft>
        <a:buFont typeface="Arial" panose="020B0604020202020204" pitchFamily="34" charset="0"/>
        <a:buChar char="–"/>
        <a:defRPr kumimoji="1" sz="2800" kern="1200">
          <a:solidFill>
            <a:schemeClr val="tx1"/>
          </a:solidFill>
          <a:latin typeface="+mn-lt"/>
          <a:ea typeface="宋体" pitchFamily="2"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kumimoji="1" sz="2400" kern="1200">
          <a:solidFill>
            <a:schemeClr val="tx1"/>
          </a:solidFill>
          <a:latin typeface="+mn-lt"/>
          <a:ea typeface="宋体" pitchFamily="2"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宋体" pitchFamily="2" charset="-122"/>
          <a:cs typeface="+mn-cs"/>
        </a:defRPr>
      </a:lvl4pPr>
      <a:lvl5pPr marL="20574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宋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314" name="标题占位符 1">
            <a:extLst>
              <a:ext uri="{FF2B5EF4-FFF2-40B4-BE49-F238E27FC236}">
                <a16:creationId xmlns:a16="http://schemas.microsoft.com/office/drawing/2014/main" id="{24761B5B-67DB-6179-F1E5-01B6430D4AE5}"/>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3315" name="文本占位符 2">
            <a:extLst>
              <a:ext uri="{FF2B5EF4-FFF2-40B4-BE49-F238E27FC236}">
                <a16:creationId xmlns:a16="http://schemas.microsoft.com/office/drawing/2014/main" id="{6AA4DE0F-1B56-2EA1-1A48-1E64729884D2}"/>
              </a:ext>
            </a:extLst>
          </p:cNvPr>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2D1C2E8-AB3D-E9DA-8390-8E2E1C2F50A4}"/>
              </a:ext>
            </a:extLst>
          </p:cNvPr>
          <p:cNvSpPr>
            <a:spLocks noGrp="1"/>
          </p:cNvSpPr>
          <p:nvPr>
            <p:ph type="dt" sz="half" idx="2"/>
          </p:nvPr>
        </p:nvSpPr>
        <p:spPr>
          <a:xfrm>
            <a:off x="609600" y="6356350"/>
            <a:ext cx="28448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cs typeface="Arial" pitchFamily="34" charset="0"/>
              </a:defRPr>
            </a:lvl1pPr>
          </a:lstStyle>
          <a:p>
            <a:pPr>
              <a:defRPr/>
            </a:pPr>
            <a:fld id="{915F2D9A-11E1-43B6-BE38-3A42BDD030FC}" type="datetime1">
              <a:rPr lang="en-US" altLang="zh-CN"/>
              <a:pPr>
                <a:defRPr/>
              </a:pPr>
              <a:t>1/11/2024</a:t>
            </a:fld>
            <a:endParaRPr lang="zh-CN" altLang="en-US"/>
          </a:p>
        </p:txBody>
      </p:sp>
      <p:sp>
        <p:nvSpPr>
          <p:cNvPr id="5" name="页脚占位符 4">
            <a:extLst>
              <a:ext uri="{FF2B5EF4-FFF2-40B4-BE49-F238E27FC236}">
                <a16:creationId xmlns:a16="http://schemas.microsoft.com/office/drawing/2014/main" id="{63F7C9AF-BD40-A1F5-2EBE-9CF63CA4B520}"/>
              </a:ext>
            </a:extLst>
          </p:cNvPr>
          <p:cNvSpPr>
            <a:spLocks noGrp="1"/>
          </p:cNvSpPr>
          <p:nvPr>
            <p:ph type="ftr" sz="quarter" idx="3"/>
          </p:nvPr>
        </p:nvSpPr>
        <p:spPr>
          <a:xfrm>
            <a:off x="4165600" y="6356350"/>
            <a:ext cx="3860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cs typeface="Arial" pitchFamily="34" charset="0"/>
              </a:defRPr>
            </a:lvl1pPr>
          </a:lstStyle>
          <a:p>
            <a:pPr>
              <a:defRPr/>
            </a:pPr>
            <a:endParaRPr lang="zh-CN" altLang="en-US"/>
          </a:p>
        </p:txBody>
      </p:sp>
      <p:sp>
        <p:nvSpPr>
          <p:cNvPr id="6" name="灯片编号占位符 5">
            <a:extLst>
              <a:ext uri="{FF2B5EF4-FFF2-40B4-BE49-F238E27FC236}">
                <a16:creationId xmlns:a16="http://schemas.microsoft.com/office/drawing/2014/main" id="{ABF2996D-F7EB-DE6C-6EB1-842A263106C8}"/>
              </a:ext>
            </a:extLst>
          </p:cNvPr>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F6F245D9-35DD-463E-8989-923B5AA67E3C}" type="slidenum">
              <a:rPr lang="zh-CN" altLang="en-US"/>
              <a:pPr>
                <a:defRPr/>
              </a:pPr>
              <a:t>‹#›</a:t>
            </a:fld>
            <a:endParaRPr lang="zh-CN" altLang="en-US"/>
          </a:p>
        </p:txBody>
      </p:sp>
    </p:spTree>
    <p:extLst>
      <p:ext uri="{BB962C8B-B14F-4D97-AF65-F5344CB8AC3E}">
        <p14:creationId xmlns:p14="http://schemas.microsoft.com/office/powerpoint/2010/main" val="263472498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eaLnBrk="1" fontAlgn="base" hangingPunct="1">
        <a:spcBef>
          <a:spcPct val="0"/>
        </a:spcBef>
        <a:spcAft>
          <a:spcPct val="0"/>
        </a:spcAft>
        <a:defRPr kumimoji="1" sz="4400" kern="1200">
          <a:solidFill>
            <a:schemeClr val="tx1"/>
          </a:solidFill>
          <a:latin typeface="+mj-lt"/>
          <a:ea typeface="宋体" pitchFamily="2" charset="-122"/>
          <a:cs typeface="+mj-cs"/>
        </a:defRPr>
      </a:lvl1pPr>
      <a:lvl2pPr algn="ctr" rtl="0" eaLnBrk="1" fontAlgn="base" hangingPunct="1">
        <a:spcBef>
          <a:spcPct val="0"/>
        </a:spcBef>
        <a:spcAft>
          <a:spcPct val="0"/>
        </a:spcAft>
        <a:defRPr kumimoji="1" sz="4400">
          <a:solidFill>
            <a:schemeClr val="tx1"/>
          </a:solidFill>
          <a:latin typeface="Calibri" pitchFamily="34" charset="0"/>
          <a:ea typeface="宋体" pitchFamily="2" charset="-122"/>
        </a:defRPr>
      </a:lvl2pPr>
      <a:lvl3pPr algn="ctr" rtl="0" eaLnBrk="1" fontAlgn="base" hangingPunct="1">
        <a:spcBef>
          <a:spcPct val="0"/>
        </a:spcBef>
        <a:spcAft>
          <a:spcPct val="0"/>
        </a:spcAft>
        <a:defRPr kumimoji="1" sz="4400">
          <a:solidFill>
            <a:schemeClr val="tx1"/>
          </a:solidFill>
          <a:latin typeface="Calibri" pitchFamily="34" charset="0"/>
          <a:ea typeface="宋体" pitchFamily="2" charset="-122"/>
        </a:defRPr>
      </a:lvl3pPr>
      <a:lvl4pPr algn="ctr" rtl="0" eaLnBrk="1" fontAlgn="base" hangingPunct="1">
        <a:spcBef>
          <a:spcPct val="0"/>
        </a:spcBef>
        <a:spcAft>
          <a:spcPct val="0"/>
        </a:spcAft>
        <a:defRPr kumimoji="1" sz="4400">
          <a:solidFill>
            <a:schemeClr val="tx1"/>
          </a:solidFill>
          <a:latin typeface="Calibri" pitchFamily="34" charset="0"/>
          <a:ea typeface="宋体" pitchFamily="2" charset="-122"/>
        </a:defRPr>
      </a:lvl4pPr>
      <a:lvl5pPr algn="ctr" rtl="0" eaLnBrk="1" fontAlgn="base" hangingPunct="1">
        <a:spcBef>
          <a:spcPct val="0"/>
        </a:spcBef>
        <a:spcAft>
          <a:spcPct val="0"/>
        </a:spcAft>
        <a:defRPr kumimoji="1"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kumimoji="1" sz="3200" kern="1200">
          <a:solidFill>
            <a:schemeClr val="tx1"/>
          </a:solidFill>
          <a:latin typeface="+mn-lt"/>
          <a:ea typeface="宋体" pitchFamily="2" charset="-122"/>
          <a:cs typeface="+mn-cs"/>
        </a:defRPr>
      </a:lvl1pPr>
      <a:lvl2pPr marL="742950" indent="-285750" algn="l" rtl="0" eaLnBrk="1" fontAlgn="base" hangingPunct="1">
        <a:spcBef>
          <a:spcPct val="20000"/>
        </a:spcBef>
        <a:spcAft>
          <a:spcPct val="0"/>
        </a:spcAft>
        <a:buFont typeface="Arial" panose="020B0604020202020204" pitchFamily="34" charset="0"/>
        <a:buChar char="–"/>
        <a:defRPr kumimoji="1" sz="2800" kern="1200">
          <a:solidFill>
            <a:schemeClr val="tx1"/>
          </a:solidFill>
          <a:latin typeface="+mn-lt"/>
          <a:ea typeface="宋体" pitchFamily="2"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kumimoji="1" sz="2400" kern="1200">
          <a:solidFill>
            <a:schemeClr val="tx1"/>
          </a:solidFill>
          <a:latin typeface="+mn-lt"/>
          <a:ea typeface="宋体" pitchFamily="2"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宋体" pitchFamily="2" charset="-122"/>
          <a:cs typeface="+mn-cs"/>
        </a:defRPr>
      </a:lvl4pPr>
      <a:lvl5pPr marL="20574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宋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BEBFAB3F-5625-E13E-F55B-24A330167612}"/>
              </a:ext>
            </a:extLst>
          </p:cNvPr>
          <p:cNvSpPr>
            <a:spLocks noGrp="1" noChangeArrowheads="1"/>
          </p:cNvSpPr>
          <p:nvPr>
            <p:ph type="title"/>
          </p:nvPr>
        </p:nvSpPr>
        <p:spPr bwMode="auto">
          <a:xfrm>
            <a:off x="812800" y="609600"/>
            <a:ext cx="104648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title style</a:t>
            </a:r>
          </a:p>
        </p:txBody>
      </p:sp>
      <p:sp>
        <p:nvSpPr>
          <p:cNvPr id="25603" name="Rectangle 3">
            <a:extLst>
              <a:ext uri="{FF2B5EF4-FFF2-40B4-BE49-F238E27FC236}">
                <a16:creationId xmlns:a16="http://schemas.microsoft.com/office/drawing/2014/main" id="{962A46EC-7C82-ECB2-0083-475E7A8C2317}"/>
              </a:ext>
            </a:extLst>
          </p:cNvPr>
          <p:cNvSpPr>
            <a:spLocks noGrp="1" noChangeArrowheads="1"/>
          </p:cNvSpPr>
          <p:nvPr>
            <p:ph type="body" idx="1"/>
          </p:nvPr>
        </p:nvSpPr>
        <p:spPr bwMode="auto">
          <a:xfrm>
            <a:off x="812800" y="1676400"/>
            <a:ext cx="10464800"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6502" name="Rectangle 6">
            <a:extLst>
              <a:ext uri="{FF2B5EF4-FFF2-40B4-BE49-F238E27FC236}">
                <a16:creationId xmlns:a16="http://schemas.microsoft.com/office/drawing/2014/main" id="{80E09BCB-2CBD-1044-412F-BB7423086057}"/>
              </a:ext>
            </a:extLst>
          </p:cNvPr>
          <p:cNvSpPr>
            <a:spLocks noGrp="1" noChangeArrowheads="1"/>
          </p:cNvSpPr>
          <p:nvPr>
            <p:ph type="sldNum" sz="quarter" idx="4"/>
          </p:nvPr>
        </p:nvSpPr>
        <p:spPr bwMode="auto">
          <a:xfrm>
            <a:off x="85344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rgbClr val="000000"/>
                </a:solidFill>
                <a:latin typeface="Times New Roman" panose="02020603050405020304" pitchFamily="18" charset="0"/>
                <a:cs typeface="Times New Roman" panose="02020603050405020304" pitchFamily="18" charset="0"/>
              </a:defRPr>
            </a:lvl1pPr>
          </a:lstStyle>
          <a:p>
            <a:pPr>
              <a:defRPr/>
            </a:pPr>
            <a:fld id="{83E5290A-3859-4069-B385-449D62BC9769}" type="slidenum">
              <a:rPr lang="en-US" altLang="zh-CN"/>
              <a:pPr>
                <a:defRPr/>
              </a:pPr>
              <a:t>‹#›</a:t>
            </a:fld>
            <a:endParaRPr lang="en-US" altLang="zh-CN"/>
          </a:p>
        </p:txBody>
      </p:sp>
      <p:sp>
        <p:nvSpPr>
          <p:cNvPr id="25605" name="Freeform 7">
            <a:extLst>
              <a:ext uri="{FF2B5EF4-FFF2-40B4-BE49-F238E27FC236}">
                <a16:creationId xmlns:a16="http://schemas.microsoft.com/office/drawing/2014/main" id="{424E2CD7-D2A8-B102-7D09-BB240DB2E0EA}"/>
              </a:ext>
            </a:extLst>
          </p:cNvPr>
          <p:cNvSpPr>
            <a:spLocks noChangeArrowheads="1"/>
          </p:cNvSpPr>
          <p:nvPr/>
        </p:nvSpPr>
        <p:spPr bwMode="auto">
          <a:xfrm>
            <a:off x="711200" y="533400"/>
            <a:ext cx="106680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5606" name="Line 8">
            <a:extLst>
              <a:ext uri="{FF2B5EF4-FFF2-40B4-BE49-F238E27FC236}">
                <a16:creationId xmlns:a16="http://schemas.microsoft.com/office/drawing/2014/main" id="{146FCC48-BE7C-1693-6E59-27ECE825118E}"/>
              </a:ext>
            </a:extLst>
          </p:cNvPr>
          <p:cNvSpPr>
            <a:spLocks noChangeShapeType="1"/>
          </p:cNvSpPr>
          <p:nvPr/>
        </p:nvSpPr>
        <p:spPr bwMode="auto">
          <a:xfrm>
            <a:off x="711200" y="6194425"/>
            <a:ext cx="106680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GB"/>
          </a:p>
        </p:txBody>
      </p:sp>
      <p:pic>
        <p:nvPicPr>
          <p:cNvPr id="25607" name="Picture 1">
            <a:extLst>
              <a:ext uri="{FF2B5EF4-FFF2-40B4-BE49-F238E27FC236}">
                <a16:creationId xmlns:a16="http://schemas.microsoft.com/office/drawing/2014/main" id="{A173ED28-FB8A-253F-F161-234C9DC66E6F}"/>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412750" y="6065838"/>
            <a:ext cx="3994150"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138189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rtl="0" eaLnBrk="1" fontAlgn="base" hangingPunct="1">
        <a:spcBef>
          <a:spcPct val="0"/>
        </a:spcBef>
        <a:spcAft>
          <a:spcPct val="0"/>
        </a:spcAft>
        <a:defRPr kumimoji="1" sz="3600" b="1">
          <a:solidFill>
            <a:schemeClr val="tx2"/>
          </a:solidFill>
          <a:latin typeface="Times New Roman" panose="02020603050405020304" pitchFamily="18" charset="0"/>
          <a:ea typeface="楷体" panose="02010609060101010101" pitchFamily="49" charset="-122"/>
          <a:cs typeface="Times New Roman" panose="02020603050405020304" pitchFamily="18" charset="0"/>
        </a:defRPr>
      </a:lvl1pPr>
      <a:lvl2pPr algn="l" rtl="0" eaLnBrk="1" fontAlgn="base" hangingPunct="1">
        <a:spcBef>
          <a:spcPct val="0"/>
        </a:spcBef>
        <a:spcAft>
          <a:spcPct val="0"/>
        </a:spcAft>
        <a:defRPr kumimoji="1" sz="3600" b="1">
          <a:solidFill>
            <a:schemeClr val="tx2"/>
          </a:solidFill>
          <a:latin typeface="Times New Roman" panose="02020603050405020304" pitchFamily="18" charset="0"/>
          <a:ea typeface="楷体" panose="02010609060101010101" pitchFamily="49" charset="-122"/>
          <a:cs typeface="Times New Roman" panose="02020603050405020304" pitchFamily="18" charset="0"/>
        </a:defRPr>
      </a:lvl2pPr>
      <a:lvl3pPr algn="l" rtl="0" eaLnBrk="1" fontAlgn="base" hangingPunct="1">
        <a:spcBef>
          <a:spcPct val="0"/>
        </a:spcBef>
        <a:spcAft>
          <a:spcPct val="0"/>
        </a:spcAft>
        <a:defRPr kumimoji="1" sz="3600" b="1">
          <a:solidFill>
            <a:schemeClr val="tx2"/>
          </a:solidFill>
          <a:latin typeface="Times New Roman" panose="02020603050405020304" pitchFamily="18" charset="0"/>
          <a:ea typeface="楷体" panose="02010609060101010101" pitchFamily="49" charset="-122"/>
          <a:cs typeface="Times New Roman" panose="02020603050405020304" pitchFamily="18" charset="0"/>
        </a:defRPr>
      </a:lvl3pPr>
      <a:lvl4pPr algn="l" rtl="0" eaLnBrk="1" fontAlgn="base" hangingPunct="1">
        <a:spcBef>
          <a:spcPct val="0"/>
        </a:spcBef>
        <a:spcAft>
          <a:spcPct val="0"/>
        </a:spcAft>
        <a:defRPr kumimoji="1" sz="3600" b="1">
          <a:solidFill>
            <a:schemeClr val="tx2"/>
          </a:solidFill>
          <a:latin typeface="Times New Roman" panose="02020603050405020304" pitchFamily="18" charset="0"/>
          <a:ea typeface="楷体" panose="02010609060101010101" pitchFamily="49" charset="-122"/>
          <a:cs typeface="Times New Roman" panose="02020603050405020304" pitchFamily="18" charset="0"/>
        </a:defRPr>
      </a:lvl4pPr>
      <a:lvl5pPr algn="l" rtl="0" eaLnBrk="1" fontAlgn="base" hangingPunct="1">
        <a:spcBef>
          <a:spcPct val="0"/>
        </a:spcBef>
        <a:spcAft>
          <a:spcPct val="0"/>
        </a:spcAft>
        <a:defRPr kumimoji="1" sz="3600" b="1">
          <a:solidFill>
            <a:schemeClr val="tx2"/>
          </a:solidFill>
          <a:latin typeface="Times New Roman" panose="02020603050405020304" pitchFamily="18" charset="0"/>
          <a:ea typeface="楷体" panose="02010609060101010101" pitchFamily="49" charset="-122"/>
          <a:cs typeface="Times New Roman" panose="02020603050405020304" pitchFamily="18" charset="0"/>
        </a:defRPr>
      </a:lvl5pPr>
      <a:lvl6pPr marL="457200" algn="l" rtl="0" eaLnBrk="1" fontAlgn="base" hangingPunct="1">
        <a:spcBef>
          <a:spcPct val="0"/>
        </a:spcBef>
        <a:spcAft>
          <a:spcPct val="0"/>
        </a:spcAft>
        <a:defRPr sz="4000">
          <a:solidFill>
            <a:schemeClr val="tx2"/>
          </a:solidFill>
          <a:latin typeface="Bookman Old Style" pitchFamily="18" charset="0"/>
        </a:defRPr>
      </a:lvl6pPr>
      <a:lvl7pPr marL="914400" algn="l" rtl="0" eaLnBrk="1" fontAlgn="base" hangingPunct="1">
        <a:spcBef>
          <a:spcPct val="0"/>
        </a:spcBef>
        <a:spcAft>
          <a:spcPct val="0"/>
        </a:spcAft>
        <a:defRPr sz="4000">
          <a:solidFill>
            <a:schemeClr val="tx2"/>
          </a:solidFill>
          <a:latin typeface="Bookman Old Style" pitchFamily="18" charset="0"/>
        </a:defRPr>
      </a:lvl7pPr>
      <a:lvl8pPr marL="1371600" algn="l" rtl="0" eaLnBrk="1" fontAlgn="base" hangingPunct="1">
        <a:spcBef>
          <a:spcPct val="0"/>
        </a:spcBef>
        <a:spcAft>
          <a:spcPct val="0"/>
        </a:spcAft>
        <a:defRPr sz="4000">
          <a:solidFill>
            <a:schemeClr val="tx2"/>
          </a:solidFill>
          <a:latin typeface="Bookman Old Style" pitchFamily="18" charset="0"/>
        </a:defRPr>
      </a:lvl8pPr>
      <a:lvl9pPr marL="1828800" algn="l" rtl="0" eaLnBrk="1" fontAlgn="base" hangingPunct="1">
        <a:spcBef>
          <a:spcPct val="0"/>
        </a:spcBef>
        <a:spcAft>
          <a:spcPct val="0"/>
        </a:spcAft>
        <a:defRPr sz="4000">
          <a:solidFill>
            <a:schemeClr val="tx2"/>
          </a:solidFill>
          <a:latin typeface="Bookman Old Style"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kumimoji="1" sz="2400">
          <a:solidFill>
            <a:srgbClr val="002673"/>
          </a:solidFill>
          <a:latin typeface="Times New Roman" panose="02020603050405020304" pitchFamily="18" charset="0"/>
          <a:ea typeface="楷体" panose="02010609060101010101" pitchFamily="49" charset="-122"/>
          <a:cs typeface="Times New Roman" panose="02020603050405020304" pitchFamily="18" charset="0"/>
        </a:defRPr>
      </a:lvl1pPr>
      <a:lvl2pPr marL="669925" indent="-325438" algn="l" rtl="0" eaLnBrk="1" fontAlgn="base" hangingPunct="1">
        <a:spcBef>
          <a:spcPct val="20000"/>
        </a:spcBef>
        <a:spcAft>
          <a:spcPct val="0"/>
        </a:spcAft>
        <a:buClr>
          <a:schemeClr val="accent2"/>
        </a:buClr>
        <a:buSzPct val="60000"/>
        <a:buFont typeface="Wingdings" panose="05000000000000000000" pitchFamily="2" charset="2"/>
        <a:buChar char="q"/>
        <a:defRPr kumimoji="1" sz="2400">
          <a:solidFill>
            <a:srgbClr val="002673"/>
          </a:solidFill>
          <a:latin typeface="Times New Roman" panose="02020603050405020304" pitchFamily="18" charset="0"/>
          <a:ea typeface="楷体" panose="02010609060101010101" pitchFamily="49" charset="-122"/>
          <a:cs typeface="Times New Roman" panose="02020603050405020304" pitchFamily="18" charset="0"/>
        </a:defRPr>
      </a:lvl2pPr>
      <a:lvl3pPr marL="1022350" indent="-350838" algn="l" rtl="0" eaLnBrk="1" fontAlgn="base" hangingPunct="1">
        <a:spcBef>
          <a:spcPct val="20000"/>
        </a:spcBef>
        <a:spcAft>
          <a:spcPct val="0"/>
        </a:spcAft>
        <a:buClr>
          <a:schemeClr val="accent1"/>
        </a:buClr>
        <a:buSzPct val="65000"/>
        <a:buFont typeface="Wingdings" panose="05000000000000000000" pitchFamily="2" charset="2"/>
        <a:buChar char="n"/>
        <a:defRPr kumimoji="1" sz="2400">
          <a:solidFill>
            <a:srgbClr val="002673"/>
          </a:solidFill>
          <a:latin typeface="Times New Roman" panose="02020603050405020304" pitchFamily="18" charset="0"/>
          <a:ea typeface="楷体" panose="02010609060101010101" pitchFamily="49" charset="-122"/>
          <a:cs typeface="Times New Roman" panose="02020603050405020304" pitchFamily="18" charset="0"/>
        </a:defRPr>
      </a:lvl3pPr>
      <a:lvl4pPr marL="1339850" indent="-315913" algn="l" rtl="0" eaLnBrk="1" fontAlgn="base" hangingPunct="1">
        <a:spcBef>
          <a:spcPct val="20000"/>
        </a:spcBef>
        <a:spcAft>
          <a:spcPct val="0"/>
        </a:spcAft>
        <a:buClr>
          <a:schemeClr val="accent2"/>
        </a:buClr>
        <a:buSzPct val="70000"/>
        <a:buFont typeface="Wingdings" panose="05000000000000000000" pitchFamily="2" charset="2"/>
        <a:buChar char="q"/>
        <a:defRPr kumimoji="1" sz="2400">
          <a:solidFill>
            <a:srgbClr val="002673"/>
          </a:solidFill>
          <a:latin typeface="Times New Roman" panose="02020603050405020304" pitchFamily="18" charset="0"/>
          <a:ea typeface="楷体" panose="02010609060101010101" pitchFamily="49" charset="-122"/>
          <a:cs typeface="Times New Roman" panose="02020603050405020304" pitchFamily="18" charset="0"/>
        </a:defRPr>
      </a:lvl4pPr>
      <a:lvl5pPr marL="1681163" indent="-339725" algn="l" rtl="0" eaLnBrk="1" fontAlgn="base" hangingPunct="1">
        <a:spcBef>
          <a:spcPct val="20000"/>
        </a:spcBef>
        <a:spcAft>
          <a:spcPct val="0"/>
        </a:spcAft>
        <a:buClr>
          <a:schemeClr val="accent1"/>
        </a:buClr>
        <a:buSzPct val="75000"/>
        <a:buFont typeface="Wingdings" panose="05000000000000000000" pitchFamily="2" charset="2"/>
        <a:buChar char="§"/>
        <a:defRPr kumimoji="1" sz="2400">
          <a:solidFill>
            <a:srgbClr val="002673"/>
          </a:solidFill>
          <a:latin typeface="Times New Roman" panose="02020603050405020304" pitchFamily="18" charset="0"/>
          <a:ea typeface="楷体" panose="02010609060101010101" pitchFamily="49" charset="-122"/>
          <a:cs typeface="Times New Roman" panose="02020603050405020304" pitchFamily="18" charset="0"/>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4.xml"/><Relationship Id="rId4" Type="http://schemas.openxmlformats.org/officeDocument/2006/relationships/image" Target="../media/image8.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23.xml"/><Relationship Id="rId4" Type="http://schemas.openxmlformats.org/officeDocument/2006/relationships/image" Target="../media/image1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2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hyperlink" Target="Essay%20Outline%20Template%202.doc" TargetMode="External"/><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hyperlink" Target="https://www.scribbr.com/academic-essay/essay-types/" TargetMode="Externa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Example%20Essay%20from%20Great%20Writing%205_Against%20E-voting.pdf" TargetMode="External"/><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42DAC-2AE3-1B1B-674F-7FF347A3CE28}"/>
              </a:ext>
            </a:extLst>
          </p:cNvPr>
          <p:cNvSpPr>
            <a:spLocks noGrp="1"/>
          </p:cNvSpPr>
          <p:nvPr>
            <p:ph type="ctrTitle"/>
          </p:nvPr>
        </p:nvSpPr>
        <p:spPr>
          <a:xfrm>
            <a:off x="1219125" y="1929118"/>
            <a:ext cx="10363200" cy="1470025"/>
          </a:xfrm>
        </p:spPr>
        <p:txBody>
          <a:bodyPr/>
          <a:lstStyle/>
          <a:p>
            <a:r>
              <a:rPr lang="en-GB" altLang="en-US" sz="4000" dirty="0">
                <a:solidFill>
                  <a:srgbClr val="003399"/>
                </a:solidFill>
              </a:rPr>
              <a:t>ENG1002 </a:t>
            </a:r>
            <a:r>
              <a:rPr lang="en-GB" altLang="en-US" sz="4000" dirty="0"/>
              <a:t>English for Academic Purposes 1</a:t>
            </a:r>
            <a:endParaRPr lang="en-GB" sz="4000" dirty="0"/>
          </a:p>
        </p:txBody>
      </p:sp>
      <p:sp>
        <p:nvSpPr>
          <p:cNvPr id="3" name="Subtitle 2">
            <a:extLst>
              <a:ext uri="{FF2B5EF4-FFF2-40B4-BE49-F238E27FC236}">
                <a16:creationId xmlns:a16="http://schemas.microsoft.com/office/drawing/2014/main" id="{1312C32F-72A6-532F-F200-8D88056FE9EA}"/>
              </a:ext>
            </a:extLst>
          </p:cNvPr>
          <p:cNvSpPr>
            <a:spLocks noGrp="1"/>
          </p:cNvSpPr>
          <p:nvPr>
            <p:ph type="subTitle" idx="1"/>
          </p:nvPr>
        </p:nvSpPr>
        <p:spPr>
          <a:xfrm>
            <a:off x="826477" y="3945090"/>
            <a:ext cx="10204938" cy="1752600"/>
          </a:xfrm>
        </p:spPr>
        <p:txBody>
          <a:bodyPr/>
          <a:lstStyle/>
          <a:p>
            <a:r>
              <a:rPr lang="en-GB" sz="3200" b="1" dirty="0">
                <a:solidFill>
                  <a:schemeClr val="tx2"/>
                </a:solidFill>
              </a:rPr>
              <a:t>Lecture 2</a:t>
            </a:r>
          </a:p>
          <a:p>
            <a:r>
              <a:rPr lang="en-US" sz="3200" b="1" dirty="0">
                <a:solidFill>
                  <a:schemeClr val="tx2"/>
                </a:solidFill>
              </a:rPr>
              <a:t> Review of the Writing Process and Essay Structure</a:t>
            </a:r>
          </a:p>
          <a:p>
            <a:r>
              <a:rPr lang="en-US" altLang="en-US" sz="3200" b="1" dirty="0">
                <a:solidFill>
                  <a:schemeClr val="tx2"/>
                </a:solidFill>
              </a:rPr>
              <a:t>January 10/11, 2024</a:t>
            </a:r>
          </a:p>
        </p:txBody>
      </p:sp>
      <p:sp>
        <p:nvSpPr>
          <p:cNvPr id="4" name="Slide Number Placeholder 3">
            <a:extLst>
              <a:ext uri="{FF2B5EF4-FFF2-40B4-BE49-F238E27FC236}">
                <a16:creationId xmlns:a16="http://schemas.microsoft.com/office/drawing/2014/main" id="{B2EFCEA7-3B40-3851-C346-1F1C72D667FB}"/>
              </a:ext>
            </a:extLst>
          </p:cNvPr>
          <p:cNvSpPr>
            <a:spLocks noGrp="1"/>
          </p:cNvSpPr>
          <p:nvPr>
            <p:ph type="sldNum" sz="quarter" idx="10"/>
          </p:nvPr>
        </p:nvSpPr>
        <p:spPr/>
        <p:txBody>
          <a:bodyPr/>
          <a:lstStyle/>
          <a:p>
            <a:pPr>
              <a:defRPr/>
            </a:pPr>
            <a:fld id="{75E18018-DE22-4A41-8719-1CE5145F6E3E}" type="slidenum">
              <a:rPr lang="en-US" altLang="zh-CN" smtClean="0"/>
              <a:pPr>
                <a:defRPr/>
              </a:pPr>
              <a:t>1</a:t>
            </a:fld>
            <a:endParaRPr lang="en-US" altLang="zh-CN"/>
          </a:p>
        </p:txBody>
      </p:sp>
    </p:spTree>
    <p:extLst>
      <p:ext uri="{BB962C8B-B14F-4D97-AF65-F5344CB8AC3E}">
        <p14:creationId xmlns:p14="http://schemas.microsoft.com/office/powerpoint/2010/main" val="51646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8AE7A-A342-8B61-1E99-0B165987854B}"/>
              </a:ext>
            </a:extLst>
          </p:cNvPr>
          <p:cNvSpPr>
            <a:spLocks noGrp="1"/>
          </p:cNvSpPr>
          <p:nvPr>
            <p:ph type="title"/>
          </p:nvPr>
        </p:nvSpPr>
        <p:spPr/>
        <p:txBody>
          <a:bodyPr/>
          <a:lstStyle/>
          <a:p>
            <a:pPr>
              <a:spcAft>
                <a:spcPts val="400"/>
              </a:spcAft>
            </a:pPr>
            <a:r>
              <a:rPr lang="en-GB" sz="4400" kern="100" dirty="0">
                <a:effectLst/>
                <a:latin typeface="Times New Roman" panose="02020603050405020304" pitchFamily="18" charset="0"/>
                <a:ea typeface="SimSun" panose="02010600030101010101" pitchFamily="2" charset="-122"/>
                <a:cs typeface="Times New Roman" panose="02020603050405020304" pitchFamily="18" charset="0"/>
              </a:rPr>
              <a:t> </a:t>
            </a:r>
            <a:r>
              <a:rPr lang="en-GB" sz="4400" b="1" dirty="0">
                <a:effectLst/>
                <a:latin typeface="Times New Roman" panose="02020603050405020304" pitchFamily="18" charset="0"/>
                <a:ea typeface="SimSun" panose="02010600030101010101" pitchFamily="2" charset="-122"/>
              </a:rPr>
              <a:t>Argumentative Essays</a:t>
            </a:r>
            <a:endParaRPr lang="en-GB" sz="7200" dirty="0"/>
          </a:p>
        </p:txBody>
      </p:sp>
      <p:sp>
        <p:nvSpPr>
          <p:cNvPr id="4" name="Content Placeholder 3">
            <a:extLst>
              <a:ext uri="{FF2B5EF4-FFF2-40B4-BE49-F238E27FC236}">
                <a16:creationId xmlns:a16="http://schemas.microsoft.com/office/drawing/2014/main" id="{9FDD6FFB-85E0-ADBE-CDAA-DEEDF4A327EE}"/>
              </a:ext>
            </a:extLst>
          </p:cNvPr>
          <p:cNvSpPr>
            <a:spLocks noGrp="1"/>
          </p:cNvSpPr>
          <p:nvPr>
            <p:ph idx="1"/>
          </p:nvPr>
        </p:nvSpPr>
        <p:spPr>
          <a:xfrm>
            <a:off x="914400" y="1761169"/>
            <a:ext cx="10464800" cy="3807962"/>
          </a:xfrm>
          <a:solidFill>
            <a:schemeClr val="accent3">
              <a:lumMod val="95000"/>
            </a:schemeClr>
          </a:solidFill>
        </p:spPr>
        <p:txBody>
          <a:bodyPr/>
          <a:lstStyle/>
          <a:p>
            <a:pPr marL="0" indent="0">
              <a:buNone/>
            </a:pPr>
            <a:r>
              <a:rPr lang="en-US" sz="4000" b="1" kern="100" dirty="0">
                <a:effectLst/>
                <a:latin typeface="Times New Roman" panose="02020603050405020304" pitchFamily="18" charset="0"/>
                <a:ea typeface="SimSun" panose="02010600030101010101" pitchFamily="2" charset="-122"/>
                <a:cs typeface="Times New Roman" panose="02020603050405020304" pitchFamily="18" charset="0"/>
              </a:rPr>
              <a:t>5. Similar to persuasive essays, </a:t>
            </a:r>
            <a:r>
              <a:rPr lang="en-US" altLang="zh-CN" sz="4000" b="1" kern="100" dirty="0">
                <a:effectLst/>
                <a:latin typeface="Times New Roman" panose="02020603050405020304" pitchFamily="18" charset="0"/>
                <a:ea typeface="SimSun" panose="02010600030101010101" pitchFamily="2" charset="-122"/>
                <a:cs typeface="Times New Roman" panose="02020603050405020304" pitchFamily="18" charset="0"/>
              </a:rPr>
              <a:t>these</a:t>
            </a:r>
            <a:r>
              <a:rPr lang="en-US" sz="4000" b="1" kern="100" dirty="0">
                <a:effectLst/>
                <a:latin typeface="Times New Roman" panose="02020603050405020304" pitchFamily="18" charset="0"/>
                <a:ea typeface="SimSun" panose="02010600030101010101" pitchFamily="2" charset="-122"/>
                <a:cs typeface="Times New Roman" panose="02020603050405020304" pitchFamily="18" charset="0"/>
              </a:rPr>
              <a:t> essays require the writer to take a stance on a specific topic and provide evidence and logical reasoning to support their position. However</a:t>
            </a:r>
            <a:r>
              <a:rPr lang="en-US" sz="4000" b="1" kern="100">
                <a:effectLst/>
                <a:latin typeface="Times New Roman" panose="02020603050405020304" pitchFamily="18" charset="0"/>
                <a:ea typeface="SimSun" panose="02010600030101010101" pitchFamily="2" charset="-122"/>
                <a:cs typeface="Times New Roman" panose="02020603050405020304" pitchFamily="18" charset="0"/>
              </a:rPr>
              <a:t>, these </a:t>
            </a:r>
            <a:r>
              <a:rPr lang="en-US" sz="4000" b="1" kern="100" dirty="0">
                <a:effectLst/>
                <a:latin typeface="Times New Roman" panose="02020603050405020304" pitchFamily="18" charset="0"/>
                <a:ea typeface="SimSun" panose="02010600030101010101" pitchFamily="2" charset="-122"/>
                <a:cs typeface="Times New Roman" panose="02020603050405020304" pitchFamily="18" charset="0"/>
              </a:rPr>
              <a:t>essays also acknowledge and address counterarguments.</a:t>
            </a:r>
            <a:endParaRPr lang="en-GB" sz="4000" b="1" dirty="0"/>
          </a:p>
        </p:txBody>
      </p:sp>
      <p:sp>
        <p:nvSpPr>
          <p:cNvPr id="3" name="Slide Number Placeholder 2">
            <a:extLst>
              <a:ext uri="{FF2B5EF4-FFF2-40B4-BE49-F238E27FC236}">
                <a16:creationId xmlns:a16="http://schemas.microsoft.com/office/drawing/2014/main" id="{3E79F7D9-F53B-0A5D-FC79-E29664E157BD}"/>
              </a:ext>
            </a:extLst>
          </p:cNvPr>
          <p:cNvSpPr>
            <a:spLocks noGrp="1"/>
          </p:cNvSpPr>
          <p:nvPr>
            <p:ph type="sldNum" sz="quarter" idx="10"/>
          </p:nvPr>
        </p:nvSpPr>
        <p:spPr/>
        <p:txBody>
          <a:bodyPr/>
          <a:lstStyle/>
          <a:p>
            <a:pPr>
              <a:defRPr/>
            </a:pPr>
            <a:fld id="{F42203A5-B925-4009-AE0A-013F0B334914}" type="slidenum">
              <a:rPr lang="en-US" altLang="zh-CN" smtClean="0"/>
              <a:pPr>
                <a:defRPr/>
              </a:pPr>
              <a:t>10</a:t>
            </a:fld>
            <a:endParaRPr lang="en-US" altLang="zh-CN"/>
          </a:p>
        </p:txBody>
      </p:sp>
    </p:spTree>
    <p:extLst>
      <p:ext uri="{BB962C8B-B14F-4D97-AF65-F5344CB8AC3E}">
        <p14:creationId xmlns:p14="http://schemas.microsoft.com/office/powerpoint/2010/main" val="1926215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8AE7A-A342-8B61-1E99-0B165987854B}"/>
              </a:ext>
            </a:extLst>
          </p:cNvPr>
          <p:cNvSpPr>
            <a:spLocks noGrp="1"/>
          </p:cNvSpPr>
          <p:nvPr>
            <p:ph type="title"/>
          </p:nvPr>
        </p:nvSpPr>
        <p:spPr/>
        <p:txBody>
          <a:bodyPr/>
          <a:lstStyle/>
          <a:p>
            <a:r>
              <a:rPr lang="en-US" sz="4400" b="1" kern="100" dirty="0">
                <a:effectLst/>
                <a:latin typeface="Times New Roman" panose="02020603050405020304" pitchFamily="18" charset="0"/>
                <a:ea typeface="SimSun" panose="02010600030101010101" pitchFamily="2" charset="-122"/>
                <a:cs typeface="Times New Roman" panose="02020603050405020304" pitchFamily="18" charset="0"/>
              </a:rPr>
              <a:t>Comparison Essays</a:t>
            </a:r>
          </a:p>
        </p:txBody>
      </p:sp>
      <p:sp>
        <p:nvSpPr>
          <p:cNvPr id="4" name="Content Placeholder 3">
            <a:extLst>
              <a:ext uri="{FF2B5EF4-FFF2-40B4-BE49-F238E27FC236}">
                <a16:creationId xmlns:a16="http://schemas.microsoft.com/office/drawing/2014/main" id="{9FDD6FFB-85E0-ADBE-CDAA-DEEDF4A327EE}"/>
              </a:ext>
            </a:extLst>
          </p:cNvPr>
          <p:cNvSpPr>
            <a:spLocks noGrp="1"/>
          </p:cNvSpPr>
          <p:nvPr>
            <p:ph idx="1"/>
          </p:nvPr>
        </p:nvSpPr>
        <p:spPr>
          <a:xfrm>
            <a:off x="863600" y="1978884"/>
            <a:ext cx="10464800" cy="3609116"/>
          </a:xfrm>
          <a:solidFill>
            <a:schemeClr val="accent3">
              <a:lumMod val="95000"/>
            </a:schemeClr>
          </a:solidFill>
        </p:spPr>
        <p:txBody>
          <a:bodyPr/>
          <a:lstStyle/>
          <a:p>
            <a:pPr marL="0" indent="0">
              <a:buNone/>
            </a:pPr>
            <a:r>
              <a:rPr lang="en-US" sz="4400" b="1" kern="100" dirty="0">
                <a:effectLst/>
                <a:latin typeface="Times New Roman" panose="02020603050405020304" pitchFamily="18" charset="0"/>
                <a:ea typeface="SimSun" panose="02010600030101010101" pitchFamily="2" charset="-122"/>
                <a:cs typeface="Times New Roman" panose="02020603050405020304" pitchFamily="18" charset="0"/>
              </a:rPr>
              <a:t>6. These essays analyze the similarities and differences between two or more subjects, highlighting both their shared characteristics and their distinctive features.</a:t>
            </a:r>
          </a:p>
        </p:txBody>
      </p:sp>
      <p:sp>
        <p:nvSpPr>
          <p:cNvPr id="3" name="Slide Number Placeholder 2">
            <a:extLst>
              <a:ext uri="{FF2B5EF4-FFF2-40B4-BE49-F238E27FC236}">
                <a16:creationId xmlns:a16="http://schemas.microsoft.com/office/drawing/2014/main" id="{3E79F7D9-F53B-0A5D-FC79-E29664E157BD}"/>
              </a:ext>
            </a:extLst>
          </p:cNvPr>
          <p:cNvSpPr>
            <a:spLocks noGrp="1"/>
          </p:cNvSpPr>
          <p:nvPr>
            <p:ph type="sldNum" sz="quarter" idx="10"/>
          </p:nvPr>
        </p:nvSpPr>
        <p:spPr/>
        <p:txBody>
          <a:bodyPr/>
          <a:lstStyle/>
          <a:p>
            <a:pPr>
              <a:defRPr/>
            </a:pPr>
            <a:fld id="{F42203A5-B925-4009-AE0A-013F0B334914}" type="slidenum">
              <a:rPr lang="en-US" altLang="zh-CN" smtClean="0"/>
              <a:pPr>
                <a:defRPr/>
              </a:pPr>
              <a:t>11</a:t>
            </a:fld>
            <a:endParaRPr lang="en-US" altLang="zh-CN"/>
          </a:p>
        </p:txBody>
      </p:sp>
    </p:spTree>
    <p:extLst>
      <p:ext uri="{BB962C8B-B14F-4D97-AF65-F5344CB8AC3E}">
        <p14:creationId xmlns:p14="http://schemas.microsoft.com/office/powerpoint/2010/main" val="1987013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8AE7A-A342-8B61-1E99-0B165987854B}"/>
              </a:ext>
            </a:extLst>
          </p:cNvPr>
          <p:cNvSpPr>
            <a:spLocks noGrp="1"/>
          </p:cNvSpPr>
          <p:nvPr>
            <p:ph type="title"/>
          </p:nvPr>
        </p:nvSpPr>
        <p:spPr/>
        <p:txBody>
          <a:bodyPr/>
          <a:lstStyle/>
          <a:p>
            <a:pPr>
              <a:spcAft>
                <a:spcPts val="400"/>
              </a:spcAft>
            </a:pPr>
            <a:r>
              <a:rPr lang="en-GB" sz="4400" kern="100" dirty="0">
                <a:effectLst/>
                <a:latin typeface="Times New Roman" panose="02020603050405020304" pitchFamily="18" charset="0"/>
                <a:ea typeface="SimSun" panose="02010600030101010101" pitchFamily="2" charset="-122"/>
                <a:cs typeface="Times New Roman" panose="02020603050405020304" pitchFamily="18" charset="0"/>
              </a:rPr>
              <a:t>Cause and Effect Essays</a:t>
            </a:r>
            <a:endParaRPr lang="en-GB" sz="7200" dirty="0"/>
          </a:p>
        </p:txBody>
      </p:sp>
      <p:sp>
        <p:nvSpPr>
          <p:cNvPr id="4" name="Content Placeholder 3">
            <a:extLst>
              <a:ext uri="{FF2B5EF4-FFF2-40B4-BE49-F238E27FC236}">
                <a16:creationId xmlns:a16="http://schemas.microsoft.com/office/drawing/2014/main" id="{9FDD6FFB-85E0-ADBE-CDAA-DEEDF4A327EE}"/>
              </a:ext>
            </a:extLst>
          </p:cNvPr>
          <p:cNvSpPr>
            <a:spLocks noGrp="1"/>
          </p:cNvSpPr>
          <p:nvPr>
            <p:ph idx="1"/>
          </p:nvPr>
        </p:nvSpPr>
        <p:spPr>
          <a:xfrm>
            <a:off x="914400" y="1862770"/>
            <a:ext cx="10464800" cy="3710716"/>
          </a:xfrm>
          <a:solidFill>
            <a:schemeClr val="accent3">
              <a:lumMod val="95000"/>
            </a:schemeClr>
          </a:solidFill>
        </p:spPr>
        <p:txBody>
          <a:bodyPr/>
          <a:lstStyle/>
          <a:p>
            <a:pPr marL="0" indent="0">
              <a:buNone/>
            </a:pPr>
            <a:r>
              <a:rPr lang="en-US" sz="4400" b="1" kern="100" dirty="0">
                <a:effectLst/>
                <a:latin typeface="Times New Roman" panose="02020603050405020304" pitchFamily="18" charset="0"/>
                <a:ea typeface="SimSun" panose="02010600030101010101" pitchFamily="2" charset="-122"/>
                <a:cs typeface="Times New Roman" panose="02020603050405020304" pitchFamily="18" charset="0"/>
              </a:rPr>
              <a:t>7. These essays examine the causes and consequences of a particular event, situation, or phenomenon. They explore the relationships between actions, events, or conditions and their outcomes.</a:t>
            </a:r>
            <a:endParaRPr lang="en-GB" sz="4400" b="1" dirty="0"/>
          </a:p>
        </p:txBody>
      </p:sp>
      <p:sp>
        <p:nvSpPr>
          <p:cNvPr id="3" name="Slide Number Placeholder 2">
            <a:extLst>
              <a:ext uri="{FF2B5EF4-FFF2-40B4-BE49-F238E27FC236}">
                <a16:creationId xmlns:a16="http://schemas.microsoft.com/office/drawing/2014/main" id="{3E79F7D9-F53B-0A5D-FC79-E29664E157BD}"/>
              </a:ext>
            </a:extLst>
          </p:cNvPr>
          <p:cNvSpPr>
            <a:spLocks noGrp="1"/>
          </p:cNvSpPr>
          <p:nvPr>
            <p:ph type="sldNum" sz="quarter" idx="10"/>
          </p:nvPr>
        </p:nvSpPr>
        <p:spPr/>
        <p:txBody>
          <a:bodyPr/>
          <a:lstStyle/>
          <a:p>
            <a:pPr>
              <a:defRPr/>
            </a:pPr>
            <a:fld id="{F42203A5-B925-4009-AE0A-013F0B334914}" type="slidenum">
              <a:rPr lang="en-US" altLang="zh-CN" smtClean="0"/>
              <a:pPr>
                <a:defRPr/>
              </a:pPr>
              <a:t>12</a:t>
            </a:fld>
            <a:endParaRPr lang="en-US" altLang="zh-CN"/>
          </a:p>
        </p:txBody>
      </p:sp>
    </p:spTree>
    <p:extLst>
      <p:ext uri="{BB962C8B-B14F-4D97-AF65-F5344CB8AC3E}">
        <p14:creationId xmlns:p14="http://schemas.microsoft.com/office/powerpoint/2010/main" val="140124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8AE7A-A342-8B61-1E99-0B165987854B}"/>
              </a:ext>
            </a:extLst>
          </p:cNvPr>
          <p:cNvSpPr>
            <a:spLocks noGrp="1"/>
          </p:cNvSpPr>
          <p:nvPr>
            <p:ph type="title"/>
          </p:nvPr>
        </p:nvSpPr>
        <p:spPr/>
        <p:txBody>
          <a:bodyPr/>
          <a:lstStyle/>
          <a:p>
            <a:pPr>
              <a:spcAft>
                <a:spcPts val="400"/>
              </a:spcAft>
            </a:pPr>
            <a:r>
              <a:rPr lang="en-GB" sz="4400" kern="100" dirty="0">
                <a:effectLst/>
                <a:latin typeface="Times New Roman" panose="02020603050405020304" pitchFamily="18" charset="0"/>
                <a:ea typeface="SimSun" panose="02010600030101010101" pitchFamily="2" charset="-122"/>
                <a:cs typeface="Times New Roman" panose="02020603050405020304" pitchFamily="18" charset="0"/>
              </a:rPr>
              <a:t>Responsive Essays</a:t>
            </a:r>
            <a:endParaRPr lang="en-GB" sz="7200" dirty="0"/>
          </a:p>
        </p:txBody>
      </p:sp>
      <p:sp>
        <p:nvSpPr>
          <p:cNvPr id="4" name="Content Placeholder 3">
            <a:extLst>
              <a:ext uri="{FF2B5EF4-FFF2-40B4-BE49-F238E27FC236}">
                <a16:creationId xmlns:a16="http://schemas.microsoft.com/office/drawing/2014/main" id="{9FDD6FFB-85E0-ADBE-CDAA-DEEDF4A327EE}"/>
              </a:ext>
            </a:extLst>
          </p:cNvPr>
          <p:cNvSpPr>
            <a:spLocks noGrp="1"/>
          </p:cNvSpPr>
          <p:nvPr>
            <p:ph idx="1"/>
          </p:nvPr>
        </p:nvSpPr>
        <p:spPr>
          <a:xfrm>
            <a:off x="863600" y="2196598"/>
            <a:ext cx="10464800" cy="2771642"/>
          </a:xfrm>
          <a:solidFill>
            <a:schemeClr val="accent3">
              <a:lumMod val="95000"/>
            </a:schemeClr>
          </a:solidFill>
        </p:spPr>
        <p:txBody>
          <a:bodyPr/>
          <a:lstStyle/>
          <a:p>
            <a:pPr marL="0" indent="0">
              <a:buNone/>
            </a:pPr>
            <a:r>
              <a:rPr lang="en-US" sz="3600" b="1" kern="100" dirty="0">
                <a:effectLst/>
                <a:latin typeface="Times New Roman" panose="02020603050405020304" pitchFamily="18" charset="0"/>
                <a:ea typeface="SimSun" panose="02010600030101010101" pitchFamily="2" charset="-122"/>
                <a:cs typeface="Times New Roman" panose="02020603050405020304" pitchFamily="18" charset="0"/>
              </a:rPr>
              <a:t>8. These essays share the writers’ thoughts, opinions, and reflections on the content of the materials they are responding to. The essay may explore the writer's emotional response, critical evaluation, or interpretation of the text.</a:t>
            </a:r>
            <a:endParaRPr lang="en-GB" sz="3600" b="1" dirty="0"/>
          </a:p>
        </p:txBody>
      </p:sp>
      <p:sp>
        <p:nvSpPr>
          <p:cNvPr id="3" name="Slide Number Placeholder 2">
            <a:extLst>
              <a:ext uri="{FF2B5EF4-FFF2-40B4-BE49-F238E27FC236}">
                <a16:creationId xmlns:a16="http://schemas.microsoft.com/office/drawing/2014/main" id="{3E79F7D9-F53B-0A5D-FC79-E29664E157BD}"/>
              </a:ext>
            </a:extLst>
          </p:cNvPr>
          <p:cNvSpPr>
            <a:spLocks noGrp="1"/>
          </p:cNvSpPr>
          <p:nvPr>
            <p:ph type="sldNum" sz="quarter" idx="10"/>
          </p:nvPr>
        </p:nvSpPr>
        <p:spPr/>
        <p:txBody>
          <a:bodyPr/>
          <a:lstStyle/>
          <a:p>
            <a:pPr>
              <a:defRPr/>
            </a:pPr>
            <a:fld id="{F42203A5-B925-4009-AE0A-013F0B334914}" type="slidenum">
              <a:rPr lang="en-US" altLang="zh-CN" smtClean="0"/>
              <a:pPr>
                <a:defRPr/>
              </a:pPr>
              <a:t>13</a:t>
            </a:fld>
            <a:endParaRPr lang="en-US" altLang="zh-CN"/>
          </a:p>
        </p:txBody>
      </p:sp>
    </p:spTree>
    <p:extLst>
      <p:ext uri="{BB962C8B-B14F-4D97-AF65-F5344CB8AC3E}">
        <p14:creationId xmlns:p14="http://schemas.microsoft.com/office/powerpoint/2010/main" val="558380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52"/>
          <p:cNvSpPr txBox="1">
            <a:spLocks noGrp="1"/>
          </p:cNvSpPr>
          <p:nvPr>
            <p:ph type="title"/>
          </p:nvPr>
        </p:nvSpPr>
        <p:spPr>
          <a:xfrm>
            <a:off x="609600" y="261239"/>
            <a:ext cx="109728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Times New Roman"/>
              <a:buNone/>
            </a:pPr>
            <a:r>
              <a:rPr lang="en-GB" sz="4000" dirty="0"/>
              <a:t>What are the most common types of essays?</a:t>
            </a:r>
            <a:endParaRPr sz="4000" dirty="0"/>
          </a:p>
        </p:txBody>
      </p:sp>
      <p:sp>
        <p:nvSpPr>
          <p:cNvPr id="3" name="TextBox 2">
            <a:extLst>
              <a:ext uri="{FF2B5EF4-FFF2-40B4-BE49-F238E27FC236}">
                <a16:creationId xmlns:a16="http://schemas.microsoft.com/office/drawing/2014/main" id="{0732CDF4-E1D2-8576-F831-23E03683D900}"/>
              </a:ext>
            </a:extLst>
          </p:cNvPr>
          <p:cNvSpPr txBox="1"/>
          <p:nvPr/>
        </p:nvSpPr>
        <p:spPr>
          <a:xfrm>
            <a:off x="1097280" y="1650999"/>
            <a:ext cx="10439400" cy="3902350"/>
          </a:xfrm>
          <a:prstGeom prst="rect">
            <a:avLst/>
          </a:prstGeom>
          <a:noFill/>
        </p:spPr>
        <p:txBody>
          <a:bodyPr wrap="square" numCol="2">
            <a:spAutoFit/>
          </a:bodyPr>
          <a:lstStyle/>
          <a:p>
            <a:pPr marL="342900" indent="-342900">
              <a:lnSpc>
                <a:spcPct val="150000"/>
              </a:lnSpc>
              <a:spcAft>
                <a:spcPts val="400"/>
              </a:spcAft>
              <a:buFont typeface="+mj-lt"/>
              <a:buAutoNum type="arabicPeriod"/>
              <a:tabLst>
                <a:tab pos="457200" algn="l"/>
              </a:tabLst>
            </a:pPr>
            <a:r>
              <a:rPr kumimoji="1" lang="en-GB" sz="32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Narrative Essays</a:t>
            </a:r>
          </a:p>
          <a:p>
            <a:pPr marL="342900" indent="-342900">
              <a:lnSpc>
                <a:spcPct val="150000"/>
              </a:lnSpc>
              <a:spcAft>
                <a:spcPts val="400"/>
              </a:spcAft>
              <a:buFont typeface="+mj-lt"/>
              <a:buAutoNum type="arabicPeriod"/>
              <a:tabLst>
                <a:tab pos="457200" algn="l"/>
              </a:tabLst>
            </a:pPr>
            <a:r>
              <a:rPr kumimoji="1" lang="en-GB" sz="32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Expository Essay</a:t>
            </a:r>
          </a:p>
          <a:p>
            <a:pPr marL="342900" indent="-342900">
              <a:lnSpc>
                <a:spcPct val="150000"/>
              </a:lnSpc>
              <a:spcAft>
                <a:spcPts val="400"/>
              </a:spcAft>
              <a:buFont typeface="+mj-lt"/>
              <a:buAutoNum type="arabicPeriod"/>
              <a:tabLst>
                <a:tab pos="457200" algn="l"/>
              </a:tabLst>
            </a:pPr>
            <a:r>
              <a:rPr kumimoji="1" lang="en-GB" sz="32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Descriptive Essay</a:t>
            </a:r>
          </a:p>
          <a:p>
            <a:pPr marL="342900" indent="-342900">
              <a:lnSpc>
                <a:spcPct val="150000"/>
              </a:lnSpc>
              <a:spcAft>
                <a:spcPts val="400"/>
              </a:spcAft>
              <a:buFont typeface="+mj-lt"/>
              <a:buAutoNum type="arabicPeriod"/>
              <a:tabLst>
                <a:tab pos="457200" algn="l"/>
              </a:tabLst>
            </a:pPr>
            <a:r>
              <a:rPr kumimoji="1" lang="en-GB" sz="32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Persuasive Essay</a:t>
            </a:r>
          </a:p>
          <a:p>
            <a:pPr marL="342900" lvl="0" indent="-342900">
              <a:lnSpc>
                <a:spcPct val="150000"/>
              </a:lnSpc>
              <a:spcAft>
                <a:spcPts val="400"/>
              </a:spcAft>
              <a:buFont typeface="+mj-lt"/>
              <a:buAutoNum type="arabicPeriod"/>
              <a:tabLst>
                <a:tab pos="457200" algn="l"/>
              </a:tabLst>
            </a:pPr>
            <a:r>
              <a:rPr kumimoji="1" lang="en-GB" sz="32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Argumentative Essay</a:t>
            </a:r>
          </a:p>
          <a:p>
            <a:pPr marL="342900" lvl="0" indent="-342900">
              <a:lnSpc>
                <a:spcPct val="150000"/>
              </a:lnSpc>
              <a:spcAft>
                <a:spcPts val="400"/>
              </a:spcAft>
              <a:buFont typeface="+mj-lt"/>
              <a:buAutoNum type="arabicPeriod"/>
              <a:tabLst>
                <a:tab pos="457200" algn="l"/>
              </a:tabLst>
            </a:pPr>
            <a:r>
              <a:rPr kumimoji="1" lang="en-GB" sz="32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Comparison Essays</a:t>
            </a:r>
            <a:endParaRPr kumimoji="1" lang="en-GB" altLang="zh-CN" sz="32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endParaRPr>
          </a:p>
          <a:p>
            <a:pPr marL="342900" lvl="0" indent="-342900">
              <a:lnSpc>
                <a:spcPct val="150000"/>
              </a:lnSpc>
              <a:spcAft>
                <a:spcPts val="400"/>
              </a:spcAft>
              <a:buFont typeface="+mj-lt"/>
              <a:buAutoNum type="arabicPeriod"/>
              <a:tabLst>
                <a:tab pos="457200" algn="l"/>
              </a:tabLst>
            </a:pPr>
            <a:r>
              <a:rPr kumimoji="1" lang="en-GB" altLang="zh-CN" sz="32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Cause and Effect Essays</a:t>
            </a:r>
          </a:p>
          <a:p>
            <a:pPr marL="342900" lvl="0" indent="-342900">
              <a:lnSpc>
                <a:spcPct val="150000"/>
              </a:lnSpc>
              <a:spcAft>
                <a:spcPts val="400"/>
              </a:spcAft>
              <a:buFont typeface="+mj-lt"/>
              <a:buAutoNum type="arabicPeriod"/>
              <a:tabLst>
                <a:tab pos="457200" algn="l"/>
              </a:tabLst>
            </a:pPr>
            <a:r>
              <a:rPr kumimoji="1" lang="en-GB" altLang="zh-CN" sz="32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Responsive Essays</a:t>
            </a:r>
            <a:r>
              <a:rPr kumimoji="1" lang="zh-CN" altLang="en-US" sz="32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GB" sz="32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endParaRPr>
          </a:p>
          <a:p>
            <a:pPr marL="342900" lvl="0" indent="-342900">
              <a:lnSpc>
                <a:spcPct val="150000"/>
              </a:lnSpc>
              <a:spcAft>
                <a:spcPts val="400"/>
              </a:spcAft>
              <a:buFont typeface="+mj-lt"/>
              <a:buAutoNum type="arabicPeriod"/>
              <a:tabLst>
                <a:tab pos="457200" algn="l"/>
              </a:tabLst>
            </a:pPr>
            <a:endParaRPr kumimoji="1" lang="en-GB" sz="32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endParaRPr>
          </a:p>
          <a:p>
            <a:pPr marL="342900" lvl="0" indent="-342900">
              <a:spcAft>
                <a:spcPts val="400"/>
              </a:spcAft>
              <a:buFont typeface="+mj-lt"/>
              <a:buAutoNum type="arabicPeriod"/>
              <a:tabLst>
                <a:tab pos="457200" algn="l"/>
              </a:tabLst>
            </a:pPr>
            <a:endParaRPr lang="en-GB" sz="2400" dirty="0"/>
          </a:p>
        </p:txBody>
      </p:sp>
      <p:sp>
        <p:nvSpPr>
          <p:cNvPr id="2" name="Rectangle 1">
            <a:extLst>
              <a:ext uri="{FF2B5EF4-FFF2-40B4-BE49-F238E27FC236}">
                <a16:creationId xmlns:a16="http://schemas.microsoft.com/office/drawing/2014/main" id="{A9DA08FA-F8B3-0F41-7075-62ECF7A25F29}"/>
              </a:ext>
            </a:extLst>
          </p:cNvPr>
          <p:cNvSpPr/>
          <p:nvPr/>
        </p:nvSpPr>
        <p:spPr bwMode="auto">
          <a:xfrm>
            <a:off x="975360" y="4870994"/>
            <a:ext cx="4450080" cy="686709"/>
          </a:xfrm>
          <a:custGeom>
            <a:avLst/>
            <a:gdLst>
              <a:gd name="connsiteX0" fmla="*/ 0 w 4450080"/>
              <a:gd name="connsiteY0" fmla="*/ 0 h 686709"/>
              <a:gd name="connsiteX1" fmla="*/ 645262 w 4450080"/>
              <a:gd name="connsiteY1" fmla="*/ 0 h 686709"/>
              <a:gd name="connsiteX2" fmla="*/ 1112520 w 4450080"/>
              <a:gd name="connsiteY2" fmla="*/ 0 h 686709"/>
              <a:gd name="connsiteX3" fmla="*/ 1624279 w 4450080"/>
              <a:gd name="connsiteY3" fmla="*/ 0 h 686709"/>
              <a:gd name="connsiteX4" fmla="*/ 2091538 w 4450080"/>
              <a:gd name="connsiteY4" fmla="*/ 0 h 686709"/>
              <a:gd name="connsiteX5" fmla="*/ 2514295 w 4450080"/>
              <a:gd name="connsiteY5" fmla="*/ 0 h 686709"/>
              <a:gd name="connsiteX6" fmla="*/ 2937053 w 4450080"/>
              <a:gd name="connsiteY6" fmla="*/ 0 h 686709"/>
              <a:gd name="connsiteX7" fmla="*/ 3404311 w 4450080"/>
              <a:gd name="connsiteY7" fmla="*/ 0 h 686709"/>
              <a:gd name="connsiteX8" fmla="*/ 4450080 w 4450080"/>
              <a:gd name="connsiteY8" fmla="*/ 0 h 686709"/>
              <a:gd name="connsiteX9" fmla="*/ 4450080 w 4450080"/>
              <a:gd name="connsiteY9" fmla="*/ 322753 h 686709"/>
              <a:gd name="connsiteX10" fmla="*/ 4450080 w 4450080"/>
              <a:gd name="connsiteY10" fmla="*/ 686709 h 686709"/>
              <a:gd name="connsiteX11" fmla="*/ 4027322 w 4450080"/>
              <a:gd name="connsiteY11" fmla="*/ 686709 h 686709"/>
              <a:gd name="connsiteX12" fmla="*/ 3515563 w 4450080"/>
              <a:gd name="connsiteY12" fmla="*/ 686709 h 686709"/>
              <a:gd name="connsiteX13" fmla="*/ 2959303 w 4450080"/>
              <a:gd name="connsiteY13" fmla="*/ 686709 h 686709"/>
              <a:gd name="connsiteX14" fmla="*/ 2358542 w 4450080"/>
              <a:gd name="connsiteY14" fmla="*/ 686709 h 686709"/>
              <a:gd name="connsiteX15" fmla="*/ 1846783 w 4450080"/>
              <a:gd name="connsiteY15" fmla="*/ 686709 h 686709"/>
              <a:gd name="connsiteX16" fmla="*/ 1379525 w 4450080"/>
              <a:gd name="connsiteY16" fmla="*/ 686709 h 686709"/>
              <a:gd name="connsiteX17" fmla="*/ 778764 w 4450080"/>
              <a:gd name="connsiteY17" fmla="*/ 686709 h 686709"/>
              <a:gd name="connsiteX18" fmla="*/ 0 w 4450080"/>
              <a:gd name="connsiteY18" fmla="*/ 686709 h 686709"/>
              <a:gd name="connsiteX19" fmla="*/ 0 w 4450080"/>
              <a:gd name="connsiteY19" fmla="*/ 343355 h 686709"/>
              <a:gd name="connsiteX20" fmla="*/ 0 w 4450080"/>
              <a:gd name="connsiteY20" fmla="*/ 0 h 686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50080" h="686709" extrusionOk="0">
                <a:moveTo>
                  <a:pt x="0" y="0"/>
                </a:moveTo>
                <a:cubicBezTo>
                  <a:pt x="254058" y="-28781"/>
                  <a:pt x="411209" y="30057"/>
                  <a:pt x="645262" y="0"/>
                </a:cubicBezTo>
                <a:cubicBezTo>
                  <a:pt x="879315" y="-30057"/>
                  <a:pt x="1015728" y="45610"/>
                  <a:pt x="1112520" y="0"/>
                </a:cubicBezTo>
                <a:cubicBezTo>
                  <a:pt x="1209312" y="-45610"/>
                  <a:pt x="1413929" y="26945"/>
                  <a:pt x="1624279" y="0"/>
                </a:cubicBezTo>
                <a:cubicBezTo>
                  <a:pt x="1834629" y="-26945"/>
                  <a:pt x="1942301" y="7791"/>
                  <a:pt x="2091538" y="0"/>
                </a:cubicBezTo>
                <a:cubicBezTo>
                  <a:pt x="2240775" y="-7791"/>
                  <a:pt x="2414567" y="50360"/>
                  <a:pt x="2514295" y="0"/>
                </a:cubicBezTo>
                <a:cubicBezTo>
                  <a:pt x="2614023" y="-50360"/>
                  <a:pt x="2824080" y="20584"/>
                  <a:pt x="2937053" y="0"/>
                </a:cubicBezTo>
                <a:cubicBezTo>
                  <a:pt x="3050026" y="-20584"/>
                  <a:pt x="3179339" y="20088"/>
                  <a:pt x="3404311" y="0"/>
                </a:cubicBezTo>
                <a:cubicBezTo>
                  <a:pt x="3629283" y="-20088"/>
                  <a:pt x="4033911" y="110384"/>
                  <a:pt x="4450080" y="0"/>
                </a:cubicBezTo>
                <a:cubicBezTo>
                  <a:pt x="4457540" y="133557"/>
                  <a:pt x="4428729" y="241243"/>
                  <a:pt x="4450080" y="322753"/>
                </a:cubicBezTo>
                <a:cubicBezTo>
                  <a:pt x="4471431" y="404263"/>
                  <a:pt x="4438489" y="519758"/>
                  <a:pt x="4450080" y="686709"/>
                </a:cubicBezTo>
                <a:cubicBezTo>
                  <a:pt x="4331557" y="733018"/>
                  <a:pt x="4148263" y="663944"/>
                  <a:pt x="4027322" y="686709"/>
                </a:cubicBezTo>
                <a:cubicBezTo>
                  <a:pt x="3906381" y="709474"/>
                  <a:pt x="3707088" y="655377"/>
                  <a:pt x="3515563" y="686709"/>
                </a:cubicBezTo>
                <a:cubicBezTo>
                  <a:pt x="3324038" y="718041"/>
                  <a:pt x="3201514" y="662555"/>
                  <a:pt x="2959303" y="686709"/>
                </a:cubicBezTo>
                <a:cubicBezTo>
                  <a:pt x="2717092" y="710863"/>
                  <a:pt x="2573459" y="633170"/>
                  <a:pt x="2358542" y="686709"/>
                </a:cubicBezTo>
                <a:cubicBezTo>
                  <a:pt x="2143625" y="740248"/>
                  <a:pt x="2096726" y="685141"/>
                  <a:pt x="1846783" y="686709"/>
                </a:cubicBezTo>
                <a:cubicBezTo>
                  <a:pt x="1596840" y="688277"/>
                  <a:pt x="1489946" y="664846"/>
                  <a:pt x="1379525" y="686709"/>
                </a:cubicBezTo>
                <a:cubicBezTo>
                  <a:pt x="1269104" y="708572"/>
                  <a:pt x="976793" y="665007"/>
                  <a:pt x="778764" y="686709"/>
                </a:cubicBezTo>
                <a:cubicBezTo>
                  <a:pt x="580735" y="708411"/>
                  <a:pt x="355534" y="622274"/>
                  <a:pt x="0" y="686709"/>
                </a:cubicBezTo>
                <a:cubicBezTo>
                  <a:pt x="-32289" y="554074"/>
                  <a:pt x="38658" y="467240"/>
                  <a:pt x="0" y="343355"/>
                </a:cubicBezTo>
                <a:cubicBezTo>
                  <a:pt x="-38658" y="219470"/>
                  <a:pt x="2628" y="112001"/>
                  <a:pt x="0" y="0"/>
                </a:cubicBezTo>
                <a:close/>
              </a:path>
            </a:pathLst>
          </a:custGeom>
          <a:noFill/>
          <a:ln w="38100">
            <a:solidFill>
              <a:srgbClr val="FF0000"/>
            </a:solidFill>
            <a:headEnd type="none" w="med" len="med"/>
            <a:tailEnd type="none" w="med" len="med"/>
            <a:extLst>
              <a:ext uri="{C807C97D-BFC1-408E-A445-0C87EB9F89A2}">
                <ask:lineSketchStyleProps xmlns:ask="http://schemas.microsoft.com/office/drawing/2018/sketchyshapes" sd="2315154041">
                  <a:prstGeom prst="rect">
                    <a:avLst/>
                  </a:prstGeom>
                  <ask:type>
                    <ask:lineSketchScribble/>
                  </ask:type>
                </ask:lineSketchStyleProps>
              </a:ext>
            </a:extLst>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ctr" defTabSz="914400" rtl="0" eaLnBrk="0" fontAlgn="base" latinLnBrk="0" hangingPunct="0">
              <a:lnSpc>
                <a:spcPct val="200000"/>
              </a:lnSpc>
              <a:spcBef>
                <a:spcPct val="20000"/>
              </a:spcBef>
              <a:spcAft>
                <a:spcPct val="0"/>
              </a:spcAft>
              <a:buClr>
                <a:schemeClr val="accent1"/>
              </a:buClr>
              <a:buSzPct val="65000"/>
              <a:buFont typeface="Wingdings" pitchFamily="2" charset="2"/>
              <a:buChar char="n"/>
              <a:tabLst/>
            </a:pPr>
            <a:endParaRPr kumimoji="0" lang="en-GB" sz="2000" b="0" i="0" u="none" strike="noStrike" cap="none" normalizeH="0" baseline="0">
              <a:ln>
                <a:noFill/>
              </a:ln>
              <a:noFill/>
              <a:effectLst/>
              <a:latin typeface="Palatino Linotype" pitchFamily="18" charset="0"/>
              <a:ea typeface="宋体" pitchFamily="2" charset="-122"/>
            </a:endParaRPr>
          </a:p>
        </p:txBody>
      </p:sp>
      <p:sp>
        <p:nvSpPr>
          <p:cNvPr id="4" name="Rectangle 3">
            <a:extLst>
              <a:ext uri="{FF2B5EF4-FFF2-40B4-BE49-F238E27FC236}">
                <a16:creationId xmlns:a16="http://schemas.microsoft.com/office/drawing/2014/main" id="{BE477DD9-D465-E1FC-4B23-3EF061BE34A0}"/>
              </a:ext>
            </a:extLst>
          </p:cNvPr>
          <p:cNvSpPr/>
          <p:nvPr/>
        </p:nvSpPr>
        <p:spPr bwMode="auto">
          <a:xfrm>
            <a:off x="6316980" y="2450907"/>
            <a:ext cx="4777740" cy="742236"/>
          </a:xfrm>
          <a:custGeom>
            <a:avLst/>
            <a:gdLst>
              <a:gd name="connsiteX0" fmla="*/ 0 w 4777740"/>
              <a:gd name="connsiteY0" fmla="*/ 0 h 742236"/>
              <a:gd name="connsiteX1" fmla="*/ 692772 w 4777740"/>
              <a:gd name="connsiteY1" fmla="*/ 0 h 742236"/>
              <a:gd name="connsiteX2" fmla="*/ 1194435 w 4777740"/>
              <a:gd name="connsiteY2" fmla="*/ 0 h 742236"/>
              <a:gd name="connsiteX3" fmla="*/ 1743875 w 4777740"/>
              <a:gd name="connsiteY3" fmla="*/ 0 h 742236"/>
              <a:gd name="connsiteX4" fmla="*/ 2245538 w 4777740"/>
              <a:gd name="connsiteY4" fmla="*/ 0 h 742236"/>
              <a:gd name="connsiteX5" fmla="*/ 2699423 w 4777740"/>
              <a:gd name="connsiteY5" fmla="*/ 0 h 742236"/>
              <a:gd name="connsiteX6" fmla="*/ 3153308 w 4777740"/>
              <a:gd name="connsiteY6" fmla="*/ 0 h 742236"/>
              <a:gd name="connsiteX7" fmla="*/ 3654971 w 4777740"/>
              <a:gd name="connsiteY7" fmla="*/ 0 h 742236"/>
              <a:gd name="connsiteX8" fmla="*/ 4777740 w 4777740"/>
              <a:gd name="connsiteY8" fmla="*/ 0 h 742236"/>
              <a:gd name="connsiteX9" fmla="*/ 4777740 w 4777740"/>
              <a:gd name="connsiteY9" fmla="*/ 348851 h 742236"/>
              <a:gd name="connsiteX10" fmla="*/ 4777740 w 4777740"/>
              <a:gd name="connsiteY10" fmla="*/ 742236 h 742236"/>
              <a:gd name="connsiteX11" fmla="*/ 4323855 w 4777740"/>
              <a:gd name="connsiteY11" fmla="*/ 742236 h 742236"/>
              <a:gd name="connsiteX12" fmla="*/ 3774415 w 4777740"/>
              <a:gd name="connsiteY12" fmla="*/ 742236 h 742236"/>
              <a:gd name="connsiteX13" fmla="*/ 3177197 w 4777740"/>
              <a:gd name="connsiteY13" fmla="*/ 742236 h 742236"/>
              <a:gd name="connsiteX14" fmla="*/ 2532202 w 4777740"/>
              <a:gd name="connsiteY14" fmla="*/ 742236 h 742236"/>
              <a:gd name="connsiteX15" fmla="*/ 1982762 w 4777740"/>
              <a:gd name="connsiteY15" fmla="*/ 742236 h 742236"/>
              <a:gd name="connsiteX16" fmla="*/ 1481099 w 4777740"/>
              <a:gd name="connsiteY16" fmla="*/ 742236 h 742236"/>
              <a:gd name="connsiteX17" fmla="*/ 836104 w 4777740"/>
              <a:gd name="connsiteY17" fmla="*/ 742236 h 742236"/>
              <a:gd name="connsiteX18" fmla="*/ 0 w 4777740"/>
              <a:gd name="connsiteY18" fmla="*/ 742236 h 742236"/>
              <a:gd name="connsiteX19" fmla="*/ 0 w 4777740"/>
              <a:gd name="connsiteY19" fmla="*/ 371118 h 742236"/>
              <a:gd name="connsiteX20" fmla="*/ 0 w 4777740"/>
              <a:gd name="connsiteY20" fmla="*/ 0 h 7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77740" h="742236" extrusionOk="0">
                <a:moveTo>
                  <a:pt x="0" y="0"/>
                </a:moveTo>
                <a:cubicBezTo>
                  <a:pt x="328358" y="-76493"/>
                  <a:pt x="462792" y="75205"/>
                  <a:pt x="692772" y="0"/>
                </a:cubicBezTo>
                <a:cubicBezTo>
                  <a:pt x="922752" y="-75205"/>
                  <a:pt x="1003547" y="8604"/>
                  <a:pt x="1194435" y="0"/>
                </a:cubicBezTo>
                <a:cubicBezTo>
                  <a:pt x="1385323" y="-8604"/>
                  <a:pt x="1532420" y="27163"/>
                  <a:pt x="1743875" y="0"/>
                </a:cubicBezTo>
                <a:cubicBezTo>
                  <a:pt x="1955330" y="-27163"/>
                  <a:pt x="2050277" y="1271"/>
                  <a:pt x="2245538" y="0"/>
                </a:cubicBezTo>
                <a:cubicBezTo>
                  <a:pt x="2440799" y="-1271"/>
                  <a:pt x="2519079" y="13117"/>
                  <a:pt x="2699423" y="0"/>
                </a:cubicBezTo>
                <a:cubicBezTo>
                  <a:pt x="2879767" y="-13117"/>
                  <a:pt x="3040416" y="3234"/>
                  <a:pt x="3153308" y="0"/>
                </a:cubicBezTo>
                <a:cubicBezTo>
                  <a:pt x="3266200" y="-3234"/>
                  <a:pt x="3468970" y="56252"/>
                  <a:pt x="3654971" y="0"/>
                </a:cubicBezTo>
                <a:cubicBezTo>
                  <a:pt x="3840972" y="-56252"/>
                  <a:pt x="4393633" y="21282"/>
                  <a:pt x="4777740" y="0"/>
                </a:cubicBezTo>
                <a:cubicBezTo>
                  <a:pt x="4784039" y="130852"/>
                  <a:pt x="4746452" y="187632"/>
                  <a:pt x="4777740" y="348851"/>
                </a:cubicBezTo>
                <a:cubicBezTo>
                  <a:pt x="4809028" y="510070"/>
                  <a:pt x="4735191" y="611888"/>
                  <a:pt x="4777740" y="742236"/>
                </a:cubicBezTo>
                <a:cubicBezTo>
                  <a:pt x="4611366" y="796490"/>
                  <a:pt x="4485436" y="712423"/>
                  <a:pt x="4323855" y="742236"/>
                </a:cubicBezTo>
                <a:cubicBezTo>
                  <a:pt x="4162275" y="772049"/>
                  <a:pt x="3935688" y="688907"/>
                  <a:pt x="3774415" y="742236"/>
                </a:cubicBezTo>
                <a:cubicBezTo>
                  <a:pt x="3613142" y="795565"/>
                  <a:pt x="3330474" y="686490"/>
                  <a:pt x="3177197" y="742236"/>
                </a:cubicBezTo>
                <a:cubicBezTo>
                  <a:pt x="3023920" y="797982"/>
                  <a:pt x="2730898" y="680860"/>
                  <a:pt x="2532202" y="742236"/>
                </a:cubicBezTo>
                <a:cubicBezTo>
                  <a:pt x="2333506" y="803612"/>
                  <a:pt x="2243887" y="707211"/>
                  <a:pt x="1982762" y="742236"/>
                </a:cubicBezTo>
                <a:cubicBezTo>
                  <a:pt x="1721637" y="777261"/>
                  <a:pt x="1696634" y="712930"/>
                  <a:pt x="1481099" y="742236"/>
                </a:cubicBezTo>
                <a:cubicBezTo>
                  <a:pt x="1265564" y="771542"/>
                  <a:pt x="1091549" y="691686"/>
                  <a:pt x="836104" y="742236"/>
                </a:cubicBezTo>
                <a:cubicBezTo>
                  <a:pt x="580660" y="792786"/>
                  <a:pt x="231268" y="676650"/>
                  <a:pt x="0" y="742236"/>
                </a:cubicBezTo>
                <a:cubicBezTo>
                  <a:pt x="-29089" y="565707"/>
                  <a:pt x="35678" y="500625"/>
                  <a:pt x="0" y="371118"/>
                </a:cubicBezTo>
                <a:cubicBezTo>
                  <a:pt x="-35678" y="241611"/>
                  <a:pt x="14616" y="166649"/>
                  <a:pt x="0" y="0"/>
                </a:cubicBezTo>
                <a:close/>
              </a:path>
            </a:pathLst>
          </a:custGeom>
          <a:noFill/>
          <a:ln w="38100">
            <a:solidFill>
              <a:srgbClr val="FF0000"/>
            </a:solidFill>
            <a:headEnd type="none" w="med" len="med"/>
            <a:tailEnd type="none" w="med" len="med"/>
            <a:extLst>
              <a:ext uri="{C807C97D-BFC1-408E-A445-0C87EB9F89A2}">
                <ask:lineSketchStyleProps xmlns:ask="http://schemas.microsoft.com/office/drawing/2018/sketchyshapes" sd="2315154041">
                  <a:prstGeom prst="rect">
                    <a:avLst/>
                  </a:prstGeom>
                  <ask:type>
                    <ask:lineSketchScribble/>
                  </ask:type>
                </ask:lineSketchStyleProps>
              </a:ext>
            </a:extLst>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ctr" defTabSz="914400" rtl="0" eaLnBrk="0" fontAlgn="base" latinLnBrk="0" hangingPunct="0">
              <a:lnSpc>
                <a:spcPct val="200000"/>
              </a:lnSpc>
              <a:spcBef>
                <a:spcPct val="20000"/>
              </a:spcBef>
              <a:spcAft>
                <a:spcPct val="0"/>
              </a:spcAft>
              <a:buClr>
                <a:schemeClr val="accent1"/>
              </a:buClr>
              <a:buSzPct val="65000"/>
              <a:buFont typeface="Wingdings" pitchFamily="2" charset="2"/>
              <a:buChar char="n"/>
              <a:tabLst/>
            </a:pPr>
            <a:endParaRPr kumimoji="0" lang="en-GB" sz="2000" b="0" i="0" u="none" strike="noStrike" cap="none" normalizeH="0" baseline="0">
              <a:ln>
                <a:noFill/>
              </a:ln>
              <a:noFill/>
              <a:effectLst/>
              <a:latin typeface="Palatino Linotype" pitchFamily="18" charset="0"/>
              <a:ea typeface="宋体" pitchFamily="2" charset="-122"/>
            </a:endParaRPr>
          </a:p>
        </p:txBody>
      </p:sp>
    </p:spTree>
    <p:extLst>
      <p:ext uri="{BB962C8B-B14F-4D97-AF65-F5344CB8AC3E}">
        <p14:creationId xmlns:p14="http://schemas.microsoft.com/office/powerpoint/2010/main" val="3832513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2"/>
                                        </p:tgtEl>
                                        <p:attrNameLst>
                                          <p:attrName>style.visibility</p:attrName>
                                        </p:attrNameLst>
                                      </p:cBhvr>
                                      <p:to>
                                        <p:strVal val="visible"/>
                                      </p:to>
                                    </p:set>
                                    <p:animEffect transition="in" filter="fade">
                                      <p:cBhvr>
                                        <p:cTn id="7" dur="1000"/>
                                        <p:tgtEl>
                                          <p:spTgt spid="502"/>
                                        </p:tgtEl>
                                      </p:cBhvr>
                                    </p:animEffect>
                                    <p:anim calcmode="lin" valueType="num">
                                      <p:cBhvr>
                                        <p:cTn id="8" dur="1000" fill="hold"/>
                                        <p:tgtEl>
                                          <p:spTgt spid="502"/>
                                        </p:tgtEl>
                                        <p:attrNameLst>
                                          <p:attrName>ppt_x</p:attrName>
                                        </p:attrNameLst>
                                      </p:cBhvr>
                                      <p:tavLst>
                                        <p:tav tm="0">
                                          <p:val>
                                            <p:strVal val="#ppt_x"/>
                                          </p:val>
                                        </p:tav>
                                        <p:tav tm="100000">
                                          <p:val>
                                            <p:strVal val="#ppt_x"/>
                                          </p:val>
                                        </p:tav>
                                      </p:tavLst>
                                    </p:anim>
                                    <p:anim calcmode="lin" valueType="num">
                                      <p:cBhvr>
                                        <p:cTn id="9" dur="1000" fill="hold"/>
                                        <p:tgtEl>
                                          <p:spTgt spid="50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 grpId="0"/>
      <p:bldP spid="3" grpId="0"/>
      <p:bldP spid="2" grpId="0" animBg="1"/>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2501807-AB5F-61AE-A49F-D423113851D2}"/>
              </a:ext>
            </a:extLst>
          </p:cNvPr>
          <p:cNvSpPr>
            <a:spLocks noGrp="1"/>
          </p:cNvSpPr>
          <p:nvPr>
            <p:ph type="sldNum" sz="quarter" idx="12"/>
          </p:nvPr>
        </p:nvSpPr>
        <p:spPr/>
        <p:txBody>
          <a:bodyPr wrap="square" anchor="b">
            <a:normAutofit/>
          </a:bodyPr>
          <a:lstStyle/>
          <a:p>
            <a:pPr>
              <a:spcAft>
                <a:spcPts val="600"/>
              </a:spcAft>
              <a:defRPr/>
            </a:pPr>
            <a:fld id="{C5787EE2-267B-41C9-B42A-2A2AF6E94E97}" type="slidenum">
              <a:rPr lang="en-US" altLang="zh-CN" smtClean="0"/>
              <a:pPr>
                <a:spcAft>
                  <a:spcPts val="600"/>
                </a:spcAft>
                <a:defRPr/>
              </a:pPr>
              <a:t>15</a:t>
            </a:fld>
            <a:endParaRPr lang="en-US" altLang="zh-CN"/>
          </a:p>
        </p:txBody>
      </p:sp>
      <p:sp>
        <p:nvSpPr>
          <p:cNvPr id="2" name="Title 1">
            <a:extLst>
              <a:ext uri="{FF2B5EF4-FFF2-40B4-BE49-F238E27FC236}">
                <a16:creationId xmlns:a16="http://schemas.microsoft.com/office/drawing/2014/main" id="{00D0B37A-09AF-9990-D913-06E19DCCE112}"/>
              </a:ext>
            </a:extLst>
          </p:cNvPr>
          <p:cNvSpPr>
            <a:spLocks noGrp="1"/>
          </p:cNvSpPr>
          <p:nvPr>
            <p:ph type="title" idx="4294967295"/>
          </p:nvPr>
        </p:nvSpPr>
        <p:spPr>
          <a:xfrm>
            <a:off x="0" y="609600"/>
            <a:ext cx="10464800" cy="890588"/>
          </a:xfrm>
        </p:spPr>
        <p:txBody>
          <a:bodyPr wrap="square" anchor="t">
            <a:normAutofit/>
          </a:bodyPr>
          <a:lstStyle/>
          <a:p>
            <a:pPr>
              <a:lnSpc>
                <a:spcPct val="90000"/>
              </a:lnSpc>
            </a:pPr>
            <a:br>
              <a:rPr lang="en-US" sz="2800" b="0" i="0" dirty="0">
                <a:effectLst/>
              </a:rPr>
            </a:br>
            <a:endParaRPr lang="en-GB" sz="2800" dirty="0"/>
          </a:p>
        </p:txBody>
      </p:sp>
      <p:graphicFrame>
        <p:nvGraphicFramePr>
          <p:cNvPr id="6" name="Table 5">
            <a:extLst>
              <a:ext uri="{FF2B5EF4-FFF2-40B4-BE49-F238E27FC236}">
                <a16:creationId xmlns:a16="http://schemas.microsoft.com/office/drawing/2014/main" id="{6B728A8F-9A9E-AF6C-EBD2-E4F616E78184}"/>
              </a:ext>
            </a:extLst>
          </p:cNvPr>
          <p:cNvGraphicFramePr>
            <a:graphicFrameLocks noGrp="1"/>
          </p:cNvGraphicFramePr>
          <p:nvPr>
            <p:extLst>
              <p:ext uri="{D42A27DB-BD31-4B8C-83A1-F6EECF244321}">
                <p14:modId xmlns:p14="http://schemas.microsoft.com/office/powerpoint/2010/main" val="2304720743"/>
              </p:ext>
            </p:extLst>
          </p:nvPr>
        </p:nvGraphicFramePr>
        <p:xfrm>
          <a:off x="81642" y="52209"/>
          <a:ext cx="12110358" cy="6641461"/>
        </p:xfrm>
        <a:graphic>
          <a:graphicData uri="http://schemas.openxmlformats.org/drawingml/2006/table">
            <a:tbl>
              <a:tblPr firstRow="1" bandRow="1">
                <a:tableStyleId>{3B4B98B0-60AC-42C2-AFA5-B58CD77FA1E5}</a:tableStyleId>
              </a:tblPr>
              <a:tblGrid>
                <a:gridCol w="2159278">
                  <a:extLst>
                    <a:ext uri="{9D8B030D-6E8A-4147-A177-3AD203B41FA5}">
                      <a16:colId xmlns:a16="http://schemas.microsoft.com/office/drawing/2014/main" val="3054248176"/>
                    </a:ext>
                  </a:extLst>
                </a:gridCol>
                <a:gridCol w="4818742">
                  <a:extLst>
                    <a:ext uri="{9D8B030D-6E8A-4147-A177-3AD203B41FA5}">
                      <a16:colId xmlns:a16="http://schemas.microsoft.com/office/drawing/2014/main" val="2703892267"/>
                    </a:ext>
                  </a:extLst>
                </a:gridCol>
                <a:gridCol w="5132338">
                  <a:extLst>
                    <a:ext uri="{9D8B030D-6E8A-4147-A177-3AD203B41FA5}">
                      <a16:colId xmlns:a16="http://schemas.microsoft.com/office/drawing/2014/main" val="3412155354"/>
                    </a:ext>
                  </a:extLst>
                </a:gridCol>
              </a:tblGrid>
              <a:tr h="674817">
                <a:tc>
                  <a:txBody>
                    <a:bodyPr/>
                    <a:lstStyle/>
                    <a:p>
                      <a:pPr algn="l" fontAlgn="t"/>
                      <a:r>
                        <a:rPr lang="en-GB" sz="2400" b="1" cap="none" spc="0" dirty="0">
                          <a:solidFill>
                            <a:schemeClr val="tx1"/>
                          </a:solidFill>
                          <a:effectLst/>
                          <a:latin typeface="Times New Roman" panose="02020603050405020304" pitchFamily="18" charset="0"/>
                          <a:cs typeface="Times New Roman" panose="02020603050405020304" pitchFamily="18" charset="0"/>
                        </a:rPr>
                        <a:t>Essay type</a:t>
                      </a:r>
                    </a:p>
                  </a:txBody>
                  <a:tcPr marL="85494" marR="18985" marT="24427" marB="183201" anchor="b"/>
                </a:tc>
                <a:tc>
                  <a:txBody>
                    <a:bodyPr/>
                    <a:lstStyle/>
                    <a:p>
                      <a:pPr algn="l" fontAlgn="t"/>
                      <a:r>
                        <a:rPr lang="en-GB" sz="2400" b="1" cap="none" spc="0" dirty="0">
                          <a:solidFill>
                            <a:schemeClr val="tx1"/>
                          </a:solidFill>
                          <a:effectLst/>
                          <a:latin typeface="Times New Roman" panose="02020603050405020304" pitchFamily="18" charset="0"/>
                          <a:cs typeface="Times New Roman" panose="02020603050405020304" pitchFamily="18" charset="0"/>
                        </a:rPr>
                        <a:t>Skills required </a:t>
                      </a:r>
                    </a:p>
                  </a:txBody>
                  <a:tcPr marL="85494" marR="18985" marT="24427" marB="183201" anchor="b"/>
                </a:tc>
                <a:tc>
                  <a:txBody>
                    <a:bodyPr/>
                    <a:lstStyle/>
                    <a:p>
                      <a:pPr algn="l" fontAlgn="t"/>
                      <a:r>
                        <a:rPr lang="en-GB" sz="2400" b="1" cap="none" spc="0" dirty="0">
                          <a:solidFill>
                            <a:schemeClr val="tx1"/>
                          </a:solidFill>
                          <a:effectLst/>
                          <a:latin typeface="Times New Roman" panose="02020603050405020304" pitchFamily="18" charset="0"/>
                          <a:cs typeface="Times New Roman" panose="02020603050405020304" pitchFamily="18" charset="0"/>
                        </a:rPr>
                        <a:t>Example topics</a:t>
                      </a:r>
                    </a:p>
                  </a:txBody>
                  <a:tcPr marL="85494" marR="18985" marT="24427" marB="183201" anchor="b"/>
                </a:tc>
                <a:extLst>
                  <a:ext uri="{0D108BD9-81ED-4DB2-BD59-A6C34878D82A}">
                    <a16:rowId xmlns:a16="http://schemas.microsoft.com/office/drawing/2014/main" val="1514090644"/>
                  </a:ext>
                </a:extLst>
              </a:tr>
              <a:tr h="1238089">
                <a:tc>
                  <a:txBody>
                    <a:bodyPr/>
                    <a:lstStyle/>
                    <a:p>
                      <a:pPr algn="l" fontAlgn="t"/>
                      <a:r>
                        <a:rPr lang="en-GB" sz="2200" b="1" u="none" cap="none" spc="0" dirty="0">
                          <a:solidFill>
                            <a:schemeClr val="tx1"/>
                          </a:solidFill>
                          <a:effectLst/>
                          <a:latin typeface="Times New Roman" panose="02020603050405020304" pitchFamily="18" charset="0"/>
                          <a:cs typeface="Times New Roman" panose="02020603050405020304" pitchFamily="18" charset="0"/>
                        </a:rPr>
                        <a:t>Argumentative</a:t>
                      </a:r>
                    </a:p>
                    <a:p>
                      <a:pPr algn="l" fontAlgn="t"/>
                      <a:endParaRPr lang="en-GB" sz="2200" b="1" u="none" cap="none" spc="0" dirty="0">
                        <a:solidFill>
                          <a:schemeClr val="tx1"/>
                        </a:solidFill>
                        <a:effectLst/>
                        <a:latin typeface="Times New Roman" panose="02020603050405020304" pitchFamily="18" charset="0"/>
                        <a:cs typeface="Times New Roman" panose="02020603050405020304" pitchFamily="18" charset="0"/>
                      </a:endParaRPr>
                    </a:p>
                  </a:txBody>
                  <a:tcPr marL="85494" marR="95969" marT="24427" marB="183201"/>
                </a:tc>
                <a:tc>
                  <a:txBody>
                    <a:bodyPr/>
                    <a:lstStyle/>
                    <a:p>
                      <a:pPr fontAlgn="t">
                        <a:buFont typeface="Arial" panose="020B0604020202020204" pitchFamily="34" charset="0"/>
                        <a:buChar char="•"/>
                      </a:pPr>
                      <a:endParaRPr lang="en-US" sz="2200" cap="none" spc="0" dirty="0">
                        <a:solidFill>
                          <a:schemeClr val="tx1"/>
                        </a:solidFill>
                        <a:effectLst/>
                        <a:latin typeface="Times New Roman" panose="02020603050405020304" pitchFamily="18" charset="0"/>
                        <a:cs typeface="Times New Roman" panose="02020603050405020304" pitchFamily="18" charset="0"/>
                      </a:endParaRPr>
                    </a:p>
                  </a:txBody>
                  <a:tcPr marL="85494" marR="95969" marT="24427" marB="183201"/>
                </a:tc>
                <a:tc>
                  <a:txBody>
                    <a:bodyPr/>
                    <a:lstStyle/>
                    <a:p>
                      <a:pPr marL="342900" indent="-342900" fontAlgn="t">
                        <a:buFont typeface="Arial" panose="020B0604020202020204" pitchFamily="34" charset="0"/>
                        <a:buChar char="•"/>
                      </a:pPr>
                      <a:endParaRPr lang="en-US" sz="2200" cap="none" spc="0" dirty="0">
                        <a:solidFill>
                          <a:schemeClr val="tx1"/>
                        </a:solidFill>
                        <a:effectLst/>
                        <a:latin typeface="Times New Roman" panose="02020603050405020304" pitchFamily="18" charset="0"/>
                        <a:cs typeface="Times New Roman" panose="02020603050405020304" pitchFamily="18" charset="0"/>
                      </a:endParaRPr>
                    </a:p>
                  </a:txBody>
                  <a:tcPr marL="85494" marR="95969" marT="24427" marB="183201"/>
                </a:tc>
                <a:extLst>
                  <a:ext uri="{0D108BD9-81ED-4DB2-BD59-A6C34878D82A}">
                    <a16:rowId xmlns:a16="http://schemas.microsoft.com/office/drawing/2014/main" val="2177328588"/>
                  </a:ext>
                </a:extLst>
              </a:tr>
              <a:tr h="1147799">
                <a:tc>
                  <a:txBody>
                    <a:bodyPr/>
                    <a:lstStyle/>
                    <a:p>
                      <a:pPr marL="0" algn="l" defTabSz="914400" rtl="0" eaLnBrk="1" fontAlgn="t" latinLnBrk="0" hangingPunct="1"/>
                      <a:r>
                        <a:rPr lang="en-GB" sz="2200" b="1" u="none" kern="1200" cap="none" spc="0" dirty="0">
                          <a:solidFill>
                            <a:schemeClr val="tx1"/>
                          </a:solidFill>
                          <a:effectLst/>
                          <a:latin typeface="Times New Roman" panose="02020603050405020304" pitchFamily="18" charset="0"/>
                          <a:ea typeface="+mn-ea"/>
                          <a:cs typeface="Times New Roman" panose="02020603050405020304" pitchFamily="18" charset="0"/>
                        </a:rPr>
                        <a:t>Expository</a:t>
                      </a:r>
                    </a:p>
                    <a:p>
                      <a:pPr marL="0" algn="l" defTabSz="914400" rtl="0" eaLnBrk="1" fontAlgn="t" latinLnBrk="0" hangingPunct="1"/>
                      <a:endParaRPr lang="en-GB" sz="2200" b="1" u="none" kern="1200" cap="none" spc="0" dirty="0">
                        <a:solidFill>
                          <a:schemeClr val="tx1"/>
                        </a:solidFill>
                        <a:effectLst/>
                        <a:latin typeface="Times New Roman" panose="02020603050405020304" pitchFamily="18" charset="0"/>
                        <a:ea typeface="+mn-ea"/>
                        <a:cs typeface="Times New Roman" panose="02020603050405020304" pitchFamily="18" charset="0"/>
                      </a:endParaRPr>
                    </a:p>
                  </a:txBody>
                  <a:tcPr marL="85494" marR="95969" marT="24427" marB="183201"/>
                </a:tc>
                <a:tc>
                  <a:txBody>
                    <a:bodyPr/>
                    <a:lstStyle/>
                    <a:p>
                      <a:pPr fontAlgn="t">
                        <a:buFont typeface="Arial" panose="020B0604020202020204" pitchFamily="34" charset="0"/>
                        <a:buChar char="•"/>
                      </a:pPr>
                      <a:endParaRPr lang="en-US" sz="2200" cap="none" spc="0" dirty="0">
                        <a:solidFill>
                          <a:schemeClr val="tx1"/>
                        </a:solidFill>
                        <a:effectLst/>
                        <a:latin typeface="Times New Roman" panose="02020603050405020304" pitchFamily="18" charset="0"/>
                        <a:cs typeface="Times New Roman" panose="02020603050405020304" pitchFamily="18" charset="0"/>
                      </a:endParaRPr>
                    </a:p>
                  </a:txBody>
                  <a:tcPr marL="85494" marR="95969" marT="24427" marB="183201"/>
                </a:tc>
                <a:tc>
                  <a:txBody>
                    <a:bodyPr/>
                    <a:lstStyle/>
                    <a:p>
                      <a:pPr marL="342900" marR="0" lvl="0" indent="-34290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endParaRPr lang="en-US" sz="2200" cap="none" spc="0" dirty="0">
                        <a:solidFill>
                          <a:schemeClr val="tx1"/>
                        </a:solidFill>
                        <a:effectLst/>
                        <a:latin typeface="Times New Roman" panose="02020603050405020304" pitchFamily="18" charset="0"/>
                        <a:cs typeface="Times New Roman" panose="02020603050405020304" pitchFamily="18" charset="0"/>
                      </a:endParaRPr>
                    </a:p>
                  </a:txBody>
                  <a:tcPr marL="85494" marR="95969" marT="24427" marB="183201"/>
                </a:tc>
                <a:extLst>
                  <a:ext uri="{0D108BD9-81ED-4DB2-BD59-A6C34878D82A}">
                    <a16:rowId xmlns:a16="http://schemas.microsoft.com/office/drawing/2014/main" val="3343692688"/>
                  </a:ext>
                </a:extLst>
              </a:tr>
              <a:tr h="1238089">
                <a:tc>
                  <a:txBody>
                    <a:bodyPr/>
                    <a:lstStyle/>
                    <a:p>
                      <a:pPr marL="0" algn="l" defTabSz="914400" rtl="0" eaLnBrk="1" fontAlgn="t" latinLnBrk="0" hangingPunct="1"/>
                      <a:r>
                        <a:rPr lang="en-GB" sz="2200" b="1" u="none" kern="1200" cap="none" spc="0" dirty="0">
                          <a:solidFill>
                            <a:schemeClr val="tx1"/>
                          </a:solidFill>
                          <a:effectLst/>
                          <a:latin typeface="Times New Roman" panose="02020603050405020304" pitchFamily="18" charset="0"/>
                          <a:ea typeface="+mn-ea"/>
                          <a:cs typeface="Times New Roman" panose="02020603050405020304" pitchFamily="18" charset="0"/>
                        </a:rPr>
                        <a:t>Narrative</a:t>
                      </a:r>
                    </a:p>
                    <a:p>
                      <a:pPr marL="0" algn="l" defTabSz="914400" rtl="0" eaLnBrk="1" fontAlgn="t" latinLnBrk="0" hangingPunct="1"/>
                      <a:endParaRPr lang="en-GB" sz="2200" b="1" u="none" kern="1200" cap="none" spc="0" dirty="0">
                        <a:solidFill>
                          <a:schemeClr val="tx1"/>
                        </a:solidFill>
                        <a:effectLst/>
                        <a:latin typeface="Times New Roman" panose="02020603050405020304" pitchFamily="18" charset="0"/>
                        <a:ea typeface="+mn-ea"/>
                        <a:cs typeface="Times New Roman" panose="02020603050405020304" pitchFamily="18" charset="0"/>
                      </a:endParaRPr>
                    </a:p>
                  </a:txBody>
                  <a:tcPr marL="85494" marR="95969" marT="24427" marB="183201"/>
                </a:tc>
                <a:tc>
                  <a:txBody>
                    <a:bodyPr/>
                    <a:lstStyle/>
                    <a:p>
                      <a:pPr fontAlgn="t">
                        <a:buFont typeface="Arial" panose="020B0604020202020204" pitchFamily="34" charset="0"/>
                        <a:buChar char="•"/>
                      </a:pPr>
                      <a:endParaRPr lang="en-US" sz="2200" cap="none" spc="0" dirty="0">
                        <a:solidFill>
                          <a:schemeClr val="tx1"/>
                        </a:solidFill>
                        <a:effectLst/>
                        <a:latin typeface="Times New Roman" panose="02020603050405020304" pitchFamily="18" charset="0"/>
                        <a:cs typeface="Times New Roman" panose="02020603050405020304" pitchFamily="18" charset="0"/>
                      </a:endParaRPr>
                    </a:p>
                  </a:txBody>
                  <a:tcPr marL="85494" marR="95969" marT="24427" marB="183201"/>
                </a:tc>
                <a:tc>
                  <a:txBody>
                    <a:bodyPr/>
                    <a:lstStyle/>
                    <a:p>
                      <a:pPr marL="342900" indent="-342900" fontAlgn="t">
                        <a:buFont typeface="Arial" panose="020B0604020202020204" pitchFamily="34" charset="0"/>
                        <a:buChar char="•"/>
                      </a:pPr>
                      <a:endParaRPr lang="en-US" sz="2200" cap="none" spc="0" dirty="0">
                        <a:solidFill>
                          <a:schemeClr val="tx1"/>
                        </a:solidFill>
                        <a:effectLst/>
                        <a:latin typeface="Times New Roman" panose="02020603050405020304" pitchFamily="18" charset="0"/>
                        <a:cs typeface="Times New Roman" panose="02020603050405020304" pitchFamily="18" charset="0"/>
                      </a:endParaRPr>
                    </a:p>
                  </a:txBody>
                  <a:tcPr marL="85494" marR="95969" marT="24427" marB="183201"/>
                </a:tc>
                <a:extLst>
                  <a:ext uri="{0D108BD9-81ED-4DB2-BD59-A6C34878D82A}">
                    <a16:rowId xmlns:a16="http://schemas.microsoft.com/office/drawing/2014/main" val="1520764967"/>
                  </a:ext>
                </a:extLst>
              </a:tr>
              <a:tr h="1104578">
                <a:tc>
                  <a:txBody>
                    <a:bodyPr/>
                    <a:lstStyle/>
                    <a:p>
                      <a:pPr marL="0" algn="l" defTabSz="914400" rtl="0" eaLnBrk="1" fontAlgn="t" latinLnBrk="0" hangingPunct="1"/>
                      <a:r>
                        <a:rPr lang="en-GB" sz="2200" b="1" u="none" kern="1200" cap="none" spc="0" dirty="0">
                          <a:solidFill>
                            <a:schemeClr val="tx1"/>
                          </a:solidFill>
                          <a:effectLst/>
                          <a:latin typeface="Times New Roman" panose="02020603050405020304" pitchFamily="18" charset="0"/>
                          <a:ea typeface="+mn-ea"/>
                          <a:cs typeface="Times New Roman" panose="02020603050405020304" pitchFamily="18" charset="0"/>
                        </a:rPr>
                        <a:t>Descriptive</a:t>
                      </a:r>
                    </a:p>
                    <a:p>
                      <a:pPr marL="0" algn="l" defTabSz="914400" rtl="0" eaLnBrk="1" fontAlgn="t" latinLnBrk="0" hangingPunct="1"/>
                      <a:endParaRPr lang="en-GB" sz="2200" b="1" u="none" kern="1200" cap="none" spc="0" dirty="0">
                        <a:solidFill>
                          <a:schemeClr val="tx1"/>
                        </a:solidFill>
                        <a:effectLst/>
                        <a:latin typeface="Times New Roman" panose="02020603050405020304" pitchFamily="18" charset="0"/>
                        <a:ea typeface="+mn-ea"/>
                        <a:cs typeface="Times New Roman" panose="02020603050405020304" pitchFamily="18" charset="0"/>
                      </a:endParaRPr>
                    </a:p>
                  </a:txBody>
                  <a:tcPr marL="85494" marR="95969" marT="24427" marB="183201"/>
                </a:tc>
                <a:tc>
                  <a:txBody>
                    <a:bodyPr/>
                    <a:lstStyle/>
                    <a:p>
                      <a:pPr fontAlgn="t">
                        <a:buFont typeface="Arial" panose="020B0604020202020204" pitchFamily="34" charset="0"/>
                        <a:buChar char="•"/>
                      </a:pPr>
                      <a:endParaRPr lang="en-US" sz="2200" cap="none" spc="0" dirty="0">
                        <a:solidFill>
                          <a:schemeClr val="tx1"/>
                        </a:solidFill>
                        <a:effectLst/>
                        <a:latin typeface="Times New Roman" panose="02020603050405020304" pitchFamily="18" charset="0"/>
                        <a:cs typeface="Times New Roman" panose="02020603050405020304" pitchFamily="18" charset="0"/>
                      </a:endParaRPr>
                    </a:p>
                  </a:txBody>
                  <a:tcPr marL="85494" marR="95969" marT="24427" marB="183201"/>
                </a:tc>
                <a:tc>
                  <a:txBody>
                    <a:bodyPr/>
                    <a:lstStyle/>
                    <a:p>
                      <a:pPr marL="342900" indent="-342900" fontAlgn="t">
                        <a:buFont typeface="Arial" panose="020B0604020202020204" pitchFamily="34" charset="0"/>
                        <a:buChar char="•"/>
                      </a:pPr>
                      <a:endParaRPr lang="en-US" sz="2200" cap="none" spc="0" dirty="0">
                        <a:solidFill>
                          <a:schemeClr val="tx1"/>
                        </a:solidFill>
                        <a:effectLst/>
                        <a:latin typeface="Times New Roman" panose="02020603050405020304" pitchFamily="18" charset="0"/>
                        <a:cs typeface="Times New Roman" panose="02020603050405020304" pitchFamily="18" charset="0"/>
                      </a:endParaRPr>
                    </a:p>
                  </a:txBody>
                  <a:tcPr marL="85494" marR="95969" marT="24427" marB="183201"/>
                </a:tc>
                <a:extLst>
                  <a:ext uri="{0D108BD9-81ED-4DB2-BD59-A6C34878D82A}">
                    <a16:rowId xmlns:a16="http://schemas.microsoft.com/office/drawing/2014/main" val="352919278"/>
                  </a:ext>
                </a:extLst>
              </a:tr>
              <a:tr h="1238089">
                <a:tc>
                  <a:txBody>
                    <a:bodyPr/>
                    <a:lstStyle/>
                    <a:p>
                      <a:pPr marL="0" algn="l" defTabSz="914400" rtl="0" eaLnBrk="1" fontAlgn="t" latinLnBrk="0" hangingPunct="1"/>
                      <a:r>
                        <a:rPr lang="en-GB" sz="2000" b="1" u="none" kern="1200" cap="none" spc="0" dirty="0">
                          <a:solidFill>
                            <a:schemeClr val="tx1"/>
                          </a:solidFill>
                          <a:effectLst/>
                          <a:latin typeface="Times New Roman" panose="02020603050405020304" pitchFamily="18" charset="0"/>
                          <a:ea typeface="+mn-ea"/>
                          <a:cs typeface="Times New Roman" panose="02020603050405020304" pitchFamily="18" charset="0"/>
                        </a:rPr>
                        <a:t>Cause-and-Effect</a:t>
                      </a:r>
                    </a:p>
                  </a:txBody>
                  <a:tcPr marL="85494" marR="95969" marT="24427" marB="183201"/>
                </a:tc>
                <a:tc>
                  <a:txBody>
                    <a:bodyPr/>
                    <a:lstStyle/>
                    <a:p>
                      <a:pPr fontAlgn="t">
                        <a:buFont typeface="Arial" panose="020B0604020202020204" pitchFamily="34" charset="0"/>
                        <a:buChar char="•"/>
                      </a:pPr>
                      <a:endParaRPr lang="en-US" sz="2200" cap="none" spc="0" dirty="0">
                        <a:solidFill>
                          <a:schemeClr val="tx1"/>
                        </a:solidFill>
                        <a:effectLst/>
                        <a:latin typeface="Times New Roman" panose="02020603050405020304" pitchFamily="18" charset="0"/>
                        <a:cs typeface="Times New Roman" panose="02020603050405020304" pitchFamily="18" charset="0"/>
                      </a:endParaRPr>
                    </a:p>
                  </a:txBody>
                  <a:tcPr marL="85494" marR="95969" marT="24427" marB="183201"/>
                </a:tc>
                <a:tc>
                  <a:txBody>
                    <a:bodyPr/>
                    <a:lstStyle/>
                    <a:p>
                      <a:pPr marL="342900" indent="-342900" fontAlgn="t">
                        <a:buFont typeface="Arial" panose="020B0604020202020204" pitchFamily="34" charset="0"/>
                        <a:buChar char="•"/>
                      </a:pPr>
                      <a:endParaRPr lang="en-US" sz="2200" kern="1200" cap="none" spc="0" dirty="0">
                        <a:solidFill>
                          <a:schemeClr val="tx1"/>
                        </a:solidFill>
                        <a:effectLst/>
                        <a:latin typeface="Times New Roman" panose="02020603050405020304" pitchFamily="18" charset="0"/>
                        <a:ea typeface="+mn-ea"/>
                        <a:cs typeface="Times New Roman" panose="02020603050405020304" pitchFamily="18" charset="0"/>
                      </a:endParaRPr>
                    </a:p>
                  </a:txBody>
                  <a:tcPr marL="85494" marR="95969" marT="24427" marB="183201"/>
                </a:tc>
                <a:extLst>
                  <a:ext uri="{0D108BD9-81ED-4DB2-BD59-A6C34878D82A}">
                    <a16:rowId xmlns:a16="http://schemas.microsoft.com/office/drawing/2014/main" val="1357422771"/>
                  </a:ext>
                </a:extLst>
              </a:tr>
            </a:tbl>
          </a:graphicData>
        </a:graphic>
      </p:graphicFrame>
      <p:sp>
        <p:nvSpPr>
          <p:cNvPr id="3" name="TextBox 2">
            <a:extLst>
              <a:ext uri="{FF2B5EF4-FFF2-40B4-BE49-F238E27FC236}">
                <a16:creationId xmlns:a16="http://schemas.microsoft.com/office/drawing/2014/main" id="{25ED23BC-8BA1-3CB1-E44E-FCE66F972E7D}"/>
              </a:ext>
            </a:extLst>
          </p:cNvPr>
          <p:cNvSpPr txBox="1"/>
          <p:nvPr/>
        </p:nvSpPr>
        <p:spPr>
          <a:xfrm>
            <a:off x="2351315" y="701278"/>
            <a:ext cx="4547783" cy="1415772"/>
          </a:xfrm>
          <a:prstGeom prst="rect">
            <a:avLst/>
          </a:prstGeom>
          <a:noFill/>
        </p:spPr>
        <p:txBody>
          <a:bodyPr wrap="none" rtlCol="0">
            <a:spAutoFit/>
          </a:bodyPr>
          <a:lstStyle/>
          <a:p>
            <a:pPr fontAlgn="t">
              <a:buFont typeface="Arial" panose="020B0604020202020204" pitchFamily="34" charset="0"/>
              <a:buChar char="•"/>
            </a:pPr>
            <a:r>
              <a:rPr lang="en-US" sz="2200" cap="none" spc="0" dirty="0">
                <a:solidFill>
                  <a:schemeClr val="tx1"/>
                </a:solidFill>
                <a:effectLst/>
                <a:latin typeface="Times New Roman" panose="02020603050405020304" pitchFamily="18" charset="0"/>
                <a:cs typeface="Times New Roman" panose="02020603050405020304" pitchFamily="18" charset="0"/>
              </a:rPr>
              <a:t>Forming an opinion via research</a:t>
            </a:r>
          </a:p>
          <a:p>
            <a:pPr fontAlgn="t">
              <a:buFont typeface="Arial" panose="020B0604020202020204" pitchFamily="34" charset="0"/>
              <a:buChar char="•"/>
            </a:pPr>
            <a:r>
              <a:rPr lang="en-US" sz="2200" cap="none" spc="0" dirty="0">
                <a:solidFill>
                  <a:schemeClr val="tx1"/>
                </a:solidFill>
                <a:effectLst/>
                <a:latin typeface="Times New Roman" panose="02020603050405020304" pitchFamily="18" charset="0"/>
                <a:cs typeface="Times New Roman" panose="02020603050405020304" pitchFamily="18" charset="0"/>
              </a:rPr>
              <a:t>Building an evidence-based argument</a:t>
            </a:r>
          </a:p>
          <a:p>
            <a:pPr fontAlgn="t">
              <a:buFont typeface="Arial" panose="020B0604020202020204" pitchFamily="34" charset="0"/>
              <a:buChar char="•"/>
            </a:pPr>
            <a:r>
              <a:rPr lang="en-US" sz="2200" cap="none" spc="0" dirty="0">
                <a:solidFill>
                  <a:schemeClr val="tx1"/>
                </a:solidFill>
                <a:effectLst/>
                <a:latin typeface="Times New Roman" panose="02020603050405020304" pitchFamily="18" charset="0"/>
                <a:cs typeface="Times New Roman" panose="02020603050405020304" pitchFamily="18" charset="0"/>
              </a:rPr>
              <a:t>Research</a:t>
            </a:r>
          </a:p>
          <a:p>
            <a:endParaRPr lang="en-GB" dirty="0"/>
          </a:p>
        </p:txBody>
      </p:sp>
      <p:sp>
        <p:nvSpPr>
          <p:cNvPr id="4" name="TextBox 3">
            <a:extLst>
              <a:ext uri="{FF2B5EF4-FFF2-40B4-BE49-F238E27FC236}">
                <a16:creationId xmlns:a16="http://schemas.microsoft.com/office/drawing/2014/main" id="{D05D521E-F67E-7F78-36C6-BAC834E4394D}"/>
              </a:ext>
            </a:extLst>
          </p:cNvPr>
          <p:cNvSpPr txBox="1"/>
          <p:nvPr/>
        </p:nvSpPr>
        <p:spPr>
          <a:xfrm>
            <a:off x="7329714" y="701278"/>
            <a:ext cx="4780644" cy="1415772"/>
          </a:xfrm>
          <a:prstGeom prst="rect">
            <a:avLst/>
          </a:prstGeom>
          <a:noFill/>
        </p:spPr>
        <p:txBody>
          <a:bodyPr wrap="square" rtlCol="0">
            <a:spAutoFit/>
          </a:bodyPr>
          <a:lstStyle/>
          <a:p>
            <a:pPr marL="342900" indent="-342900" fontAlgn="t">
              <a:buFont typeface="Arial" panose="020B0604020202020204" pitchFamily="34" charset="0"/>
              <a:buChar char="•"/>
            </a:pPr>
            <a:r>
              <a:rPr lang="en-US" sz="2200" cap="none" spc="0" dirty="0">
                <a:solidFill>
                  <a:schemeClr val="tx1"/>
                </a:solidFill>
                <a:effectLst/>
                <a:latin typeface="Times New Roman" panose="02020603050405020304" pitchFamily="18" charset="0"/>
                <a:cs typeface="Times New Roman" panose="02020603050405020304" pitchFamily="18" charset="0"/>
              </a:rPr>
              <a:t>Should the use of cell phones be allowed in schools?</a:t>
            </a:r>
          </a:p>
          <a:p>
            <a:pPr marL="342900" indent="-342900" fontAlgn="t">
              <a:buFont typeface="Arial" panose="020B0604020202020204" pitchFamily="34" charset="0"/>
              <a:buChar char="•"/>
            </a:pPr>
            <a:r>
              <a:rPr lang="en-US" sz="2200" cap="none" spc="0" dirty="0">
                <a:solidFill>
                  <a:schemeClr val="tx1"/>
                </a:solidFill>
                <a:effectLst/>
                <a:latin typeface="Times New Roman" panose="02020603050405020304" pitchFamily="18" charset="0"/>
                <a:cs typeface="Times New Roman" panose="02020603050405020304" pitchFamily="18" charset="0"/>
              </a:rPr>
              <a:t>Should animal testing be banned?</a:t>
            </a:r>
          </a:p>
          <a:p>
            <a:endParaRPr lang="en-GB" dirty="0"/>
          </a:p>
        </p:txBody>
      </p:sp>
      <p:sp>
        <p:nvSpPr>
          <p:cNvPr id="7" name="TextBox 6">
            <a:extLst>
              <a:ext uri="{FF2B5EF4-FFF2-40B4-BE49-F238E27FC236}">
                <a16:creationId xmlns:a16="http://schemas.microsoft.com/office/drawing/2014/main" id="{82E969A8-D8C4-DD84-CE9A-DB13C03E1224}"/>
              </a:ext>
            </a:extLst>
          </p:cNvPr>
          <p:cNvSpPr txBox="1"/>
          <p:nvPr/>
        </p:nvSpPr>
        <p:spPr>
          <a:xfrm>
            <a:off x="2351315" y="1973943"/>
            <a:ext cx="4344459" cy="1077218"/>
          </a:xfrm>
          <a:prstGeom prst="rect">
            <a:avLst/>
          </a:prstGeom>
          <a:noFill/>
        </p:spPr>
        <p:txBody>
          <a:bodyPr wrap="none" rtlCol="0">
            <a:spAutoFit/>
          </a:bodyPr>
          <a:lstStyle/>
          <a:p>
            <a:pPr fontAlgn="t">
              <a:buFont typeface="Arial" panose="020B0604020202020204" pitchFamily="34" charset="0"/>
              <a:buChar char="•"/>
            </a:pPr>
            <a:r>
              <a:rPr lang="en-US" sz="2200" cap="none" spc="0" dirty="0">
                <a:solidFill>
                  <a:schemeClr val="tx1"/>
                </a:solidFill>
                <a:effectLst/>
                <a:latin typeface="Times New Roman" panose="02020603050405020304" pitchFamily="18" charset="0"/>
                <a:cs typeface="Times New Roman" panose="02020603050405020304" pitchFamily="18" charset="0"/>
              </a:rPr>
              <a:t>Knowledge of a topic</a:t>
            </a:r>
          </a:p>
          <a:p>
            <a:pPr fontAlgn="t">
              <a:buFont typeface="Arial" panose="020B0604020202020204" pitchFamily="34" charset="0"/>
              <a:buChar char="•"/>
            </a:pPr>
            <a:r>
              <a:rPr lang="en-US" sz="2200" cap="none" spc="0" dirty="0">
                <a:solidFill>
                  <a:schemeClr val="tx1"/>
                </a:solidFill>
                <a:effectLst/>
                <a:latin typeface="Times New Roman" panose="02020603050405020304" pitchFamily="18" charset="0"/>
                <a:cs typeface="Times New Roman" panose="02020603050405020304" pitchFamily="18" charset="0"/>
              </a:rPr>
              <a:t>Communicating information clearly</a:t>
            </a:r>
          </a:p>
          <a:p>
            <a:endParaRPr lang="en-GB" dirty="0"/>
          </a:p>
        </p:txBody>
      </p:sp>
      <p:sp>
        <p:nvSpPr>
          <p:cNvPr id="9" name="TextBox 8">
            <a:extLst>
              <a:ext uri="{FF2B5EF4-FFF2-40B4-BE49-F238E27FC236}">
                <a16:creationId xmlns:a16="http://schemas.microsoft.com/office/drawing/2014/main" id="{F4ADBC02-0502-FDAD-6841-000680AD0BA0}"/>
              </a:ext>
            </a:extLst>
          </p:cNvPr>
          <p:cNvSpPr txBox="1"/>
          <p:nvPr/>
        </p:nvSpPr>
        <p:spPr>
          <a:xfrm>
            <a:off x="7306405" y="1973943"/>
            <a:ext cx="4780644" cy="1415772"/>
          </a:xfrm>
          <a:prstGeom prst="rect">
            <a:avLst/>
          </a:prstGeom>
          <a:noFill/>
        </p:spPr>
        <p:txBody>
          <a:bodyPr wrap="square" rtlCol="0">
            <a:spAutoFit/>
          </a:bodyPr>
          <a:lstStyle/>
          <a:p>
            <a:pPr marL="342900" marR="0" lvl="0" indent="-34290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2200" dirty="0">
                <a:solidFill>
                  <a:schemeClr val="tx1"/>
                </a:solidFill>
                <a:latin typeface="Times New Roman" panose="02020603050405020304" pitchFamily="18" charset="0"/>
                <a:ea typeface="+mn-ea"/>
                <a:cs typeface="Times New Roman" panose="02020603050405020304" pitchFamily="18" charset="0"/>
              </a:rPr>
              <a:t>N</a:t>
            </a:r>
            <a:r>
              <a:rPr lang="en-US" sz="2200" kern="1200" cap="none" spc="0" dirty="0">
                <a:solidFill>
                  <a:schemeClr val="tx1"/>
                </a:solidFill>
                <a:effectLst/>
                <a:latin typeface="Times New Roman" panose="02020603050405020304" pitchFamily="18" charset="0"/>
                <a:ea typeface="+mn-ea"/>
                <a:cs typeface="Times New Roman" panose="02020603050405020304" pitchFamily="18" charset="0"/>
              </a:rPr>
              <a:t>ewspaper articles, how-to manuals</a:t>
            </a:r>
          </a:p>
          <a:p>
            <a:pPr marL="342900" marR="0" lvl="0" indent="-34290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2200" cap="none" spc="0" dirty="0">
                <a:solidFill>
                  <a:schemeClr val="tx1"/>
                </a:solidFill>
                <a:effectLst/>
                <a:latin typeface="Times New Roman" panose="02020603050405020304" pitchFamily="18" charset="0"/>
                <a:cs typeface="Times New Roman" panose="02020603050405020304" pitchFamily="18" charset="0"/>
              </a:rPr>
              <a:t>The advancement in communication over the last 20 years</a:t>
            </a:r>
          </a:p>
          <a:p>
            <a:endParaRPr lang="en-GB" dirty="0"/>
          </a:p>
        </p:txBody>
      </p:sp>
      <p:sp>
        <p:nvSpPr>
          <p:cNvPr id="11" name="TextBox 10">
            <a:extLst>
              <a:ext uri="{FF2B5EF4-FFF2-40B4-BE49-F238E27FC236}">
                <a16:creationId xmlns:a16="http://schemas.microsoft.com/office/drawing/2014/main" id="{C8B33E2D-2119-FA35-B2C0-DFD2F1BBF433}"/>
              </a:ext>
            </a:extLst>
          </p:cNvPr>
          <p:cNvSpPr txBox="1"/>
          <p:nvPr/>
        </p:nvSpPr>
        <p:spPr>
          <a:xfrm>
            <a:off x="2351316" y="3150382"/>
            <a:ext cx="3918856" cy="1077218"/>
          </a:xfrm>
          <a:prstGeom prst="rect">
            <a:avLst/>
          </a:prstGeom>
          <a:noFill/>
        </p:spPr>
        <p:txBody>
          <a:bodyPr wrap="square" rtlCol="0">
            <a:spAutoFit/>
          </a:bodyPr>
          <a:lstStyle/>
          <a:p>
            <a:pPr marL="174625" indent="-174625">
              <a:buFont typeface="Arial" panose="020B0604020202020204" pitchFamily="34" charset="0"/>
              <a:buChar char="•"/>
            </a:pPr>
            <a:r>
              <a:rPr lang="en-US" sz="2200" cap="none" spc="0" dirty="0">
                <a:solidFill>
                  <a:schemeClr val="tx1"/>
                </a:solidFill>
                <a:effectLst/>
                <a:latin typeface="Times New Roman" panose="02020603050405020304" pitchFamily="18" charset="0"/>
                <a:cs typeface="Times New Roman" panose="02020603050405020304" pitchFamily="18" charset="0"/>
              </a:rPr>
              <a:t>Storytelling, descriptive writing, creativity</a:t>
            </a:r>
          </a:p>
          <a:p>
            <a:endParaRPr lang="en-GB" dirty="0"/>
          </a:p>
        </p:txBody>
      </p:sp>
      <p:sp>
        <p:nvSpPr>
          <p:cNvPr id="12" name="TextBox 11">
            <a:extLst>
              <a:ext uri="{FF2B5EF4-FFF2-40B4-BE49-F238E27FC236}">
                <a16:creationId xmlns:a16="http://schemas.microsoft.com/office/drawing/2014/main" id="{2FD8C9FE-CFC1-4AF6-866D-CA66BD008371}"/>
              </a:ext>
            </a:extLst>
          </p:cNvPr>
          <p:cNvSpPr txBox="1"/>
          <p:nvPr/>
        </p:nvSpPr>
        <p:spPr>
          <a:xfrm>
            <a:off x="7306405" y="3103840"/>
            <a:ext cx="4803953" cy="1415772"/>
          </a:xfrm>
          <a:prstGeom prst="rect">
            <a:avLst/>
          </a:prstGeom>
          <a:noFill/>
        </p:spPr>
        <p:txBody>
          <a:bodyPr wrap="square" rtlCol="0">
            <a:spAutoFit/>
          </a:bodyPr>
          <a:lstStyle/>
          <a:p>
            <a:pPr marL="342900" indent="-342900" fontAlgn="t">
              <a:buFont typeface="Arial" panose="020B0604020202020204" pitchFamily="34" charset="0"/>
              <a:buChar char="•"/>
            </a:pPr>
            <a:r>
              <a:rPr lang="en-US" sz="2200" cap="none" spc="0" dirty="0">
                <a:solidFill>
                  <a:schemeClr val="tx1"/>
                </a:solidFill>
                <a:effectLst/>
                <a:latin typeface="Times New Roman" panose="02020603050405020304" pitchFamily="18" charset="0"/>
                <a:cs typeface="Times New Roman" panose="02020603050405020304" pitchFamily="18" charset="0"/>
              </a:rPr>
              <a:t>A memorable childhood experience.</a:t>
            </a:r>
          </a:p>
          <a:p>
            <a:pPr marL="342900" indent="-342900" fontAlgn="t">
              <a:buFont typeface="Arial" panose="020B0604020202020204" pitchFamily="34" charset="0"/>
              <a:buChar char="•"/>
            </a:pPr>
            <a:r>
              <a:rPr lang="en-US" sz="2200" cap="none" spc="0" dirty="0">
                <a:solidFill>
                  <a:schemeClr val="tx1"/>
                </a:solidFill>
                <a:effectLst/>
                <a:latin typeface="Times New Roman" panose="02020603050405020304" pitchFamily="18" charset="0"/>
                <a:cs typeface="Times New Roman" panose="02020603050405020304" pitchFamily="18" charset="0"/>
              </a:rPr>
              <a:t>A personal accomplishment and its impact on your life</a:t>
            </a:r>
          </a:p>
          <a:p>
            <a:endParaRPr lang="en-GB" dirty="0"/>
          </a:p>
        </p:txBody>
      </p:sp>
      <p:sp>
        <p:nvSpPr>
          <p:cNvPr id="13" name="TextBox 12">
            <a:extLst>
              <a:ext uri="{FF2B5EF4-FFF2-40B4-BE49-F238E27FC236}">
                <a16:creationId xmlns:a16="http://schemas.microsoft.com/office/drawing/2014/main" id="{1D62F454-3C19-01C5-0337-B96D8FE1D4AE}"/>
              </a:ext>
            </a:extLst>
          </p:cNvPr>
          <p:cNvSpPr txBox="1"/>
          <p:nvPr/>
        </p:nvSpPr>
        <p:spPr>
          <a:xfrm>
            <a:off x="2351315" y="4260649"/>
            <a:ext cx="4780644" cy="1415772"/>
          </a:xfrm>
          <a:prstGeom prst="rect">
            <a:avLst/>
          </a:prstGeom>
          <a:noFill/>
        </p:spPr>
        <p:txBody>
          <a:bodyPr wrap="square" rtlCol="0">
            <a:spAutoFit/>
          </a:bodyPr>
          <a:lstStyle/>
          <a:p>
            <a:pPr fontAlgn="t">
              <a:buFont typeface="Arial" panose="020B0604020202020204" pitchFamily="34" charset="0"/>
              <a:buChar char="•"/>
            </a:pPr>
            <a:r>
              <a:rPr lang="en-US" sz="2200" cap="none" spc="0" dirty="0">
                <a:solidFill>
                  <a:schemeClr val="tx1"/>
                </a:solidFill>
                <a:effectLst/>
                <a:latin typeface="Times New Roman" panose="02020603050405020304" pitchFamily="18" charset="0"/>
                <a:cs typeface="Times New Roman" panose="02020603050405020304" pitchFamily="18" charset="0"/>
              </a:rPr>
              <a:t>Creative language use</a:t>
            </a:r>
          </a:p>
          <a:p>
            <a:pPr fontAlgn="t">
              <a:buFont typeface="Arial" panose="020B0604020202020204" pitchFamily="34" charset="0"/>
              <a:buChar char="•"/>
            </a:pPr>
            <a:r>
              <a:rPr lang="en-US" sz="2200" cap="none" spc="0" dirty="0">
                <a:solidFill>
                  <a:schemeClr val="tx1"/>
                </a:solidFill>
                <a:effectLst/>
                <a:latin typeface="Times New Roman" panose="02020603050405020304" pitchFamily="18" charset="0"/>
                <a:cs typeface="Times New Roman" panose="02020603050405020304" pitchFamily="18" charset="0"/>
              </a:rPr>
              <a:t>Sensory language, attention to detail, vivid imagery</a:t>
            </a:r>
          </a:p>
          <a:p>
            <a:endParaRPr lang="en-GB" dirty="0"/>
          </a:p>
        </p:txBody>
      </p:sp>
      <p:sp>
        <p:nvSpPr>
          <p:cNvPr id="14" name="TextBox 13">
            <a:extLst>
              <a:ext uri="{FF2B5EF4-FFF2-40B4-BE49-F238E27FC236}">
                <a16:creationId xmlns:a16="http://schemas.microsoft.com/office/drawing/2014/main" id="{EC9C1AC8-55F4-CA66-AE3B-F48F5012B051}"/>
              </a:ext>
            </a:extLst>
          </p:cNvPr>
          <p:cNvSpPr txBox="1"/>
          <p:nvPr/>
        </p:nvSpPr>
        <p:spPr>
          <a:xfrm>
            <a:off x="7271656" y="4272478"/>
            <a:ext cx="5138058" cy="1077218"/>
          </a:xfrm>
          <a:prstGeom prst="rect">
            <a:avLst/>
          </a:prstGeom>
          <a:noFill/>
        </p:spPr>
        <p:txBody>
          <a:bodyPr wrap="square" rtlCol="0">
            <a:spAutoFit/>
          </a:bodyPr>
          <a:lstStyle/>
          <a:p>
            <a:pPr marL="342900" indent="-342900">
              <a:buFont typeface="Arial" panose="020B0604020202020204" pitchFamily="34" charset="0"/>
              <a:buChar char="•"/>
            </a:pPr>
            <a:r>
              <a:rPr lang="en-US" sz="2200" cap="none" spc="0" dirty="0">
                <a:solidFill>
                  <a:schemeClr val="tx1"/>
                </a:solidFill>
                <a:effectLst/>
                <a:latin typeface="Times New Roman" panose="02020603050405020304" pitchFamily="18" charset="0"/>
                <a:cs typeface="Times New Roman" panose="02020603050405020304" pitchFamily="18" charset="0"/>
              </a:rPr>
              <a:t>Describe an object that has sentimental value for you.</a:t>
            </a:r>
          </a:p>
          <a:p>
            <a:endParaRPr lang="en-GB" dirty="0"/>
          </a:p>
        </p:txBody>
      </p:sp>
      <p:sp>
        <p:nvSpPr>
          <p:cNvPr id="15" name="TextBox 14">
            <a:extLst>
              <a:ext uri="{FF2B5EF4-FFF2-40B4-BE49-F238E27FC236}">
                <a16:creationId xmlns:a16="http://schemas.microsoft.com/office/drawing/2014/main" id="{C034B7A5-F951-FE54-0F7F-7E9FD64CA2A9}"/>
              </a:ext>
            </a:extLst>
          </p:cNvPr>
          <p:cNvSpPr txBox="1"/>
          <p:nvPr/>
        </p:nvSpPr>
        <p:spPr>
          <a:xfrm>
            <a:off x="2188306" y="5498732"/>
            <a:ext cx="4955090" cy="1107996"/>
          </a:xfrm>
          <a:prstGeom prst="rect">
            <a:avLst/>
          </a:prstGeom>
          <a:noFill/>
        </p:spPr>
        <p:txBody>
          <a:bodyPr wrap="square" rtlCol="0">
            <a:spAutoFit/>
          </a:bodyPr>
          <a:lstStyle/>
          <a:p>
            <a:pPr marL="174625" indent="-174625">
              <a:buFont typeface="Arial" panose="020B0604020202020204" pitchFamily="34" charset="0"/>
              <a:buChar char="•"/>
            </a:pPr>
            <a:r>
              <a:rPr lang="en-US" sz="2200" cap="none" spc="0" dirty="0">
                <a:solidFill>
                  <a:schemeClr val="tx1"/>
                </a:solidFill>
                <a:effectLst/>
                <a:latin typeface="Times New Roman" panose="02020603050405020304" pitchFamily="18" charset="0"/>
                <a:cs typeface="Times New Roman" panose="02020603050405020304" pitchFamily="18" charset="0"/>
              </a:rPr>
              <a:t>Ability to use using </a:t>
            </a:r>
            <a:r>
              <a:rPr lang="en-US" sz="2200" cap="none" spc="0" dirty="0">
                <a:solidFill>
                  <a:srgbClr val="FF0000"/>
                </a:solidFill>
                <a:effectLst/>
                <a:latin typeface="Times New Roman" panose="02020603050405020304" pitchFamily="18" charset="0"/>
                <a:cs typeface="Times New Roman" panose="02020603050405020304" pitchFamily="18" charset="0"/>
              </a:rPr>
              <a:t>evidence </a:t>
            </a:r>
            <a:r>
              <a:rPr lang="en-US" sz="2200" cap="none" spc="0" dirty="0">
                <a:solidFill>
                  <a:schemeClr val="tx1"/>
                </a:solidFill>
                <a:effectLst/>
                <a:latin typeface="Times New Roman" panose="02020603050405020304" pitchFamily="18" charset="0"/>
                <a:cs typeface="Times New Roman" panose="02020603050405020304" pitchFamily="18" charset="0"/>
              </a:rPr>
              <a:t>and </a:t>
            </a:r>
            <a:r>
              <a:rPr lang="en-US" sz="2200" cap="none" spc="0" dirty="0">
                <a:solidFill>
                  <a:srgbClr val="FF0000"/>
                </a:solidFill>
                <a:effectLst/>
                <a:latin typeface="Times New Roman" panose="02020603050405020304" pitchFamily="18" charset="0"/>
                <a:cs typeface="Times New Roman" panose="02020603050405020304" pitchFamily="18" charset="0"/>
              </a:rPr>
              <a:t>logical reasoning </a:t>
            </a:r>
            <a:r>
              <a:rPr lang="en-US" sz="2200" cap="none" spc="0" dirty="0">
                <a:solidFill>
                  <a:schemeClr val="tx1"/>
                </a:solidFill>
                <a:effectLst/>
                <a:latin typeface="Times New Roman" panose="02020603050405020304" pitchFamily="18" charset="0"/>
                <a:cs typeface="Times New Roman" panose="02020603050405020304" pitchFamily="18" charset="0"/>
              </a:rPr>
              <a:t>to support the connections between the causes and effects.</a:t>
            </a:r>
          </a:p>
        </p:txBody>
      </p:sp>
      <p:sp>
        <p:nvSpPr>
          <p:cNvPr id="16" name="TextBox 15">
            <a:extLst>
              <a:ext uri="{FF2B5EF4-FFF2-40B4-BE49-F238E27FC236}">
                <a16:creationId xmlns:a16="http://schemas.microsoft.com/office/drawing/2014/main" id="{B6D83FC9-D3E7-E47A-BCD7-1E07A7EEA86B}"/>
              </a:ext>
            </a:extLst>
          </p:cNvPr>
          <p:cNvSpPr txBox="1"/>
          <p:nvPr/>
        </p:nvSpPr>
        <p:spPr>
          <a:xfrm>
            <a:off x="7271656" y="5437088"/>
            <a:ext cx="5048604" cy="1415772"/>
          </a:xfrm>
          <a:prstGeom prst="rect">
            <a:avLst/>
          </a:prstGeom>
          <a:noFill/>
        </p:spPr>
        <p:txBody>
          <a:bodyPr wrap="square" rtlCol="0">
            <a:spAutoFit/>
          </a:bodyPr>
          <a:lstStyle/>
          <a:p>
            <a:pPr marL="342900" indent="-342900" fontAlgn="t">
              <a:buFont typeface="Arial" panose="020B0604020202020204" pitchFamily="34" charset="0"/>
              <a:buChar char="•"/>
            </a:pPr>
            <a:r>
              <a:rPr lang="en-US" sz="2200" kern="1200" cap="none" spc="0" dirty="0">
                <a:solidFill>
                  <a:schemeClr val="tx1"/>
                </a:solidFill>
                <a:effectLst/>
                <a:latin typeface="Times New Roman" panose="02020603050405020304" pitchFamily="18" charset="0"/>
                <a:ea typeface="+mn-ea"/>
                <a:cs typeface="Times New Roman" panose="02020603050405020304" pitchFamily="18" charset="0"/>
              </a:rPr>
              <a:t>The causes and effects of cyberbullying</a:t>
            </a:r>
          </a:p>
          <a:p>
            <a:pPr marL="342900" indent="-342900" fontAlgn="t">
              <a:buFont typeface="Arial" panose="020B0604020202020204" pitchFamily="34" charset="0"/>
              <a:buChar char="•"/>
            </a:pPr>
            <a:r>
              <a:rPr lang="en-GB" sz="2200" kern="1200" cap="none" spc="0" dirty="0">
                <a:solidFill>
                  <a:schemeClr val="tx1"/>
                </a:solidFill>
                <a:effectLst/>
                <a:latin typeface="Times New Roman" panose="02020603050405020304" pitchFamily="18" charset="0"/>
                <a:ea typeface="+mn-ea"/>
                <a:cs typeface="Times New Roman" panose="02020603050405020304" pitchFamily="18" charset="0"/>
              </a:rPr>
              <a:t>Effects of stress on college students’ academic performance</a:t>
            </a:r>
            <a:endParaRPr lang="en-US" sz="2200" kern="1200" cap="none" spc="0" dirty="0">
              <a:solidFill>
                <a:schemeClr val="tx1"/>
              </a:solidFill>
              <a:effectLst/>
              <a:latin typeface="Times New Roman" panose="02020603050405020304" pitchFamily="18" charset="0"/>
              <a:ea typeface="+mn-ea"/>
              <a:cs typeface="Times New Roman" panose="02020603050405020304" pitchFamily="18" charset="0"/>
            </a:endParaRPr>
          </a:p>
          <a:p>
            <a:endParaRPr lang="en-GB" dirty="0"/>
          </a:p>
        </p:txBody>
      </p:sp>
    </p:spTree>
    <p:extLst>
      <p:ext uri="{BB962C8B-B14F-4D97-AF65-F5344CB8AC3E}">
        <p14:creationId xmlns:p14="http://schemas.microsoft.com/office/powerpoint/2010/main" val="19337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ppt_x"/>
                                          </p:val>
                                        </p:tav>
                                        <p:tav tm="100000">
                                          <p:val>
                                            <p:strVal val="#ppt_x"/>
                                          </p:val>
                                        </p:tav>
                                      </p:tavLst>
                                    </p:anim>
                                    <p:anim calcmode="lin" valueType="num">
                                      <p:cBhvr additive="base">
                                        <p:cTn id="4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additive="base">
                                        <p:cTn id="52" dur="500" fill="hold"/>
                                        <p:tgtEl>
                                          <p:spTgt spid="12"/>
                                        </p:tgtEl>
                                        <p:attrNameLst>
                                          <p:attrName>ppt_x</p:attrName>
                                        </p:attrNameLst>
                                      </p:cBhvr>
                                      <p:tavLst>
                                        <p:tav tm="0">
                                          <p:val>
                                            <p:strVal val="#ppt_x"/>
                                          </p:val>
                                        </p:tav>
                                        <p:tav tm="100000">
                                          <p:val>
                                            <p:strVal val="#ppt_x"/>
                                          </p:val>
                                        </p:tav>
                                      </p:tavLst>
                                    </p:anim>
                                    <p:anim calcmode="lin" valueType="num">
                                      <p:cBhvr additive="base">
                                        <p:cTn id="5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 calcmode="lin" valueType="num">
                                      <p:cBhvr additive="base">
                                        <p:cTn id="58" dur="500" fill="hold"/>
                                        <p:tgtEl>
                                          <p:spTgt spid="13"/>
                                        </p:tgtEl>
                                        <p:attrNameLst>
                                          <p:attrName>ppt_x</p:attrName>
                                        </p:attrNameLst>
                                      </p:cBhvr>
                                      <p:tavLst>
                                        <p:tav tm="0">
                                          <p:val>
                                            <p:strVal val="#ppt_x"/>
                                          </p:val>
                                        </p:tav>
                                        <p:tav tm="100000">
                                          <p:val>
                                            <p:strVal val="#ppt_x"/>
                                          </p:val>
                                        </p:tav>
                                      </p:tavLst>
                                    </p:anim>
                                    <p:anim calcmode="lin" valueType="num">
                                      <p:cBhvr additive="base">
                                        <p:cTn id="5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500" fill="hold"/>
                                        <p:tgtEl>
                                          <p:spTgt spid="14"/>
                                        </p:tgtEl>
                                        <p:attrNameLst>
                                          <p:attrName>ppt_x</p:attrName>
                                        </p:attrNameLst>
                                      </p:cBhvr>
                                      <p:tavLst>
                                        <p:tav tm="0">
                                          <p:val>
                                            <p:strVal val="#ppt_x"/>
                                          </p:val>
                                        </p:tav>
                                        <p:tav tm="100000">
                                          <p:val>
                                            <p:strVal val="#ppt_x"/>
                                          </p:val>
                                        </p:tav>
                                      </p:tavLst>
                                    </p:anim>
                                    <p:anim calcmode="lin" valueType="num">
                                      <p:cBhvr additive="base">
                                        <p:cTn id="6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15"/>
                                        </p:tgtEl>
                                        <p:attrNameLst>
                                          <p:attrName>style.visibility</p:attrName>
                                        </p:attrNameLst>
                                      </p:cBhvr>
                                      <p:to>
                                        <p:strVal val="visible"/>
                                      </p:to>
                                    </p:set>
                                    <p:anim calcmode="lin" valueType="num">
                                      <p:cBhvr additive="base">
                                        <p:cTn id="70" dur="500" fill="hold"/>
                                        <p:tgtEl>
                                          <p:spTgt spid="15"/>
                                        </p:tgtEl>
                                        <p:attrNameLst>
                                          <p:attrName>ppt_x</p:attrName>
                                        </p:attrNameLst>
                                      </p:cBhvr>
                                      <p:tavLst>
                                        <p:tav tm="0">
                                          <p:val>
                                            <p:strVal val="#ppt_x"/>
                                          </p:val>
                                        </p:tav>
                                        <p:tav tm="100000">
                                          <p:val>
                                            <p:strVal val="#ppt_x"/>
                                          </p:val>
                                        </p:tav>
                                      </p:tavLst>
                                    </p:anim>
                                    <p:anim calcmode="lin" valueType="num">
                                      <p:cBhvr additive="base">
                                        <p:cTn id="7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16"/>
                                        </p:tgtEl>
                                        <p:attrNameLst>
                                          <p:attrName>style.visibility</p:attrName>
                                        </p:attrNameLst>
                                      </p:cBhvr>
                                      <p:to>
                                        <p:strVal val="visible"/>
                                      </p:to>
                                    </p:set>
                                    <p:anim calcmode="lin" valueType="num">
                                      <p:cBhvr additive="base">
                                        <p:cTn id="76" dur="500" fill="hold"/>
                                        <p:tgtEl>
                                          <p:spTgt spid="16"/>
                                        </p:tgtEl>
                                        <p:attrNameLst>
                                          <p:attrName>ppt_x</p:attrName>
                                        </p:attrNameLst>
                                      </p:cBhvr>
                                      <p:tavLst>
                                        <p:tav tm="0">
                                          <p:val>
                                            <p:strVal val="#ppt_x"/>
                                          </p:val>
                                        </p:tav>
                                        <p:tav tm="100000">
                                          <p:val>
                                            <p:strVal val="#ppt_x"/>
                                          </p:val>
                                        </p:tav>
                                      </p:tavLst>
                                    </p:anim>
                                    <p:anim calcmode="lin" valueType="num">
                                      <p:cBhvr additive="base">
                                        <p:cTn id="7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7" grpId="0"/>
      <p:bldP spid="9" grpId="0"/>
      <p:bldP spid="11" grpId="0"/>
      <p:bldP spid="12" grpId="0"/>
      <p:bldP spid="13" grpId="0"/>
      <p:bldP spid="14" grpId="0"/>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D01C30-68A0-D252-897D-52A83275A497}"/>
              </a:ext>
            </a:extLst>
          </p:cNvPr>
          <p:cNvSpPr>
            <a:spLocks noGrp="1"/>
          </p:cNvSpPr>
          <p:nvPr>
            <p:ph type="ctrTitle"/>
          </p:nvPr>
        </p:nvSpPr>
        <p:spPr>
          <a:xfrm>
            <a:off x="2926080" y="2236787"/>
            <a:ext cx="6370320" cy="1470025"/>
          </a:xfrm>
        </p:spPr>
        <p:txBody>
          <a:bodyPr/>
          <a:lstStyle/>
          <a:p>
            <a:r>
              <a:rPr lang="en-US" sz="6600" dirty="0"/>
              <a:t>Essay Structure </a:t>
            </a:r>
          </a:p>
        </p:txBody>
      </p:sp>
      <p:sp>
        <p:nvSpPr>
          <p:cNvPr id="6" name="Subtitle 5">
            <a:extLst>
              <a:ext uri="{FF2B5EF4-FFF2-40B4-BE49-F238E27FC236}">
                <a16:creationId xmlns:a16="http://schemas.microsoft.com/office/drawing/2014/main" id="{F7F7AC3F-B412-4ADE-8DCE-858FC396584D}"/>
              </a:ext>
            </a:extLst>
          </p:cNvPr>
          <p:cNvSpPr>
            <a:spLocks noGrp="1"/>
          </p:cNvSpPr>
          <p:nvPr>
            <p:ph type="subTitle" idx="1"/>
          </p:nvPr>
        </p:nvSpPr>
        <p:spPr/>
        <p:txBody>
          <a:bodyPr/>
          <a:lstStyle/>
          <a:p>
            <a:r>
              <a:rPr lang="en-US" sz="4800" dirty="0"/>
              <a:t>How is an essay organized?</a:t>
            </a:r>
            <a:endParaRPr lang="en-GB" sz="4800" dirty="0"/>
          </a:p>
        </p:txBody>
      </p:sp>
      <p:sp>
        <p:nvSpPr>
          <p:cNvPr id="4" name="Slide Number Placeholder 3">
            <a:extLst>
              <a:ext uri="{FF2B5EF4-FFF2-40B4-BE49-F238E27FC236}">
                <a16:creationId xmlns:a16="http://schemas.microsoft.com/office/drawing/2014/main" id="{5918C541-C1F8-2E77-3E87-0F16D0B588E1}"/>
              </a:ext>
            </a:extLst>
          </p:cNvPr>
          <p:cNvSpPr>
            <a:spLocks noGrp="1"/>
          </p:cNvSpPr>
          <p:nvPr>
            <p:ph type="sldNum" sz="quarter" idx="10"/>
          </p:nvPr>
        </p:nvSpPr>
        <p:spPr/>
        <p:txBody>
          <a:bodyPr/>
          <a:lstStyle/>
          <a:p>
            <a:pPr>
              <a:defRPr/>
            </a:pPr>
            <a:fld id="{78680641-AFE8-494E-9F12-722639309D56}" type="slidenum">
              <a:rPr lang="en-US" altLang="zh-CN" smtClean="0"/>
              <a:pPr>
                <a:defRPr/>
              </a:pPr>
              <a:t>16</a:t>
            </a:fld>
            <a:endParaRPr lang="en-US" altLang="zh-CN"/>
          </a:p>
        </p:txBody>
      </p:sp>
    </p:spTree>
    <p:extLst>
      <p:ext uri="{BB962C8B-B14F-4D97-AF65-F5344CB8AC3E}">
        <p14:creationId xmlns:p14="http://schemas.microsoft.com/office/powerpoint/2010/main" val="3086028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4B201-D8D2-448F-AC28-29F41F46904B}"/>
              </a:ext>
            </a:extLst>
          </p:cNvPr>
          <p:cNvSpPr>
            <a:spLocks noGrp="1"/>
          </p:cNvSpPr>
          <p:nvPr>
            <p:ph type="title"/>
          </p:nvPr>
        </p:nvSpPr>
        <p:spPr/>
        <p:txBody>
          <a:bodyPr vert="horz" lIns="91440" tIns="45720" rIns="91440" bIns="45720" rtlCol="0" anchor="ctr">
            <a:normAutofit/>
          </a:bodyPr>
          <a:lstStyle/>
          <a:p>
            <a:r>
              <a:rPr lang="en-US" sz="4400" b="1" kern="1200" dirty="0">
                <a:solidFill>
                  <a:schemeClr val="tx2"/>
                </a:solidFill>
                <a:ea typeface="+mj-ea"/>
              </a:rPr>
              <a:t>How is an essay organized?</a:t>
            </a:r>
            <a:endParaRPr lang="en-US" sz="4400" kern="1200" dirty="0">
              <a:solidFill>
                <a:schemeClr val="tx2"/>
              </a:solidFill>
              <a:ea typeface="+mj-ea"/>
            </a:endParaRPr>
          </a:p>
        </p:txBody>
      </p:sp>
      <p:sp>
        <p:nvSpPr>
          <p:cNvPr id="3" name="Content Placeholder 2">
            <a:extLst>
              <a:ext uri="{FF2B5EF4-FFF2-40B4-BE49-F238E27FC236}">
                <a16:creationId xmlns:a16="http://schemas.microsoft.com/office/drawing/2014/main" id="{5471D1C2-0EA2-4F63-9B9E-50E9DD825E24}"/>
              </a:ext>
            </a:extLst>
          </p:cNvPr>
          <p:cNvSpPr>
            <a:spLocks noGrp="1"/>
          </p:cNvSpPr>
          <p:nvPr>
            <p:ph idx="1"/>
          </p:nvPr>
        </p:nvSpPr>
        <p:spPr>
          <a:xfrm>
            <a:off x="629920" y="1783033"/>
            <a:ext cx="10464800" cy="1645967"/>
          </a:xfrm>
        </p:spPr>
        <p:txBody>
          <a:bodyPr vert="horz" lIns="91440" tIns="45720" rIns="91440" bIns="45720" rtlCol="0" anchor="ctr">
            <a:normAutofit lnSpcReduction="10000"/>
          </a:bodyPr>
          <a:lstStyle/>
          <a:p>
            <a:pPr marL="0" indent="0" algn="ctr">
              <a:buNone/>
            </a:pPr>
            <a:r>
              <a:rPr lang="en-US" sz="4800" kern="1200" dirty="0">
                <a:solidFill>
                  <a:srgbClr val="000000"/>
                </a:solidFill>
                <a:ea typeface="+mn-ea"/>
              </a:rPr>
              <a:t>Three basic parts:</a:t>
            </a:r>
          </a:p>
          <a:p>
            <a:pPr marL="0" indent="0" algn="ctr">
              <a:buNone/>
            </a:pPr>
            <a:r>
              <a:rPr lang="en-US" sz="4800" dirty="0">
                <a:solidFill>
                  <a:srgbClr val="000000"/>
                </a:solidFill>
              </a:rPr>
              <a:t>an </a:t>
            </a:r>
            <a:r>
              <a:rPr lang="en-US" sz="4800" dirty="0">
                <a:solidFill>
                  <a:schemeClr val="accent1"/>
                </a:solidFill>
              </a:rPr>
              <a:t>introduction</a:t>
            </a:r>
            <a:r>
              <a:rPr lang="en-US" sz="4800" dirty="0">
                <a:solidFill>
                  <a:srgbClr val="000000"/>
                </a:solidFill>
              </a:rPr>
              <a:t>, a</a:t>
            </a:r>
            <a:r>
              <a:rPr lang="en-US" sz="4800" dirty="0">
                <a:solidFill>
                  <a:srgbClr val="FF6600"/>
                </a:solidFill>
              </a:rPr>
              <a:t> body</a:t>
            </a:r>
            <a:r>
              <a:rPr lang="en-US" sz="4800" dirty="0">
                <a:solidFill>
                  <a:srgbClr val="000000"/>
                </a:solidFill>
              </a:rPr>
              <a:t>, and a </a:t>
            </a:r>
            <a:r>
              <a:rPr lang="en-US" sz="4800" dirty="0">
                <a:solidFill>
                  <a:schemeClr val="tx2">
                    <a:lumMod val="60000"/>
                    <a:lumOff val="40000"/>
                  </a:schemeClr>
                </a:solidFill>
              </a:rPr>
              <a:t>conclusion</a:t>
            </a:r>
            <a:endParaRPr lang="en-US" sz="4800" kern="1200" dirty="0">
              <a:solidFill>
                <a:schemeClr val="tx2">
                  <a:lumMod val="60000"/>
                  <a:lumOff val="40000"/>
                </a:schemeClr>
              </a:solidFill>
              <a:ea typeface="+mn-ea"/>
            </a:endParaRPr>
          </a:p>
        </p:txBody>
      </p:sp>
      <p:sp>
        <p:nvSpPr>
          <p:cNvPr id="7" name="TextBox 6">
            <a:extLst>
              <a:ext uri="{FF2B5EF4-FFF2-40B4-BE49-F238E27FC236}">
                <a16:creationId xmlns:a16="http://schemas.microsoft.com/office/drawing/2014/main" id="{D1DEF57A-9A30-87EB-3031-F104E8AFF4FB}"/>
              </a:ext>
            </a:extLst>
          </p:cNvPr>
          <p:cNvSpPr txBox="1"/>
          <p:nvPr/>
        </p:nvSpPr>
        <p:spPr>
          <a:xfrm>
            <a:off x="812800" y="4256157"/>
            <a:ext cx="10464800" cy="1200329"/>
          </a:xfrm>
          <a:prstGeom prst="rect">
            <a:avLst/>
          </a:prstGeom>
          <a:solidFill>
            <a:schemeClr val="accent5">
              <a:lumMod val="20000"/>
              <a:lumOff val="80000"/>
            </a:schemeClr>
          </a:solidFill>
        </p:spPr>
        <p:txBody>
          <a:bodyPr wrap="square">
            <a:spAutoFit/>
          </a:bodyPr>
          <a:lstStyle/>
          <a:p>
            <a:r>
              <a:rPr lang="en-US" sz="3600" b="1" dirty="0">
                <a:latin typeface="Times New Roman" panose="02020603050405020304" pitchFamily="18" charset="0"/>
                <a:cs typeface="Times New Roman" panose="02020603050405020304" pitchFamily="18" charset="0"/>
              </a:rPr>
              <a:t>Task 2. Plea</a:t>
            </a:r>
            <a:r>
              <a:rPr lang="en-US" sz="3600" b="1" dirty="0">
                <a:solidFill>
                  <a:srgbClr val="0C6D9D"/>
                </a:solidFill>
                <a:latin typeface="Times New Roman" panose="02020603050405020304" pitchFamily="18" charset="0"/>
                <a:cs typeface="Times New Roman" panose="02020603050405020304" pitchFamily="18" charset="0"/>
              </a:rPr>
              <a:t>s</a:t>
            </a:r>
            <a:r>
              <a:rPr lang="en-US" sz="3600" b="1" dirty="0">
                <a:latin typeface="Times New Roman" panose="02020603050405020304" pitchFamily="18" charset="0"/>
                <a:cs typeface="Times New Roman" panose="02020603050405020304" pitchFamily="18" charset="0"/>
              </a:rPr>
              <a:t>e work in groups to place the "essay-related elements" in the appropriate positions</a:t>
            </a:r>
            <a:endParaRPr lang="en-GB"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0469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3DA2051E-A846-359E-9360-451F62201B1E}"/>
              </a:ext>
            </a:extLst>
          </p:cNvPr>
          <p:cNvGraphicFramePr>
            <a:graphicFrameLocks noGrp="1"/>
          </p:cNvGraphicFramePr>
          <p:nvPr>
            <p:ph idx="1"/>
            <p:extLst>
              <p:ext uri="{D42A27DB-BD31-4B8C-83A1-F6EECF244321}">
                <p14:modId xmlns:p14="http://schemas.microsoft.com/office/powerpoint/2010/main" val="976240946"/>
              </p:ext>
            </p:extLst>
          </p:nvPr>
        </p:nvGraphicFramePr>
        <p:xfrm>
          <a:off x="914400" y="2513624"/>
          <a:ext cx="10363200" cy="42105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B706BCD8-ABBA-89A0-6C98-CDCE67625698}"/>
              </a:ext>
            </a:extLst>
          </p:cNvPr>
          <p:cNvSpPr>
            <a:spLocks noGrp="1"/>
          </p:cNvSpPr>
          <p:nvPr>
            <p:ph type="sldNum" sz="quarter" idx="10"/>
          </p:nvPr>
        </p:nvSpPr>
        <p:spPr/>
        <p:txBody>
          <a:bodyPr/>
          <a:lstStyle/>
          <a:p>
            <a:pPr>
              <a:defRPr/>
            </a:pPr>
            <a:fld id="{78680641-AFE8-494E-9F12-722639309D56}" type="slidenum">
              <a:rPr lang="en-US" altLang="zh-CN" smtClean="0"/>
              <a:pPr>
                <a:defRPr/>
              </a:pPr>
              <a:t>18</a:t>
            </a:fld>
            <a:endParaRPr lang="en-US" altLang="zh-CN"/>
          </a:p>
        </p:txBody>
      </p:sp>
      <p:sp>
        <p:nvSpPr>
          <p:cNvPr id="8" name="Title 7">
            <a:extLst>
              <a:ext uri="{FF2B5EF4-FFF2-40B4-BE49-F238E27FC236}">
                <a16:creationId xmlns:a16="http://schemas.microsoft.com/office/drawing/2014/main" id="{97D12D15-2824-A8FA-ED46-3418F7C0386B}"/>
              </a:ext>
            </a:extLst>
          </p:cNvPr>
          <p:cNvSpPr>
            <a:spLocks noGrp="1"/>
          </p:cNvSpPr>
          <p:nvPr>
            <p:ph type="title"/>
          </p:nvPr>
        </p:nvSpPr>
        <p:spPr/>
        <p:txBody>
          <a:bodyPr/>
          <a:lstStyle/>
          <a:p>
            <a:endParaRPr lang="en-GB"/>
          </a:p>
        </p:txBody>
      </p:sp>
      <p:sp>
        <p:nvSpPr>
          <p:cNvPr id="9" name="TextBox 8">
            <a:extLst>
              <a:ext uri="{FF2B5EF4-FFF2-40B4-BE49-F238E27FC236}">
                <a16:creationId xmlns:a16="http://schemas.microsoft.com/office/drawing/2014/main" id="{AF39B9CE-DA84-4155-B7CE-FF39FEAA506D}"/>
              </a:ext>
            </a:extLst>
          </p:cNvPr>
          <p:cNvSpPr txBox="1"/>
          <p:nvPr/>
        </p:nvSpPr>
        <p:spPr>
          <a:xfrm>
            <a:off x="914400" y="609600"/>
            <a:ext cx="10210800" cy="2400657"/>
          </a:xfrm>
          <a:prstGeom prst="rect">
            <a:avLst/>
          </a:prstGeom>
          <a:solidFill>
            <a:schemeClr val="accent5">
              <a:lumMod val="20000"/>
              <a:lumOff val="80000"/>
            </a:schemeClr>
          </a:solidFill>
        </p:spPr>
        <p:txBody>
          <a:bodyPr wrap="square" numCol="2" rtlCol="0">
            <a:spAutoFit/>
          </a:bodyPr>
          <a:lstStyle/>
          <a:p>
            <a:pPr marL="514350" indent="-514350">
              <a:buFont typeface="+mj-lt"/>
              <a:buAutoNum type="arabicPeriod"/>
            </a:pPr>
            <a:r>
              <a:rPr lang="en-GB" sz="3000" b="1" dirty="0">
                <a:latin typeface="Times New Roman" panose="02020603050405020304" pitchFamily="18" charset="0"/>
                <a:cs typeface="Times New Roman" panose="02020603050405020304" pitchFamily="18" charset="0"/>
              </a:rPr>
              <a:t>hook </a:t>
            </a:r>
          </a:p>
          <a:p>
            <a:pPr marL="514350" indent="-514350">
              <a:buFont typeface="+mj-lt"/>
              <a:buAutoNum type="arabicPeriod"/>
            </a:pPr>
            <a:r>
              <a:rPr lang="en-GB" sz="3000" b="1" kern="100" dirty="0">
                <a:effectLst/>
                <a:latin typeface="Times New Roman" panose="02020603050405020304" pitchFamily="18" charset="0"/>
                <a:ea typeface="SimSun" panose="02010600030101010101" pitchFamily="2" charset="-122"/>
                <a:cs typeface="Times New Roman" panose="02020603050405020304" pitchFamily="18" charset="0"/>
              </a:rPr>
              <a:t>call-to-action (CTA)</a:t>
            </a:r>
          </a:p>
          <a:p>
            <a:pPr marL="514350" indent="-514350">
              <a:buFont typeface="+mj-lt"/>
              <a:buAutoNum type="arabicPeriod"/>
            </a:pPr>
            <a:r>
              <a:rPr lang="en-GB" sz="3000" b="1" dirty="0">
                <a:latin typeface="Times New Roman" panose="02020603050405020304" pitchFamily="18" charset="0"/>
                <a:cs typeface="Times New Roman" panose="02020603050405020304" pitchFamily="18" charset="0"/>
              </a:rPr>
              <a:t>topic sentence </a:t>
            </a:r>
          </a:p>
          <a:p>
            <a:pPr marL="514350" indent="-514350">
              <a:buFont typeface="+mj-lt"/>
              <a:buAutoNum type="arabicPeriod"/>
            </a:pPr>
            <a:r>
              <a:rPr lang="en-GB" sz="3000" b="1" dirty="0">
                <a:latin typeface="Times New Roman" panose="02020603050405020304" pitchFamily="18" charset="0"/>
                <a:cs typeface="Times New Roman" panose="02020603050405020304" pitchFamily="18" charset="0"/>
              </a:rPr>
              <a:t>thesis statement</a:t>
            </a:r>
          </a:p>
          <a:p>
            <a:pPr marL="514350" indent="-514350">
              <a:buFont typeface="+mj-lt"/>
              <a:buAutoNum type="arabicPeriod"/>
            </a:pPr>
            <a:r>
              <a:rPr lang="en-GB" sz="3000" b="1" dirty="0">
                <a:latin typeface="Times New Roman" panose="02020603050405020304" pitchFamily="18" charset="0"/>
                <a:cs typeface="Times New Roman" panose="02020603050405020304" pitchFamily="18" charset="0"/>
              </a:rPr>
              <a:t>introduction of the topic</a:t>
            </a:r>
          </a:p>
          <a:p>
            <a:pPr marL="514350" indent="-514350">
              <a:buFont typeface="+mj-lt"/>
              <a:buAutoNum type="arabicPeriod"/>
            </a:pPr>
            <a:r>
              <a:rPr lang="en-GB" sz="3000" b="1" dirty="0">
                <a:latin typeface="Times New Roman" panose="02020603050405020304" pitchFamily="18" charset="0"/>
                <a:cs typeface="Times New Roman" panose="02020603050405020304" pitchFamily="18" charset="0"/>
              </a:rPr>
              <a:t>supporting details/evidence</a:t>
            </a:r>
          </a:p>
          <a:p>
            <a:pPr marL="514350" indent="-514350">
              <a:buFont typeface="+mj-lt"/>
              <a:buAutoNum type="arabicPeriod"/>
            </a:pPr>
            <a:r>
              <a:rPr lang="en-GB" sz="3000" b="1" dirty="0">
                <a:latin typeface="Times New Roman" panose="02020603050405020304" pitchFamily="18" charset="0"/>
                <a:cs typeface="Times New Roman" panose="02020603050405020304" pitchFamily="18" charset="0"/>
              </a:rPr>
              <a:t>transitions</a:t>
            </a:r>
          </a:p>
          <a:p>
            <a:pPr marL="514350" indent="-514350">
              <a:buFont typeface="+mj-lt"/>
              <a:buAutoNum type="arabicPeriod"/>
            </a:pPr>
            <a:r>
              <a:rPr lang="en-GB" sz="3000" b="1" dirty="0">
                <a:latin typeface="Times New Roman" panose="02020603050405020304" pitchFamily="18" charset="0"/>
                <a:cs typeface="Times New Roman" panose="02020603050405020304" pitchFamily="18" charset="0"/>
              </a:rPr>
              <a:t>summary</a:t>
            </a:r>
            <a:endParaRPr lang="en-GB" dirty="0"/>
          </a:p>
          <a:p>
            <a:pPr marL="514350" indent="-514350">
              <a:buFont typeface="+mj-lt"/>
              <a:buAutoNum type="arabicPeriod"/>
            </a:pPr>
            <a:r>
              <a:rPr lang="en-GB" sz="3000" b="1" dirty="0">
                <a:latin typeface="Times New Roman" panose="02020603050405020304" pitchFamily="18" charset="0"/>
                <a:cs typeface="Times New Roman" panose="02020603050405020304" pitchFamily="18" charset="0"/>
              </a:rPr>
              <a:t>in-text citation</a:t>
            </a:r>
          </a:p>
        </p:txBody>
      </p:sp>
    </p:spTree>
    <p:extLst>
      <p:ext uri="{BB962C8B-B14F-4D97-AF65-F5344CB8AC3E}">
        <p14:creationId xmlns:p14="http://schemas.microsoft.com/office/powerpoint/2010/main" val="1597756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66958-FE4D-4D97-B606-FD342675985E}"/>
              </a:ext>
            </a:extLst>
          </p:cNvPr>
          <p:cNvSpPr>
            <a:spLocks noGrp="1"/>
          </p:cNvSpPr>
          <p:nvPr>
            <p:ph type="title" idx="4294967295"/>
          </p:nvPr>
        </p:nvSpPr>
        <p:spPr>
          <a:xfrm>
            <a:off x="113309" y="2114599"/>
            <a:ext cx="3419605" cy="2628802"/>
          </a:xfrm>
          <a:prstGeom prst="ellipse">
            <a:avLst/>
          </a:prstGeom>
          <a:ln w="38100">
            <a:solidFill>
              <a:schemeClr val="accent1">
                <a:lumMod val="40000"/>
                <a:lumOff val="60000"/>
              </a:schemeClr>
            </a:solidFill>
          </a:ln>
        </p:spPr>
        <p:txBody>
          <a:bodyPr vert="horz" lIns="91440" tIns="45720" rIns="91440" bIns="45720" rtlCol="0" anchor="t">
            <a:normAutofit/>
          </a:bodyPr>
          <a:lstStyle/>
          <a:p>
            <a:r>
              <a:rPr lang="en-US" sz="3600" kern="1200" dirty="0">
                <a:solidFill>
                  <a:schemeClr val="tx2"/>
                </a:solidFill>
                <a:latin typeface="Times New Roman" panose="02020603050405020304" pitchFamily="18" charset="0"/>
                <a:ea typeface="+mj-ea"/>
                <a:cs typeface="Times New Roman" panose="02020603050405020304" pitchFamily="18" charset="0"/>
              </a:rPr>
              <a:t>The Five-Paragraph Essay</a:t>
            </a:r>
          </a:p>
        </p:txBody>
      </p:sp>
      <p:pic>
        <p:nvPicPr>
          <p:cNvPr id="4" name="Picture 3" descr="Text, letter&#10;&#10;Description automatically generated">
            <a:extLst>
              <a:ext uri="{FF2B5EF4-FFF2-40B4-BE49-F238E27FC236}">
                <a16:creationId xmlns:a16="http://schemas.microsoft.com/office/drawing/2014/main" id="{670E7860-5729-4202-8802-C0C1959E7FE5}"/>
              </a:ext>
            </a:extLst>
          </p:cNvPr>
          <p:cNvPicPr>
            <a:picLocks noChangeAspect="1"/>
          </p:cNvPicPr>
          <p:nvPr/>
        </p:nvPicPr>
        <p:blipFill rotWithShape="1">
          <a:blip r:embed="rId3">
            <a:extLst>
              <a:ext uri="{28A0092B-C50C-407E-A947-70E740481C1C}">
                <a14:useLocalDpi xmlns:a14="http://schemas.microsoft.com/office/drawing/2010/main" val="0"/>
              </a:ext>
            </a:extLst>
          </a:blip>
          <a:srcRect r="4018" b="-1"/>
          <a:stretch/>
        </p:blipFill>
        <p:spPr>
          <a:xfrm>
            <a:off x="3532914" y="-73715"/>
            <a:ext cx="8303846" cy="6848587"/>
          </a:xfrm>
          <a:prstGeom prst="rect">
            <a:avLst/>
          </a:prstGeom>
        </p:spPr>
      </p:pic>
    </p:spTree>
    <p:extLst>
      <p:ext uri="{BB962C8B-B14F-4D97-AF65-F5344CB8AC3E}">
        <p14:creationId xmlns:p14="http://schemas.microsoft.com/office/powerpoint/2010/main" val="419232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8C739-1DD3-04F4-2FF8-70273BFE6D16}"/>
              </a:ext>
            </a:extLst>
          </p:cNvPr>
          <p:cNvSpPr>
            <a:spLocks noGrp="1"/>
          </p:cNvSpPr>
          <p:nvPr>
            <p:ph type="title"/>
          </p:nvPr>
        </p:nvSpPr>
        <p:spPr/>
        <p:txBody>
          <a:bodyPr wrap="square" anchor="t">
            <a:normAutofit/>
          </a:bodyPr>
          <a:lstStyle/>
          <a:p>
            <a:r>
              <a:rPr lang="en-GB" sz="4000" b="1" dirty="0"/>
              <a:t>Agenda</a:t>
            </a:r>
          </a:p>
        </p:txBody>
      </p:sp>
      <p:sp>
        <p:nvSpPr>
          <p:cNvPr id="3" name="Content Placeholder 2">
            <a:extLst>
              <a:ext uri="{FF2B5EF4-FFF2-40B4-BE49-F238E27FC236}">
                <a16:creationId xmlns:a16="http://schemas.microsoft.com/office/drawing/2014/main" id="{F53B53E4-9A8A-2A0A-48B3-3A5BC6C9DE6D}"/>
              </a:ext>
            </a:extLst>
          </p:cNvPr>
          <p:cNvSpPr>
            <a:spLocks noGrp="1"/>
          </p:cNvSpPr>
          <p:nvPr>
            <p:ph type="body" sz="half" idx="1"/>
          </p:nvPr>
        </p:nvSpPr>
        <p:spPr>
          <a:xfrm>
            <a:off x="914400" y="1482970"/>
            <a:ext cx="10363200" cy="4454525"/>
          </a:xfrm>
        </p:spPr>
        <p:txBody>
          <a:bodyPr wrap="square" anchor="t">
            <a:normAutofit/>
          </a:bodyPr>
          <a:lstStyle/>
          <a:p>
            <a:pPr>
              <a:lnSpc>
                <a:spcPct val="145000"/>
              </a:lnSpc>
              <a:spcBef>
                <a:spcPct val="0"/>
              </a:spcBef>
            </a:pPr>
            <a:r>
              <a:rPr lang="en-GB" sz="3000" b="1" dirty="0">
                <a:solidFill>
                  <a:schemeClr val="tx2"/>
                </a:solidFill>
              </a:rPr>
              <a:t>Reviewing the essay </a:t>
            </a:r>
          </a:p>
          <a:p>
            <a:pPr>
              <a:lnSpc>
                <a:spcPct val="145000"/>
              </a:lnSpc>
              <a:buFont typeface="Arial" panose="020B0604020202020204" pitchFamily="34" charset="0"/>
              <a:buChar char="•"/>
            </a:pPr>
            <a:r>
              <a:rPr lang="en-US" sz="2800" dirty="0">
                <a:solidFill>
                  <a:schemeClr val="tx2"/>
                </a:solidFill>
              </a:rPr>
              <a:t>Different essay types</a:t>
            </a:r>
          </a:p>
          <a:p>
            <a:pPr>
              <a:lnSpc>
                <a:spcPct val="145000"/>
              </a:lnSpc>
              <a:buFont typeface="Arial" panose="020B0604020202020204" pitchFamily="34" charset="0"/>
              <a:buChar char="•"/>
            </a:pPr>
            <a:r>
              <a:rPr lang="en-US" sz="2800" dirty="0">
                <a:solidFill>
                  <a:schemeClr val="tx2"/>
                </a:solidFill>
              </a:rPr>
              <a:t>The structure of an essay</a:t>
            </a:r>
          </a:p>
          <a:p>
            <a:pPr>
              <a:lnSpc>
                <a:spcPct val="145000"/>
              </a:lnSpc>
              <a:buFont typeface="Arial" panose="020B0604020202020204" pitchFamily="34" charset="0"/>
              <a:buChar char="•"/>
            </a:pPr>
            <a:r>
              <a:rPr lang="en-US" sz="2800" dirty="0">
                <a:solidFill>
                  <a:schemeClr val="tx2"/>
                </a:solidFill>
              </a:rPr>
              <a:t>Essential components of an essay</a:t>
            </a:r>
            <a:endParaRPr lang="en-GB" sz="2800" dirty="0">
              <a:solidFill>
                <a:srgbClr val="000000"/>
              </a:solidFill>
            </a:endParaRPr>
          </a:p>
          <a:p>
            <a:pPr>
              <a:lnSpc>
                <a:spcPct val="145000"/>
              </a:lnSpc>
              <a:spcBef>
                <a:spcPct val="0"/>
              </a:spcBef>
            </a:pPr>
            <a:r>
              <a:rPr lang="en-GB" sz="3000" b="1" dirty="0">
                <a:solidFill>
                  <a:schemeClr val="tx2"/>
                </a:solidFill>
              </a:rPr>
              <a:t>Reviewing the writing process</a:t>
            </a:r>
          </a:p>
          <a:p>
            <a:pPr>
              <a:lnSpc>
                <a:spcPct val="145000"/>
              </a:lnSpc>
              <a:buFont typeface="Arial" panose="020B0604020202020204" pitchFamily="34" charset="0"/>
              <a:buChar char="•"/>
            </a:pPr>
            <a:r>
              <a:rPr lang="en-GB" sz="2800" dirty="0">
                <a:solidFill>
                  <a:schemeClr val="tx2"/>
                </a:solidFill>
              </a:rPr>
              <a:t>How to write an outline</a:t>
            </a:r>
          </a:p>
          <a:p>
            <a:pPr marL="0" indent="0">
              <a:buNone/>
            </a:pPr>
            <a:endParaRPr lang="en-GB" sz="3600" dirty="0"/>
          </a:p>
          <a:p>
            <a:pPr marL="0" indent="0">
              <a:buNone/>
            </a:pPr>
            <a:endParaRPr lang="en-GB" dirty="0"/>
          </a:p>
        </p:txBody>
      </p:sp>
      <p:sp>
        <p:nvSpPr>
          <p:cNvPr id="9" name="Slide Number Placeholder 4">
            <a:extLst>
              <a:ext uri="{FF2B5EF4-FFF2-40B4-BE49-F238E27FC236}">
                <a16:creationId xmlns:a16="http://schemas.microsoft.com/office/drawing/2014/main" id="{C4C4ED68-C7D4-74B7-FE57-61CB0B07DE99}"/>
              </a:ext>
            </a:extLst>
          </p:cNvPr>
          <p:cNvSpPr>
            <a:spLocks noGrp="1"/>
          </p:cNvSpPr>
          <p:nvPr>
            <p:ph type="sldNum" sz="quarter" idx="10"/>
          </p:nvPr>
        </p:nvSpPr>
        <p:spPr/>
        <p:txBody>
          <a:bodyPr wrap="square" anchor="b">
            <a:normAutofit/>
          </a:bodyPr>
          <a:lstStyle/>
          <a:p>
            <a:pPr>
              <a:spcAft>
                <a:spcPts val="600"/>
              </a:spcAft>
              <a:defRPr/>
            </a:pPr>
            <a:fld id="{C5787EE2-267B-41C9-B42A-2A2AF6E94E97}" type="slidenum">
              <a:rPr lang="en-US" altLang="zh-CN"/>
              <a:pPr>
                <a:spcAft>
                  <a:spcPts val="600"/>
                </a:spcAft>
                <a:defRPr/>
              </a:pPr>
              <a:t>2</a:t>
            </a:fld>
            <a:endParaRPr lang="en-US" altLang="zh-CN"/>
          </a:p>
        </p:txBody>
      </p:sp>
    </p:spTree>
    <p:extLst>
      <p:ext uri="{BB962C8B-B14F-4D97-AF65-F5344CB8AC3E}">
        <p14:creationId xmlns:p14="http://schemas.microsoft.com/office/powerpoint/2010/main" val="3812695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9ABF4-800E-48F3-A6F6-AE8CA725A2E1}"/>
              </a:ext>
            </a:extLst>
          </p:cNvPr>
          <p:cNvSpPr>
            <a:spLocks noGrp="1"/>
          </p:cNvSpPr>
          <p:nvPr>
            <p:ph type="title"/>
          </p:nvPr>
        </p:nvSpPr>
        <p:spPr/>
        <p:txBody>
          <a:bodyPr/>
          <a:lstStyle/>
          <a:p>
            <a:r>
              <a:rPr lang="en-GB" b="1" dirty="0"/>
              <a:t>The Introduction Paragraph </a:t>
            </a:r>
          </a:p>
        </p:txBody>
      </p:sp>
      <p:sp>
        <p:nvSpPr>
          <p:cNvPr id="3" name="Content Placeholder 2">
            <a:extLst>
              <a:ext uri="{FF2B5EF4-FFF2-40B4-BE49-F238E27FC236}">
                <a16:creationId xmlns:a16="http://schemas.microsoft.com/office/drawing/2014/main" id="{023D8999-1208-4DE4-81F5-C4962DF079A2}"/>
              </a:ext>
            </a:extLst>
          </p:cNvPr>
          <p:cNvSpPr>
            <a:spLocks noGrp="1"/>
          </p:cNvSpPr>
          <p:nvPr>
            <p:ph idx="1"/>
          </p:nvPr>
        </p:nvSpPr>
        <p:spPr/>
        <p:txBody>
          <a:bodyPr>
            <a:normAutofit lnSpcReduction="10000"/>
          </a:bodyPr>
          <a:lstStyle/>
          <a:p>
            <a:pPr>
              <a:lnSpc>
                <a:spcPct val="150000"/>
              </a:lnSpc>
            </a:pPr>
            <a:r>
              <a:rPr lang="en-US" sz="3200" dirty="0"/>
              <a:t>starts with a</a:t>
            </a:r>
            <a:r>
              <a:rPr lang="en-US" sz="3200" dirty="0">
                <a:solidFill>
                  <a:srgbClr val="FF0000"/>
                </a:solidFill>
              </a:rPr>
              <a:t> hook </a:t>
            </a:r>
            <a:r>
              <a:rPr lang="en-US" sz="3200" dirty="0"/>
              <a:t>that grabs the reader's attention</a:t>
            </a:r>
          </a:p>
          <a:p>
            <a:pPr>
              <a:lnSpc>
                <a:spcPct val="150000"/>
              </a:lnSpc>
            </a:pPr>
            <a:r>
              <a:rPr lang="en-US" sz="3200" dirty="0"/>
              <a:t>mentions the </a:t>
            </a:r>
            <a:r>
              <a:rPr lang="en-US" sz="3200" dirty="0">
                <a:solidFill>
                  <a:srgbClr val="FF0000"/>
                </a:solidFill>
              </a:rPr>
              <a:t>topic</a:t>
            </a:r>
            <a:r>
              <a:rPr lang="en-US" sz="3200" dirty="0"/>
              <a:t> of the essay and gives </a:t>
            </a:r>
            <a:r>
              <a:rPr lang="en-US" sz="3200" dirty="0">
                <a:solidFill>
                  <a:srgbClr val="FF0000"/>
                </a:solidFill>
              </a:rPr>
              <a:t>background information </a:t>
            </a:r>
            <a:r>
              <a:rPr lang="en-US" sz="3200" dirty="0"/>
              <a:t>to connect the reader to the topic</a:t>
            </a:r>
          </a:p>
          <a:p>
            <a:pPr>
              <a:lnSpc>
                <a:spcPct val="150000"/>
              </a:lnSpc>
            </a:pPr>
            <a:r>
              <a:rPr lang="en-US" sz="3200" dirty="0"/>
              <a:t>includes a </a:t>
            </a:r>
            <a:r>
              <a:rPr lang="en-US" sz="3200" dirty="0">
                <a:solidFill>
                  <a:srgbClr val="FF0000"/>
                </a:solidFill>
              </a:rPr>
              <a:t>thesis statement </a:t>
            </a:r>
            <a:r>
              <a:rPr lang="en-US" sz="3200" dirty="0"/>
              <a:t>that gives the main point of the essay and explains the writer's idea or position about the topic</a:t>
            </a:r>
            <a:endParaRPr lang="en-GB" sz="3200" dirty="0"/>
          </a:p>
        </p:txBody>
      </p:sp>
    </p:spTree>
    <p:extLst>
      <p:ext uri="{BB962C8B-B14F-4D97-AF65-F5344CB8AC3E}">
        <p14:creationId xmlns:p14="http://schemas.microsoft.com/office/powerpoint/2010/main" val="4171830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EED2A-04E3-43F7-AC43-1ED878C98D75}"/>
              </a:ext>
            </a:extLst>
          </p:cNvPr>
          <p:cNvSpPr>
            <a:spLocks noGrp="1"/>
          </p:cNvSpPr>
          <p:nvPr>
            <p:ph type="title"/>
          </p:nvPr>
        </p:nvSpPr>
        <p:spPr/>
        <p:txBody>
          <a:bodyPr/>
          <a:lstStyle/>
          <a:p>
            <a:r>
              <a:rPr lang="en-GB" b="1" dirty="0"/>
              <a:t>The Hook</a:t>
            </a:r>
          </a:p>
        </p:txBody>
      </p:sp>
      <p:sp>
        <p:nvSpPr>
          <p:cNvPr id="3" name="Content Placeholder 2">
            <a:extLst>
              <a:ext uri="{FF2B5EF4-FFF2-40B4-BE49-F238E27FC236}">
                <a16:creationId xmlns:a16="http://schemas.microsoft.com/office/drawing/2014/main" id="{1126A901-CED6-42C1-8CB5-AAB30E1C8A26}"/>
              </a:ext>
            </a:extLst>
          </p:cNvPr>
          <p:cNvSpPr>
            <a:spLocks noGrp="1"/>
          </p:cNvSpPr>
          <p:nvPr>
            <p:ph idx="1"/>
          </p:nvPr>
        </p:nvSpPr>
        <p:spPr>
          <a:xfrm>
            <a:off x="863599" y="1500187"/>
            <a:ext cx="9390743" cy="4863042"/>
          </a:xfrm>
        </p:spPr>
        <p:txBody>
          <a:bodyPr>
            <a:noAutofit/>
          </a:bodyPr>
          <a:lstStyle/>
          <a:p>
            <a:pPr>
              <a:lnSpc>
                <a:spcPct val="110000"/>
              </a:lnSpc>
            </a:pPr>
            <a:r>
              <a:rPr lang="en-US" sz="2600" dirty="0"/>
              <a:t>The hook is a device used to </a:t>
            </a:r>
            <a:r>
              <a:rPr lang="en-US" sz="2600" dirty="0">
                <a:solidFill>
                  <a:srgbClr val="FF0000"/>
                </a:solidFill>
              </a:rPr>
              <a:t>catch the reader's attention. </a:t>
            </a:r>
          </a:p>
          <a:p>
            <a:pPr>
              <a:lnSpc>
                <a:spcPct val="110000"/>
              </a:lnSpc>
            </a:pPr>
            <a:r>
              <a:rPr lang="en-US" sz="2600" dirty="0"/>
              <a:t>It is often the </a:t>
            </a:r>
            <a:r>
              <a:rPr lang="en-US" sz="2600" dirty="0">
                <a:solidFill>
                  <a:srgbClr val="FF0000"/>
                </a:solidFill>
              </a:rPr>
              <a:t>opening sentence </a:t>
            </a:r>
            <a:r>
              <a:rPr lang="en-US" sz="2600" dirty="0"/>
              <a:t>of an essay. </a:t>
            </a:r>
          </a:p>
          <a:p>
            <a:pPr>
              <a:lnSpc>
                <a:spcPct val="110000"/>
              </a:lnSpc>
            </a:pPr>
            <a:r>
              <a:rPr lang="en-US" sz="2600" dirty="0"/>
              <a:t>Type of hook:</a:t>
            </a:r>
          </a:p>
          <a:p>
            <a:pPr marL="514350" indent="-514350">
              <a:lnSpc>
                <a:spcPct val="110000"/>
              </a:lnSpc>
              <a:buFont typeface="+mj-lt"/>
              <a:buAutoNum type="alphaLcPeriod"/>
            </a:pPr>
            <a:r>
              <a:rPr lang="en-GB" sz="2600" dirty="0"/>
              <a:t>Definition</a:t>
            </a:r>
          </a:p>
          <a:p>
            <a:pPr marL="514350" indent="-514350">
              <a:lnSpc>
                <a:spcPct val="110000"/>
              </a:lnSpc>
              <a:buFont typeface="+mj-lt"/>
              <a:buAutoNum type="alphaLcPeriod"/>
            </a:pPr>
            <a:r>
              <a:rPr lang="en-US" sz="2600" dirty="0"/>
              <a:t>Quote from a famous person</a:t>
            </a:r>
          </a:p>
          <a:p>
            <a:pPr marL="514350" indent="-514350">
              <a:lnSpc>
                <a:spcPct val="110000"/>
              </a:lnSpc>
              <a:buFont typeface="+mj-lt"/>
              <a:buAutoNum type="alphaLcPeriod"/>
            </a:pPr>
            <a:r>
              <a:rPr lang="en-GB" sz="2600" dirty="0"/>
              <a:t>Question</a:t>
            </a:r>
          </a:p>
          <a:p>
            <a:pPr marL="514350" indent="-514350">
              <a:lnSpc>
                <a:spcPct val="110000"/>
              </a:lnSpc>
              <a:buFont typeface="+mj-lt"/>
              <a:buAutoNum type="alphaLcPeriod"/>
            </a:pPr>
            <a:r>
              <a:rPr lang="en-US" sz="2600" dirty="0"/>
              <a:t>A statement that shocks and surprises people</a:t>
            </a:r>
          </a:p>
          <a:p>
            <a:pPr marL="514350" indent="-514350">
              <a:lnSpc>
                <a:spcPct val="110000"/>
              </a:lnSpc>
              <a:buFont typeface="+mj-lt"/>
              <a:buAutoNum type="alphaLcPeriod"/>
            </a:pPr>
            <a:r>
              <a:rPr lang="en-GB" sz="2600" dirty="0"/>
              <a:t>Dilemma/conflict</a:t>
            </a:r>
          </a:p>
          <a:p>
            <a:pPr marL="514350" indent="-514350">
              <a:lnSpc>
                <a:spcPct val="110000"/>
              </a:lnSpc>
              <a:buFont typeface="+mj-lt"/>
              <a:buAutoNum type="alphaLcPeriod"/>
            </a:pPr>
            <a:r>
              <a:rPr lang="en-GB" sz="2600" dirty="0"/>
              <a:t>Comparison (simile or metaphor)</a:t>
            </a:r>
          </a:p>
        </p:txBody>
      </p:sp>
      <p:pic>
        <p:nvPicPr>
          <p:cNvPr id="2052" name="Picture 4" descr="What Does Lost By The Hook Mean In Sports Betting and Wagering?">
            <a:extLst>
              <a:ext uri="{FF2B5EF4-FFF2-40B4-BE49-F238E27FC236}">
                <a16:creationId xmlns:a16="http://schemas.microsoft.com/office/drawing/2014/main" id="{024CE824-E669-3516-24EA-CF628509EF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787" y="2390774"/>
            <a:ext cx="3227614" cy="3227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380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7E3EC-F89C-46F9-8333-9E9A718762FD}"/>
              </a:ext>
            </a:extLst>
          </p:cNvPr>
          <p:cNvSpPr>
            <a:spLocks noGrp="1"/>
          </p:cNvSpPr>
          <p:nvPr>
            <p:ph type="title"/>
          </p:nvPr>
        </p:nvSpPr>
        <p:spPr/>
        <p:txBody>
          <a:bodyPr/>
          <a:lstStyle/>
          <a:p>
            <a:r>
              <a:rPr lang="en-GB" b="1" dirty="0"/>
              <a:t>Examples of </a:t>
            </a:r>
            <a:r>
              <a:rPr lang="en-US" altLang="zh-CN" b="1" dirty="0"/>
              <a:t>the</a:t>
            </a:r>
            <a:r>
              <a:rPr lang="en-GB" b="1" dirty="0"/>
              <a:t> Hook</a:t>
            </a:r>
          </a:p>
        </p:txBody>
      </p:sp>
      <p:sp>
        <p:nvSpPr>
          <p:cNvPr id="3" name="Content Placeholder 2">
            <a:extLst>
              <a:ext uri="{FF2B5EF4-FFF2-40B4-BE49-F238E27FC236}">
                <a16:creationId xmlns:a16="http://schemas.microsoft.com/office/drawing/2014/main" id="{E775F39E-0FB7-4EE5-9A50-E9F071401423}"/>
              </a:ext>
            </a:extLst>
          </p:cNvPr>
          <p:cNvSpPr>
            <a:spLocks noGrp="1"/>
          </p:cNvSpPr>
          <p:nvPr>
            <p:ph idx="1"/>
          </p:nvPr>
        </p:nvSpPr>
        <p:spPr>
          <a:xfrm>
            <a:off x="762000" y="1054893"/>
            <a:ext cx="10515600" cy="5371042"/>
          </a:xfrm>
        </p:spPr>
        <p:txBody>
          <a:bodyPr>
            <a:normAutofit/>
          </a:bodyPr>
          <a:lstStyle/>
          <a:p>
            <a:pPr marL="0" indent="0">
              <a:buNone/>
            </a:pPr>
            <a:endParaRPr lang="en-US" dirty="0"/>
          </a:p>
          <a:p>
            <a:pPr marL="514350" indent="-514350">
              <a:buFont typeface="+mj-lt"/>
              <a:buAutoNum type="arabicPeriod"/>
            </a:pPr>
            <a:r>
              <a:rPr lang="en-US" sz="2800" dirty="0"/>
              <a:t>The dictionary defines gossip as “casual conversation," but gossip is in reality a much more negative interaction.</a:t>
            </a:r>
          </a:p>
          <a:p>
            <a:pPr marL="514350" indent="-514350">
              <a:buFont typeface="+mj-lt"/>
              <a:buAutoNum type="arabicPeriod"/>
            </a:pPr>
            <a:r>
              <a:rPr lang="en-US" sz="2800" dirty="0"/>
              <a:t>As entrepreneur Richard Branson said, "There is no planet B. We have to take care of the one we have." </a:t>
            </a:r>
          </a:p>
          <a:p>
            <a:pPr marL="514350" indent="-514350">
              <a:buFont typeface="+mj-lt"/>
              <a:buAutoNum type="arabicPeriod"/>
            </a:pPr>
            <a:r>
              <a:rPr lang="en-US" sz="2800" dirty="0"/>
              <a:t>Have you ever thought about where your salad comes from? </a:t>
            </a:r>
          </a:p>
          <a:p>
            <a:pPr marL="514350" indent="-514350">
              <a:buFont typeface="+mj-lt"/>
              <a:buAutoNum type="arabicPeriod"/>
            </a:pPr>
            <a:r>
              <a:rPr lang="en-US" sz="2800" dirty="0"/>
              <a:t>Each year thousands of teenagers die in driving accidents. </a:t>
            </a:r>
          </a:p>
          <a:p>
            <a:pPr marL="514350" indent="-514350">
              <a:buFont typeface="+mj-lt"/>
              <a:buAutoNum type="arabicPeriod"/>
            </a:pPr>
            <a:r>
              <a:rPr lang="en-US" sz="2800" dirty="0"/>
              <a:t>Some college graduates must decide between an interesting, low­ paying job and a more mundane job that pays well. </a:t>
            </a:r>
          </a:p>
          <a:p>
            <a:pPr marL="514350" indent="-514350">
              <a:buFont typeface="+mj-lt"/>
              <a:buAutoNum type="arabicPeriod"/>
            </a:pPr>
            <a:r>
              <a:rPr lang="en-GB" sz="2800" dirty="0"/>
              <a:t>Life is like a roller coaster</a:t>
            </a:r>
          </a:p>
        </p:txBody>
      </p:sp>
    </p:spTree>
    <p:extLst>
      <p:ext uri="{BB962C8B-B14F-4D97-AF65-F5344CB8AC3E}">
        <p14:creationId xmlns:p14="http://schemas.microsoft.com/office/powerpoint/2010/main" val="252841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5AA07-02AD-4D7C-84A8-6BB7BDD1F34E}"/>
              </a:ext>
            </a:extLst>
          </p:cNvPr>
          <p:cNvSpPr>
            <a:spLocks noGrp="1"/>
          </p:cNvSpPr>
          <p:nvPr>
            <p:ph type="title"/>
          </p:nvPr>
        </p:nvSpPr>
        <p:spPr/>
        <p:txBody>
          <a:bodyPr/>
          <a:lstStyle/>
          <a:p>
            <a:r>
              <a:rPr lang="en-US" b="1" dirty="0"/>
              <a:t>Thesis Statement</a:t>
            </a:r>
            <a:endParaRPr lang="en-GB" b="1" dirty="0"/>
          </a:p>
        </p:txBody>
      </p:sp>
      <p:sp>
        <p:nvSpPr>
          <p:cNvPr id="5" name="TextBox 4">
            <a:extLst>
              <a:ext uri="{FF2B5EF4-FFF2-40B4-BE49-F238E27FC236}">
                <a16:creationId xmlns:a16="http://schemas.microsoft.com/office/drawing/2014/main" id="{975C0BC7-E4CE-4696-8FDF-08E63862C7B7}"/>
              </a:ext>
            </a:extLst>
          </p:cNvPr>
          <p:cNvSpPr txBox="1"/>
          <p:nvPr/>
        </p:nvSpPr>
        <p:spPr>
          <a:xfrm>
            <a:off x="787400" y="1269250"/>
            <a:ext cx="10515600" cy="1953868"/>
          </a:xfrm>
          <a:prstGeom prst="rect">
            <a:avLst/>
          </a:prstGeom>
          <a:solidFill>
            <a:schemeClr val="accent3">
              <a:lumMod val="20000"/>
              <a:lumOff val="80000"/>
            </a:schemeClr>
          </a:solidFill>
        </p:spPr>
        <p:txBody>
          <a:bodyPr wrap="square">
            <a:spAutoFit/>
          </a:bodyPr>
          <a:lstStyle/>
          <a:p>
            <a:pPr marL="457200" indent="-457200">
              <a:lnSpc>
                <a:spcPct val="150000"/>
              </a:lnSpc>
              <a:buFont typeface="Arial" panose="020B0604020202020204" pitchFamily="34" charset="0"/>
              <a:buChar char="•"/>
            </a:pPr>
            <a:r>
              <a:rPr kumimoji="1" lang="en-US" sz="2800" dirty="0">
                <a:solidFill>
                  <a:schemeClr val="tx2">
                    <a:lumMod val="75000"/>
                  </a:schemeClr>
                </a:solidFill>
                <a:latin typeface="Times New Roman" panose="02020603050405020304" pitchFamily="18" charset="0"/>
                <a:ea typeface="楷体" panose="02010609060101010101" pitchFamily="49" charset="-122"/>
                <a:cs typeface="Times New Roman" panose="02020603050405020304" pitchFamily="18" charset="0"/>
              </a:rPr>
              <a:t>tells a reader </a:t>
            </a:r>
            <a:r>
              <a:rPr kumimoji="1" lang="en-US" sz="2800" u="sng" dirty="0">
                <a:solidFill>
                  <a:schemeClr val="tx2">
                    <a:lumMod val="75000"/>
                  </a:schemeClr>
                </a:solidFill>
                <a:latin typeface="Times New Roman" panose="02020603050405020304" pitchFamily="18" charset="0"/>
                <a:ea typeface="楷体" panose="02010609060101010101" pitchFamily="49" charset="-122"/>
                <a:cs typeface="Times New Roman" panose="02020603050405020304" pitchFamily="18" charset="0"/>
              </a:rPr>
              <a:t>what the essay is about </a:t>
            </a:r>
            <a:r>
              <a:rPr kumimoji="1" lang="en-US" sz="2800" dirty="0">
                <a:solidFill>
                  <a:schemeClr val="tx2">
                    <a:lumMod val="75000"/>
                  </a:schemeClr>
                </a:solidFill>
                <a:latin typeface="Times New Roman" panose="02020603050405020304" pitchFamily="18" charset="0"/>
                <a:ea typeface="楷体" panose="02010609060101010101" pitchFamily="49" charset="-122"/>
                <a:cs typeface="Times New Roman" panose="02020603050405020304" pitchFamily="18" charset="0"/>
              </a:rPr>
              <a:t>and </a:t>
            </a:r>
            <a:r>
              <a:rPr kumimoji="1" lang="en-US" sz="2800" u="sng" dirty="0">
                <a:solidFill>
                  <a:schemeClr val="tx2">
                    <a:lumMod val="75000"/>
                  </a:schemeClr>
                </a:solidFill>
                <a:latin typeface="Times New Roman" panose="02020603050405020304" pitchFamily="18" charset="0"/>
                <a:ea typeface="楷体" panose="02010609060101010101" pitchFamily="49" charset="-122"/>
                <a:cs typeface="Times New Roman" panose="02020603050405020304" pitchFamily="18" charset="0"/>
              </a:rPr>
              <a:t>why it was written</a:t>
            </a:r>
          </a:p>
          <a:p>
            <a:pPr marL="457200" indent="-457200">
              <a:lnSpc>
                <a:spcPct val="150000"/>
              </a:lnSpc>
              <a:buFont typeface="Arial" panose="020B0604020202020204" pitchFamily="34" charset="0"/>
              <a:buChar char="•"/>
            </a:pPr>
            <a:r>
              <a:rPr kumimoji="1" lang="en-US" sz="2800" dirty="0">
                <a:solidFill>
                  <a:schemeClr val="tx2">
                    <a:lumMod val="75000"/>
                  </a:schemeClr>
                </a:solidFill>
                <a:latin typeface="Times New Roman" panose="02020603050405020304" pitchFamily="18" charset="0"/>
                <a:ea typeface="楷体" panose="02010609060101010101" pitchFamily="49" charset="-122"/>
                <a:cs typeface="Times New Roman" panose="02020603050405020304" pitchFamily="18" charset="0"/>
              </a:rPr>
              <a:t>states the writer's </a:t>
            </a:r>
            <a:r>
              <a:rPr kumimoji="1" lang="en-US" sz="2800" u="sng" dirty="0">
                <a:solidFill>
                  <a:schemeClr val="tx2">
                    <a:lumMod val="75000"/>
                  </a:schemeClr>
                </a:solidFill>
                <a:latin typeface="Times New Roman" panose="02020603050405020304" pitchFamily="18" charset="0"/>
                <a:ea typeface="楷体" panose="02010609060101010101" pitchFamily="49" charset="-122"/>
                <a:cs typeface="Times New Roman" panose="02020603050405020304" pitchFamily="18" charset="0"/>
              </a:rPr>
              <a:t>opinion and/or position </a:t>
            </a:r>
            <a:r>
              <a:rPr kumimoji="1" lang="en-US" sz="2800" dirty="0">
                <a:solidFill>
                  <a:schemeClr val="tx2">
                    <a:lumMod val="75000"/>
                  </a:schemeClr>
                </a:solidFill>
                <a:latin typeface="Times New Roman" panose="02020603050405020304" pitchFamily="18" charset="0"/>
                <a:ea typeface="楷体" panose="02010609060101010101" pitchFamily="49" charset="-122"/>
                <a:cs typeface="Times New Roman" panose="02020603050405020304" pitchFamily="18" charset="0"/>
              </a:rPr>
              <a:t>on the subject </a:t>
            </a:r>
          </a:p>
          <a:p>
            <a:pPr marL="457200" indent="-457200">
              <a:lnSpc>
                <a:spcPct val="150000"/>
              </a:lnSpc>
              <a:buFont typeface="Arial" panose="020B0604020202020204" pitchFamily="34" charset="0"/>
              <a:buChar char="•"/>
            </a:pPr>
            <a:r>
              <a:rPr kumimoji="1" lang="en-US" altLang="zh-CN" sz="2800" dirty="0">
                <a:solidFill>
                  <a:schemeClr val="tx2">
                    <a:lumMod val="75000"/>
                  </a:schemeClr>
                </a:solidFill>
                <a:latin typeface="Times New Roman" panose="02020603050405020304" pitchFamily="18" charset="0"/>
                <a:ea typeface="楷体" panose="02010609060101010101" pitchFamily="49" charset="-122"/>
                <a:cs typeface="Times New Roman" panose="02020603050405020304" pitchFamily="18" charset="0"/>
              </a:rPr>
              <a:t>mentions</a:t>
            </a:r>
            <a:r>
              <a:rPr kumimoji="1" lang="en-US" sz="2800" dirty="0">
                <a:solidFill>
                  <a:schemeClr val="tx2">
                    <a:lumMod val="75000"/>
                  </a:schemeClr>
                </a:solidFill>
                <a:latin typeface="Times New Roman" panose="02020603050405020304" pitchFamily="18" charset="0"/>
                <a:ea typeface="楷体" panose="02010609060101010101" pitchFamily="49" charset="-122"/>
                <a:cs typeface="Times New Roman" panose="02020603050405020304" pitchFamily="18" charset="0"/>
              </a:rPr>
              <a:t> the </a:t>
            </a:r>
            <a:r>
              <a:rPr kumimoji="1" lang="en-US" sz="2800" u="sng" dirty="0">
                <a:solidFill>
                  <a:schemeClr val="tx2">
                    <a:lumMod val="75000"/>
                  </a:schemeClr>
                </a:solidFill>
                <a:latin typeface="Times New Roman" panose="02020603050405020304" pitchFamily="18" charset="0"/>
                <a:ea typeface="楷体" panose="02010609060101010101" pitchFamily="49" charset="-122"/>
                <a:cs typeface="Times New Roman" panose="02020603050405020304" pitchFamily="18" charset="0"/>
              </a:rPr>
              <a:t>reasons</a:t>
            </a:r>
            <a:r>
              <a:rPr kumimoji="1" lang="en-US" sz="2800" dirty="0">
                <a:solidFill>
                  <a:schemeClr val="tx2">
                    <a:lumMod val="75000"/>
                  </a:schemeClr>
                </a:solidFill>
                <a:latin typeface="Times New Roman" panose="02020603050405020304" pitchFamily="18" charset="0"/>
                <a:ea typeface="楷体" panose="02010609060101010101" pitchFamily="49" charset="-122"/>
                <a:cs typeface="Times New Roman" panose="02020603050405020304" pitchFamily="18" charset="0"/>
              </a:rPr>
              <a:t> behind the writer’s position </a:t>
            </a:r>
            <a:r>
              <a:rPr kumimoji="1" lang="en-US" sz="2800" u="sng" dirty="0">
                <a:solidFill>
                  <a:schemeClr val="tx2">
                    <a:lumMod val="75000"/>
                  </a:schemeClr>
                </a:solidFill>
                <a:latin typeface="Times New Roman" panose="02020603050405020304" pitchFamily="18" charset="0"/>
                <a:ea typeface="楷体" panose="02010609060101010101" pitchFamily="49" charset="-122"/>
                <a:cs typeface="Times New Roman" panose="02020603050405020304" pitchFamily="18" charset="0"/>
              </a:rPr>
              <a:t>briefly </a:t>
            </a:r>
          </a:p>
        </p:txBody>
      </p:sp>
      <p:sp>
        <p:nvSpPr>
          <p:cNvPr id="9" name="Content Placeholder 2">
            <a:extLst>
              <a:ext uri="{FF2B5EF4-FFF2-40B4-BE49-F238E27FC236}">
                <a16:creationId xmlns:a16="http://schemas.microsoft.com/office/drawing/2014/main" id="{DBE66FBD-832E-8ED5-4FE7-D91BD652F8A4}"/>
              </a:ext>
            </a:extLst>
          </p:cNvPr>
          <p:cNvSpPr>
            <a:spLocks noGrp="1"/>
          </p:cNvSpPr>
          <p:nvPr>
            <p:ph idx="1"/>
          </p:nvPr>
        </p:nvSpPr>
        <p:spPr>
          <a:xfrm>
            <a:off x="524329" y="3428999"/>
            <a:ext cx="10804071" cy="2660769"/>
          </a:xfrm>
          <a:solidFill>
            <a:schemeClr val="accent5">
              <a:lumMod val="20000"/>
              <a:lumOff val="80000"/>
            </a:schemeClr>
          </a:solidFill>
        </p:spPr>
        <p:txBody>
          <a:bodyPr>
            <a:normAutofit fontScale="92500" lnSpcReduction="10000"/>
          </a:bodyPr>
          <a:lstStyle/>
          <a:p>
            <a:pPr marL="0" indent="0">
              <a:lnSpc>
                <a:spcPct val="120000"/>
              </a:lnSpc>
              <a:buNone/>
            </a:pPr>
            <a:r>
              <a:rPr lang="en-US" sz="2800" b="1" i="1" dirty="0"/>
              <a:t>Look at a thesis statement for an essay on the use of cell phones in schools</a:t>
            </a:r>
            <a:r>
              <a:rPr lang="en-US" sz="2800" b="1" i="1" dirty="0">
                <a:solidFill>
                  <a:schemeClr val="tx2"/>
                </a:solidFill>
              </a:rPr>
              <a:t>: </a:t>
            </a:r>
          </a:p>
          <a:p>
            <a:pPr>
              <a:lnSpc>
                <a:spcPct val="120000"/>
              </a:lnSpc>
            </a:pPr>
            <a:r>
              <a:rPr lang="en-US" sz="3100" dirty="0">
                <a:solidFill>
                  <a:schemeClr val="tx2"/>
                </a:solidFill>
              </a:rPr>
              <a:t>Cell phones should be banned in schools because they distract students, allow cheating in schools, and they can pose potential risks to student safety, such as cyberbullying and the unauthorized sharing of sensitive information</a:t>
            </a:r>
            <a:endParaRPr lang="en-US" b="1" dirty="0">
              <a:solidFill>
                <a:schemeClr val="tx2"/>
              </a:solidFill>
            </a:endParaRPr>
          </a:p>
          <a:p>
            <a:pPr marL="0" indent="0">
              <a:buNone/>
            </a:pPr>
            <a:endParaRPr lang="en-GB" dirty="0">
              <a:solidFill>
                <a:schemeClr val="accent1"/>
              </a:solidFill>
            </a:endParaRPr>
          </a:p>
        </p:txBody>
      </p:sp>
      <p:sp>
        <p:nvSpPr>
          <p:cNvPr id="10" name="TextBox 9">
            <a:extLst>
              <a:ext uri="{FF2B5EF4-FFF2-40B4-BE49-F238E27FC236}">
                <a16:creationId xmlns:a16="http://schemas.microsoft.com/office/drawing/2014/main" id="{2FDB0C13-39E1-46FF-168D-436CC28B3235}"/>
              </a:ext>
            </a:extLst>
          </p:cNvPr>
          <p:cNvSpPr txBox="1"/>
          <p:nvPr/>
        </p:nvSpPr>
        <p:spPr>
          <a:xfrm>
            <a:off x="5427618" y="5588750"/>
            <a:ext cx="4078514" cy="523220"/>
          </a:xfrm>
          <a:prstGeom prst="rect">
            <a:avLst/>
          </a:prstGeom>
          <a:solidFill>
            <a:srgbClr val="FFFF00"/>
          </a:solidFill>
        </p:spPr>
        <p:txBody>
          <a:bodyPr wrap="square" rtlCol="0">
            <a:spAutoFit/>
          </a:bodyPr>
          <a:lstStyle/>
          <a:p>
            <a:r>
              <a:rPr lang="en-GB" sz="2800" dirty="0">
                <a:latin typeface="Times New Roman" panose="02020603050405020304" pitchFamily="18" charset="0"/>
                <a:cs typeface="Times New Roman" panose="02020603050405020304" pitchFamily="18" charset="0"/>
              </a:rPr>
              <a:t>Which type of essay is it?</a:t>
            </a:r>
          </a:p>
        </p:txBody>
      </p:sp>
    </p:spTree>
    <p:extLst>
      <p:ext uri="{BB962C8B-B14F-4D97-AF65-F5344CB8AC3E}">
        <p14:creationId xmlns:p14="http://schemas.microsoft.com/office/powerpoint/2010/main" val="311817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bg/>
                                          </p:spTgt>
                                        </p:tgtEl>
                                        <p:attrNameLst>
                                          <p:attrName>style.visibility</p:attrName>
                                        </p:attrNameLst>
                                      </p:cBhvr>
                                      <p:to>
                                        <p:strVal val="visible"/>
                                      </p:to>
                                    </p:set>
                                    <p:animEffect transition="in" filter="fade">
                                      <p:cBhvr>
                                        <p:cTn id="21" dur="1000"/>
                                        <p:tgtEl>
                                          <p:spTgt spid="9">
                                            <p:bg/>
                                          </p:spTgt>
                                        </p:tgtEl>
                                      </p:cBhvr>
                                    </p:animEffect>
                                    <p:anim calcmode="lin" valueType="num">
                                      <p:cBhvr>
                                        <p:cTn id="22" dur="1000" fill="hold"/>
                                        <p:tgtEl>
                                          <p:spTgt spid="9">
                                            <p:bg/>
                                          </p:spTgt>
                                        </p:tgtEl>
                                        <p:attrNameLst>
                                          <p:attrName>ppt_x</p:attrName>
                                        </p:attrNameLst>
                                      </p:cBhvr>
                                      <p:tavLst>
                                        <p:tav tm="0">
                                          <p:val>
                                            <p:strVal val="#ppt_x"/>
                                          </p:val>
                                        </p:tav>
                                        <p:tav tm="100000">
                                          <p:val>
                                            <p:strVal val="#ppt_x"/>
                                          </p:val>
                                        </p:tav>
                                      </p:tavLst>
                                    </p:anim>
                                    <p:anim calcmode="lin" valueType="num">
                                      <p:cBhvr>
                                        <p:cTn id="23" dur="1000" fill="hold"/>
                                        <p:tgtEl>
                                          <p:spTgt spid="9">
                                            <p:bg/>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xEl>
                                              <p:pRg st="0" end="0"/>
                                            </p:txEl>
                                          </p:spTgt>
                                        </p:tgtEl>
                                        <p:attrNameLst>
                                          <p:attrName>style.visibility</p:attrName>
                                        </p:attrNameLst>
                                      </p:cBhvr>
                                      <p:to>
                                        <p:strVal val="visible"/>
                                      </p:to>
                                    </p:set>
                                    <p:animEffect transition="in" filter="fade">
                                      <p:cBhvr>
                                        <p:cTn id="28" dur="1000"/>
                                        <p:tgtEl>
                                          <p:spTgt spid="9">
                                            <p:txEl>
                                              <p:pRg st="0" end="0"/>
                                            </p:txEl>
                                          </p:spTgt>
                                        </p:tgtEl>
                                      </p:cBhvr>
                                    </p:animEffect>
                                    <p:anim calcmode="lin" valueType="num">
                                      <p:cBhvr>
                                        <p:cTn id="29"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animEffect transition="in" filter="fade">
                                      <p:cBhvr>
                                        <p:cTn id="35" dur="1000"/>
                                        <p:tgtEl>
                                          <p:spTgt spid="9">
                                            <p:txEl>
                                              <p:pRg st="1" end="1"/>
                                            </p:txEl>
                                          </p:spTgt>
                                        </p:tgtEl>
                                      </p:cBhvr>
                                    </p:animEffect>
                                    <p:anim calcmode="lin" valueType="num">
                                      <p:cBhvr>
                                        <p:cTn id="36"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9" grpId="0" build="p"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B1810-3EF2-441B-840B-174803178DF0}"/>
              </a:ext>
            </a:extLst>
          </p:cNvPr>
          <p:cNvSpPr>
            <a:spLocks noGrp="1"/>
          </p:cNvSpPr>
          <p:nvPr>
            <p:ph type="title"/>
          </p:nvPr>
        </p:nvSpPr>
        <p:spPr/>
        <p:txBody>
          <a:bodyPr>
            <a:normAutofit/>
          </a:bodyPr>
          <a:lstStyle/>
          <a:p>
            <a:r>
              <a:rPr lang="en-GB" b="1" dirty="0">
                <a:latin typeface="Times New Roman" panose="02020603050405020304" pitchFamily="18" charset="0"/>
                <a:cs typeface="Times New Roman" panose="02020603050405020304" pitchFamily="18" charset="0"/>
              </a:rPr>
              <a:t>Thesis Statements for Different Types of Essay</a:t>
            </a:r>
          </a:p>
        </p:txBody>
      </p:sp>
      <p:sp>
        <p:nvSpPr>
          <p:cNvPr id="3" name="Content Placeholder 2">
            <a:extLst>
              <a:ext uri="{FF2B5EF4-FFF2-40B4-BE49-F238E27FC236}">
                <a16:creationId xmlns:a16="http://schemas.microsoft.com/office/drawing/2014/main" id="{3C5A11AB-8A4A-4E55-B58D-E476F7557F98}"/>
              </a:ext>
            </a:extLst>
          </p:cNvPr>
          <p:cNvSpPr>
            <a:spLocks noGrp="1"/>
          </p:cNvSpPr>
          <p:nvPr>
            <p:ph idx="1"/>
          </p:nvPr>
        </p:nvSpPr>
        <p:spPr>
          <a:xfrm>
            <a:off x="812800" y="1392472"/>
            <a:ext cx="11102109" cy="5040070"/>
          </a:xfrm>
        </p:spPr>
        <p:txBody>
          <a:bodyPr>
            <a:normAutofit lnSpcReduction="10000"/>
          </a:bodyPr>
          <a:lstStyle/>
          <a:p>
            <a:pPr>
              <a:lnSpc>
                <a:spcPct val="130000"/>
              </a:lnSpc>
            </a:pPr>
            <a:r>
              <a:rPr lang="en-GB" sz="2600" b="1" dirty="0">
                <a:latin typeface="Times New Roman" panose="02020603050405020304" pitchFamily="18" charset="0"/>
                <a:cs typeface="Times New Roman" panose="02020603050405020304" pitchFamily="18" charset="0"/>
              </a:rPr>
              <a:t>Thesis for a </a:t>
            </a:r>
            <a:r>
              <a:rPr lang="en-GB" sz="2600" b="1" dirty="0">
                <a:solidFill>
                  <a:srgbClr val="FF0000"/>
                </a:solidFill>
                <a:latin typeface="Times New Roman" panose="02020603050405020304" pitchFamily="18" charset="0"/>
                <a:cs typeface="Times New Roman" panose="02020603050405020304" pitchFamily="18" charset="0"/>
              </a:rPr>
              <a:t>personal</a:t>
            </a:r>
            <a:r>
              <a:rPr lang="en-GB" sz="2600" b="1" dirty="0">
                <a:latin typeface="Times New Roman" panose="02020603050405020304" pitchFamily="18" charset="0"/>
                <a:cs typeface="Times New Roman" panose="02020603050405020304" pitchFamily="18" charset="0"/>
              </a:rPr>
              <a:t> essay</a:t>
            </a:r>
          </a:p>
          <a:p>
            <a:pPr>
              <a:lnSpc>
                <a:spcPct val="130000"/>
              </a:lnSpc>
            </a:pPr>
            <a:r>
              <a:rPr lang="en-GB" sz="2600" i="1" dirty="0">
                <a:solidFill>
                  <a:srgbClr val="FF0000"/>
                </a:solidFill>
                <a:latin typeface="Times New Roman" panose="02020603050405020304" pitchFamily="18" charset="0"/>
                <a:cs typeface="Times New Roman" panose="02020603050405020304" pitchFamily="18" charset="0"/>
              </a:rPr>
              <a:t>Halloween</a:t>
            </a:r>
            <a:r>
              <a:rPr lang="en-GB" sz="2600" i="1" dirty="0">
                <a:latin typeface="Times New Roman" panose="02020603050405020304" pitchFamily="18" charset="0"/>
                <a:cs typeface="Times New Roman" panose="02020603050405020304" pitchFamily="18" charset="0"/>
              </a:rPr>
              <a:t> might seem a casual and fun holiday for some, but for me it was offensive and uncomfortable when I felt forced to celebrate it in school.</a:t>
            </a:r>
          </a:p>
          <a:p>
            <a:pPr>
              <a:lnSpc>
                <a:spcPct val="130000"/>
              </a:lnSpc>
            </a:pPr>
            <a:r>
              <a:rPr lang="en-GB" sz="2600" b="1" dirty="0">
                <a:latin typeface="Times New Roman" panose="02020603050405020304" pitchFamily="18" charset="0"/>
                <a:cs typeface="Times New Roman" panose="02020603050405020304" pitchFamily="18" charset="0"/>
              </a:rPr>
              <a:t>Thesis </a:t>
            </a:r>
            <a:r>
              <a:rPr lang="en-GB" sz="2600" b="1" dirty="0"/>
              <a:t>for an </a:t>
            </a:r>
            <a:r>
              <a:rPr lang="en-GB" sz="2600" b="1" dirty="0">
                <a:solidFill>
                  <a:srgbClr val="FF0000"/>
                </a:solidFill>
                <a:latin typeface="Times New Roman" panose="02020603050405020304" pitchFamily="18" charset="0"/>
                <a:cs typeface="Times New Roman" panose="02020603050405020304" pitchFamily="18" charset="0"/>
              </a:rPr>
              <a:t>expository </a:t>
            </a:r>
            <a:r>
              <a:rPr lang="en-GB" sz="2600" b="1" dirty="0">
                <a:latin typeface="Times New Roman" panose="02020603050405020304" pitchFamily="18" charset="0"/>
                <a:cs typeface="Times New Roman" panose="02020603050405020304" pitchFamily="18" charset="0"/>
              </a:rPr>
              <a:t>essay</a:t>
            </a:r>
          </a:p>
          <a:p>
            <a:pPr>
              <a:lnSpc>
                <a:spcPct val="130000"/>
              </a:lnSpc>
            </a:pPr>
            <a:r>
              <a:rPr lang="en-GB" sz="2600" i="1" dirty="0">
                <a:latin typeface="Times New Roman" panose="02020603050405020304" pitchFamily="18" charset="0"/>
                <a:cs typeface="Times New Roman" panose="02020603050405020304" pitchFamily="18" charset="0"/>
              </a:rPr>
              <a:t>If you think </a:t>
            </a:r>
            <a:r>
              <a:rPr lang="en-GB" sz="2600" i="1" dirty="0">
                <a:solidFill>
                  <a:srgbClr val="FF0000"/>
                </a:solidFill>
                <a:latin typeface="Times New Roman" panose="02020603050405020304" pitchFamily="18" charset="0"/>
                <a:cs typeface="Times New Roman" panose="02020603050405020304" pitchFamily="18" charset="0"/>
              </a:rPr>
              <a:t>Halloween</a:t>
            </a:r>
            <a:r>
              <a:rPr lang="en-GB" sz="2600" i="1" dirty="0">
                <a:latin typeface="Times New Roman" panose="02020603050405020304" pitchFamily="18" charset="0"/>
                <a:cs typeface="Times New Roman" panose="02020603050405020304" pitchFamily="18" charset="0"/>
              </a:rPr>
              <a:t> is just a “kids’ night,” you might be surprised to know that this holiday has ancient religious origins. </a:t>
            </a:r>
          </a:p>
          <a:p>
            <a:pPr>
              <a:lnSpc>
                <a:spcPct val="130000"/>
              </a:lnSpc>
            </a:pPr>
            <a:r>
              <a:rPr lang="en-GB" sz="2600" b="1" dirty="0">
                <a:latin typeface="Times New Roman" panose="02020603050405020304" pitchFamily="18" charset="0"/>
                <a:cs typeface="Times New Roman" panose="02020603050405020304" pitchFamily="18" charset="0"/>
              </a:rPr>
              <a:t>Thesis for an </a:t>
            </a:r>
            <a:r>
              <a:rPr lang="en-GB" sz="2600" b="1" dirty="0">
                <a:solidFill>
                  <a:srgbClr val="FF0000"/>
                </a:solidFill>
                <a:latin typeface="Times New Roman" panose="02020603050405020304" pitchFamily="18" charset="0"/>
                <a:cs typeface="Times New Roman" panose="02020603050405020304" pitchFamily="18" charset="0"/>
              </a:rPr>
              <a:t>argumentative</a:t>
            </a:r>
            <a:r>
              <a:rPr lang="en-GB" sz="2600" b="1" dirty="0">
                <a:latin typeface="Times New Roman" panose="02020603050405020304" pitchFamily="18" charset="0"/>
                <a:cs typeface="Times New Roman" panose="02020603050405020304" pitchFamily="18" charset="0"/>
              </a:rPr>
              <a:t> essay</a:t>
            </a:r>
          </a:p>
          <a:p>
            <a:pPr>
              <a:lnSpc>
                <a:spcPct val="130000"/>
              </a:lnSpc>
            </a:pPr>
            <a:r>
              <a:rPr lang="en-GB" sz="2600" i="1" dirty="0">
                <a:solidFill>
                  <a:srgbClr val="FF0000"/>
                </a:solidFill>
                <a:latin typeface="Times New Roman" panose="02020603050405020304" pitchFamily="18" charset="0"/>
                <a:cs typeface="Times New Roman" panose="02020603050405020304" pitchFamily="18" charset="0"/>
              </a:rPr>
              <a:t>Halloween </a:t>
            </a:r>
            <a:r>
              <a:rPr lang="en-GB" sz="2600" i="1" dirty="0">
                <a:latin typeface="Times New Roman" panose="02020603050405020304" pitchFamily="18" charset="0"/>
                <a:cs typeface="Times New Roman" panose="02020603050405020304" pitchFamily="18" charset="0"/>
              </a:rPr>
              <a:t>should not be celebrated in public schools because of some religious and cultural reasons.</a:t>
            </a:r>
          </a:p>
        </p:txBody>
      </p:sp>
    </p:spTree>
    <p:extLst>
      <p:ext uri="{BB962C8B-B14F-4D97-AF65-F5344CB8AC3E}">
        <p14:creationId xmlns:p14="http://schemas.microsoft.com/office/powerpoint/2010/main" val="209983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1000"/>
                                        <p:tgtEl>
                                          <p:spTgt spid="3">
                                            <p:txEl>
                                              <p:pRg st="5" end="5"/>
                                            </p:txEl>
                                          </p:spTgt>
                                        </p:tgtEl>
                                      </p:cBhvr>
                                    </p:animEffect>
                                    <p:anim calcmode="lin" valueType="num">
                                      <p:cBhvr>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DF892-713F-4EBC-9AA9-B91E5BC91A3E}"/>
              </a:ext>
            </a:extLst>
          </p:cNvPr>
          <p:cNvSpPr>
            <a:spLocks noGrp="1"/>
          </p:cNvSpPr>
          <p:nvPr>
            <p:ph type="title"/>
          </p:nvPr>
        </p:nvSpPr>
        <p:spPr/>
        <p:txBody>
          <a:bodyPr>
            <a:normAutofit/>
          </a:bodyPr>
          <a:lstStyle/>
          <a:p>
            <a:r>
              <a:rPr lang="en-GB" dirty="0"/>
              <a:t>Which </a:t>
            </a:r>
            <a:r>
              <a:rPr lang="en-US" altLang="zh-CN" dirty="0"/>
              <a:t>thesis statement</a:t>
            </a:r>
            <a:r>
              <a:rPr lang="en-GB" dirty="0"/>
              <a:t> is the best?</a:t>
            </a:r>
          </a:p>
        </p:txBody>
      </p:sp>
      <p:sp>
        <p:nvSpPr>
          <p:cNvPr id="3" name="Content Placeholder 2">
            <a:extLst>
              <a:ext uri="{FF2B5EF4-FFF2-40B4-BE49-F238E27FC236}">
                <a16:creationId xmlns:a16="http://schemas.microsoft.com/office/drawing/2014/main" id="{E903D8FC-7567-452D-87B2-44A394F686B2}"/>
              </a:ext>
            </a:extLst>
          </p:cNvPr>
          <p:cNvSpPr>
            <a:spLocks noGrp="1"/>
          </p:cNvSpPr>
          <p:nvPr>
            <p:ph idx="1"/>
          </p:nvPr>
        </p:nvSpPr>
        <p:spPr>
          <a:xfrm>
            <a:off x="812800" y="1500187"/>
            <a:ext cx="10464800" cy="4443460"/>
          </a:xfrm>
        </p:spPr>
        <p:txBody>
          <a:bodyPr>
            <a:noAutofit/>
          </a:bodyPr>
          <a:lstStyle/>
          <a:p>
            <a:pPr marL="514350" indent="-514350">
              <a:lnSpc>
                <a:spcPct val="150000"/>
              </a:lnSpc>
              <a:buFont typeface="+mj-lt"/>
              <a:buAutoNum type="arabicPeriod"/>
            </a:pPr>
            <a:r>
              <a:rPr lang="en-US" sz="2600" dirty="0">
                <a:solidFill>
                  <a:schemeClr val="tx2"/>
                </a:solidFill>
              </a:rPr>
              <a:t>Cigarette smoking in public places is not a very good idea. </a:t>
            </a:r>
          </a:p>
          <a:p>
            <a:pPr marL="514350" indent="-514350">
              <a:lnSpc>
                <a:spcPct val="150000"/>
              </a:lnSpc>
              <a:buFont typeface="+mj-lt"/>
              <a:buAutoNum type="arabicPeriod"/>
            </a:pPr>
            <a:r>
              <a:rPr lang="en-US" sz="2600" dirty="0">
                <a:solidFill>
                  <a:schemeClr val="tx2"/>
                </a:solidFill>
              </a:rPr>
              <a:t>Cigarette smoking in public places should be banned. </a:t>
            </a:r>
          </a:p>
          <a:p>
            <a:pPr marL="514350" indent="-514350">
              <a:lnSpc>
                <a:spcPct val="150000"/>
              </a:lnSpc>
              <a:buFont typeface="+mj-lt"/>
              <a:buAutoNum type="arabicPeriod"/>
            </a:pPr>
            <a:r>
              <a:rPr lang="en-US" sz="2600" dirty="0">
                <a:solidFill>
                  <a:schemeClr val="tx2"/>
                </a:solidFill>
              </a:rPr>
              <a:t>Cigarette smoking in public places should be banned because of several important reasons. </a:t>
            </a:r>
          </a:p>
          <a:p>
            <a:pPr marL="514350" indent="-514350">
              <a:lnSpc>
                <a:spcPct val="150000"/>
              </a:lnSpc>
              <a:buFont typeface="+mj-lt"/>
              <a:buAutoNum type="arabicPeriod"/>
            </a:pPr>
            <a:r>
              <a:rPr lang="en-US" sz="2600" dirty="0">
                <a:solidFill>
                  <a:schemeClr val="tx2"/>
                </a:solidFill>
              </a:rPr>
              <a:t>Cigarette smoking in public places should be banned because of the health dangers it presents to not only smokers but also to people around them. </a:t>
            </a:r>
          </a:p>
        </p:txBody>
      </p:sp>
      <p:pic>
        <p:nvPicPr>
          <p:cNvPr id="6" name="Graphic 5" descr="Thumbs up sign with solid fill">
            <a:extLst>
              <a:ext uri="{FF2B5EF4-FFF2-40B4-BE49-F238E27FC236}">
                <a16:creationId xmlns:a16="http://schemas.microsoft.com/office/drawing/2014/main" id="{DEBFAC63-78C9-B2C6-F48B-4E6A1FFAE3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69920" y="5212080"/>
            <a:ext cx="914400" cy="914400"/>
          </a:xfrm>
          <a:prstGeom prst="rect">
            <a:avLst/>
          </a:prstGeom>
        </p:spPr>
      </p:pic>
    </p:spTree>
    <p:extLst>
      <p:ext uri="{BB962C8B-B14F-4D97-AF65-F5344CB8AC3E}">
        <p14:creationId xmlns:p14="http://schemas.microsoft.com/office/powerpoint/2010/main" val="220527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iterate type="lt">
                                    <p:tmPct val="0"/>
                                  </p:iterate>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mph" presetSubtype="0" fill="hold" nodeType="clickEffect">
                                  <p:stCondLst>
                                    <p:cond delay="0"/>
                                  </p:stCondLst>
                                  <p:iterate type="lt">
                                    <p:tmPct val="4000"/>
                                  </p:iterate>
                                  <p:childTnLst>
                                    <p:set>
                                      <p:cBhvr override="childStyle">
                                        <p:cTn id="35" dur="500" fill="hold"/>
                                        <p:tgtEl>
                                          <p:spTgt spid="3">
                                            <p:txEl>
                                              <p:pRg st="3" end="3"/>
                                            </p:txEl>
                                          </p:spTgt>
                                        </p:tgtEl>
                                        <p:attrNameLst>
                                          <p:attrName>style.color</p:attrName>
                                        </p:attrNameLst>
                                      </p:cBhvr>
                                      <p:to>
                                        <p:clrVal>
                                          <a:srgbClr val="04B622"/>
                                        </p:clrVal>
                                      </p:to>
                                    </p:set>
                                    <p:set>
                                      <p:cBhvr>
                                        <p:cTn id="36" dur="500" fill="hold"/>
                                        <p:tgtEl>
                                          <p:spTgt spid="3">
                                            <p:txEl>
                                              <p:pRg st="3" end="3"/>
                                            </p:txEl>
                                          </p:spTgt>
                                        </p:tgtEl>
                                        <p:attrNameLst>
                                          <p:attrName>fillcolor</p:attrName>
                                        </p:attrNameLst>
                                      </p:cBhvr>
                                      <p:to>
                                        <p:clrVal>
                                          <a:srgbClr val="04B622"/>
                                        </p:clrVal>
                                      </p:to>
                                    </p:set>
                                    <p:set>
                                      <p:cBhvr>
                                        <p:cTn id="37" dur="500" fill="hold"/>
                                        <p:tgtEl>
                                          <p:spTgt spid="3">
                                            <p:txEl>
                                              <p:pRg st="3" end="3"/>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additive="base">
                                        <p:cTn id="42" dur="500" fill="hold"/>
                                        <p:tgtEl>
                                          <p:spTgt spid="6"/>
                                        </p:tgtEl>
                                        <p:attrNameLst>
                                          <p:attrName>ppt_x</p:attrName>
                                        </p:attrNameLst>
                                      </p:cBhvr>
                                      <p:tavLst>
                                        <p:tav tm="0">
                                          <p:val>
                                            <p:strVal val="#ppt_x"/>
                                          </p:val>
                                        </p:tav>
                                        <p:tav tm="100000">
                                          <p:val>
                                            <p:strVal val="#ppt_x"/>
                                          </p:val>
                                        </p:tav>
                                      </p:tavLst>
                                    </p:anim>
                                    <p:anim calcmode="lin" valueType="num">
                                      <p:cBhvr additive="base">
                                        <p:cTn id="4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7A81D-E78D-4BE4-88E6-E97FBB41E53B}"/>
              </a:ext>
            </a:extLst>
          </p:cNvPr>
          <p:cNvSpPr>
            <a:spLocks noGrp="1"/>
          </p:cNvSpPr>
          <p:nvPr>
            <p:ph type="title"/>
          </p:nvPr>
        </p:nvSpPr>
        <p:spPr/>
        <p:txBody>
          <a:bodyPr/>
          <a:lstStyle/>
          <a:p>
            <a:r>
              <a:rPr lang="en-GB" b="1" dirty="0"/>
              <a:t>Body Paragraphs </a:t>
            </a:r>
          </a:p>
        </p:txBody>
      </p:sp>
      <p:sp>
        <p:nvSpPr>
          <p:cNvPr id="3" name="Content Placeholder 2">
            <a:extLst>
              <a:ext uri="{FF2B5EF4-FFF2-40B4-BE49-F238E27FC236}">
                <a16:creationId xmlns:a16="http://schemas.microsoft.com/office/drawing/2014/main" id="{02948DCA-A0C9-4B0B-9787-0DC23F89F23C}"/>
              </a:ext>
            </a:extLst>
          </p:cNvPr>
          <p:cNvSpPr>
            <a:spLocks noGrp="1"/>
          </p:cNvSpPr>
          <p:nvPr>
            <p:ph idx="1"/>
          </p:nvPr>
        </p:nvSpPr>
        <p:spPr>
          <a:xfrm>
            <a:off x="838200" y="1690688"/>
            <a:ext cx="10515600" cy="4525032"/>
          </a:xfrm>
        </p:spPr>
        <p:txBody>
          <a:bodyPr>
            <a:normAutofit/>
          </a:bodyPr>
          <a:lstStyle/>
          <a:p>
            <a:pPr>
              <a:lnSpc>
                <a:spcPct val="150000"/>
              </a:lnSpc>
            </a:pPr>
            <a:r>
              <a:rPr lang="en-US" sz="2600" dirty="0"/>
              <a:t>The body of the essay includes </a:t>
            </a:r>
            <a:r>
              <a:rPr lang="en-US" sz="2600" dirty="0">
                <a:solidFill>
                  <a:srgbClr val="FF0000"/>
                </a:solidFill>
              </a:rPr>
              <a:t>two or more </a:t>
            </a:r>
            <a:r>
              <a:rPr lang="en-US" sz="2600" dirty="0"/>
              <a:t>body paragraphs that</a:t>
            </a:r>
            <a:r>
              <a:rPr lang="en-US" sz="2600" dirty="0">
                <a:solidFill>
                  <a:srgbClr val="FF0000"/>
                </a:solidFill>
              </a:rPr>
              <a:t> explain </a:t>
            </a:r>
            <a:r>
              <a:rPr lang="en-US" sz="2600" dirty="0"/>
              <a:t>and </a:t>
            </a:r>
            <a:r>
              <a:rPr lang="en-US" sz="2600" dirty="0">
                <a:solidFill>
                  <a:srgbClr val="FF0000"/>
                </a:solidFill>
              </a:rPr>
              <a:t>support </a:t>
            </a:r>
            <a:r>
              <a:rPr lang="en-US" sz="2600" dirty="0"/>
              <a:t>the thesis statement.</a:t>
            </a:r>
          </a:p>
          <a:p>
            <a:pPr>
              <a:lnSpc>
                <a:spcPct val="150000"/>
              </a:lnSpc>
            </a:pPr>
            <a:r>
              <a:rPr lang="en-US" sz="2600" dirty="0"/>
              <a:t>Each body paragraph should include </a:t>
            </a:r>
            <a:r>
              <a:rPr lang="en-US" sz="2600" dirty="0">
                <a:solidFill>
                  <a:srgbClr val="FF0000"/>
                </a:solidFill>
              </a:rPr>
              <a:t>a topic sentence </a:t>
            </a:r>
            <a:r>
              <a:rPr lang="en-US" sz="2600" dirty="0"/>
              <a:t>that connects clearly to the </a:t>
            </a:r>
            <a:r>
              <a:rPr lang="en-US" sz="2600" dirty="0">
                <a:solidFill>
                  <a:srgbClr val="FF0000"/>
                </a:solidFill>
              </a:rPr>
              <a:t>thesis statement</a:t>
            </a:r>
            <a:r>
              <a:rPr lang="en-US" sz="2600" dirty="0"/>
              <a:t>. </a:t>
            </a:r>
          </a:p>
          <a:p>
            <a:pPr>
              <a:lnSpc>
                <a:spcPct val="150000"/>
              </a:lnSpc>
            </a:pPr>
            <a:r>
              <a:rPr lang="en-US" sz="2600" dirty="0"/>
              <a:t>After the topic sentence, you can provide examples, cite work, provide necessary definitions, describe, analyze, and organize your ideas to </a:t>
            </a:r>
            <a:r>
              <a:rPr lang="en-US" sz="2600" dirty="0">
                <a:solidFill>
                  <a:srgbClr val="FF0000"/>
                </a:solidFill>
              </a:rPr>
              <a:t>support </a:t>
            </a:r>
            <a:r>
              <a:rPr lang="en-US" sz="2600" dirty="0"/>
              <a:t>your topic sentence.</a:t>
            </a:r>
          </a:p>
          <a:p>
            <a:pPr marL="0" indent="0">
              <a:buNone/>
            </a:pPr>
            <a:endParaRPr lang="en-GB" dirty="0"/>
          </a:p>
        </p:txBody>
      </p:sp>
    </p:spTree>
    <p:extLst>
      <p:ext uri="{BB962C8B-B14F-4D97-AF65-F5344CB8AC3E}">
        <p14:creationId xmlns:p14="http://schemas.microsoft.com/office/powerpoint/2010/main" val="2159925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CE391-D118-4D2F-841D-9CE0D13B9C1F}"/>
              </a:ext>
            </a:extLst>
          </p:cNvPr>
          <p:cNvSpPr>
            <a:spLocks noGrp="1"/>
          </p:cNvSpPr>
          <p:nvPr>
            <p:ph type="title"/>
          </p:nvPr>
        </p:nvSpPr>
        <p:spPr/>
        <p:txBody>
          <a:bodyPr/>
          <a:lstStyle/>
          <a:p>
            <a:r>
              <a:rPr lang="en-GB" b="1" dirty="0"/>
              <a:t>Conclusion</a:t>
            </a:r>
          </a:p>
        </p:txBody>
      </p:sp>
      <p:sp>
        <p:nvSpPr>
          <p:cNvPr id="3" name="Content Placeholder 2">
            <a:extLst>
              <a:ext uri="{FF2B5EF4-FFF2-40B4-BE49-F238E27FC236}">
                <a16:creationId xmlns:a16="http://schemas.microsoft.com/office/drawing/2014/main" id="{B6988CAF-B285-4D86-864C-A9C7868B7473}"/>
              </a:ext>
            </a:extLst>
          </p:cNvPr>
          <p:cNvSpPr>
            <a:spLocks noGrp="1"/>
          </p:cNvSpPr>
          <p:nvPr>
            <p:ph idx="1"/>
          </p:nvPr>
        </p:nvSpPr>
        <p:spPr/>
        <p:txBody>
          <a:bodyPr>
            <a:normAutofit/>
          </a:bodyPr>
          <a:lstStyle/>
          <a:p>
            <a:pPr>
              <a:lnSpc>
                <a:spcPct val="150000"/>
              </a:lnSpc>
            </a:pPr>
            <a:r>
              <a:rPr lang="en-US" sz="3000" dirty="0">
                <a:solidFill>
                  <a:srgbClr val="FF0000"/>
                </a:solidFill>
              </a:rPr>
              <a:t>summarizes</a:t>
            </a:r>
            <a:r>
              <a:rPr lang="en-US" sz="3000" dirty="0"/>
              <a:t> the writer's main point</a:t>
            </a:r>
          </a:p>
          <a:p>
            <a:pPr>
              <a:lnSpc>
                <a:spcPct val="150000"/>
              </a:lnSpc>
            </a:pPr>
            <a:r>
              <a:rPr lang="en-US" sz="3000" dirty="0"/>
              <a:t>uses key vocabulary from the introduction paragraph to </a:t>
            </a:r>
            <a:r>
              <a:rPr lang="en-US" sz="3000" dirty="0">
                <a:solidFill>
                  <a:srgbClr val="FF0000"/>
                </a:solidFill>
              </a:rPr>
              <a:t>restate </a:t>
            </a:r>
            <a:r>
              <a:rPr lang="en-US" sz="3000" dirty="0"/>
              <a:t>the thesis statement</a:t>
            </a:r>
          </a:p>
          <a:p>
            <a:pPr>
              <a:lnSpc>
                <a:spcPct val="150000"/>
              </a:lnSpc>
            </a:pPr>
            <a:r>
              <a:rPr lang="en-US" sz="3000" dirty="0"/>
              <a:t>may offer a </a:t>
            </a:r>
            <a:r>
              <a:rPr lang="en-US" sz="3000" dirty="0">
                <a:solidFill>
                  <a:srgbClr val="FF0000"/>
                </a:solidFill>
              </a:rPr>
              <a:t>call-to-action,</a:t>
            </a:r>
            <a:r>
              <a:rPr lang="en-US" sz="3000" dirty="0"/>
              <a:t> provide a </a:t>
            </a:r>
            <a:r>
              <a:rPr lang="en-US" sz="3000" dirty="0">
                <a:solidFill>
                  <a:srgbClr val="FF0000"/>
                </a:solidFill>
              </a:rPr>
              <a:t>suggestion</a:t>
            </a:r>
            <a:r>
              <a:rPr lang="en-US" sz="3000" dirty="0"/>
              <a:t>, give an </a:t>
            </a:r>
            <a:r>
              <a:rPr lang="en-US" sz="3000" dirty="0">
                <a:solidFill>
                  <a:srgbClr val="FF0000"/>
                </a:solidFill>
              </a:rPr>
              <a:t>opinion,</a:t>
            </a:r>
            <a:r>
              <a:rPr lang="en-US" sz="3000" dirty="0"/>
              <a:t> make a </a:t>
            </a:r>
            <a:r>
              <a:rPr lang="en-US" sz="3000" dirty="0">
                <a:solidFill>
                  <a:srgbClr val="FF0000"/>
                </a:solidFill>
              </a:rPr>
              <a:t>prediction, </a:t>
            </a:r>
            <a:r>
              <a:rPr lang="en-US" sz="3000" dirty="0"/>
              <a:t>or ask a </a:t>
            </a:r>
            <a:r>
              <a:rPr lang="en-US" sz="3000" dirty="0">
                <a:solidFill>
                  <a:srgbClr val="FF0000"/>
                </a:solidFill>
              </a:rPr>
              <a:t>question</a:t>
            </a:r>
            <a:endParaRPr lang="en-GB" sz="3000" dirty="0">
              <a:solidFill>
                <a:srgbClr val="FF0000"/>
              </a:solidFill>
            </a:endParaRPr>
          </a:p>
        </p:txBody>
      </p:sp>
    </p:spTree>
    <p:extLst>
      <p:ext uri="{BB962C8B-B14F-4D97-AF65-F5344CB8AC3E}">
        <p14:creationId xmlns:p14="http://schemas.microsoft.com/office/powerpoint/2010/main" val="4013663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D01C30-68A0-D252-897D-52A83275A497}"/>
              </a:ext>
            </a:extLst>
          </p:cNvPr>
          <p:cNvSpPr>
            <a:spLocks noGrp="1"/>
          </p:cNvSpPr>
          <p:nvPr>
            <p:ph type="ctrTitle"/>
          </p:nvPr>
        </p:nvSpPr>
        <p:spPr>
          <a:xfrm>
            <a:off x="2514600" y="2546349"/>
            <a:ext cx="7848600" cy="1470025"/>
          </a:xfrm>
        </p:spPr>
        <p:txBody>
          <a:bodyPr/>
          <a:lstStyle/>
          <a:p>
            <a:r>
              <a:rPr lang="en-US" sz="6600" dirty="0"/>
              <a:t>The Writing Process</a:t>
            </a:r>
          </a:p>
        </p:txBody>
      </p:sp>
      <p:sp>
        <p:nvSpPr>
          <p:cNvPr id="4" name="Slide Number Placeholder 3">
            <a:extLst>
              <a:ext uri="{FF2B5EF4-FFF2-40B4-BE49-F238E27FC236}">
                <a16:creationId xmlns:a16="http://schemas.microsoft.com/office/drawing/2014/main" id="{5918C541-C1F8-2E77-3E87-0F16D0B588E1}"/>
              </a:ext>
            </a:extLst>
          </p:cNvPr>
          <p:cNvSpPr>
            <a:spLocks noGrp="1"/>
          </p:cNvSpPr>
          <p:nvPr>
            <p:ph type="sldNum" sz="quarter" idx="10"/>
          </p:nvPr>
        </p:nvSpPr>
        <p:spPr/>
        <p:txBody>
          <a:bodyPr/>
          <a:lstStyle/>
          <a:p>
            <a:pPr>
              <a:defRPr/>
            </a:pPr>
            <a:fld id="{78680641-AFE8-494E-9F12-722639309D56}" type="slidenum">
              <a:rPr lang="en-US" altLang="zh-CN" smtClean="0"/>
              <a:pPr>
                <a:defRPr/>
              </a:pPr>
              <a:t>28</a:t>
            </a:fld>
            <a:endParaRPr lang="en-US" altLang="zh-CN"/>
          </a:p>
        </p:txBody>
      </p:sp>
      <p:sp>
        <p:nvSpPr>
          <p:cNvPr id="2" name="Subtitle 1">
            <a:extLst>
              <a:ext uri="{FF2B5EF4-FFF2-40B4-BE49-F238E27FC236}">
                <a16:creationId xmlns:a16="http://schemas.microsoft.com/office/drawing/2014/main" id="{6686F023-309D-4CC8-24EB-FC12DE4F12A9}"/>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585842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81400" y="558710"/>
            <a:ext cx="6128974" cy="484633"/>
          </a:xfrm>
        </p:spPr>
        <p:txBody>
          <a:bodyPr>
            <a:normAutofit fontScale="90000"/>
          </a:bodyPr>
          <a:lstStyle/>
          <a:p>
            <a:r>
              <a:rPr lang="en-US" sz="4400" b="1" dirty="0">
                <a:latin typeface="Times New Roman" pitchFamily="18" charset="0"/>
                <a:cs typeface="Times New Roman" pitchFamily="18" charset="0"/>
              </a:rPr>
              <a:t>The Writing Process</a:t>
            </a:r>
          </a:p>
        </p:txBody>
      </p:sp>
      <p:pic>
        <p:nvPicPr>
          <p:cNvPr id="1028" name="Picture 4" descr="http://www.bizrice.com/upload/20120122/Manual_Meat_Grind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8041" y="2240701"/>
            <a:ext cx="3344926" cy="38781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092196" y="1627257"/>
            <a:ext cx="2286000" cy="707886"/>
          </a:xfrm>
          <a:prstGeom prst="rect">
            <a:avLst/>
          </a:prstGeom>
          <a:noFill/>
        </p:spPr>
        <p:txBody>
          <a:bodyPr wrap="square" rtlCol="0">
            <a:spAutoFit/>
          </a:bodyPr>
          <a:lstStyle/>
          <a:p>
            <a:r>
              <a:rPr lang="en-US" sz="4000" b="1" dirty="0">
                <a:latin typeface="Times New Roman" pitchFamily="18" charset="0"/>
                <a:cs typeface="Times New Roman" pitchFamily="18" charset="0"/>
              </a:rPr>
              <a:t>Thoughts</a:t>
            </a:r>
          </a:p>
        </p:txBody>
      </p:sp>
      <p:sp>
        <p:nvSpPr>
          <p:cNvPr id="5" name="Down Arrow 4"/>
          <p:cNvSpPr/>
          <p:nvPr/>
        </p:nvSpPr>
        <p:spPr>
          <a:xfrm>
            <a:off x="3581400" y="2648851"/>
            <a:ext cx="484632" cy="978408"/>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ight Arrow 5"/>
          <p:cNvSpPr/>
          <p:nvPr/>
        </p:nvSpPr>
        <p:spPr>
          <a:xfrm>
            <a:off x="5378196" y="4746111"/>
            <a:ext cx="978408" cy="484632"/>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432016" y="2294908"/>
            <a:ext cx="1905000" cy="707886"/>
          </a:xfrm>
          <a:prstGeom prst="rect">
            <a:avLst/>
          </a:prstGeom>
          <a:noFill/>
        </p:spPr>
        <p:txBody>
          <a:bodyPr wrap="square" rtlCol="0">
            <a:spAutoFit/>
          </a:bodyPr>
          <a:lstStyle/>
          <a:p>
            <a:r>
              <a:rPr lang="en-US" sz="4000" b="1" dirty="0">
                <a:latin typeface="Times New Roman" pitchFamily="18" charset="0"/>
                <a:cs typeface="Times New Roman" pitchFamily="18" charset="0"/>
              </a:rPr>
              <a:t>Papers</a:t>
            </a:r>
          </a:p>
        </p:txBody>
      </p:sp>
      <p:pic>
        <p:nvPicPr>
          <p:cNvPr id="1032" name="Picture 8" descr="http://ts1.mm.bing.net/th?id=H.4767410290622793&amp;pid=1.9&amp;w=300&amp;h=300&amp;p=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3144734"/>
            <a:ext cx="3344925" cy="2731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3461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FFD25-58B9-8CC3-82A5-F250664C9BFA}"/>
              </a:ext>
            </a:extLst>
          </p:cNvPr>
          <p:cNvSpPr>
            <a:spLocks noGrp="1"/>
          </p:cNvSpPr>
          <p:nvPr>
            <p:ph type="title"/>
          </p:nvPr>
        </p:nvSpPr>
        <p:spPr/>
        <p:txBody>
          <a:bodyPr/>
          <a:lstStyle/>
          <a:p>
            <a:r>
              <a:rPr lang="en-GB" sz="4000" dirty="0"/>
              <a:t>What </a:t>
            </a:r>
            <a:r>
              <a:rPr lang="en-GB" sz="4000" dirty="0">
                <a:solidFill>
                  <a:srgbClr val="003399"/>
                </a:solidFill>
              </a:rPr>
              <a:t>is an essay</a:t>
            </a:r>
            <a:r>
              <a:rPr lang="en-GB" sz="4000" dirty="0"/>
              <a:t>?</a:t>
            </a:r>
            <a:br>
              <a:rPr lang="en-GB" dirty="0"/>
            </a:br>
            <a:endParaRPr lang="en-GB" dirty="0"/>
          </a:p>
        </p:txBody>
      </p:sp>
      <p:sp>
        <p:nvSpPr>
          <p:cNvPr id="3" name="Text Placeholder 2">
            <a:extLst>
              <a:ext uri="{FF2B5EF4-FFF2-40B4-BE49-F238E27FC236}">
                <a16:creationId xmlns:a16="http://schemas.microsoft.com/office/drawing/2014/main" id="{A256783F-DA14-F48F-DF89-141614D3674D}"/>
              </a:ext>
            </a:extLst>
          </p:cNvPr>
          <p:cNvSpPr>
            <a:spLocks noGrp="1"/>
          </p:cNvSpPr>
          <p:nvPr>
            <p:ph type="body" sz="half" idx="1"/>
          </p:nvPr>
        </p:nvSpPr>
        <p:spPr>
          <a:xfrm>
            <a:off x="812800" y="1450932"/>
            <a:ext cx="10672618" cy="4454525"/>
          </a:xfrm>
        </p:spPr>
        <p:txBody>
          <a:bodyPr/>
          <a:lstStyle/>
          <a:p>
            <a:pPr>
              <a:lnSpc>
                <a:spcPct val="150000"/>
              </a:lnSpc>
            </a:pPr>
            <a:r>
              <a:rPr lang="en-US" sz="3200" i="0" dirty="0">
                <a:effectLst/>
              </a:rPr>
              <a:t>An essay is a piece of writing from a </a:t>
            </a:r>
            <a:r>
              <a:rPr lang="en-US" sz="3200" i="0" dirty="0">
                <a:solidFill>
                  <a:schemeClr val="accent1"/>
                </a:solidFill>
                <a:effectLst/>
              </a:rPr>
              <a:t>personal point of view </a:t>
            </a:r>
            <a:r>
              <a:rPr lang="en-US" sz="3200" i="0" dirty="0">
                <a:effectLst/>
              </a:rPr>
              <a:t>that methodically</a:t>
            </a:r>
            <a:r>
              <a:rPr lang="en-US" sz="3200" i="0" dirty="0">
                <a:solidFill>
                  <a:schemeClr val="accent1"/>
                </a:solidFill>
                <a:effectLst/>
              </a:rPr>
              <a:t> examines </a:t>
            </a:r>
            <a:r>
              <a:rPr lang="en-US" sz="3200" i="0" dirty="0">
                <a:effectLst/>
              </a:rPr>
              <a:t>and </a:t>
            </a:r>
            <a:r>
              <a:rPr lang="en-US" sz="3200" i="0" dirty="0">
                <a:solidFill>
                  <a:schemeClr val="accent1"/>
                </a:solidFill>
                <a:effectLst/>
              </a:rPr>
              <a:t>evaluates </a:t>
            </a:r>
            <a:r>
              <a:rPr lang="en-US" sz="3200" i="0" dirty="0">
                <a:effectLst/>
              </a:rPr>
              <a:t>a topic or issue.</a:t>
            </a:r>
          </a:p>
          <a:p>
            <a:pPr>
              <a:lnSpc>
                <a:spcPct val="150000"/>
              </a:lnSpc>
            </a:pPr>
            <a:r>
              <a:rPr lang="en-US" sz="3200" dirty="0"/>
              <a:t>An essay is designed to </a:t>
            </a:r>
            <a:r>
              <a:rPr lang="en-US" sz="3200" dirty="0">
                <a:solidFill>
                  <a:schemeClr val="accent1"/>
                </a:solidFill>
              </a:rPr>
              <a:t>describe an experience,</a:t>
            </a:r>
            <a:r>
              <a:rPr lang="en-US" sz="3200" dirty="0"/>
              <a:t> </a:t>
            </a:r>
            <a:r>
              <a:rPr lang="en-US" sz="3200" dirty="0">
                <a:solidFill>
                  <a:schemeClr val="accent1"/>
                </a:solidFill>
              </a:rPr>
              <a:t>present an idea, propose an argument, express the views</a:t>
            </a:r>
            <a:r>
              <a:rPr lang="en-US" sz="3200" dirty="0">
                <a:solidFill>
                  <a:srgbClr val="C00000"/>
                </a:solidFill>
              </a:rPr>
              <a:t> </a:t>
            </a:r>
            <a:r>
              <a:rPr lang="en-US" sz="3200" dirty="0"/>
              <a:t>of the writer, and </a:t>
            </a:r>
            <a:r>
              <a:rPr lang="en-GB" sz="3200" dirty="0">
                <a:solidFill>
                  <a:schemeClr val="accent1"/>
                </a:solidFill>
              </a:rPr>
              <a:t>persuade readers of a position or perspective</a:t>
            </a:r>
            <a:r>
              <a:rPr lang="en-GB" sz="3200" dirty="0">
                <a:solidFill>
                  <a:srgbClr val="C00000"/>
                </a:solidFill>
              </a:rPr>
              <a:t> </a:t>
            </a:r>
            <a:r>
              <a:rPr lang="en-GB" sz="3200" dirty="0"/>
              <a:t>through informed arguments.</a:t>
            </a:r>
            <a:endParaRPr lang="en-US" sz="3200" i="0" dirty="0">
              <a:effectLst/>
            </a:endParaRPr>
          </a:p>
          <a:p>
            <a:endParaRPr lang="en-US" sz="2800" dirty="0"/>
          </a:p>
          <a:p>
            <a:pPr marL="0" indent="0">
              <a:buNone/>
            </a:pPr>
            <a:endParaRPr lang="en-US" sz="2800" b="0" i="0" dirty="0">
              <a:effectLst/>
              <a:latin typeface="Times New Roman" panose="02020603050405020304" pitchFamily="18" charset="0"/>
              <a:cs typeface="Times New Roman" panose="02020603050405020304" pitchFamily="18" charset="0"/>
            </a:endParaRPr>
          </a:p>
          <a:p>
            <a:endParaRPr lang="en-GB" dirty="0"/>
          </a:p>
        </p:txBody>
      </p:sp>
      <p:sp>
        <p:nvSpPr>
          <p:cNvPr id="5" name="Slide Number Placeholder 4">
            <a:extLst>
              <a:ext uri="{FF2B5EF4-FFF2-40B4-BE49-F238E27FC236}">
                <a16:creationId xmlns:a16="http://schemas.microsoft.com/office/drawing/2014/main" id="{0A304CC8-3B5E-547F-6B58-2DCF9CF01EA4}"/>
              </a:ext>
            </a:extLst>
          </p:cNvPr>
          <p:cNvSpPr>
            <a:spLocks noGrp="1"/>
          </p:cNvSpPr>
          <p:nvPr>
            <p:ph type="sldNum" sz="quarter" idx="10"/>
          </p:nvPr>
        </p:nvSpPr>
        <p:spPr/>
        <p:txBody>
          <a:bodyPr/>
          <a:lstStyle/>
          <a:p>
            <a:pPr>
              <a:defRPr/>
            </a:pPr>
            <a:fld id="{C5787EE2-267B-41C9-B42A-2A2AF6E94E97}" type="slidenum">
              <a:rPr lang="en-US" altLang="zh-CN" smtClean="0"/>
              <a:pPr>
                <a:defRPr/>
              </a:pPr>
              <a:t>3</a:t>
            </a:fld>
            <a:endParaRPr lang="en-US" altLang="zh-CN"/>
          </a:p>
        </p:txBody>
      </p:sp>
    </p:spTree>
    <p:extLst>
      <p:ext uri="{BB962C8B-B14F-4D97-AF65-F5344CB8AC3E}">
        <p14:creationId xmlns:p14="http://schemas.microsoft.com/office/powerpoint/2010/main" val="11280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889000" y="330370"/>
            <a:ext cx="10464800" cy="1139825"/>
          </a:xfrm>
        </p:spPr>
        <p:txBody>
          <a:bodyPr>
            <a:normAutofit fontScale="90000"/>
          </a:bodyPr>
          <a:lstStyle/>
          <a:p>
            <a:br>
              <a:rPr lang="en-US" sz="1300" b="1" dirty="0">
                <a:latin typeface="Times New Roman" pitchFamily="18" charset="0"/>
                <a:cs typeface="Times New Roman" pitchFamily="18" charset="0"/>
              </a:rPr>
            </a:br>
            <a:br>
              <a:rPr lang="en-US" sz="1300" b="1" dirty="0">
                <a:latin typeface="Times New Roman" pitchFamily="18" charset="0"/>
                <a:cs typeface="Times New Roman" pitchFamily="18" charset="0"/>
              </a:rPr>
            </a:br>
            <a:r>
              <a:rPr lang="en-US" sz="1300" b="1" dirty="0">
                <a:latin typeface="Times New Roman" pitchFamily="18" charset="0"/>
                <a:cs typeface="Times New Roman" pitchFamily="18" charset="0"/>
              </a:rPr>
              <a:t>	</a:t>
            </a:r>
            <a:r>
              <a:rPr lang="en-US" sz="3200" b="1" dirty="0">
                <a:latin typeface="Times New Roman" pitchFamily="18" charset="0"/>
                <a:cs typeface="Times New Roman" pitchFamily="18" charset="0"/>
              </a:rPr>
              <a:t>		</a:t>
            </a:r>
            <a:r>
              <a:rPr lang="en-US" sz="5300" b="1" dirty="0">
                <a:latin typeface="Times New Roman" pitchFamily="18" charset="0"/>
                <a:cs typeface="Times New Roman" pitchFamily="18" charset="0"/>
              </a:rPr>
              <a:t>FIVE Essential Steps</a:t>
            </a:r>
            <a:br>
              <a:rPr lang="en-US" sz="3200" b="1" dirty="0">
                <a:latin typeface="Times New Roman" pitchFamily="18" charset="0"/>
                <a:cs typeface="Times New Roman" pitchFamily="18" charset="0"/>
              </a:rPr>
            </a:br>
            <a:br>
              <a:rPr lang="en-US" sz="1300" b="1" dirty="0">
                <a:latin typeface="Times New Roman" pitchFamily="18" charset="0"/>
                <a:cs typeface="Times New Roman" pitchFamily="18" charset="0"/>
              </a:rPr>
            </a:br>
            <a:endParaRPr lang="en-US" sz="1300" b="1" dirty="0">
              <a:latin typeface="Times New Roman" pitchFamily="18" charset="0"/>
              <a:cs typeface="Times New Roman" pitchFamily="18" charset="0"/>
            </a:endParaRPr>
          </a:p>
        </p:txBody>
      </p:sp>
      <p:graphicFrame>
        <p:nvGraphicFramePr>
          <p:cNvPr id="3" name="Diagram 2">
            <a:extLst>
              <a:ext uri="{FF2B5EF4-FFF2-40B4-BE49-F238E27FC236}">
                <a16:creationId xmlns:a16="http://schemas.microsoft.com/office/drawing/2014/main" id="{2EF1FA81-EAE5-4F6F-B72F-4DC10DADCB9E}"/>
              </a:ext>
            </a:extLst>
          </p:cNvPr>
          <p:cNvGraphicFramePr/>
          <p:nvPr>
            <p:extLst>
              <p:ext uri="{D42A27DB-BD31-4B8C-83A1-F6EECF244321}">
                <p14:modId xmlns:p14="http://schemas.microsoft.com/office/powerpoint/2010/main" val="99867303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73B0F8C5-7AA8-7531-C6F6-DF6F16D3ECBB}"/>
              </a:ext>
            </a:extLst>
          </p:cNvPr>
          <p:cNvSpPr txBox="1"/>
          <p:nvPr/>
        </p:nvSpPr>
        <p:spPr>
          <a:xfrm>
            <a:off x="5653452" y="1863628"/>
            <a:ext cx="4545624" cy="1384995"/>
          </a:xfrm>
          <a:prstGeom prst="rect">
            <a:avLst/>
          </a:prstGeom>
          <a:solidFill>
            <a:schemeClr val="accent3">
              <a:lumMod val="95000"/>
            </a:schemeClr>
          </a:solidFill>
        </p:spPr>
        <p:txBody>
          <a:bodyPr wrap="square" rtlCol="0">
            <a:spAutoFit/>
          </a:bodyPr>
          <a:lstStyle/>
          <a:p>
            <a:endParaRPr lang="en-GB" dirty="0">
              <a:latin typeface="Times New Roman" panose="02020603050405020304" pitchFamily="18" charset="0"/>
              <a:cs typeface="Times New Roman" panose="02020603050405020304" pitchFamily="18" charset="0"/>
            </a:endParaRPr>
          </a:p>
          <a:p>
            <a:r>
              <a:rPr lang="en-GB" sz="4000">
                <a:latin typeface="Times New Roman" panose="02020603050405020304" pitchFamily="18" charset="0"/>
                <a:cs typeface="Times New Roman" panose="02020603050405020304" pitchFamily="18" charset="0"/>
              </a:rPr>
              <a:t>Planning </a:t>
            </a:r>
            <a:r>
              <a:rPr lang="en-GB" sz="4000" dirty="0">
                <a:latin typeface="Times New Roman" panose="02020603050405020304" pitchFamily="18" charset="0"/>
                <a:cs typeface="Times New Roman" panose="02020603050405020304" pitchFamily="18" charset="0"/>
              </a:rPr>
              <a:t>Stage</a:t>
            </a:r>
          </a:p>
          <a:p>
            <a:endParaRPr lang="en-GB"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BFD9ADC-50DD-4B31-FCD0-70F66BD6E167}"/>
              </a:ext>
            </a:extLst>
          </p:cNvPr>
          <p:cNvSpPr txBox="1"/>
          <p:nvPr/>
        </p:nvSpPr>
        <p:spPr>
          <a:xfrm>
            <a:off x="5653451" y="3390633"/>
            <a:ext cx="4545625" cy="707886"/>
          </a:xfrm>
          <a:prstGeom prst="rect">
            <a:avLst/>
          </a:prstGeom>
          <a:solidFill>
            <a:schemeClr val="accent3">
              <a:lumMod val="95000"/>
            </a:schemeClr>
          </a:solidFill>
        </p:spPr>
        <p:txBody>
          <a:bodyPr wrap="square" rtlCol="0">
            <a:spAutoFit/>
          </a:bodyPr>
          <a:lstStyle/>
          <a:p>
            <a:r>
              <a:rPr lang="en-GB" sz="4000" dirty="0">
                <a:latin typeface="Times New Roman" panose="02020603050405020304" pitchFamily="18" charset="0"/>
                <a:cs typeface="Times New Roman" panose="02020603050405020304" pitchFamily="18" charset="0"/>
              </a:rPr>
              <a:t>Writing Stage</a:t>
            </a:r>
          </a:p>
        </p:txBody>
      </p:sp>
      <p:sp>
        <p:nvSpPr>
          <p:cNvPr id="6" name="TextBox 5">
            <a:extLst>
              <a:ext uri="{FF2B5EF4-FFF2-40B4-BE49-F238E27FC236}">
                <a16:creationId xmlns:a16="http://schemas.microsoft.com/office/drawing/2014/main" id="{65465244-F2C8-90ED-280C-7D9EBFCCC40F}"/>
              </a:ext>
            </a:extLst>
          </p:cNvPr>
          <p:cNvSpPr txBox="1"/>
          <p:nvPr/>
        </p:nvSpPr>
        <p:spPr>
          <a:xfrm>
            <a:off x="5653450" y="4425122"/>
            <a:ext cx="4545625" cy="1332000"/>
          </a:xfrm>
          <a:prstGeom prst="rect">
            <a:avLst/>
          </a:prstGeom>
          <a:solidFill>
            <a:schemeClr val="accent3">
              <a:lumMod val="95000"/>
            </a:schemeClr>
          </a:solidFill>
        </p:spPr>
        <p:txBody>
          <a:bodyPr wrap="square" rtlCol="0" anchor="ctr" anchorCtr="0">
            <a:spAutoFit/>
          </a:bodyPr>
          <a:lstStyle/>
          <a:p>
            <a:r>
              <a:rPr lang="en-GB" sz="4000" dirty="0">
                <a:latin typeface="Times New Roman" panose="02020603050405020304" pitchFamily="18" charset="0"/>
                <a:cs typeface="Times New Roman" panose="02020603050405020304" pitchFamily="18" charset="0"/>
              </a:rPr>
              <a:t>Improving Stage</a:t>
            </a:r>
          </a:p>
        </p:txBody>
      </p:sp>
      <p:sp>
        <p:nvSpPr>
          <p:cNvPr id="8" name="TextBox 7">
            <a:extLst>
              <a:ext uri="{FF2B5EF4-FFF2-40B4-BE49-F238E27FC236}">
                <a16:creationId xmlns:a16="http://schemas.microsoft.com/office/drawing/2014/main" id="{32A074D2-DC99-CB92-06BA-7A2231DB60D0}"/>
              </a:ext>
            </a:extLst>
          </p:cNvPr>
          <p:cNvSpPr txBox="1"/>
          <p:nvPr/>
        </p:nvSpPr>
        <p:spPr>
          <a:xfrm>
            <a:off x="1738489" y="1811161"/>
            <a:ext cx="2033505" cy="692497"/>
          </a:xfrm>
          <a:prstGeom prst="rect">
            <a:avLst/>
          </a:prstGeom>
          <a:noFill/>
        </p:spPr>
        <p:txBody>
          <a:bodyPr wrap="none" rtlCol="0">
            <a:spAutoFit/>
          </a:bodyPr>
          <a:lstStyle/>
          <a:p>
            <a:r>
              <a:rPr lang="en-GB" sz="3900" b="1" dirty="0">
                <a:latin typeface="Times New Roman" panose="02020603050405020304" pitchFamily="18" charset="0"/>
                <a:cs typeface="Times New Roman" panose="02020603050405020304" pitchFamily="18" charset="0"/>
              </a:rPr>
              <a:t>Prewrite</a:t>
            </a:r>
          </a:p>
        </p:txBody>
      </p:sp>
      <p:sp>
        <p:nvSpPr>
          <p:cNvPr id="9" name="TextBox 8">
            <a:extLst>
              <a:ext uri="{FF2B5EF4-FFF2-40B4-BE49-F238E27FC236}">
                <a16:creationId xmlns:a16="http://schemas.microsoft.com/office/drawing/2014/main" id="{FD65CEEC-2AC8-E5D6-5E08-7C612F257483}"/>
              </a:ext>
            </a:extLst>
          </p:cNvPr>
          <p:cNvSpPr txBox="1"/>
          <p:nvPr/>
        </p:nvSpPr>
        <p:spPr>
          <a:xfrm>
            <a:off x="1738489" y="2638595"/>
            <a:ext cx="1798890" cy="1000274"/>
          </a:xfrm>
          <a:prstGeom prst="rect">
            <a:avLst/>
          </a:prstGeom>
          <a:noFill/>
        </p:spPr>
        <p:txBody>
          <a:bodyPr wrap="none" rtlCol="0">
            <a:spAutoFit/>
          </a:bodyPr>
          <a:lstStyle/>
          <a:p>
            <a:r>
              <a:rPr lang="en-GB" sz="3900" b="1" dirty="0">
                <a:latin typeface="Times New Roman" panose="02020603050405020304" pitchFamily="18" charset="0"/>
                <a:cs typeface="Times New Roman" panose="02020603050405020304" pitchFamily="18" charset="0"/>
              </a:rPr>
              <a:t>Outline</a:t>
            </a:r>
          </a:p>
          <a:p>
            <a:endParaRPr lang="en-GB" dirty="0"/>
          </a:p>
        </p:txBody>
      </p:sp>
      <p:sp>
        <p:nvSpPr>
          <p:cNvPr id="10" name="TextBox 9">
            <a:extLst>
              <a:ext uri="{FF2B5EF4-FFF2-40B4-BE49-F238E27FC236}">
                <a16:creationId xmlns:a16="http://schemas.microsoft.com/office/drawing/2014/main" id="{5BC358AF-72E9-277F-F1A6-DCEFD77FCB3F}"/>
              </a:ext>
            </a:extLst>
          </p:cNvPr>
          <p:cNvSpPr txBox="1"/>
          <p:nvPr/>
        </p:nvSpPr>
        <p:spPr>
          <a:xfrm>
            <a:off x="1738489" y="3516546"/>
            <a:ext cx="1350050" cy="969496"/>
          </a:xfrm>
          <a:prstGeom prst="rect">
            <a:avLst/>
          </a:prstGeom>
          <a:noFill/>
        </p:spPr>
        <p:txBody>
          <a:bodyPr wrap="none" rtlCol="0">
            <a:spAutoFit/>
          </a:bodyPr>
          <a:lstStyle/>
          <a:p>
            <a:r>
              <a:rPr lang="en-GB" sz="3900" b="1" dirty="0">
                <a:latin typeface="Times New Roman" panose="02020603050405020304" pitchFamily="18" charset="0"/>
                <a:cs typeface="Times New Roman" panose="02020603050405020304" pitchFamily="18" charset="0"/>
              </a:rPr>
              <a:t>Draft</a:t>
            </a:r>
          </a:p>
          <a:p>
            <a:endParaRPr lang="en-GB" dirty="0"/>
          </a:p>
        </p:txBody>
      </p:sp>
      <p:sp>
        <p:nvSpPr>
          <p:cNvPr id="11" name="TextBox 10">
            <a:extLst>
              <a:ext uri="{FF2B5EF4-FFF2-40B4-BE49-F238E27FC236}">
                <a16:creationId xmlns:a16="http://schemas.microsoft.com/office/drawing/2014/main" id="{203F5D90-2E0E-9665-77E1-F7DC85E408D3}"/>
              </a:ext>
            </a:extLst>
          </p:cNvPr>
          <p:cNvSpPr txBox="1"/>
          <p:nvPr/>
        </p:nvSpPr>
        <p:spPr>
          <a:xfrm>
            <a:off x="1753493" y="4354343"/>
            <a:ext cx="2018501" cy="969496"/>
          </a:xfrm>
          <a:prstGeom prst="rect">
            <a:avLst/>
          </a:prstGeom>
          <a:noFill/>
        </p:spPr>
        <p:txBody>
          <a:bodyPr wrap="none" rtlCol="0">
            <a:spAutoFit/>
          </a:bodyPr>
          <a:lstStyle/>
          <a:p>
            <a:r>
              <a:rPr lang="en-US" sz="3900" b="1" dirty="0">
                <a:latin typeface="Times New Roman" panose="02020603050405020304" pitchFamily="18" charset="0"/>
                <a:cs typeface="Times New Roman" panose="02020603050405020304" pitchFamily="18" charset="0"/>
              </a:rPr>
              <a:t>Revision</a:t>
            </a:r>
            <a:endParaRPr lang="en-GB" sz="3900" b="1" dirty="0">
              <a:latin typeface="Times New Roman" panose="02020603050405020304" pitchFamily="18" charset="0"/>
              <a:cs typeface="Times New Roman" panose="02020603050405020304" pitchFamily="18" charset="0"/>
            </a:endParaRPr>
          </a:p>
          <a:p>
            <a:endParaRPr lang="en-GB" dirty="0"/>
          </a:p>
        </p:txBody>
      </p:sp>
      <p:sp>
        <p:nvSpPr>
          <p:cNvPr id="12" name="TextBox 11">
            <a:extLst>
              <a:ext uri="{FF2B5EF4-FFF2-40B4-BE49-F238E27FC236}">
                <a16:creationId xmlns:a16="http://schemas.microsoft.com/office/drawing/2014/main" id="{F148D893-5DF3-C5B1-82EE-71768F1057F2}"/>
              </a:ext>
            </a:extLst>
          </p:cNvPr>
          <p:cNvSpPr txBox="1"/>
          <p:nvPr/>
        </p:nvSpPr>
        <p:spPr>
          <a:xfrm>
            <a:off x="1738489" y="5208401"/>
            <a:ext cx="2332242" cy="969496"/>
          </a:xfrm>
          <a:prstGeom prst="rect">
            <a:avLst/>
          </a:prstGeom>
          <a:noFill/>
        </p:spPr>
        <p:txBody>
          <a:bodyPr wrap="none" rtlCol="0">
            <a:spAutoFit/>
          </a:bodyPr>
          <a:lstStyle/>
          <a:p>
            <a:r>
              <a:rPr lang="en-US" sz="3900" b="1" dirty="0">
                <a:latin typeface="Times New Roman" panose="02020603050405020304" pitchFamily="18" charset="0"/>
                <a:cs typeface="Times New Roman" panose="02020603050405020304" pitchFamily="18" charset="0"/>
              </a:rPr>
              <a:t>Proofread</a:t>
            </a:r>
            <a:endParaRPr lang="en-GB" sz="3900" b="1" dirty="0">
              <a:latin typeface="Times New Roman" panose="02020603050405020304" pitchFamily="18" charset="0"/>
              <a:cs typeface="Times New Roman" panose="02020603050405020304" pitchFamily="18" charset="0"/>
            </a:endParaRPr>
          </a:p>
          <a:p>
            <a:endParaRPr lang="en-GB" dirty="0"/>
          </a:p>
        </p:txBody>
      </p:sp>
      <p:sp>
        <p:nvSpPr>
          <p:cNvPr id="7" name="Rectangle 6">
            <a:extLst>
              <a:ext uri="{FF2B5EF4-FFF2-40B4-BE49-F238E27FC236}">
                <a16:creationId xmlns:a16="http://schemas.microsoft.com/office/drawing/2014/main" id="{70BD3801-1644-7B0D-94EB-61D17D71C8E7}"/>
              </a:ext>
            </a:extLst>
          </p:cNvPr>
          <p:cNvSpPr/>
          <p:nvPr/>
        </p:nvSpPr>
        <p:spPr bwMode="auto">
          <a:xfrm>
            <a:off x="1584960" y="2638595"/>
            <a:ext cx="168533" cy="15559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ctr" defTabSz="914400" rtl="0" eaLnBrk="0" fontAlgn="base" latinLnBrk="0" hangingPunct="0">
              <a:lnSpc>
                <a:spcPct val="200000"/>
              </a:lnSpc>
              <a:spcBef>
                <a:spcPct val="20000"/>
              </a:spcBef>
              <a:spcAft>
                <a:spcPct val="0"/>
              </a:spcAft>
              <a:buClr>
                <a:schemeClr val="accent1"/>
              </a:buClr>
              <a:buSzPct val="65000"/>
              <a:buFont typeface="Wingdings" pitchFamily="2" charset="2"/>
              <a:buChar char="n"/>
              <a:tabLst/>
            </a:pPr>
            <a:endParaRPr kumimoji="0" lang="en-GB" sz="2000" b="0" i="0" u="none" strike="noStrike" cap="none" normalizeH="0" baseline="0">
              <a:ln>
                <a:noFill/>
              </a:ln>
              <a:solidFill>
                <a:srgbClr val="006699"/>
              </a:solidFill>
              <a:effectLst/>
              <a:latin typeface="Palatino Linotype" pitchFamily="18" charset="0"/>
              <a:ea typeface="宋体" pitchFamily="2" charset="-122"/>
            </a:endParaRPr>
          </a:p>
        </p:txBody>
      </p:sp>
    </p:spTree>
    <p:extLst>
      <p:ext uri="{BB962C8B-B14F-4D97-AF65-F5344CB8AC3E}">
        <p14:creationId xmlns:p14="http://schemas.microsoft.com/office/powerpoint/2010/main" val="1022774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iterate type="lt">
                                    <p:tmPct val="0"/>
                                  </p:iterate>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1">
                                            <p:txEl>
                                              <p:pRg st="0" end="0"/>
                                            </p:txEl>
                                          </p:spTgt>
                                        </p:tgtEl>
                                        <p:attrNameLst>
                                          <p:attrName>style.visibility</p:attrName>
                                        </p:attrNameLst>
                                      </p:cBhvr>
                                      <p:to>
                                        <p:strVal val="visible"/>
                                      </p:to>
                                    </p:set>
                                    <p:animEffect transition="in" filter="fade">
                                      <p:cBhvr>
                                        <p:cTn id="41" dur="1000"/>
                                        <p:tgtEl>
                                          <p:spTgt spid="11">
                                            <p:txEl>
                                              <p:pRg st="0" end="0"/>
                                            </p:txEl>
                                          </p:spTgt>
                                        </p:tgtEl>
                                      </p:cBhvr>
                                    </p:animEffect>
                                    <p:anim calcmode="lin" valueType="num">
                                      <p:cBhvr>
                                        <p:cTn id="42"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43"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1000"/>
                                        <p:tgtEl>
                                          <p:spTgt spid="12"/>
                                        </p:tgtEl>
                                      </p:cBhvr>
                                    </p:animEffect>
                                    <p:anim calcmode="lin" valueType="num">
                                      <p:cBhvr>
                                        <p:cTn id="49" dur="1000" fill="hold"/>
                                        <p:tgtEl>
                                          <p:spTgt spid="12"/>
                                        </p:tgtEl>
                                        <p:attrNameLst>
                                          <p:attrName>ppt_x</p:attrName>
                                        </p:attrNameLst>
                                      </p:cBhvr>
                                      <p:tavLst>
                                        <p:tav tm="0">
                                          <p:val>
                                            <p:strVal val="#ppt_x"/>
                                          </p:val>
                                        </p:tav>
                                        <p:tav tm="100000">
                                          <p:val>
                                            <p:strVal val="#ppt_x"/>
                                          </p:val>
                                        </p:tav>
                                      </p:tavLst>
                                    </p:anim>
                                    <p:anim calcmode="lin" valueType="num">
                                      <p:cBhvr>
                                        <p:cTn id="5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ppt_x"/>
                                          </p:val>
                                        </p:tav>
                                        <p:tav tm="100000">
                                          <p:val>
                                            <p:strVal val="#ppt_x"/>
                                          </p:val>
                                        </p:tav>
                                      </p:tavLst>
                                    </p:anim>
                                    <p:anim calcmode="lin" valueType="num">
                                      <p:cBhvr additive="base">
                                        <p:cTn id="5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additive="base">
                                        <p:cTn id="61" dur="500" fill="hold"/>
                                        <p:tgtEl>
                                          <p:spTgt spid="5"/>
                                        </p:tgtEl>
                                        <p:attrNameLst>
                                          <p:attrName>ppt_x</p:attrName>
                                        </p:attrNameLst>
                                      </p:cBhvr>
                                      <p:tavLst>
                                        <p:tav tm="0">
                                          <p:val>
                                            <p:strVal val="#ppt_x"/>
                                          </p:val>
                                        </p:tav>
                                        <p:tav tm="100000">
                                          <p:val>
                                            <p:strVal val="#ppt_x"/>
                                          </p:val>
                                        </p:tav>
                                      </p:tavLst>
                                    </p:anim>
                                    <p:anim calcmode="lin" valueType="num">
                                      <p:cBhvr additive="base">
                                        <p:cTn id="6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ppt_x"/>
                                          </p:val>
                                        </p:tav>
                                        <p:tav tm="100000">
                                          <p:val>
                                            <p:strVal val="#ppt_x"/>
                                          </p:val>
                                        </p:tav>
                                      </p:tavLst>
                                    </p:anim>
                                    <p:anim calcmode="lin" valueType="num">
                                      <p:cBhvr additive="base">
                                        <p:cTn id="6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6" presetClass="emph" presetSubtype="0" fill="hold" grpId="1" nodeType="clickEffect">
                                  <p:stCondLst>
                                    <p:cond delay="0"/>
                                  </p:stCondLst>
                                  <p:iterate type="lt">
                                    <p:tmPct val="4000"/>
                                  </p:iterate>
                                  <p:childTnLst>
                                    <p:set>
                                      <p:cBhvr override="childStyle">
                                        <p:cTn id="72" dur="500" fill="hold"/>
                                        <p:tgtEl>
                                          <p:spTgt spid="9"/>
                                        </p:tgtEl>
                                        <p:attrNameLst>
                                          <p:attrName>style.color</p:attrName>
                                        </p:attrNameLst>
                                      </p:cBhvr>
                                      <p:to>
                                        <p:clrVal>
                                          <a:srgbClr val="B41706"/>
                                        </p:clrVal>
                                      </p:to>
                                    </p:set>
                                    <p:set>
                                      <p:cBhvr>
                                        <p:cTn id="73" dur="500" fill="hold"/>
                                        <p:tgtEl>
                                          <p:spTgt spid="9"/>
                                        </p:tgtEl>
                                        <p:attrNameLst>
                                          <p:attrName>fillcolor</p:attrName>
                                        </p:attrNameLst>
                                      </p:cBhvr>
                                      <p:to>
                                        <p:clrVal>
                                          <a:srgbClr val="B41706"/>
                                        </p:clrVal>
                                      </p:to>
                                    </p:set>
                                    <p:set>
                                      <p:cBhvr>
                                        <p:cTn id="74" dur="500" fill="hold"/>
                                        <p:tgtEl>
                                          <p:spTgt spid="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3" grpId="0">
        <p:bldAsOne/>
      </p:bldGraphic>
      <p:bldP spid="2" grpId="0" animBg="1"/>
      <p:bldP spid="5" grpId="0" animBg="1"/>
      <p:bldP spid="6" grpId="0" animBg="1"/>
      <p:bldP spid="8" grpId="0"/>
      <p:bldP spid="9" grpId="0"/>
      <p:bldP spid="9" grpId="1"/>
      <p:bldP spid="10"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63600" y="786749"/>
            <a:ext cx="10464800" cy="1139825"/>
          </a:xfrm>
        </p:spPr>
        <p:txBody>
          <a:bodyPr wrap="square" anchor="t">
            <a:normAutofit/>
          </a:bodyPr>
          <a:lstStyle/>
          <a:p>
            <a:pPr>
              <a:lnSpc>
                <a:spcPct val="90000"/>
              </a:lnSpc>
            </a:pPr>
            <a:r>
              <a:rPr lang="en-GB" sz="4000" dirty="0">
                <a:effectLst>
                  <a:outerShdw blurRad="38100" dist="38100" dir="2700000" algn="tl">
                    <a:srgbClr val="000000">
                      <a:alpha val="43137"/>
                    </a:srgbClr>
                  </a:outerShdw>
                </a:effectLst>
              </a:rPr>
              <a:t>Why do we need to</a:t>
            </a:r>
            <a:r>
              <a:rPr lang="en-GB" sz="4000" dirty="0">
                <a:solidFill>
                  <a:srgbClr val="C00000"/>
                </a:solidFill>
                <a:effectLst>
                  <a:outerShdw blurRad="38100" dist="38100" dir="2700000" algn="tl">
                    <a:srgbClr val="000000">
                      <a:alpha val="43137"/>
                    </a:srgbClr>
                  </a:outerShdw>
                </a:effectLst>
              </a:rPr>
              <a:t> outline </a:t>
            </a:r>
            <a:r>
              <a:rPr lang="en-GB" sz="4000" dirty="0">
                <a:effectLst>
                  <a:outerShdw blurRad="38100" dist="38100" dir="2700000" algn="tl">
                    <a:srgbClr val="000000">
                      <a:alpha val="43137"/>
                    </a:srgbClr>
                  </a:outerShdw>
                </a:effectLst>
              </a:rPr>
              <a:t>our essay?</a:t>
            </a:r>
            <a:br>
              <a:rPr lang="en-GB" dirty="0"/>
            </a:br>
            <a:endParaRPr lang="en-US" b="1" dirty="0"/>
          </a:p>
        </p:txBody>
      </p:sp>
      <p:sp>
        <p:nvSpPr>
          <p:cNvPr id="6" name="Content Placeholder 5">
            <a:extLst>
              <a:ext uri="{FF2B5EF4-FFF2-40B4-BE49-F238E27FC236}">
                <a16:creationId xmlns:a16="http://schemas.microsoft.com/office/drawing/2014/main" id="{888DCECA-CDCE-F099-CC8B-37ABED624709}"/>
              </a:ext>
            </a:extLst>
          </p:cNvPr>
          <p:cNvSpPr>
            <a:spLocks noGrp="1"/>
          </p:cNvSpPr>
          <p:nvPr>
            <p:ph type="body" sz="half" idx="1"/>
          </p:nvPr>
        </p:nvSpPr>
        <p:spPr>
          <a:xfrm>
            <a:off x="4668521" y="2543856"/>
            <a:ext cx="6864350" cy="4454525"/>
          </a:xfrm>
        </p:spPr>
        <p:txBody>
          <a:bodyPr wrap="square" anchor="t">
            <a:normAutofit/>
          </a:bodyPr>
          <a:lstStyle/>
          <a:p>
            <a:pPr>
              <a:buFont typeface="Wingdings" panose="05000000000000000000" pitchFamily="2" charset="2"/>
              <a:buChar char="v"/>
            </a:pPr>
            <a:r>
              <a:rPr lang="en-US" sz="2800" dirty="0"/>
              <a:t>Helps you</a:t>
            </a:r>
            <a:r>
              <a:rPr lang="en-US" sz="2800" dirty="0">
                <a:solidFill>
                  <a:srgbClr val="FF0000"/>
                </a:solidFill>
              </a:rPr>
              <a:t> organize </a:t>
            </a:r>
            <a:r>
              <a:rPr lang="en-US" sz="2800" dirty="0"/>
              <a:t>your ideas </a:t>
            </a:r>
            <a:r>
              <a:rPr lang="en-US" altLang="zh-CN" sz="2800" dirty="0"/>
              <a:t>in a </a:t>
            </a:r>
            <a:r>
              <a:rPr lang="en-US" altLang="zh-CN" sz="2800" dirty="0">
                <a:solidFill>
                  <a:srgbClr val="FF0000"/>
                </a:solidFill>
              </a:rPr>
              <a:t>logical </a:t>
            </a:r>
            <a:r>
              <a:rPr lang="en-US" altLang="zh-CN" sz="2800" dirty="0"/>
              <a:t>manner</a:t>
            </a:r>
            <a:endParaRPr lang="en-US" sz="2800" dirty="0"/>
          </a:p>
          <a:p>
            <a:pPr>
              <a:buFont typeface="Wingdings" panose="05000000000000000000" pitchFamily="2" charset="2"/>
              <a:buChar char="v"/>
            </a:pPr>
            <a:r>
              <a:rPr lang="en-US" sz="2800" dirty="0"/>
              <a:t>Shows the</a:t>
            </a:r>
            <a:r>
              <a:rPr lang="en-US" sz="2800" dirty="0">
                <a:solidFill>
                  <a:srgbClr val="FF0000"/>
                </a:solidFill>
              </a:rPr>
              <a:t> relationships </a:t>
            </a:r>
            <a:r>
              <a:rPr lang="en-US" sz="2800" dirty="0"/>
              <a:t>among ideas in your writing</a:t>
            </a:r>
          </a:p>
          <a:p>
            <a:pPr>
              <a:buFont typeface="Wingdings" panose="05000000000000000000" pitchFamily="2" charset="2"/>
              <a:buChar char="v"/>
            </a:pPr>
            <a:r>
              <a:rPr lang="en-US" sz="2800" dirty="0"/>
              <a:t>Defines </a:t>
            </a:r>
            <a:r>
              <a:rPr lang="en-US" sz="2800" dirty="0">
                <a:solidFill>
                  <a:srgbClr val="FF0000"/>
                </a:solidFill>
              </a:rPr>
              <a:t>boundaries</a:t>
            </a:r>
            <a:r>
              <a:rPr lang="en-US" sz="2800" dirty="0"/>
              <a:t> between different ideas</a:t>
            </a:r>
          </a:p>
          <a:p>
            <a:pPr>
              <a:buFont typeface="Wingdings" panose="05000000000000000000" pitchFamily="2" charset="2"/>
              <a:buChar char="v"/>
            </a:pPr>
            <a:endParaRPr lang="en-US" sz="2800" dirty="0"/>
          </a:p>
          <a:p>
            <a:endParaRPr lang="en-GB" dirty="0"/>
          </a:p>
        </p:txBody>
      </p:sp>
      <p:pic>
        <p:nvPicPr>
          <p:cNvPr id="8" name="Picture 7" descr="http://timswords.com/wp-content/uploads/2012/11/map_heretothere.png">
            <a:extLst>
              <a:ext uri="{FF2B5EF4-FFF2-40B4-BE49-F238E27FC236}">
                <a16:creationId xmlns:a16="http://schemas.microsoft.com/office/drawing/2014/main" id="{F14361FA-D5F2-4CA1-7A82-533914DFA46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597" b="22272"/>
          <a:stretch/>
        </p:blipFill>
        <p:spPr bwMode="auto">
          <a:xfrm>
            <a:off x="1018120" y="2224117"/>
            <a:ext cx="3226856" cy="3148590"/>
          </a:xfrm>
          <a:prstGeom prst="rect">
            <a:avLst/>
          </a:prstGeom>
          <a:solidFill>
            <a:srgbClr val="FFFFFF"/>
          </a:solidFill>
        </p:spPr>
      </p:pic>
      <p:sp>
        <p:nvSpPr>
          <p:cNvPr id="15" name="Slide Number Placeholder 4">
            <a:extLst>
              <a:ext uri="{FF2B5EF4-FFF2-40B4-BE49-F238E27FC236}">
                <a16:creationId xmlns:a16="http://schemas.microsoft.com/office/drawing/2014/main" id="{F30290C1-2076-86C1-A15F-4AE3B065E740}"/>
              </a:ext>
            </a:extLst>
          </p:cNvPr>
          <p:cNvSpPr>
            <a:spLocks noGrp="1"/>
          </p:cNvSpPr>
          <p:nvPr>
            <p:ph type="sldNum" sz="quarter" idx="10"/>
          </p:nvPr>
        </p:nvSpPr>
        <p:spPr>
          <a:xfrm>
            <a:off x="8534400" y="6243638"/>
            <a:ext cx="2844800" cy="457200"/>
          </a:xfrm>
        </p:spPr>
        <p:txBody>
          <a:bodyPr/>
          <a:lstStyle/>
          <a:p>
            <a:pPr>
              <a:spcAft>
                <a:spcPts val="600"/>
              </a:spcAft>
              <a:defRPr/>
            </a:pPr>
            <a:fld id="{C5787EE2-267B-41C9-B42A-2A2AF6E94E97}" type="slidenum">
              <a:rPr lang="en-US" altLang="zh-CN"/>
              <a:pPr>
                <a:spcAft>
                  <a:spcPts val="600"/>
                </a:spcAft>
                <a:defRPr/>
              </a:pPr>
              <a:t>31</a:t>
            </a:fld>
            <a:endParaRPr lang="en-US" altLang="zh-CN"/>
          </a:p>
        </p:txBody>
      </p:sp>
    </p:spTree>
    <p:extLst>
      <p:ext uri="{BB962C8B-B14F-4D97-AF65-F5344CB8AC3E}">
        <p14:creationId xmlns:p14="http://schemas.microsoft.com/office/powerpoint/2010/main" val="370376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fade">
                                      <p:cBhvr>
                                        <p:cTn id="20" dur="1000"/>
                                        <p:tgtEl>
                                          <p:spTgt spid="6">
                                            <p:txEl>
                                              <p:pRg st="0" end="0"/>
                                            </p:txEl>
                                          </p:spTgt>
                                        </p:tgtEl>
                                      </p:cBhvr>
                                    </p:animEffect>
                                    <p:anim calcmode="lin" valueType="num">
                                      <p:cBhvr>
                                        <p:cTn id="21"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Effect transition="in" filter="fade">
                                      <p:cBhvr>
                                        <p:cTn id="25" dur="1000"/>
                                        <p:tgtEl>
                                          <p:spTgt spid="6">
                                            <p:txEl>
                                              <p:pRg st="1" end="1"/>
                                            </p:txEl>
                                          </p:spTgt>
                                        </p:tgtEl>
                                      </p:cBhvr>
                                    </p:animEffect>
                                    <p:anim calcmode="lin" valueType="num">
                                      <p:cBhvr>
                                        <p:cTn id="26"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6">
                                            <p:txEl>
                                              <p:pRg st="1" end="1"/>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Effect transition="in" filter="fade">
                                      <p:cBhvr>
                                        <p:cTn id="30" dur="1000"/>
                                        <p:tgtEl>
                                          <p:spTgt spid="6">
                                            <p:txEl>
                                              <p:pRg st="2" end="2"/>
                                            </p:txEl>
                                          </p:spTgt>
                                        </p:tgtEl>
                                      </p:cBhvr>
                                    </p:animEffect>
                                    <p:anim calcmode="lin" valueType="num">
                                      <p:cBhvr>
                                        <p:cTn id="31"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88D4C-A5AF-4F18-ACE2-17AAF8BAAE08}"/>
              </a:ext>
            </a:extLst>
          </p:cNvPr>
          <p:cNvSpPr>
            <a:spLocks noGrp="1"/>
          </p:cNvSpPr>
          <p:nvPr>
            <p:ph type="title"/>
          </p:nvPr>
        </p:nvSpPr>
        <p:spPr/>
        <p:txBody>
          <a:bodyPr>
            <a:normAutofit/>
          </a:bodyPr>
          <a:lstStyle/>
          <a:p>
            <a:r>
              <a:rPr lang="en-US" sz="4400" dirty="0">
                <a:solidFill>
                  <a:schemeClr val="tx2"/>
                </a:solidFill>
                <a:effectLst>
                  <a:outerShdw blurRad="38100" dist="38100" dir="2700000" algn="tl">
                    <a:srgbClr val="000000">
                      <a:alpha val="43137"/>
                    </a:srgbClr>
                  </a:outerShdw>
                </a:effectLst>
              </a:rPr>
              <a:t>How can we write an outline?</a:t>
            </a:r>
            <a:endParaRPr lang="en-GB" sz="4400" dirty="0">
              <a:solidFill>
                <a:schemeClr val="tx2"/>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0572220-6B66-4930-AC07-37246DAB5D92}"/>
              </a:ext>
            </a:extLst>
          </p:cNvPr>
          <p:cNvSpPr>
            <a:spLocks noGrp="1"/>
          </p:cNvSpPr>
          <p:nvPr>
            <p:ph idx="1"/>
          </p:nvPr>
        </p:nvSpPr>
        <p:spPr>
          <a:xfrm>
            <a:off x="838200" y="1593718"/>
            <a:ext cx="10515600" cy="4251960"/>
          </a:xfrm>
        </p:spPr>
        <p:txBody>
          <a:bodyPr>
            <a:normAutofit/>
          </a:bodyPr>
          <a:lstStyle/>
          <a:p>
            <a:pPr marL="514350" indent="-514350">
              <a:lnSpc>
                <a:spcPct val="110000"/>
              </a:lnSpc>
              <a:buFont typeface="+mj-lt"/>
              <a:buAutoNum type="arabicPeriod"/>
            </a:pPr>
            <a:r>
              <a:rPr lang="en-US" sz="3000" dirty="0"/>
              <a:t>Identify your </a:t>
            </a:r>
            <a:r>
              <a:rPr lang="en-US" sz="3000" dirty="0">
                <a:solidFill>
                  <a:srgbClr val="FF0000"/>
                </a:solidFill>
              </a:rPr>
              <a:t>topic</a:t>
            </a:r>
            <a:r>
              <a:rPr lang="en-US" sz="3000" dirty="0"/>
              <a:t> </a:t>
            </a:r>
            <a:r>
              <a:rPr lang="en-US" altLang="zh-CN" sz="3000" dirty="0"/>
              <a:t>and</a:t>
            </a:r>
            <a:r>
              <a:rPr lang="en-US" sz="3000" dirty="0"/>
              <a:t> </a:t>
            </a:r>
            <a:r>
              <a:rPr lang="en-US" sz="3000" dirty="0">
                <a:solidFill>
                  <a:srgbClr val="FF0000"/>
                </a:solidFill>
              </a:rPr>
              <a:t>thesis statement</a:t>
            </a:r>
            <a:endParaRPr lang="en-US" sz="3000" dirty="0"/>
          </a:p>
          <a:p>
            <a:pPr marL="514350" indent="-514350">
              <a:lnSpc>
                <a:spcPct val="110000"/>
              </a:lnSpc>
              <a:buFont typeface="+mj-lt"/>
              <a:buAutoNum type="arabicPeriod"/>
            </a:pPr>
            <a:r>
              <a:rPr lang="en-US" sz="3000" dirty="0"/>
              <a:t>Brainstorm: list all the ideas that you can think of about the chosen topic</a:t>
            </a:r>
          </a:p>
          <a:p>
            <a:pPr marL="514350" indent="-514350">
              <a:lnSpc>
                <a:spcPct val="110000"/>
              </a:lnSpc>
              <a:buFont typeface="+mj-lt"/>
              <a:buAutoNum type="arabicPeriod"/>
            </a:pPr>
            <a:r>
              <a:rPr lang="en-US" sz="3000" dirty="0"/>
              <a:t>Decide what </a:t>
            </a:r>
            <a:r>
              <a:rPr lang="en-US" sz="3000" dirty="0">
                <a:solidFill>
                  <a:srgbClr val="FF0000"/>
                </a:solidFill>
              </a:rPr>
              <a:t>points </a:t>
            </a:r>
            <a:r>
              <a:rPr lang="en-US" sz="3000" dirty="0"/>
              <a:t>you would like to discuss in your paper</a:t>
            </a:r>
          </a:p>
          <a:p>
            <a:pPr marL="514350" indent="-514350">
              <a:lnSpc>
                <a:spcPct val="110000"/>
              </a:lnSpc>
              <a:buFont typeface="+mj-lt"/>
              <a:buAutoNum type="arabicPeriod"/>
            </a:pPr>
            <a:r>
              <a:rPr lang="en-US" sz="3000" dirty="0"/>
              <a:t>Put your points in </a:t>
            </a:r>
            <a:r>
              <a:rPr lang="en-US" sz="3000" dirty="0">
                <a:solidFill>
                  <a:srgbClr val="FF0000"/>
                </a:solidFill>
              </a:rPr>
              <a:t>logical, numerical </a:t>
            </a:r>
            <a:r>
              <a:rPr lang="en-US" sz="3000" dirty="0"/>
              <a:t>order so that each point connects back to your main point</a:t>
            </a:r>
          </a:p>
          <a:p>
            <a:pPr marL="514350" indent="-514350">
              <a:lnSpc>
                <a:spcPct val="110000"/>
              </a:lnSpc>
              <a:buFont typeface="+mj-lt"/>
              <a:buAutoNum type="arabicPeriod"/>
            </a:pPr>
            <a:r>
              <a:rPr lang="en-US" sz="3000" dirty="0"/>
              <a:t>Write possible</a:t>
            </a:r>
            <a:r>
              <a:rPr lang="en-US" sz="3000" dirty="0">
                <a:solidFill>
                  <a:srgbClr val="FF0000"/>
                </a:solidFill>
              </a:rPr>
              <a:t> transitions </a:t>
            </a:r>
            <a:r>
              <a:rPr lang="en-US" sz="3000" dirty="0"/>
              <a:t>between paragraphs (optional)</a:t>
            </a:r>
          </a:p>
          <a:p>
            <a:endParaRPr lang="en-GB" sz="2200" dirty="0"/>
          </a:p>
        </p:txBody>
      </p:sp>
    </p:spTree>
    <p:extLst>
      <p:ext uri="{BB962C8B-B14F-4D97-AF65-F5344CB8AC3E}">
        <p14:creationId xmlns:p14="http://schemas.microsoft.com/office/powerpoint/2010/main" val="208636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AC173-9ED0-46D8-8988-4EE577B7B487}"/>
              </a:ext>
            </a:extLst>
          </p:cNvPr>
          <p:cNvSpPr>
            <a:spLocks noGrp="1"/>
          </p:cNvSpPr>
          <p:nvPr>
            <p:ph type="title"/>
          </p:nvPr>
        </p:nvSpPr>
        <p:spPr/>
        <p:txBody>
          <a:bodyPr/>
          <a:lstStyle/>
          <a:p>
            <a:r>
              <a:rPr lang="en-US" sz="4000" dirty="0"/>
              <a:t>Task 3 Outlining a topic</a:t>
            </a:r>
            <a:endParaRPr lang="en-GB" sz="4000" dirty="0"/>
          </a:p>
        </p:txBody>
      </p:sp>
      <p:sp>
        <p:nvSpPr>
          <p:cNvPr id="3" name="Content Placeholder 2">
            <a:extLst>
              <a:ext uri="{FF2B5EF4-FFF2-40B4-BE49-F238E27FC236}">
                <a16:creationId xmlns:a16="http://schemas.microsoft.com/office/drawing/2014/main" id="{C6FD42EA-018A-4E86-98B2-C40B9D36C5D3}"/>
              </a:ext>
            </a:extLst>
          </p:cNvPr>
          <p:cNvSpPr>
            <a:spLocks noGrp="1"/>
          </p:cNvSpPr>
          <p:nvPr>
            <p:ph idx="1"/>
          </p:nvPr>
        </p:nvSpPr>
        <p:spPr>
          <a:xfrm>
            <a:off x="812800" y="1623966"/>
            <a:ext cx="10464800" cy="1598205"/>
          </a:xfrm>
        </p:spPr>
        <p:txBody>
          <a:bodyPr/>
          <a:lstStyle/>
          <a:p>
            <a:r>
              <a:rPr lang="en-US" sz="3200" dirty="0"/>
              <a:t>Write an outline for the topic ‘</a:t>
            </a:r>
            <a:r>
              <a:rPr lang="en-US" sz="3200" b="1" dirty="0"/>
              <a:t>Effects of Technology on Our Lives</a:t>
            </a:r>
            <a:r>
              <a:rPr lang="en-US" sz="3200" dirty="0"/>
              <a:t>’ with the help of:</a:t>
            </a:r>
          </a:p>
          <a:p>
            <a:endParaRPr lang="en-US" sz="2800" dirty="0"/>
          </a:p>
          <a:p>
            <a:pPr marL="0" indent="0">
              <a:buNone/>
            </a:pPr>
            <a:endParaRPr lang="en-GB" dirty="0"/>
          </a:p>
        </p:txBody>
      </p:sp>
      <p:sp>
        <p:nvSpPr>
          <p:cNvPr id="5" name="TextBox 4">
            <a:extLst>
              <a:ext uri="{FF2B5EF4-FFF2-40B4-BE49-F238E27FC236}">
                <a16:creationId xmlns:a16="http://schemas.microsoft.com/office/drawing/2014/main" id="{56F0E189-40B1-A6CA-99A2-A02DC2A1151F}"/>
              </a:ext>
            </a:extLst>
          </p:cNvPr>
          <p:cNvSpPr txBox="1"/>
          <p:nvPr/>
        </p:nvSpPr>
        <p:spPr>
          <a:xfrm>
            <a:off x="3265714" y="3635830"/>
            <a:ext cx="6096000" cy="923330"/>
          </a:xfrm>
          <a:prstGeom prst="rect">
            <a:avLst/>
          </a:prstGeom>
          <a:noFill/>
        </p:spPr>
        <p:txBody>
          <a:bodyPr wrap="square">
            <a:spAutoFit/>
          </a:bodyPr>
          <a:lstStyle/>
          <a:p>
            <a:pPr marL="0" indent="0">
              <a:buNone/>
            </a:pPr>
            <a:r>
              <a:rPr lang="en-US" sz="5400" dirty="0">
                <a:latin typeface="Times New Roman" panose="02020603050405020304" pitchFamily="18" charset="0"/>
                <a:cs typeface="Times New Roman" panose="02020603050405020304" pitchFamily="18" charset="0"/>
                <a:hlinkClick r:id="rId3" action="ppaction://hlinkfile"/>
              </a:rPr>
              <a:t>An outline template </a:t>
            </a:r>
            <a:endParaRPr lang="en-US"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70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917D58-5504-4B6D-9530-9F68CD1D1DFA}"/>
              </a:ext>
            </a:extLst>
          </p:cNvPr>
          <p:cNvSpPr>
            <a:spLocks noGrp="1"/>
          </p:cNvSpPr>
          <p:nvPr>
            <p:ph idx="1"/>
          </p:nvPr>
        </p:nvSpPr>
        <p:spPr>
          <a:xfrm>
            <a:off x="1515202" y="87094"/>
            <a:ext cx="10676798" cy="593352"/>
          </a:xfrm>
        </p:spPr>
        <p:txBody>
          <a:bodyPr vert="horz" lIns="91440" tIns="45720" rIns="91440" bIns="45720" rtlCol="0">
            <a:normAutofit/>
          </a:bodyPr>
          <a:lstStyle/>
          <a:p>
            <a:pPr marL="0" indent="0">
              <a:buNone/>
            </a:pPr>
            <a:r>
              <a:rPr lang="en-US" sz="2400" b="1" dirty="0">
                <a:latin typeface="Times New Roman" panose="02020603050405020304" pitchFamily="18" charset="0"/>
                <a:cs typeface="Times New Roman" panose="02020603050405020304" pitchFamily="18" charset="0"/>
              </a:rPr>
              <a:t>Title: Some Positive Effects of Computers on Society (GW5, p. 32)</a:t>
            </a:r>
          </a:p>
        </p:txBody>
      </p:sp>
      <p:pic>
        <p:nvPicPr>
          <p:cNvPr id="6" name="Picture 5" descr="Graphical user interface, text, application, email&#10;&#10;Description automatically generated">
            <a:extLst>
              <a:ext uri="{FF2B5EF4-FFF2-40B4-BE49-F238E27FC236}">
                <a16:creationId xmlns:a16="http://schemas.microsoft.com/office/drawing/2014/main" id="{3096BE26-FFD6-45D0-B53D-23C6D064E3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733" y="589564"/>
            <a:ext cx="10676798" cy="6267385"/>
          </a:xfrm>
          <a:prstGeom prst="rect">
            <a:avLst/>
          </a:prstGeom>
        </p:spPr>
      </p:pic>
    </p:spTree>
    <p:extLst>
      <p:ext uri="{BB962C8B-B14F-4D97-AF65-F5344CB8AC3E}">
        <p14:creationId xmlns:p14="http://schemas.microsoft.com/office/powerpoint/2010/main" val="3237510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7743061-58E0-4B6D-9976-728F57FC7860}"/>
              </a:ext>
            </a:extLst>
          </p:cNvPr>
          <p:cNvSpPr>
            <a:spLocks noGrp="1"/>
          </p:cNvSpPr>
          <p:nvPr>
            <p:ph type="title"/>
          </p:nvPr>
        </p:nvSpPr>
        <p:spPr/>
        <p:txBody>
          <a:bodyPr/>
          <a:lstStyle/>
          <a:p>
            <a:r>
              <a:rPr lang="en-GB" dirty="0"/>
              <a:t>Possible thesis statement</a:t>
            </a:r>
          </a:p>
        </p:txBody>
      </p:sp>
      <p:sp>
        <p:nvSpPr>
          <p:cNvPr id="3" name="Content Placeholder 2">
            <a:extLst>
              <a:ext uri="{FF2B5EF4-FFF2-40B4-BE49-F238E27FC236}">
                <a16:creationId xmlns:a16="http://schemas.microsoft.com/office/drawing/2014/main" id="{35519094-B6F2-48A7-9F41-5EE02D470952}"/>
              </a:ext>
            </a:extLst>
          </p:cNvPr>
          <p:cNvSpPr>
            <a:spLocks noGrp="1"/>
          </p:cNvSpPr>
          <p:nvPr>
            <p:ph idx="1"/>
          </p:nvPr>
        </p:nvSpPr>
        <p:spPr>
          <a:xfrm>
            <a:off x="716455" y="1500187"/>
            <a:ext cx="10759090" cy="4351338"/>
          </a:xfrm>
        </p:spPr>
        <p:txBody>
          <a:bodyPr/>
          <a:lstStyle/>
          <a:p>
            <a:pPr marL="0" indent="0">
              <a:buNone/>
            </a:pPr>
            <a:r>
              <a:rPr lang="en-US" sz="3200" b="1" dirty="0">
                <a:latin typeface="Times New Roman" panose="02020603050405020304" pitchFamily="18" charset="0"/>
                <a:cs typeface="Times New Roman" panose="02020603050405020304" pitchFamily="18" charset="0"/>
              </a:rPr>
              <a:t>Topic:</a:t>
            </a:r>
            <a:r>
              <a:rPr lang="en-US" sz="3200" dirty="0"/>
              <a:t> ‘</a:t>
            </a:r>
            <a:r>
              <a:rPr lang="en-US" sz="3200" b="1" dirty="0"/>
              <a:t>Effects of Technology on Our Lives</a:t>
            </a:r>
            <a:r>
              <a:rPr lang="en-US" sz="3200" dirty="0"/>
              <a:t>’</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sz="3200" dirty="0"/>
              <a:t>The</a:t>
            </a:r>
            <a:r>
              <a:rPr lang="en-US" sz="3200" dirty="0">
                <a:solidFill>
                  <a:srgbClr val="002673"/>
                </a:solidFill>
              </a:rPr>
              <a:t> pervasive </a:t>
            </a:r>
            <a:r>
              <a:rPr lang="en-US" sz="3200" dirty="0"/>
              <a:t>influence of technology has brought about significant changes in our lives, fostering </a:t>
            </a:r>
            <a:r>
              <a:rPr lang="en-US" sz="3200" dirty="0">
                <a:solidFill>
                  <a:srgbClr val="FF0000"/>
                </a:solidFill>
              </a:rPr>
              <a:t>better social connections </a:t>
            </a:r>
            <a:r>
              <a:rPr lang="en-US" sz="3200" dirty="0"/>
              <a:t>and </a:t>
            </a:r>
            <a:r>
              <a:rPr lang="en-US" sz="3200" dirty="0">
                <a:solidFill>
                  <a:srgbClr val="FF0000"/>
                </a:solidFill>
              </a:rPr>
              <a:t>convenience</a:t>
            </a:r>
            <a:r>
              <a:rPr lang="en-US" sz="3200" dirty="0"/>
              <a:t> </a:t>
            </a:r>
            <a:r>
              <a:rPr lang="en-US" sz="3200" dirty="0">
                <a:solidFill>
                  <a:srgbClr val="FF0000"/>
                </a:solidFill>
              </a:rPr>
              <a:t>in the workplace </a:t>
            </a:r>
            <a:r>
              <a:rPr lang="en-US" sz="3200" dirty="0"/>
              <a:t>and providing more </a:t>
            </a:r>
            <a:r>
              <a:rPr lang="en-US" sz="3200" dirty="0">
                <a:solidFill>
                  <a:srgbClr val="FF0000"/>
                </a:solidFill>
              </a:rPr>
              <a:t>entertainment options</a:t>
            </a:r>
            <a:r>
              <a:rPr lang="en-US" sz="3200" dirty="0"/>
              <a:t>. However, it is crucial to recognize the adverse effects of technology, including </a:t>
            </a:r>
            <a:r>
              <a:rPr lang="en-US" sz="3200" dirty="0">
                <a:solidFill>
                  <a:srgbClr val="FF0000"/>
                </a:solidFill>
              </a:rPr>
              <a:t>increased screen time</a:t>
            </a:r>
            <a:r>
              <a:rPr lang="en-US" sz="3200" dirty="0"/>
              <a:t> and the </a:t>
            </a:r>
            <a:r>
              <a:rPr lang="en-US" sz="3200" dirty="0">
                <a:solidFill>
                  <a:srgbClr val="FF0000"/>
                </a:solidFill>
              </a:rPr>
              <a:t>erosion of privacy in the digital age. </a:t>
            </a:r>
          </a:p>
          <a:p>
            <a:pPr marL="0" indent="0">
              <a:buNone/>
            </a:pPr>
            <a:endParaRPr lang="en-GB" sz="2800" dirty="0"/>
          </a:p>
        </p:txBody>
      </p:sp>
    </p:spTree>
    <p:extLst>
      <p:ext uri="{BB962C8B-B14F-4D97-AF65-F5344CB8AC3E}">
        <p14:creationId xmlns:p14="http://schemas.microsoft.com/office/powerpoint/2010/main" val="37059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63ED02E-62DF-4313-97C9-8176FCE91927}"/>
              </a:ext>
            </a:extLst>
          </p:cNvPr>
          <p:cNvSpPr>
            <a:spLocks noGrp="1"/>
          </p:cNvSpPr>
          <p:nvPr>
            <p:ph type="title"/>
          </p:nvPr>
        </p:nvSpPr>
        <p:spPr/>
        <p:txBody>
          <a:bodyPr/>
          <a:lstStyle/>
          <a:p>
            <a:r>
              <a:rPr lang="en-GB" dirty="0"/>
              <a:t>Possible topic sentences</a:t>
            </a:r>
          </a:p>
        </p:txBody>
      </p:sp>
      <p:sp>
        <p:nvSpPr>
          <p:cNvPr id="7" name="Content Placeholder 6">
            <a:extLst>
              <a:ext uri="{FF2B5EF4-FFF2-40B4-BE49-F238E27FC236}">
                <a16:creationId xmlns:a16="http://schemas.microsoft.com/office/drawing/2014/main" id="{007AD4EF-4842-F55C-F8D3-234001489F81}"/>
              </a:ext>
            </a:extLst>
          </p:cNvPr>
          <p:cNvSpPr>
            <a:spLocks noGrp="1"/>
          </p:cNvSpPr>
          <p:nvPr>
            <p:ph idx="1"/>
          </p:nvPr>
        </p:nvSpPr>
        <p:spPr>
          <a:xfrm>
            <a:off x="667657" y="1366927"/>
            <a:ext cx="10464800" cy="4443460"/>
          </a:xfrm>
        </p:spPr>
        <p:txBody>
          <a:bodyPr/>
          <a:lstStyle/>
          <a:p>
            <a:pPr algn="l">
              <a:buFont typeface="+mj-lt"/>
              <a:buAutoNum type="arabicPeriod"/>
            </a:pPr>
            <a:r>
              <a:rPr lang="en-US" b="1" i="0" dirty="0">
                <a:solidFill>
                  <a:srgbClr val="003399"/>
                </a:solidFill>
                <a:effectLst/>
              </a:rPr>
              <a:t>Topic Sentence 1: </a:t>
            </a:r>
            <a:r>
              <a:rPr lang="en-US" b="0" i="0" dirty="0">
                <a:solidFill>
                  <a:srgbClr val="003399"/>
                </a:solidFill>
                <a:effectLst/>
              </a:rPr>
              <a:t>The integration of technology in our daily lives has redefined our</a:t>
            </a:r>
            <a:r>
              <a:rPr lang="en-US" b="0" i="0" dirty="0">
                <a:solidFill>
                  <a:srgbClr val="FF0000"/>
                </a:solidFill>
                <a:effectLst/>
              </a:rPr>
              <a:t> relationships</a:t>
            </a:r>
            <a:r>
              <a:rPr lang="en-US" b="0" i="0" dirty="0">
                <a:solidFill>
                  <a:srgbClr val="003399"/>
                </a:solidFill>
                <a:effectLst/>
              </a:rPr>
              <a:t>, transforming the way we </a:t>
            </a:r>
            <a:r>
              <a:rPr lang="en-US" b="0" i="0" dirty="0">
                <a:solidFill>
                  <a:srgbClr val="FF0000"/>
                </a:solidFill>
                <a:effectLst/>
              </a:rPr>
              <a:t>exchange information</a:t>
            </a:r>
            <a:r>
              <a:rPr lang="en-US" b="0" i="0" dirty="0">
                <a:solidFill>
                  <a:srgbClr val="003399"/>
                </a:solidFill>
                <a:effectLst/>
              </a:rPr>
              <a:t> and ideas and leading to </a:t>
            </a:r>
            <a:r>
              <a:rPr lang="en-US" b="0" i="0" dirty="0">
                <a:solidFill>
                  <a:srgbClr val="FF0000"/>
                </a:solidFill>
                <a:effectLst/>
              </a:rPr>
              <a:t>increased connectivity.</a:t>
            </a:r>
            <a:r>
              <a:rPr lang="en-US" b="0" i="0" dirty="0">
                <a:solidFill>
                  <a:srgbClr val="003399"/>
                </a:solidFill>
                <a:effectLst/>
              </a:rPr>
              <a:t> </a:t>
            </a:r>
          </a:p>
          <a:p>
            <a:pPr algn="l">
              <a:buFont typeface="+mj-lt"/>
              <a:buAutoNum type="arabicPeriod"/>
            </a:pPr>
            <a:r>
              <a:rPr lang="en-US" b="1" i="0" dirty="0">
                <a:solidFill>
                  <a:srgbClr val="003399"/>
                </a:solidFill>
                <a:effectLst/>
              </a:rPr>
              <a:t>Topic Sentence 2</a:t>
            </a:r>
            <a:r>
              <a:rPr lang="en-US" b="0" i="0" dirty="0">
                <a:solidFill>
                  <a:srgbClr val="003399"/>
                </a:solidFill>
                <a:effectLst/>
              </a:rPr>
              <a:t>: The influence of technology on work environments has led to increased </a:t>
            </a:r>
            <a:r>
              <a:rPr lang="en-US" b="0" i="0" dirty="0">
                <a:solidFill>
                  <a:srgbClr val="FF0000"/>
                </a:solidFill>
                <a:effectLst/>
              </a:rPr>
              <a:t>flexibility in the workplace</a:t>
            </a:r>
            <a:r>
              <a:rPr lang="en-US" b="0" i="0" dirty="0">
                <a:solidFill>
                  <a:srgbClr val="003399"/>
                </a:solidFill>
                <a:effectLst/>
              </a:rPr>
              <a:t>, so people need to continuously adapt to the evolving digital tools and platforms.</a:t>
            </a:r>
          </a:p>
          <a:p>
            <a:pPr algn="l">
              <a:buFont typeface="+mj-lt"/>
              <a:buAutoNum type="arabicPeriod"/>
            </a:pPr>
            <a:r>
              <a:rPr lang="en-US" b="1" i="0" dirty="0">
                <a:solidFill>
                  <a:srgbClr val="003399"/>
                </a:solidFill>
                <a:effectLst/>
              </a:rPr>
              <a:t>Topic Sentence 3: </a:t>
            </a:r>
            <a:r>
              <a:rPr lang="en-US" b="0" i="0" dirty="0">
                <a:solidFill>
                  <a:srgbClr val="003399"/>
                </a:solidFill>
                <a:effectLst/>
              </a:rPr>
              <a:t>Technology has reshaped </a:t>
            </a:r>
            <a:r>
              <a:rPr lang="en-US" b="0" i="0" dirty="0">
                <a:solidFill>
                  <a:srgbClr val="FF0000"/>
                </a:solidFill>
                <a:effectLst/>
              </a:rPr>
              <a:t>leisure activities</a:t>
            </a:r>
            <a:r>
              <a:rPr lang="en-US" b="0" i="0" dirty="0">
                <a:solidFill>
                  <a:srgbClr val="003399"/>
                </a:solidFill>
                <a:effectLst/>
              </a:rPr>
              <a:t>, providing new avenues for entertainment, such as streaming services and virtual reality experiences.</a:t>
            </a:r>
          </a:p>
          <a:p>
            <a:pPr algn="l">
              <a:buFont typeface="+mj-lt"/>
              <a:buAutoNum type="arabicPeriod"/>
            </a:pPr>
            <a:r>
              <a:rPr lang="en-US" b="1" dirty="0">
                <a:solidFill>
                  <a:srgbClr val="003399"/>
                </a:solidFill>
              </a:rPr>
              <a:t>Topic sentence 4: </a:t>
            </a:r>
            <a:r>
              <a:rPr lang="en-US" dirty="0">
                <a:solidFill>
                  <a:srgbClr val="003399"/>
                </a:solidFill>
              </a:rPr>
              <a:t>However, it is crucial to recognize that technology also carries some negative effects, such as </a:t>
            </a:r>
            <a:r>
              <a:rPr lang="en-US" b="0" i="0" dirty="0">
                <a:solidFill>
                  <a:srgbClr val="FF0000"/>
                </a:solidFill>
                <a:effectLst/>
              </a:rPr>
              <a:t>excessive screen time </a:t>
            </a:r>
            <a:r>
              <a:rPr lang="en-US" b="0" i="0" dirty="0">
                <a:solidFill>
                  <a:srgbClr val="003399"/>
                </a:solidFill>
                <a:effectLst/>
              </a:rPr>
              <a:t>and </a:t>
            </a:r>
            <a:r>
              <a:rPr lang="en-US" b="0" i="0" dirty="0">
                <a:solidFill>
                  <a:srgbClr val="FF0000"/>
                </a:solidFill>
                <a:effectLst/>
              </a:rPr>
              <a:t>the invasion of privacy</a:t>
            </a:r>
            <a:endParaRPr lang="en-GB" dirty="0">
              <a:solidFill>
                <a:srgbClr val="FF0000"/>
              </a:solidFill>
            </a:endParaRPr>
          </a:p>
        </p:txBody>
      </p:sp>
      <p:sp>
        <p:nvSpPr>
          <p:cNvPr id="5" name="Slide Number Placeholder 4">
            <a:extLst>
              <a:ext uri="{FF2B5EF4-FFF2-40B4-BE49-F238E27FC236}">
                <a16:creationId xmlns:a16="http://schemas.microsoft.com/office/drawing/2014/main" id="{26888D7E-4867-A255-6792-A2D053D6AE68}"/>
              </a:ext>
            </a:extLst>
          </p:cNvPr>
          <p:cNvSpPr>
            <a:spLocks noGrp="1"/>
          </p:cNvSpPr>
          <p:nvPr>
            <p:ph type="sldNum" sz="quarter" idx="10"/>
          </p:nvPr>
        </p:nvSpPr>
        <p:spPr/>
        <p:txBody>
          <a:bodyPr/>
          <a:lstStyle/>
          <a:p>
            <a:pPr>
              <a:defRPr/>
            </a:pPr>
            <a:fld id="{983A5E06-2B7B-4104-9476-6EE1C9B28290}" type="slidenum">
              <a:rPr lang="en-US" altLang="zh-CN" smtClean="0"/>
              <a:pPr>
                <a:defRPr/>
              </a:pPr>
              <a:t>36</a:t>
            </a:fld>
            <a:endParaRPr lang="en-US" altLang="zh-CN"/>
          </a:p>
        </p:txBody>
      </p:sp>
    </p:spTree>
    <p:extLst>
      <p:ext uri="{BB962C8B-B14F-4D97-AF65-F5344CB8AC3E}">
        <p14:creationId xmlns:p14="http://schemas.microsoft.com/office/powerpoint/2010/main" val="2498830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28A5AD-0883-4BD5-C2A3-3D3EEA1F664E}"/>
              </a:ext>
            </a:extLst>
          </p:cNvPr>
          <p:cNvSpPr>
            <a:spLocks noGrp="1"/>
          </p:cNvSpPr>
          <p:nvPr>
            <p:ph type="title"/>
          </p:nvPr>
        </p:nvSpPr>
        <p:spPr/>
        <p:txBody>
          <a:bodyPr/>
          <a:lstStyle/>
          <a:p>
            <a:r>
              <a:rPr lang="en-GB" dirty="0"/>
              <a:t>References</a:t>
            </a:r>
          </a:p>
        </p:txBody>
      </p:sp>
      <p:sp>
        <p:nvSpPr>
          <p:cNvPr id="4" name="Content Placeholder 3">
            <a:extLst>
              <a:ext uri="{FF2B5EF4-FFF2-40B4-BE49-F238E27FC236}">
                <a16:creationId xmlns:a16="http://schemas.microsoft.com/office/drawing/2014/main" id="{4DFF15D7-ED19-B74B-3934-43A6A4A68BBD}"/>
              </a:ext>
            </a:extLst>
          </p:cNvPr>
          <p:cNvSpPr>
            <a:spLocks noGrp="1"/>
          </p:cNvSpPr>
          <p:nvPr>
            <p:ph idx="1"/>
          </p:nvPr>
        </p:nvSpPr>
        <p:spPr/>
        <p:txBody>
          <a:bodyPr/>
          <a:lstStyle/>
          <a:p>
            <a:r>
              <a:rPr lang="en-US" altLang="zh-CN" sz="2400" dirty="0" err="1">
                <a:solidFill>
                  <a:schemeClr val="tx2"/>
                </a:solidFill>
                <a:ea typeface="楷体"/>
              </a:rPr>
              <a:t>Folse</a:t>
            </a:r>
            <a:r>
              <a:rPr lang="en-US" sz="2400" dirty="0">
                <a:solidFill>
                  <a:schemeClr val="tx2"/>
                </a:solidFill>
                <a:ea typeface="楷体"/>
              </a:rPr>
              <a:t>, </a:t>
            </a:r>
            <a:r>
              <a:rPr lang="en-US" altLang="zh-CN" sz="2400" dirty="0">
                <a:solidFill>
                  <a:schemeClr val="tx2"/>
                </a:solidFill>
                <a:ea typeface="楷体"/>
              </a:rPr>
              <a:t>K.</a:t>
            </a:r>
            <a:r>
              <a:rPr lang="zh-CN" altLang="en-US" sz="2400" dirty="0">
                <a:solidFill>
                  <a:schemeClr val="tx2"/>
                </a:solidFill>
                <a:ea typeface="楷体"/>
              </a:rPr>
              <a:t> </a:t>
            </a:r>
            <a:r>
              <a:rPr lang="en-US" sz="2400" dirty="0">
                <a:solidFill>
                  <a:schemeClr val="tx2"/>
                </a:solidFill>
                <a:ea typeface="楷体"/>
              </a:rPr>
              <a:t>S., &amp; Pugh, T. (2019). </a:t>
            </a:r>
            <a:r>
              <a:rPr lang="en-US" sz="2400" i="1" dirty="0">
                <a:solidFill>
                  <a:schemeClr val="tx2"/>
                </a:solidFill>
                <a:ea typeface="楷体"/>
              </a:rPr>
              <a:t>Great writing 5: From great essays to research</a:t>
            </a:r>
            <a:r>
              <a:rPr lang="en-US" sz="2400" dirty="0">
                <a:solidFill>
                  <a:schemeClr val="tx2"/>
                </a:solidFill>
                <a:ea typeface="楷体"/>
              </a:rPr>
              <a:t> (5th ed.).</a:t>
            </a:r>
            <a:r>
              <a:rPr lang="en-US" sz="2400" i="1" dirty="0">
                <a:solidFill>
                  <a:schemeClr val="tx2"/>
                </a:solidFill>
                <a:ea typeface="楷体"/>
              </a:rPr>
              <a:t> </a:t>
            </a:r>
            <a:r>
              <a:rPr lang="en-US" sz="2400" dirty="0">
                <a:solidFill>
                  <a:schemeClr val="tx2"/>
                </a:solidFill>
                <a:ea typeface="楷体"/>
              </a:rPr>
              <a:t>Cengage Learning.</a:t>
            </a:r>
          </a:p>
          <a:p>
            <a:r>
              <a:rPr lang="en-GB" dirty="0">
                <a:solidFill>
                  <a:schemeClr val="tx2"/>
                </a:solidFill>
                <a:ea typeface="楷体"/>
              </a:rPr>
              <a:t>Writing types:  </a:t>
            </a:r>
            <a:r>
              <a:rPr lang="en-GB" dirty="0">
                <a:hlinkClick r:id="rId2"/>
              </a:rPr>
              <a:t>https://www.scribbr.com/academic-essay/essay-types/</a:t>
            </a:r>
            <a:endParaRPr lang="en-GB" dirty="0"/>
          </a:p>
          <a:p>
            <a:endParaRPr lang="en-US" sz="2400" dirty="0">
              <a:solidFill>
                <a:schemeClr val="tx2"/>
              </a:solidFill>
              <a:ea typeface="楷体"/>
            </a:endParaRPr>
          </a:p>
          <a:p>
            <a:endParaRPr lang="en-GB" dirty="0"/>
          </a:p>
          <a:p>
            <a:endParaRPr lang="en-GB" dirty="0"/>
          </a:p>
        </p:txBody>
      </p:sp>
      <p:sp>
        <p:nvSpPr>
          <p:cNvPr id="2" name="Slide Number Placeholder 1">
            <a:extLst>
              <a:ext uri="{FF2B5EF4-FFF2-40B4-BE49-F238E27FC236}">
                <a16:creationId xmlns:a16="http://schemas.microsoft.com/office/drawing/2014/main" id="{4BB6EAEC-DB49-9637-ABBA-C5D34D191A83}"/>
              </a:ext>
            </a:extLst>
          </p:cNvPr>
          <p:cNvSpPr>
            <a:spLocks noGrp="1"/>
          </p:cNvSpPr>
          <p:nvPr>
            <p:ph type="sldNum" sz="quarter" idx="10"/>
          </p:nvPr>
        </p:nvSpPr>
        <p:spPr/>
        <p:txBody>
          <a:bodyPr/>
          <a:lstStyle/>
          <a:p>
            <a:fld id="{9B2AD844-2ABC-46D1-823D-BE380A3C36BF}" type="slidenum">
              <a:rPr lang="en-GB" smtClean="0"/>
              <a:t>37</a:t>
            </a:fld>
            <a:endParaRPr lang="en-GB"/>
          </a:p>
        </p:txBody>
      </p:sp>
    </p:spTree>
    <p:extLst>
      <p:ext uri="{BB962C8B-B14F-4D97-AF65-F5344CB8AC3E}">
        <p14:creationId xmlns:p14="http://schemas.microsoft.com/office/powerpoint/2010/main" val="3782534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8E740-2BA6-4C84-658B-712623A04E40}"/>
              </a:ext>
            </a:extLst>
          </p:cNvPr>
          <p:cNvSpPr>
            <a:spLocks noGrp="1"/>
          </p:cNvSpPr>
          <p:nvPr>
            <p:ph type="title"/>
          </p:nvPr>
        </p:nvSpPr>
        <p:spPr>
          <a:xfrm>
            <a:off x="812800" y="609600"/>
            <a:ext cx="10464800" cy="1139825"/>
          </a:xfrm>
        </p:spPr>
        <p:txBody>
          <a:bodyPr wrap="square" anchor="t">
            <a:normAutofit/>
          </a:bodyPr>
          <a:lstStyle/>
          <a:p>
            <a:r>
              <a:rPr lang="en-GB" sz="4000" dirty="0"/>
              <a:t>Homework</a:t>
            </a:r>
          </a:p>
        </p:txBody>
      </p:sp>
      <p:sp>
        <p:nvSpPr>
          <p:cNvPr id="3" name="Text Placeholder 2">
            <a:extLst>
              <a:ext uri="{FF2B5EF4-FFF2-40B4-BE49-F238E27FC236}">
                <a16:creationId xmlns:a16="http://schemas.microsoft.com/office/drawing/2014/main" id="{00853EB1-150C-F297-736F-54E29F3919F9}"/>
              </a:ext>
            </a:extLst>
          </p:cNvPr>
          <p:cNvSpPr>
            <a:spLocks noGrp="1"/>
          </p:cNvSpPr>
          <p:nvPr>
            <p:ph sz="half" idx="1"/>
          </p:nvPr>
        </p:nvSpPr>
        <p:spPr>
          <a:xfrm>
            <a:off x="775922" y="2565749"/>
            <a:ext cx="5130800" cy="2006251"/>
          </a:xfrm>
        </p:spPr>
        <p:txBody>
          <a:bodyPr wrap="square" anchor="t">
            <a:normAutofit/>
          </a:bodyPr>
          <a:lstStyle/>
          <a:p>
            <a:r>
              <a:rPr lang="en-GB" sz="3200" dirty="0"/>
              <a:t>Read the article ‘</a:t>
            </a:r>
            <a:r>
              <a:rPr lang="en-GB" sz="3200" b="1" i="0" u="none" strike="noStrike" baseline="0" dirty="0">
                <a:hlinkClick r:id="rId2" action="ppaction://hlinkfile"/>
              </a:rPr>
              <a:t>Against E-Voting</a:t>
            </a:r>
            <a:r>
              <a:rPr lang="en-GB" sz="3200" dirty="0"/>
              <a:t>’ and complete the following questions.</a:t>
            </a:r>
          </a:p>
        </p:txBody>
      </p:sp>
      <p:pic>
        <p:nvPicPr>
          <p:cNvPr id="1028" name="Picture 4" descr="E-Voting Refuses to Die Even Though It's Neither Secure nor Secret -  Scientific American">
            <a:extLst>
              <a:ext uri="{FF2B5EF4-FFF2-40B4-BE49-F238E27FC236}">
                <a16:creationId xmlns:a16="http://schemas.microsoft.com/office/drawing/2014/main" id="{6161A384-45AB-A554-7932-4C8DB7DE41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509" r="-2" b="-2"/>
          <a:stretch/>
        </p:blipFill>
        <p:spPr bwMode="auto">
          <a:xfrm>
            <a:off x="6248402" y="1749425"/>
            <a:ext cx="4687518" cy="4069671"/>
          </a:xfrm>
          <a:prstGeom prst="rect">
            <a:avLst/>
          </a:prstGeom>
          <a:solidFill>
            <a:srgbClr val="FFFFFF"/>
          </a:solidFill>
        </p:spPr>
      </p:pic>
      <p:sp>
        <p:nvSpPr>
          <p:cNvPr id="5" name="Slide Number Placeholder 4">
            <a:extLst>
              <a:ext uri="{FF2B5EF4-FFF2-40B4-BE49-F238E27FC236}">
                <a16:creationId xmlns:a16="http://schemas.microsoft.com/office/drawing/2014/main" id="{ED219B3A-CC94-E4E1-B346-963F10CE899C}"/>
              </a:ext>
            </a:extLst>
          </p:cNvPr>
          <p:cNvSpPr>
            <a:spLocks noGrp="1"/>
          </p:cNvSpPr>
          <p:nvPr>
            <p:ph type="sldNum" sz="quarter" idx="10"/>
          </p:nvPr>
        </p:nvSpPr>
        <p:spPr>
          <a:xfrm>
            <a:off x="8534400" y="6243638"/>
            <a:ext cx="2844800" cy="457200"/>
          </a:xfrm>
        </p:spPr>
        <p:txBody>
          <a:bodyPr wrap="square" anchor="b">
            <a:normAutofit/>
          </a:bodyPr>
          <a:lstStyle/>
          <a:p>
            <a:pPr>
              <a:spcAft>
                <a:spcPts val="600"/>
              </a:spcAft>
              <a:defRPr/>
            </a:pPr>
            <a:fld id="{C5787EE2-267B-41C9-B42A-2A2AF6E94E97}" type="slidenum">
              <a:rPr lang="en-US" altLang="zh-CN" smtClean="0"/>
              <a:pPr>
                <a:spcAft>
                  <a:spcPts val="600"/>
                </a:spcAft>
                <a:defRPr/>
              </a:pPr>
              <a:t>38</a:t>
            </a:fld>
            <a:endParaRPr lang="en-US" altLang="zh-CN"/>
          </a:p>
        </p:txBody>
      </p:sp>
    </p:spTree>
    <p:extLst>
      <p:ext uri="{BB962C8B-B14F-4D97-AF65-F5344CB8AC3E}">
        <p14:creationId xmlns:p14="http://schemas.microsoft.com/office/powerpoint/2010/main" val="226249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3CBF7-E67B-4BCD-9FEB-48D2FF809165}"/>
              </a:ext>
            </a:extLst>
          </p:cNvPr>
          <p:cNvSpPr>
            <a:spLocks noGrp="1"/>
          </p:cNvSpPr>
          <p:nvPr>
            <p:ph type="title"/>
          </p:nvPr>
        </p:nvSpPr>
        <p:spPr/>
        <p:txBody>
          <a:bodyPr>
            <a:normAutofit/>
          </a:bodyPr>
          <a:lstStyle/>
          <a:p>
            <a:r>
              <a:rPr lang="en-US" sz="4000" dirty="0"/>
              <a:t>Questions about ‘E-voting’</a:t>
            </a:r>
            <a:endParaRPr lang="en-GB" sz="4000" dirty="0"/>
          </a:p>
        </p:txBody>
      </p:sp>
      <p:sp>
        <p:nvSpPr>
          <p:cNvPr id="3" name="Content Placeholder 2">
            <a:extLst>
              <a:ext uri="{FF2B5EF4-FFF2-40B4-BE49-F238E27FC236}">
                <a16:creationId xmlns:a16="http://schemas.microsoft.com/office/drawing/2014/main" id="{3DE043EE-54A1-4912-9D88-AAB1B830E1DC}"/>
              </a:ext>
            </a:extLst>
          </p:cNvPr>
          <p:cNvSpPr>
            <a:spLocks noGrp="1"/>
          </p:cNvSpPr>
          <p:nvPr>
            <p:ph idx="1"/>
          </p:nvPr>
        </p:nvSpPr>
        <p:spPr>
          <a:xfrm>
            <a:off x="440267" y="1500187"/>
            <a:ext cx="11751733" cy="5032375"/>
          </a:xfrm>
        </p:spPr>
        <p:txBody>
          <a:bodyPr>
            <a:normAutofit/>
          </a:bodyPr>
          <a:lstStyle/>
          <a:p>
            <a:r>
              <a:rPr lang="en-GB" sz="3200" dirty="0"/>
              <a:t>1. </a:t>
            </a:r>
            <a:r>
              <a:rPr lang="en-US" sz="3200" dirty="0"/>
              <a:t>What is the purpose of this essay? Begin with “The purpose of” </a:t>
            </a:r>
          </a:p>
          <a:p>
            <a:r>
              <a:rPr lang="en-US" sz="3200" dirty="0"/>
              <a:t>2. How many body paragraphs?</a:t>
            </a:r>
          </a:p>
          <a:p>
            <a:r>
              <a:rPr lang="en-US" sz="3200" dirty="0"/>
              <a:t>3a. How many citations are used in this essay?</a:t>
            </a:r>
          </a:p>
          <a:p>
            <a:pPr marL="0" indent="0">
              <a:buNone/>
            </a:pPr>
            <a:r>
              <a:rPr lang="en-US" sz="3200" dirty="0"/>
              <a:t>   3b.What is the list of sources at the end of the essay called?</a:t>
            </a:r>
          </a:p>
          <a:p>
            <a:pPr marL="982663" indent="-982663">
              <a:buNone/>
            </a:pPr>
            <a:r>
              <a:rPr lang="en-US" sz="3200" dirty="0"/>
              <a:t>   3c. How does the number of citations in the text compare with the number of sources listed at the end of the essay? </a:t>
            </a:r>
          </a:p>
          <a:p>
            <a:r>
              <a:rPr lang="en-US" sz="3200" dirty="0"/>
              <a:t>4. What is the strongest supporting point in the essay?</a:t>
            </a:r>
          </a:p>
          <a:p>
            <a:endParaRPr lang="en-GB" sz="3200" dirty="0"/>
          </a:p>
        </p:txBody>
      </p:sp>
    </p:spTree>
    <p:extLst>
      <p:ext uri="{BB962C8B-B14F-4D97-AF65-F5344CB8AC3E}">
        <p14:creationId xmlns:p14="http://schemas.microsoft.com/office/powerpoint/2010/main" val="1428114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5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Times New Roman"/>
              <a:buNone/>
            </a:pPr>
            <a:r>
              <a:rPr lang="en-GB" sz="4000" dirty="0">
                <a:solidFill>
                  <a:srgbClr val="003399"/>
                </a:solidFill>
              </a:rPr>
              <a:t>What are the most common types of essays?</a:t>
            </a:r>
            <a:endParaRPr sz="4000" dirty="0">
              <a:solidFill>
                <a:srgbClr val="003399"/>
              </a:solidFill>
            </a:endParaRPr>
          </a:p>
        </p:txBody>
      </p:sp>
      <p:sp>
        <p:nvSpPr>
          <p:cNvPr id="3" name="AutoShape 2" descr="Help Your Child Write an Outstanding Essay - Free Kids Books">
            <a:extLst>
              <a:ext uri="{FF2B5EF4-FFF2-40B4-BE49-F238E27FC236}">
                <a16:creationId xmlns:a16="http://schemas.microsoft.com/office/drawing/2014/main" id="{F553999D-960A-DF88-837A-A9C6B47F03D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4" descr="Help Your Child Write an Outstanding Essay - Free Kids Books">
            <a:extLst>
              <a:ext uri="{FF2B5EF4-FFF2-40B4-BE49-F238E27FC236}">
                <a16:creationId xmlns:a16="http://schemas.microsoft.com/office/drawing/2014/main" id="{8B60E131-17E5-4C20-B75B-E338426C1A7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6" descr="Help Your Child Write an Outstanding Essay - Free Kids Books">
            <a:extLst>
              <a:ext uri="{FF2B5EF4-FFF2-40B4-BE49-F238E27FC236}">
                <a16:creationId xmlns:a16="http://schemas.microsoft.com/office/drawing/2014/main" id="{A7F191CF-70B2-314D-AF37-00655A2C185F}"/>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098" name="Picture 2" descr="You could be better at thinking in daily life, here's how | Think">
            <a:extLst>
              <a:ext uri="{FF2B5EF4-FFF2-40B4-BE49-F238E27FC236}">
                <a16:creationId xmlns:a16="http://schemas.microsoft.com/office/drawing/2014/main" id="{D6FD0627-A62A-8760-20D5-1730C5371C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4828" y="1958068"/>
            <a:ext cx="5682343" cy="3551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2622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2"/>
                                        </p:tgtEl>
                                        <p:attrNameLst>
                                          <p:attrName>style.visibility</p:attrName>
                                        </p:attrNameLst>
                                      </p:cBhvr>
                                      <p:to>
                                        <p:strVal val="visible"/>
                                      </p:to>
                                    </p:set>
                                    <p:animEffect transition="in" filter="fade">
                                      <p:cBhvr>
                                        <p:cTn id="7" dur="1000"/>
                                        <p:tgtEl>
                                          <p:spTgt spid="502"/>
                                        </p:tgtEl>
                                      </p:cBhvr>
                                    </p:animEffect>
                                    <p:anim calcmode="lin" valueType="num">
                                      <p:cBhvr>
                                        <p:cTn id="8" dur="1000" fill="hold"/>
                                        <p:tgtEl>
                                          <p:spTgt spid="502"/>
                                        </p:tgtEl>
                                        <p:attrNameLst>
                                          <p:attrName>ppt_x</p:attrName>
                                        </p:attrNameLst>
                                      </p:cBhvr>
                                      <p:tavLst>
                                        <p:tav tm="0">
                                          <p:val>
                                            <p:strVal val="#ppt_x"/>
                                          </p:val>
                                        </p:tav>
                                        <p:tav tm="100000">
                                          <p:val>
                                            <p:strVal val="#ppt_x"/>
                                          </p:val>
                                        </p:tav>
                                      </p:tavLst>
                                    </p:anim>
                                    <p:anim calcmode="lin" valueType="num">
                                      <p:cBhvr>
                                        <p:cTn id="9" dur="1000" fill="hold"/>
                                        <p:tgtEl>
                                          <p:spTgt spid="50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fade">
                                      <p:cBhvr>
                                        <p:cTn id="12" dur="1000"/>
                                        <p:tgtEl>
                                          <p:spTgt spid="4098"/>
                                        </p:tgtEl>
                                      </p:cBhvr>
                                    </p:animEffect>
                                    <p:anim calcmode="lin" valueType="num">
                                      <p:cBhvr>
                                        <p:cTn id="13" dur="1000" fill="hold"/>
                                        <p:tgtEl>
                                          <p:spTgt spid="4098"/>
                                        </p:tgtEl>
                                        <p:attrNameLst>
                                          <p:attrName>ppt_x</p:attrName>
                                        </p:attrNameLst>
                                      </p:cBhvr>
                                      <p:tavLst>
                                        <p:tav tm="0">
                                          <p:val>
                                            <p:strVal val="#ppt_x"/>
                                          </p:val>
                                        </p:tav>
                                        <p:tav tm="100000">
                                          <p:val>
                                            <p:strVal val="#ppt_x"/>
                                          </p:val>
                                        </p:tav>
                                      </p:tavLst>
                                    </p:anim>
                                    <p:anim calcmode="lin" valueType="num">
                                      <p:cBhvr>
                                        <p:cTn id="14"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80BB0-20BB-4B5E-AE60-715AD6303975}"/>
              </a:ext>
            </a:extLst>
          </p:cNvPr>
          <p:cNvSpPr>
            <a:spLocks noGrp="1"/>
          </p:cNvSpPr>
          <p:nvPr>
            <p:ph type="ctrTitle"/>
          </p:nvPr>
        </p:nvSpPr>
        <p:spPr>
          <a:xfrm>
            <a:off x="1858071" y="1109020"/>
            <a:ext cx="4730533" cy="3566160"/>
          </a:xfrm>
        </p:spPr>
        <p:txBody>
          <a:bodyPr anchor="b">
            <a:normAutofit/>
          </a:bodyPr>
          <a:lstStyle/>
          <a:p>
            <a:pPr algn="l"/>
            <a:r>
              <a:rPr lang="en-GB" sz="6600" b="1" dirty="0">
                <a:latin typeface="Times New Roman" panose="02020603050405020304" pitchFamily="18" charset="0"/>
                <a:cs typeface="Times New Roman" panose="02020603050405020304" pitchFamily="18" charset="0"/>
              </a:rPr>
              <a:t>Any questions?</a:t>
            </a:r>
          </a:p>
        </p:txBody>
      </p:sp>
      <p:pic>
        <p:nvPicPr>
          <p:cNvPr id="2052" name="Picture 4" descr="What is a good question? | Dragonfly Training">
            <a:extLst>
              <a:ext uri="{FF2B5EF4-FFF2-40B4-BE49-F238E27FC236}">
                <a16:creationId xmlns:a16="http://schemas.microsoft.com/office/drawing/2014/main" id="{E2150D53-330F-4607-95AF-C57B12B747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03"/>
          <a:stretch/>
        </p:blipFill>
        <p:spPr bwMode="auto">
          <a:xfrm>
            <a:off x="5472545" y="902038"/>
            <a:ext cx="5069241" cy="5053924"/>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720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fade">
                                      <p:cBhvr>
                                        <p:cTn id="12" dur="1000"/>
                                        <p:tgtEl>
                                          <p:spTgt spid="2052"/>
                                        </p:tgtEl>
                                      </p:cBhvr>
                                    </p:animEffect>
                                    <p:anim calcmode="lin" valueType="num">
                                      <p:cBhvr>
                                        <p:cTn id="13" dur="1000" fill="hold"/>
                                        <p:tgtEl>
                                          <p:spTgt spid="2052"/>
                                        </p:tgtEl>
                                        <p:attrNameLst>
                                          <p:attrName>ppt_x</p:attrName>
                                        </p:attrNameLst>
                                      </p:cBhvr>
                                      <p:tavLst>
                                        <p:tav tm="0">
                                          <p:val>
                                            <p:strVal val="#ppt_x"/>
                                          </p:val>
                                        </p:tav>
                                        <p:tav tm="100000">
                                          <p:val>
                                            <p:strVal val="#ppt_x"/>
                                          </p:val>
                                        </p:tav>
                                      </p:tavLst>
                                    </p:anim>
                                    <p:anim calcmode="lin" valueType="num">
                                      <p:cBhvr>
                                        <p:cTn id="14"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56E068-8613-89C8-A207-EE0F49EA101D}"/>
              </a:ext>
            </a:extLst>
          </p:cNvPr>
          <p:cNvSpPr>
            <a:spLocks noGrp="1"/>
          </p:cNvSpPr>
          <p:nvPr>
            <p:ph idx="1"/>
          </p:nvPr>
        </p:nvSpPr>
        <p:spPr>
          <a:xfrm>
            <a:off x="927818" y="845588"/>
            <a:ext cx="9405635" cy="1354435"/>
          </a:xfrm>
          <a:solidFill>
            <a:schemeClr val="accent5">
              <a:lumMod val="20000"/>
              <a:lumOff val="80000"/>
            </a:schemeClr>
          </a:solidFill>
        </p:spPr>
        <p:txBody>
          <a:bodyPr/>
          <a:lstStyle/>
          <a:p>
            <a:r>
              <a:rPr lang="en-US" sz="3600" b="1" dirty="0">
                <a:solidFill>
                  <a:srgbClr val="0C6D9D"/>
                </a:solidFill>
              </a:rPr>
              <a:t> Task 1. Please name the essay type based on the descriptions.</a:t>
            </a:r>
            <a:endParaRPr lang="en-GB" sz="3600" b="1" dirty="0">
              <a:solidFill>
                <a:srgbClr val="0C6D9D"/>
              </a:solidFill>
            </a:endParaRPr>
          </a:p>
        </p:txBody>
      </p:sp>
      <p:sp>
        <p:nvSpPr>
          <p:cNvPr id="3" name="AutoShape 2" descr="Help Your Child Write an Outstanding Essay - Free Kids Books">
            <a:extLst>
              <a:ext uri="{FF2B5EF4-FFF2-40B4-BE49-F238E27FC236}">
                <a16:creationId xmlns:a16="http://schemas.microsoft.com/office/drawing/2014/main" id="{F553999D-960A-DF88-837A-A9C6B47F03D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4" descr="Help Your Child Write an Outstanding Essay - Free Kids Books">
            <a:extLst>
              <a:ext uri="{FF2B5EF4-FFF2-40B4-BE49-F238E27FC236}">
                <a16:creationId xmlns:a16="http://schemas.microsoft.com/office/drawing/2014/main" id="{8B60E131-17E5-4C20-B75B-E338426C1A7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6" descr="Help Your Child Write an Outstanding Essay - Free Kids Books">
            <a:extLst>
              <a:ext uri="{FF2B5EF4-FFF2-40B4-BE49-F238E27FC236}">
                <a16:creationId xmlns:a16="http://schemas.microsoft.com/office/drawing/2014/main" id="{A7F191CF-70B2-314D-AF37-00655A2C185F}"/>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34" name="Picture 10" descr="Write a professional essay or article for you by Chiragkt69 | Fiverr">
            <a:extLst>
              <a:ext uri="{FF2B5EF4-FFF2-40B4-BE49-F238E27FC236}">
                <a16:creationId xmlns:a16="http://schemas.microsoft.com/office/drawing/2014/main" id="{1B2ED0CD-87D2-5264-EC95-87F185204E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6293" y="2352998"/>
            <a:ext cx="3659414" cy="3659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299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fade">
                                      <p:cBhvr>
                                        <p:cTn id="7" dur="1000"/>
                                        <p:tgtEl>
                                          <p:spTgt spid="2">
                                            <p:bg/>
                                          </p:spTgt>
                                        </p:tgtEl>
                                      </p:cBhvr>
                                    </p:animEffect>
                                    <p:anim calcmode="lin" valueType="num">
                                      <p:cBhvr>
                                        <p:cTn id="8" dur="1000" fill="hold"/>
                                        <p:tgtEl>
                                          <p:spTgt spid="2">
                                            <p:bg/>
                                          </p:spTgt>
                                        </p:tgtEl>
                                        <p:attrNameLst>
                                          <p:attrName>ppt_x</p:attrName>
                                        </p:attrNameLst>
                                      </p:cBhvr>
                                      <p:tavLst>
                                        <p:tav tm="0">
                                          <p:val>
                                            <p:strVal val="#ppt_x"/>
                                          </p:val>
                                        </p:tav>
                                        <p:tav tm="100000">
                                          <p:val>
                                            <p:strVal val="#ppt_x"/>
                                          </p:val>
                                        </p:tav>
                                      </p:tavLst>
                                    </p:anim>
                                    <p:anim calcmode="lin" valueType="num">
                                      <p:cBhvr>
                                        <p:cTn id="9" dur="1000" fill="hold"/>
                                        <p:tgtEl>
                                          <p:spTgt spid="2">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034"/>
                                        </p:tgtEl>
                                        <p:attrNameLst>
                                          <p:attrName>style.visibility</p:attrName>
                                        </p:attrNameLst>
                                      </p:cBhvr>
                                      <p:to>
                                        <p:strVal val="visible"/>
                                      </p:to>
                                    </p:set>
                                    <p:animEffect transition="in" filter="fade">
                                      <p:cBhvr>
                                        <p:cTn id="19" dur="1000"/>
                                        <p:tgtEl>
                                          <p:spTgt spid="1034"/>
                                        </p:tgtEl>
                                      </p:cBhvr>
                                    </p:animEffect>
                                    <p:anim calcmode="lin" valueType="num">
                                      <p:cBhvr>
                                        <p:cTn id="20" dur="1000" fill="hold"/>
                                        <p:tgtEl>
                                          <p:spTgt spid="1034"/>
                                        </p:tgtEl>
                                        <p:attrNameLst>
                                          <p:attrName>ppt_x</p:attrName>
                                        </p:attrNameLst>
                                      </p:cBhvr>
                                      <p:tavLst>
                                        <p:tav tm="0">
                                          <p:val>
                                            <p:strVal val="#ppt_x"/>
                                          </p:val>
                                        </p:tav>
                                        <p:tav tm="100000">
                                          <p:val>
                                            <p:strVal val="#ppt_x"/>
                                          </p:val>
                                        </p:tav>
                                      </p:tavLst>
                                    </p:anim>
                                    <p:anim calcmode="lin" valueType="num">
                                      <p:cBhvr>
                                        <p:cTn id="21" dur="1000" fill="hold"/>
                                        <p:tgtEl>
                                          <p:spTgt spid="10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8AE7A-A342-8B61-1E99-0B165987854B}"/>
              </a:ext>
            </a:extLst>
          </p:cNvPr>
          <p:cNvSpPr>
            <a:spLocks noGrp="1"/>
          </p:cNvSpPr>
          <p:nvPr>
            <p:ph type="title"/>
          </p:nvPr>
        </p:nvSpPr>
        <p:spPr/>
        <p:txBody>
          <a:bodyPr/>
          <a:lstStyle/>
          <a:p>
            <a:pPr>
              <a:spcAft>
                <a:spcPts val="400"/>
              </a:spcAft>
            </a:pPr>
            <a:r>
              <a:rPr lang="en-GB" sz="4400" kern="100" dirty="0">
                <a:effectLst/>
                <a:latin typeface="Times New Roman" panose="02020603050405020304" pitchFamily="18" charset="0"/>
                <a:ea typeface="SimSun" panose="02010600030101010101" pitchFamily="2" charset="-122"/>
                <a:cs typeface="Times New Roman" panose="02020603050405020304" pitchFamily="18" charset="0"/>
              </a:rPr>
              <a:t>Narrative Essays</a:t>
            </a:r>
            <a:endParaRPr lang="en-GB" sz="7200" dirty="0"/>
          </a:p>
        </p:txBody>
      </p:sp>
      <p:sp>
        <p:nvSpPr>
          <p:cNvPr id="4" name="Content Placeholder 3">
            <a:extLst>
              <a:ext uri="{FF2B5EF4-FFF2-40B4-BE49-F238E27FC236}">
                <a16:creationId xmlns:a16="http://schemas.microsoft.com/office/drawing/2014/main" id="{9FDD6FFB-85E0-ADBE-CDAA-DEEDF4A327EE}"/>
              </a:ext>
            </a:extLst>
          </p:cNvPr>
          <p:cNvSpPr>
            <a:spLocks noGrp="1"/>
          </p:cNvSpPr>
          <p:nvPr>
            <p:ph idx="1"/>
          </p:nvPr>
        </p:nvSpPr>
        <p:spPr>
          <a:xfrm>
            <a:off x="812800" y="2065177"/>
            <a:ext cx="10776857" cy="3334138"/>
          </a:xfrm>
          <a:solidFill>
            <a:schemeClr val="accent3">
              <a:lumMod val="95000"/>
            </a:schemeClr>
          </a:solidFill>
        </p:spPr>
        <p:txBody>
          <a:bodyPr/>
          <a:lstStyle/>
          <a:p>
            <a:pPr marL="0" indent="0">
              <a:buNone/>
            </a:pPr>
            <a:r>
              <a:rPr lang="en-US" sz="4800" b="1" kern="100" dirty="0">
                <a:effectLst/>
                <a:latin typeface="Times New Roman" panose="02020603050405020304" pitchFamily="18" charset="0"/>
                <a:ea typeface="SimSun" panose="02010600030101010101" pitchFamily="2" charset="-122"/>
                <a:cs typeface="Times New Roman" panose="02020603050405020304" pitchFamily="18" charset="0"/>
              </a:rPr>
              <a:t>1. These essays tell a story or recount personal experiences, often in chronological order, with the goal of engaging the reader.</a:t>
            </a:r>
            <a:endParaRPr lang="en-GB" sz="4800" b="1" dirty="0"/>
          </a:p>
        </p:txBody>
      </p:sp>
      <p:sp>
        <p:nvSpPr>
          <p:cNvPr id="3" name="Slide Number Placeholder 2">
            <a:extLst>
              <a:ext uri="{FF2B5EF4-FFF2-40B4-BE49-F238E27FC236}">
                <a16:creationId xmlns:a16="http://schemas.microsoft.com/office/drawing/2014/main" id="{3E79F7D9-F53B-0A5D-FC79-E29664E157BD}"/>
              </a:ext>
            </a:extLst>
          </p:cNvPr>
          <p:cNvSpPr>
            <a:spLocks noGrp="1"/>
          </p:cNvSpPr>
          <p:nvPr>
            <p:ph type="sldNum" sz="quarter" idx="10"/>
          </p:nvPr>
        </p:nvSpPr>
        <p:spPr/>
        <p:txBody>
          <a:bodyPr/>
          <a:lstStyle/>
          <a:p>
            <a:pPr>
              <a:defRPr/>
            </a:pPr>
            <a:fld id="{F42203A5-B925-4009-AE0A-013F0B334914}" type="slidenum">
              <a:rPr lang="en-US" altLang="zh-CN" smtClean="0"/>
              <a:pPr>
                <a:defRPr/>
              </a:pPr>
              <a:t>6</a:t>
            </a:fld>
            <a:endParaRPr lang="en-US" altLang="zh-CN"/>
          </a:p>
        </p:txBody>
      </p:sp>
    </p:spTree>
    <p:extLst>
      <p:ext uri="{BB962C8B-B14F-4D97-AF65-F5344CB8AC3E}">
        <p14:creationId xmlns:p14="http://schemas.microsoft.com/office/powerpoint/2010/main" val="1979705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8AE7A-A342-8B61-1E99-0B165987854B}"/>
              </a:ext>
            </a:extLst>
          </p:cNvPr>
          <p:cNvSpPr>
            <a:spLocks noGrp="1"/>
          </p:cNvSpPr>
          <p:nvPr>
            <p:ph type="title"/>
          </p:nvPr>
        </p:nvSpPr>
        <p:spPr/>
        <p:txBody>
          <a:bodyPr/>
          <a:lstStyle/>
          <a:p>
            <a:pPr>
              <a:spcAft>
                <a:spcPts val="400"/>
              </a:spcAft>
            </a:pPr>
            <a:r>
              <a:rPr lang="en-GB" sz="4400" kern="100" dirty="0">
                <a:effectLst/>
                <a:latin typeface="Times New Roman" panose="02020603050405020304" pitchFamily="18" charset="0"/>
                <a:ea typeface="SimSun" panose="02010600030101010101" pitchFamily="2" charset="-122"/>
                <a:cs typeface="Times New Roman" panose="02020603050405020304" pitchFamily="18" charset="0"/>
              </a:rPr>
              <a:t> </a:t>
            </a:r>
            <a:r>
              <a:rPr lang="en-GB" sz="4400" b="1" dirty="0">
                <a:effectLst/>
                <a:latin typeface="Times New Roman" panose="02020603050405020304" pitchFamily="18" charset="0"/>
                <a:ea typeface="SimSun" panose="02010600030101010101" pitchFamily="2" charset="-122"/>
              </a:rPr>
              <a:t>Descriptive Essays</a:t>
            </a:r>
            <a:endParaRPr lang="en-GB" sz="7200" dirty="0"/>
          </a:p>
        </p:txBody>
      </p:sp>
      <p:sp>
        <p:nvSpPr>
          <p:cNvPr id="4" name="Content Placeholder 3">
            <a:extLst>
              <a:ext uri="{FF2B5EF4-FFF2-40B4-BE49-F238E27FC236}">
                <a16:creationId xmlns:a16="http://schemas.microsoft.com/office/drawing/2014/main" id="{9FDD6FFB-85E0-ADBE-CDAA-DEEDF4A327EE}"/>
              </a:ext>
            </a:extLst>
          </p:cNvPr>
          <p:cNvSpPr>
            <a:spLocks noGrp="1"/>
          </p:cNvSpPr>
          <p:nvPr>
            <p:ph idx="1"/>
          </p:nvPr>
        </p:nvSpPr>
        <p:spPr>
          <a:xfrm>
            <a:off x="863600" y="2196598"/>
            <a:ext cx="10464800" cy="3681688"/>
          </a:xfrm>
          <a:solidFill>
            <a:schemeClr val="accent3">
              <a:lumMod val="95000"/>
            </a:schemeClr>
          </a:solidFill>
        </p:spPr>
        <p:txBody>
          <a:bodyPr/>
          <a:lstStyle/>
          <a:p>
            <a:pPr marL="0" indent="0">
              <a:buNone/>
            </a:pPr>
            <a:r>
              <a:rPr lang="en-GB" sz="4400" b="1" kern="100" dirty="0">
                <a:ea typeface="SimSun" panose="02010600030101010101" pitchFamily="2" charset="-122"/>
              </a:rPr>
              <a:t>2. These essays aim to create a vivid picture or sensory experience of a person, place, object, or event. They use detailed language and sensory imagery to bring the subject to life.</a:t>
            </a:r>
          </a:p>
        </p:txBody>
      </p:sp>
      <p:sp>
        <p:nvSpPr>
          <p:cNvPr id="3" name="Slide Number Placeholder 2">
            <a:extLst>
              <a:ext uri="{FF2B5EF4-FFF2-40B4-BE49-F238E27FC236}">
                <a16:creationId xmlns:a16="http://schemas.microsoft.com/office/drawing/2014/main" id="{3E79F7D9-F53B-0A5D-FC79-E29664E157BD}"/>
              </a:ext>
            </a:extLst>
          </p:cNvPr>
          <p:cNvSpPr>
            <a:spLocks noGrp="1"/>
          </p:cNvSpPr>
          <p:nvPr>
            <p:ph type="sldNum" sz="quarter" idx="10"/>
          </p:nvPr>
        </p:nvSpPr>
        <p:spPr/>
        <p:txBody>
          <a:bodyPr/>
          <a:lstStyle/>
          <a:p>
            <a:pPr>
              <a:defRPr/>
            </a:pPr>
            <a:fld id="{F42203A5-B925-4009-AE0A-013F0B334914}" type="slidenum">
              <a:rPr lang="en-US" altLang="zh-CN" smtClean="0"/>
              <a:pPr>
                <a:defRPr/>
              </a:pPr>
              <a:t>7</a:t>
            </a:fld>
            <a:endParaRPr lang="en-US" altLang="zh-CN"/>
          </a:p>
        </p:txBody>
      </p:sp>
    </p:spTree>
    <p:extLst>
      <p:ext uri="{BB962C8B-B14F-4D97-AF65-F5344CB8AC3E}">
        <p14:creationId xmlns:p14="http://schemas.microsoft.com/office/powerpoint/2010/main" val="3887285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8AE7A-A342-8B61-1E99-0B165987854B}"/>
              </a:ext>
            </a:extLst>
          </p:cNvPr>
          <p:cNvSpPr>
            <a:spLocks noGrp="1"/>
          </p:cNvSpPr>
          <p:nvPr>
            <p:ph type="title"/>
          </p:nvPr>
        </p:nvSpPr>
        <p:spPr/>
        <p:txBody>
          <a:bodyPr/>
          <a:lstStyle/>
          <a:p>
            <a:pPr>
              <a:spcAft>
                <a:spcPts val="400"/>
              </a:spcAft>
            </a:pPr>
            <a:r>
              <a:rPr lang="en-GB" sz="4400" kern="100" dirty="0">
                <a:effectLst/>
                <a:latin typeface="Times New Roman" panose="02020603050405020304" pitchFamily="18" charset="0"/>
                <a:ea typeface="SimSun" panose="02010600030101010101" pitchFamily="2" charset="-122"/>
                <a:cs typeface="Times New Roman" panose="02020603050405020304" pitchFamily="18" charset="0"/>
              </a:rPr>
              <a:t> </a:t>
            </a:r>
            <a:r>
              <a:rPr lang="en-GB" sz="4400" b="1" dirty="0">
                <a:effectLst/>
                <a:latin typeface="Times New Roman" panose="02020603050405020304" pitchFamily="18" charset="0"/>
                <a:ea typeface="SimSun" panose="02010600030101010101" pitchFamily="2" charset="-122"/>
              </a:rPr>
              <a:t>Expository Essays</a:t>
            </a:r>
            <a:endParaRPr lang="en-GB" sz="7200" dirty="0"/>
          </a:p>
        </p:txBody>
      </p:sp>
      <p:sp>
        <p:nvSpPr>
          <p:cNvPr id="4" name="Content Placeholder 3">
            <a:extLst>
              <a:ext uri="{FF2B5EF4-FFF2-40B4-BE49-F238E27FC236}">
                <a16:creationId xmlns:a16="http://schemas.microsoft.com/office/drawing/2014/main" id="{9FDD6FFB-85E0-ADBE-CDAA-DEEDF4A327EE}"/>
              </a:ext>
            </a:extLst>
          </p:cNvPr>
          <p:cNvSpPr>
            <a:spLocks noGrp="1"/>
          </p:cNvSpPr>
          <p:nvPr>
            <p:ph idx="1"/>
          </p:nvPr>
        </p:nvSpPr>
        <p:spPr>
          <a:xfrm>
            <a:off x="863600" y="2196597"/>
            <a:ext cx="10464800" cy="3115631"/>
          </a:xfrm>
          <a:solidFill>
            <a:schemeClr val="accent3">
              <a:lumMod val="95000"/>
            </a:schemeClr>
          </a:solidFill>
        </p:spPr>
        <p:txBody>
          <a:bodyPr/>
          <a:lstStyle/>
          <a:p>
            <a:pPr marL="0" indent="0">
              <a:buNone/>
            </a:pPr>
            <a:r>
              <a:rPr lang="en-US" sz="4400" b="1" kern="100" dirty="0">
                <a:effectLst/>
                <a:latin typeface="Times New Roman" panose="02020603050405020304" pitchFamily="18" charset="0"/>
                <a:ea typeface="SimSun" panose="02010600030101010101" pitchFamily="2" charset="-122"/>
                <a:cs typeface="Times New Roman" panose="02020603050405020304" pitchFamily="18" charset="0"/>
              </a:rPr>
              <a:t>3. These essays present information, explain a concept, or provide an analysis of a topic. They are focused on presenting facts, evidence, and logical explanations.</a:t>
            </a:r>
            <a:endParaRPr lang="en-GB" sz="4400" b="1" dirty="0"/>
          </a:p>
        </p:txBody>
      </p:sp>
      <p:sp>
        <p:nvSpPr>
          <p:cNvPr id="3" name="Slide Number Placeholder 2">
            <a:extLst>
              <a:ext uri="{FF2B5EF4-FFF2-40B4-BE49-F238E27FC236}">
                <a16:creationId xmlns:a16="http://schemas.microsoft.com/office/drawing/2014/main" id="{3E79F7D9-F53B-0A5D-FC79-E29664E157BD}"/>
              </a:ext>
            </a:extLst>
          </p:cNvPr>
          <p:cNvSpPr>
            <a:spLocks noGrp="1"/>
          </p:cNvSpPr>
          <p:nvPr>
            <p:ph type="sldNum" sz="quarter" idx="10"/>
          </p:nvPr>
        </p:nvSpPr>
        <p:spPr/>
        <p:txBody>
          <a:bodyPr/>
          <a:lstStyle/>
          <a:p>
            <a:pPr>
              <a:defRPr/>
            </a:pPr>
            <a:fld id="{F42203A5-B925-4009-AE0A-013F0B334914}" type="slidenum">
              <a:rPr lang="en-US" altLang="zh-CN" smtClean="0"/>
              <a:pPr>
                <a:defRPr/>
              </a:pPr>
              <a:t>8</a:t>
            </a:fld>
            <a:endParaRPr lang="en-US" altLang="zh-CN"/>
          </a:p>
        </p:txBody>
      </p:sp>
    </p:spTree>
    <p:extLst>
      <p:ext uri="{BB962C8B-B14F-4D97-AF65-F5344CB8AC3E}">
        <p14:creationId xmlns:p14="http://schemas.microsoft.com/office/powerpoint/2010/main" val="166508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8AE7A-A342-8B61-1E99-0B165987854B}"/>
              </a:ext>
            </a:extLst>
          </p:cNvPr>
          <p:cNvSpPr>
            <a:spLocks noGrp="1"/>
          </p:cNvSpPr>
          <p:nvPr>
            <p:ph type="title"/>
          </p:nvPr>
        </p:nvSpPr>
        <p:spPr/>
        <p:txBody>
          <a:bodyPr/>
          <a:lstStyle/>
          <a:p>
            <a:pPr>
              <a:spcAft>
                <a:spcPts val="400"/>
              </a:spcAft>
            </a:pPr>
            <a:r>
              <a:rPr lang="en-GB" sz="4400" kern="100" dirty="0">
                <a:effectLst/>
                <a:latin typeface="Times New Roman" panose="02020603050405020304" pitchFamily="18" charset="0"/>
                <a:ea typeface="SimSun" panose="02010600030101010101" pitchFamily="2" charset="-122"/>
                <a:cs typeface="Times New Roman" panose="02020603050405020304" pitchFamily="18" charset="0"/>
              </a:rPr>
              <a:t> </a:t>
            </a:r>
            <a:r>
              <a:rPr lang="en-GB" sz="4400" b="1" dirty="0">
                <a:effectLst/>
                <a:latin typeface="Times New Roman" panose="02020603050405020304" pitchFamily="18" charset="0"/>
                <a:ea typeface="SimSun" panose="02010600030101010101" pitchFamily="2" charset="-122"/>
              </a:rPr>
              <a:t>Persuasive Essays</a:t>
            </a:r>
            <a:endParaRPr lang="en-GB" sz="7200" dirty="0"/>
          </a:p>
        </p:txBody>
      </p:sp>
      <p:sp>
        <p:nvSpPr>
          <p:cNvPr id="4" name="Content Placeholder 3">
            <a:extLst>
              <a:ext uri="{FF2B5EF4-FFF2-40B4-BE49-F238E27FC236}">
                <a16:creationId xmlns:a16="http://schemas.microsoft.com/office/drawing/2014/main" id="{9FDD6FFB-85E0-ADBE-CDAA-DEEDF4A327EE}"/>
              </a:ext>
            </a:extLst>
          </p:cNvPr>
          <p:cNvSpPr>
            <a:spLocks noGrp="1"/>
          </p:cNvSpPr>
          <p:nvPr>
            <p:ph idx="1"/>
          </p:nvPr>
        </p:nvSpPr>
        <p:spPr>
          <a:xfrm>
            <a:off x="863600" y="1935340"/>
            <a:ext cx="10464800" cy="3536545"/>
          </a:xfrm>
          <a:solidFill>
            <a:schemeClr val="accent3">
              <a:lumMod val="95000"/>
            </a:schemeClr>
          </a:solidFill>
        </p:spPr>
        <p:txBody>
          <a:bodyPr/>
          <a:lstStyle/>
          <a:p>
            <a:pPr marL="0" indent="0">
              <a:buNone/>
            </a:pPr>
            <a:r>
              <a:rPr lang="en-US" sz="4400" b="1" kern="100" dirty="0">
                <a:effectLst/>
                <a:latin typeface="Times New Roman" panose="02020603050405020304" pitchFamily="18" charset="0"/>
                <a:ea typeface="SimSun" panose="02010600030101010101" pitchFamily="2" charset="-122"/>
                <a:cs typeface="Times New Roman" panose="02020603050405020304" pitchFamily="18" charset="0"/>
              </a:rPr>
              <a:t>4. These essays aim to persuade or convince the reader to adopt a particular viewpoint or take a specific action. They present arguments, evidence, and reasoning to support the writer's position.</a:t>
            </a:r>
            <a:endParaRPr lang="en-GB" sz="4400" b="1" dirty="0"/>
          </a:p>
        </p:txBody>
      </p:sp>
      <p:sp>
        <p:nvSpPr>
          <p:cNvPr id="3" name="Slide Number Placeholder 2">
            <a:extLst>
              <a:ext uri="{FF2B5EF4-FFF2-40B4-BE49-F238E27FC236}">
                <a16:creationId xmlns:a16="http://schemas.microsoft.com/office/drawing/2014/main" id="{3E79F7D9-F53B-0A5D-FC79-E29664E157BD}"/>
              </a:ext>
            </a:extLst>
          </p:cNvPr>
          <p:cNvSpPr>
            <a:spLocks noGrp="1"/>
          </p:cNvSpPr>
          <p:nvPr>
            <p:ph type="sldNum" sz="quarter" idx="10"/>
          </p:nvPr>
        </p:nvSpPr>
        <p:spPr/>
        <p:txBody>
          <a:bodyPr/>
          <a:lstStyle/>
          <a:p>
            <a:pPr>
              <a:defRPr/>
            </a:pPr>
            <a:fld id="{F42203A5-B925-4009-AE0A-013F0B334914}" type="slidenum">
              <a:rPr lang="en-US" altLang="zh-CN" smtClean="0"/>
              <a:pPr>
                <a:defRPr/>
              </a:pPr>
              <a:t>9</a:t>
            </a:fld>
            <a:endParaRPr lang="en-US" altLang="zh-CN"/>
          </a:p>
        </p:txBody>
      </p:sp>
    </p:spTree>
    <p:extLst>
      <p:ext uri="{BB962C8B-B14F-4D97-AF65-F5344CB8AC3E}">
        <p14:creationId xmlns:p14="http://schemas.microsoft.com/office/powerpoint/2010/main" val="265113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Theme1CUHKSZEA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CUHKSZEAP" id="{491E8374-3D95-4E72-B8AA-A060D8ABF2AE}" vid="{44AFD614-5310-43BF-881B-97EC10E9EA34}"/>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Edge">
  <a:themeElements>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0" fontAlgn="base" latinLnBrk="0" hangingPunct="0">
          <a:lnSpc>
            <a:spcPct val="200000"/>
          </a:lnSpc>
          <a:spcBef>
            <a:spcPct val="20000"/>
          </a:spcBef>
          <a:spcAft>
            <a:spcPct val="0"/>
          </a:spcAft>
          <a:buClr>
            <a:schemeClr val="accent1"/>
          </a:buClr>
          <a:buSzPct val="65000"/>
          <a:buFont typeface="Wingdings" pitchFamily="2" charset="2"/>
          <a:buChar char="n"/>
          <a:tabLst/>
          <a:defRPr kumimoji="0" lang="en-US" sz="2000" b="0" i="0" u="none" strike="noStrike" cap="none" normalizeH="0" baseline="0" smtClean="0">
            <a:ln>
              <a:noFill/>
            </a:ln>
            <a:solidFill>
              <a:srgbClr val="006699"/>
            </a:solidFill>
            <a:effectLst/>
            <a:latin typeface="Palatino Linotype" pitchFamily="18"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0" fontAlgn="base" latinLnBrk="0" hangingPunct="0">
          <a:lnSpc>
            <a:spcPct val="200000"/>
          </a:lnSpc>
          <a:spcBef>
            <a:spcPct val="20000"/>
          </a:spcBef>
          <a:spcAft>
            <a:spcPct val="0"/>
          </a:spcAft>
          <a:buClr>
            <a:schemeClr val="accent1"/>
          </a:buClr>
          <a:buSzPct val="65000"/>
          <a:buFont typeface="Wingdings" pitchFamily="2" charset="2"/>
          <a:buChar char="n"/>
          <a:tabLst/>
          <a:defRPr kumimoji="0" lang="en-US" sz="2000" b="0" i="0" u="none" strike="noStrike" cap="none" normalizeH="0" baseline="0" smtClean="0">
            <a:ln>
              <a:noFill/>
            </a:ln>
            <a:solidFill>
              <a:srgbClr val="006699"/>
            </a:solidFill>
            <a:effectLst/>
            <a:latin typeface="Palatino Linotype" pitchFamily="18" charset="0"/>
            <a:ea typeface="宋体"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Theme1CUHKSZEAP</Template>
  <TotalTime>4495</TotalTime>
  <Words>1829</Words>
  <Application>Microsoft Office PowerPoint</Application>
  <PresentationFormat>Widescreen</PresentationFormat>
  <Paragraphs>241</Paragraphs>
  <Slides>40</Slides>
  <Notes>27</Notes>
  <HiddenSlides>1</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40</vt:i4>
      </vt:variant>
    </vt:vector>
  </HeadingPairs>
  <TitlesOfParts>
    <vt:vector size="55" baseType="lpstr">
      <vt:lpstr>-apple-system</vt:lpstr>
      <vt:lpstr>楷体</vt:lpstr>
      <vt:lpstr>SimSun</vt:lpstr>
      <vt:lpstr>Arial</vt:lpstr>
      <vt:lpstr>Bookman Old Style</vt:lpstr>
      <vt:lpstr>Calibri</vt:lpstr>
      <vt:lpstr>Garamond</vt:lpstr>
      <vt:lpstr>Palatino Linotype</vt:lpstr>
      <vt:lpstr>Rockwell</vt:lpstr>
      <vt:lpstr>Tahoma</vt:lpstr>
      <vt:lpstr>Times New Roman</vt:lpstr>
      <vt:lpstr>Wingdings</vt:lpstr>
      <vt:lpstr>Theme1CUHKSZEAP</vt:lpstr>
      <vt:lpstr>自定义设计方案</vt:lpstr>
      <vt:lpstr>1_Edge</vt:lpstr>
      <vt:lpstr>ENG1002 English for Academic Purposes 1</vt:lpstr>
      <vt:lpstr>Agenda</vt:lpstr>
      <vt:lpstr>What is an essay? </vt:lpstr>
      <vt:lpstr>What are the most common types of essays?</vt:lpstr>
      <vt:lpstr>PowerPoint Presentation</vt:lpstr>
      <vt:lpstr>Narrative Essays</vt:lpstr>
      <vt:lpstr> Descriptive Essays</vt:lpstr>
      <vt:lpstr> Expository Essays</vt:lpstr>
      <vt:lpstr> Persuasive Essays</vt:lpstr>
      <vt:lpstr> Argumentative Essays</vt:lpstr>
      <vt:lpstr>Comparison Essays</vt:lpstr>
      <vt:lpstr>Cause and Effect Essays</vt:lpstr>
      <vt:lpstr>Responsive Essays</vt:lpstr>
      <vt:lpstr>What are the most common types of essays?</vt:lpstr>
      <vt:lpstr> </vt:lpstr>
      <vt:lpstr>Essay Structure </vt:lpstr>
      <vt:lpstr>How is an essay organized?</vt:lpstr>
      <vt:lpstr>PowerPoint Presentation</vt:lpstr>
      <vt:lpstr>The Five-Paragraph Essay</vt:lpstr>
      <vt:lpstr>The Introduction Paragraph </vt:lpstr>
      <vt:lpstr>The Hook</vt:lpstr>
      <vt:lpstr>Examples of the Hook</vt:lpstr>
      <vt:lpstr>Thesis Statement</vt:lpstr>
      <vt:lpstr>Thesis Statements for Different Types of Essay</vt:lpstr>
      <vt:lpstr>Which thesis statement is the best?</vt:lpstr>
      <vt:lpstr>Body Paragraphs </vt:lpstr>
      <vt:lpstr>Conclusion</vt:lpstr>
      <vt:lpstr>The Writing Process</vt:lpstr>
      <vt:lpstr>The Writing Process</vt:lpstr>
      <vt:lpstr>     FIVE Essential Steps  </vt:lpstr>
      <vt:lpstr>Why do we need to outline our essay? </vt:lpstr>
      <vt:lpstr>How can we write an outline?</vt:lpstr>
      <vt:lpstr>Task 3 Outlining a topic</vt:lpstr>
      <vt:lpstr>PowerPoint Presentation</vt:lpstr>
      <vt:lpstr>Possible thesis statement</vt:lpstr>
      <vt:lpstr>Possible topic sentences</vt:lpstr>
      <vt:lpstr>References</vt:lpstr>
      <vt:lpstr>Homework</vt:lpstr>
      <vt:lpstr>Questions about ‘E-voting’</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English for Academic Purposes</dc:title>
  <dc:creator>Qian WANG</dc:creator>
  <cp:lastModifiedBy>Qian, Bobbie WANG</cp:lastModifiedBy>
  <cp:revision>163</cp:revision>
  <dcterms:created xsi:type="dcterms:W3CDTF">2021-01-17T16:47:59Z</dcterms:created>
  <dcterms:modified xsi:type="dcterms:W3CDTF">2024-01-11T15:53:43Z</dcterms:modified>
</cp:coreProperties>
</file>