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9" r:id="rId2"/>
    <p:sldId id="356" r:id="rId3"/>
    <p:sldId id="1098" r:id="rId4"/>
    <p:sldId id="1099" r:id="rId5"/>
    <p:sldId id="1054" r:id="rId6"/>
    <p:sldId id="1100" r:id="rId7"/>
    <p:sldId id="1086" r:id="rId8"/>
    <p:sldId id="1090" r:id="rId9"/>
    <p:sldId id="1094" r:id="rId10"/>
    <p:sldId id="1043" r:id="rId11"/>
    <p:sldId id="1097" r:id="rId12"/>
    <p:sldId id="1044" r:id="rId13"/>
    <p:sldId id="1045" r:id="rId14"/>
    <p:sldId id="1101" r:id="rId15"/>
    <p:sldId id="1058" r:id="rId16"/>
    <p:sldId id="1077" r:id="rId17"/>
    <p:sldId id="1096" r:id="rId18"/>
    <p:sldId id="1088" r:id="rId19"/>
    <p:sldId id="1053" r:id="rId20"/>
    <p:sldId id="1052" r:id="rId21"/>
    <p:sldId id="1056" r:id="rId22"/>
    <p:sldId id="283" r:id="rId23"/>
    <p:sldId id="284" r:id="rId24"/>
    <p:sldId id="285" r:id="rId25"/>
    <p:sldId id="286" r:id="rId26"/>
    <p:sldId id="1092" r:id="rId27"/>
    <p:sldId id="287" r:id="rId28"/>
  </p:sldIdLst>
  <p:sldSz cx="12192000" cy="6858000"/>
  <p:notesSz cx="6858000" cy="9144000"/>
  <p:embeddedFontLst>
    <p:embeddedFont>
      <p:font typeface="Century Schoolbook" panose="02040604050505020304" pitchFamily="18" charset="0"/>
      <p:regular r:id="rId30"/>
      <p:bold r:id="rId31"/>
      <p:italic r:id="rId32"/>
      <p:boldItalic r:id="rId33"/>
    </p:embeddedFont>
    <p:embeddedFont>
      <p:font typeface="Palatino Linotype" panose="02040502050505030304" pitchFamily="18" charset="0"/>
      <p:regular r:id="rId34"/>
      <p:bold r:id="rId35"/>
      <p:italic r:id="rId36"/>
      <p:boldItalic r:id="rId37"/>
    </p:embeddedFont>
    <p:embeddedFont>
      <p:font typeface="Times" panose="02020603050405020304" pitchFamily="18"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6" roundtripDataSignature="AMtx7mgp2JjZg9N30G/HCESskxxuEaKx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2400A21-D60E-4177-92C1-6023CFB54844}">
  <a:tblStyle styleId="{C2400A21-D60E-4177-92C1-6023CFB5484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D8D43BF-7BD0-4543-8C33-AB4E32C340EB}" styleName="Table_1">
    <a:wholeTbl>
      <a:tcTxStyle b="off" i="off">
        <a:font>
          <a:latin typeface="Century Schoolbook"/>
          <a:ea typeface="Century Schoolbook"/>
          <a:cs typeface="Century Schoolbook"/>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FEF"/>
          </a:solidFill>
        </a:fill>
      </a:tcStyle>
    </a:wholeTbl>
    <a:band1H>
      <a:tcTxStyle/>
      <a:tcStyle>
        <a:tcBdr/>
        <a:fill>
          <a:solidFill>
            <a:srgbClr val="CADDDD"/>
          </a:solidFill>
        </a:fill>
      </a:tcStyle>
    </a:band1H>
    <a:band2H>
      <a:tcTxStyle/>
      <a:tcStyle>
        <a:tcBdr/>
      </a:tcStyle>
    </a:band2H>
    <a:band1V>
      <a:tcTxStyle/>
      <a:tcStyle>
        <a:tcBdr/>
        <a:fill>
          <a:solidFill>
            <a:srgbClr val="CADDDD"/>
          </a:solidFill>
        </a:fill>
      </a:tcStyle>
    </a:band1V>
    <a:band2V>
      <a:tcTxStyle/>
      <a:tcStyle>
        <a:tcBdr/>
      </a:tcStyle>
    </a:band2V>
    <a:lastCol>
      <a:tcTxStyle b="on" i="off">
        <a:font>
          <a:latin typeface="Century Schoolbook"/>
          <a:ea typeface="Century Schoolbook"/>
          <a:cs typeface="Century Schoolbook"/>
        </a:font>
        <a:schemeClr val="lt1"/>
      </a:tcTxStyle>
      <a:tcStyle>
        <a:tcBdr/>
        <a:fill>
          <a:solidFill>
            <a:schemeClr val="accent1"/>
          </a:solidFill>
        </a:fill>
      </a:tcStyle>
    </a:lastCol>
    <a:firstCol>
      <a:tcTxStyle b="on" i="off">
        <a:font>
          <a:latin typeface="Century Schoolbook"/>
          <a:ea typeface="Century Schoolbook"/>
          <a:cs typeface="Century Schoolbook"/>
        </a:font>
        <a:schemeClr val="lt1"/>
      </a:tcTxStyle>
      <a:tcStyle>
        <a:tcBdr/>
        <a:fill>
          <a:solidFill>
            <a:schemeClr val="accent1"/>
          </a:solidFill>
        </a:fill>
      </a:tcStyle>
    </a:firstCol>
    <a:lastRow>
      <a:tcTxStyle b="on" i="off">
        <a:font>
          <a:latin typeface="Century Schoolbook"/>
          <a:ea typeface="Century Schoolbook"/>
          <a:cs typeface="Century Schoolbook"/>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entury Schoolbook"/>
          <a:ea typeface="Century Schoolbook"/>
          <a:cs typeface="Century Schoolbook"/>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4967" autoAdjust="0"/>
  </p:normalViewPr>
  <p:slideViewPr>
    <p:cSldViewPr snapToGrid="0">
      <p:cViewPr varScale="1">
        <p:scale>
          <a:sx n="50" d="100"/>
          <a:sy n="50" d="100"/>
        </p:scale>
        <p:origin x="1862"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89"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87"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90"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86"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12.fntdata"/><Relationship Id="rId8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rgbClr val="006699"/>
                </a:solidFill>
                <a:latin typeface="Palatino Linotype"/>
                <a:ea typeface="Palatino Linotype"/>
                <a:cs typeface="Palatino Linotype"/>
                <a:sym typeface="Palatino Linotype"/>
              </a:defRPr>
            </a:lvl1pPr>
            <a:lvl2pPr marR="0" lvl="1" algn="l" rtl="0">
              <a:spcBef>
                <a:spcPts val="0"/>
              </a:spcBef>
              <a:spcAft>
                <a:spcPts val="0"/>
              </a:spcAft>
              <a:buSzPts val="1400"/>
              <a:buNone/>
              <a:defRPr sz="2000" b="0" i="0" u="none" strike="noStrike" cap="none">
                <a:solidFill>
                  <a:srgbClr val="006699"/>
                </a:solidFill>
                <a:latin typeface="Palatino Linotype"/>
                <a:ea typeface="Palatino Linotype"/>
                <a:cs typeface="Palatino Linotype"/>
                <a:sym typeface="Palatino Linotype"/>
              </a:defRPr>
            </a:lvl2pPr>
            <a:lvl3pPr marR="0" lvl="2" algn="l" rtl="0">
              <a:spcBef>
                <a:spcPts val="0"/>
              </a:spcBef>
              <a:spcAft>
                <a:spcPts val="0"/>
              </a:spcAft>
              <a:buSzPts val="1400"/>
              <a:buNone/>
              <a:defRPr sz="2000" b="0" i="0" u="none" strike="noStrike" cap="none">
                <a:solidFill>
                  <a:srgbClr val="006699"/>
                </a:solidFill>
                <a:latin typeface="Palatino Linotype"/>
                <a:ea typeface="Palatino Linotype"/>
                <a:cs typeface="Palatino Linotype"/>
                <a:sym typeface="Palatino Linotype"/>
              </a:defRPr>
            </a:lvl3pPr>
            <a:lvl4pPr marR="0" lvl="3" algn="l" rtl="0">
              <a:spcBef>
                <a:spcPts val="0"/>
              </a:spcBef>
              <a:spcAft>
                <a:spcPts val="0"/>
              </a:spcAft>
              <a:buSzPts val="1400"/>
              <a:buNone/>
              <a:defRPr sz="2000" b="0" i="0" u="none" strike="noStrike" cap="none">
                <a:solidFill>
                  <a:srgbClr val="006699"/>
                </a:solidFill>
                <a:latin typeface="Palatino Linotype"/>
                <a:ea typeface="Palatino Linotype"/>
                <a:cs typeface="Palatino Linotype"/>
                <a:sym typeface="Palatino Linotype"/>
              </a:defRPr>
            </a:lvl4pPr>
            <a:lvl5pPr marR="0" lvl="4" algn="l" rtl="0">
              <a:spcBef>
                <a:spcPts val="0"/>
              </a:spcBef>
              <a:spcAft>
                <a:spcPts val="0"/>
              </a:spcAft>
              <a:buSzPts val="1400"/>
              <a:buNone/>
              <a:defRPr sz="2000" b="0" i="0" u="none" strike="noStrike" cap="none">
                <a:solidFill>
                  <a:srgbClr val="006699"/>
                </a:solidFill>
                <a:latin typeface="Palatino Linotype"/>
                <a:ea typeface="Palatino Linotype"/>
                <a:cs typeface="Palatino Linotype"/>
                <a:sym typeface="Palatino Linotype"/>
              </a:defRPr>
            </a:lvl5pPr>
            <a:lvl6pPr marR="0" lvl="5" algn="l" rtl="0">
              <a:spcBef>
                <a:spcPts val="0"/>
              </a:spcBef>
              <a:spcAft>
                <a:spcPts val="0"/>
              </a:spcAft>
              <a:buSzPts val="1400"/>
              <a:buNone/>
              <a:defRPr sz="2000" b="0" i="0" u="none" strike="noStrike" cap="none">
                <a:solidFill>
                  <a:srgbClr val="006699"/>
                </a:solidFill>
                <a:latin typeface="Palatino Linotype"/>
                <a:ea typeface="Palatino Linotype"/>
                <a:cs typeface="Palatino Linotype"/>
                <a:sym typeface="Palatino Linotype"/>
              </a:defRPr>
            </a:lvl6pPr>
            <a:lvl7pPr marR="0" lvl="6" algn="l" rtl="0">
              <a:spcBef>
                <a:spcPts val="0"/>
              </a:spcBef>
              <a:spcAft>
                <a:spcPts val="0"/>
              </a:spcAft>
              <a:buSzPts val="1400"/>
              <a:buNone/>
              <a:defRPr sz="2000" b="0" i="0" u="none" strike="noStrike" cap="none">
                <a:solidFill>
                  <a:srgbClr val="006699"/>
                </a:solidFill>
                <a:latin typeface="Palatino Linotype"/>
                <a:ea typeface="Palatino Linotype"/>
                <a:cs typeface="Palatino Linotype"/>
                <a:sym typeface="Palatino Linotype"/>
              </a:defRPr>
            </a:lvl7pPr>
            <a:lvl8pPr marR="0" lvl="7" algn="l" rtl="0">
              <a:spcBef>
                <a:spcPts val="0"/>
              </a:spcBef>
              <a:spcAft>
                <a:spcPts val="0"/>
              </a:spcAft>
              <a:buSzPts val="1400"/>
              <a:buNone/>
              <a:defRPr sz="2000" b="0" i="0" u="none" strike="noStrike" cap="none">
                <a:solidFill>
                  <a:srgbClr val="006699"/>
                </a:solidFill>
                <a:latin typeface="Palatino Linotype"/>
                <a:ea typeface="Palatino Linotype"/>
                <a:cs typeface="Palatino Linotype"/>
                <a:sym typeface="Palatino Linotype"/>
              </a:defRPr>
            </a:lvl8pPr>
            <a:lvl9pPr marR="0" lvl="8" algn="l" rtl="0">
              <a:spcBef>
                <a:spcPts val="0"/>
              </a:spcBef>
              <a:spcAft>
                <a:spcPts val="0"/>
              </a:spcAft>
              <a:buSzPts val="1400"/>
              <a:buNone/>
              <a:defRPr sz="2000" b="0" i="0" u="none" strike="noStrike" cap="none">
                <a:solidFill>
                  <a:srgbClr val="006699"/>
                </a:solidFill>
                <a:latin typeface="Palatino Linotype"/>
                <a:ea typeface="Palatino Linotype"/>
                <a:cs typeface="Palatino Linotype"/>
                <a:sym typeface="Palatino Linotype"/>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rgbClr val="006699"/>
                </a:solidFill>
                <a:latin typeface="Palatino Linotype"/>
                <a:ea typeface="Palatino Linotype"/>
                <a:cs typeface="Palatino Linotype"/>
                <a:sym typeface="Palatino Linotype"/>
              </a:defRPr>
            </a:lvl1pPr>
            <a:lvl2pPr marR="0" lvl="1" algn="l" rtl="0">
              <a:spcBef>
                <a:spcPts val="0"/>
              </a:spcBef>
              <a:spcAft>
                <a:spcPts val="0"/>
              </a:spcAft>
              <a:buSzPts val="1400"/>
              <a:buNone/>
              <a:defRPr sz="2000" b="0" i="0" u="none" strike="noStrike" cap="none">
                <a:solidFill>
                  <a:srgbClr val="006699"/>
                </a:solidFill>
                <a:latin typeface="Palatino Linotype"/>
                <a:ea typeface="Palatino Linotype"/>
                <a:cs typeface="Palatino Linotype"/>
                <a:sym typeface="Palatino Linotype"/>
              </a:defRPr>
            </a:lvl2pPr>
            <a:lvl3pPr marR="0" lvl="2" algn="l" rtl="0">
              <a:spcBef>
                <a:spcPts val="0"/>
              </a:spcBef>
              <a:spcAft>
                <a:spcPts val="0"/>
              </a:spcAft>
              <a:buSzPts val="1400"/>
              <a:buNone/>
              <a:defRPr sz="2000" b="0" i="0" u="none" strike="noStrike" cap="none">
                <a:solidFill>
                  <a:srgbClr val="006699"/>
                </a:solidFill>
                <a:latin typeface="Palatino Linotype"/>
                <a:ea typeface="Palatino Linotype"/>
                <a:cs typeface="Palatino Linotype"/>
                <a:sym typeface="Palatino Linotype"/>
              </a:defRPr>
            </a:lvl3pPr>
            <a:lvl4pPr marR="0" lvl="3" algn="l" rtl="0">
              <a:spcBef>
                <a:spcPts val="0"/>
              </a:spcBef>
              <a:spcAft>
                <a:spcPts val="0"/>
              </a:spcAft>
              <a:buSzPts val="1400"/>
              <a:buNone/>
              <a:defRPr sz="2000" b="0" i="0" u="none" strike="noStrike" cap="none">
                <a:solidFill>
                  <a:srgbClr val="006699"/>
                </a:solidFill>
                <a:latin typeface="Palatino Linotype"/>
                <a:ea typeface="Palatino Linotype"/>
                <a:cs typeface="Palatino Linotype"/>
                <a:sym typeface="Palatino Linotype"/>
              </a:defRPr>
            </a:lvl4pPr>
            <a:lvl5pPr marR="0" lvl="4" algn="l" rtl="0">
              <a:spcBef>
                <a:spcPts val="0"/>
              </a:spcBef>
              <a:spcAft>
                <a:spcPts val="0"/>
              </a:spcAft>
              <a:buSzPts val="1400"/>
              <a:buNone/>
              <a:defRPr sz="2000" b="0" i="0" u="none" strike="noStrike" cap="none">
                <a:solidFill>
                  <a:srgbClr val="006699"/>
                </a:solidFill>
                <a:latin typeface="Palatino Linotype"/>
                <a:ea typeface="Palatino Linotype"/>
                <a:cs typeface="Palatino Linotype"/>
                <a:sym typeface="Palatino Linotype"/>
              </a:defRPr>
            </a:lvl5pPr>
            <a:lvl6pPr marR="0" lvl="5" algn="l" rtl="0">
              <a:spcBef>
                <a:spcPts val="0"/>
              </a:spcBef>
              <a:spcAft>
                <a:spcPts val="0"/>
              </a:spcAft>
              <a:buSzPts val="1400"/>
              <a:buNone/>
              <a:defRPr sz="2000" b="0" i="0" u="none" strike="noStrike" cap="none">
                <a:solidFill>
                  <a:srgbClr val="006699"/>
                </a:solidFill>
                <a:latin typeface="Palatino Linotype"/>
                <a:ea typeface="Palatino Linotype"/>
                <a:cs typeface="Palatino Linotype"/>
                <a:sym typeface="Palatino Linotype"/>
              </a:defRPr>
            </a:lvl6pPr>
            <a:lvl7pPr marR="0" lvl="6" algn="l" rtl="0">
              <a:spcBef>
                <a:spcPts val="0"/>
              </a:spcBef>
              <a:spcAft>
                <a:spcPts val="0"/>
              </a:spcAft>
              <a:buSzPts val="1400"/>
              <a:buNone/>
              <a:defRPr sz="2000" b="0" i="0" u="none" strike="noStrike" cap="none">
                <a:solidFill>
                  <a:srgbClr val="006699"/>
                </a:solidFill>
                <a:latin typeface="Palatino Linotype"/>
                <a:ea typeface="Palatino Linotype"/>
                <a:cs typeface="Palatino Linotype"/>
                <a:sym typeface="Palatino Linotype"/>
              </a:defRPr>
            </a:lvl7pPr>
            <a:lvl8pPr marR="0" lvl="7" algn="l" rtl="0">
              <a:spcBef>
                <a:spcPts val="0"/>
              </a:spcBef>
              <a:spcAft>
                <a:spcPts val="0"/>
              </a:spcAft>
              <a:buSzPts val="1400"/>
              <a:buNone/>
              <a:defRPr sz="2000" b="0" i="0" u="none" strike="noStrike" cap="none">
                <a:solidFill>
                  <a:srgbClr val="006699"/>
                </a:solidFill>
                <a:latin typeface="Palatino Linotype"/>
                <a:ea typeface="Palatino Linotype"/>
                <a:cs typeface="Palatino Linotype"/>
                <a:sym typeface="Palatino Linotype"/>
              </a:defRPr>
            </a:lvl8pPr>
            <a:lvl9pPr marR="0" lvl="8" algn="l" rtl="0">
              <a:spcBef>
                <a:spcPts val="0"/>
              </a:spcBef>
              <a:spcAft>
                <a:spcPts val="0"/>
              </a:spcAft>
              <a:buSzPts val="1400"/>
              <a:buNone/>
              <a:defRPr sz="2000" b="0" i="0" u="none" strike="noStrike" cap="none">
                <a:solidFill>
                  <a:srgbClr val="006699"/>
                </a:solidFill>
                <a:latin typeface="Palatino Linotype"/>
                <a:ea typeface="Palatino Linotype"/>
                <a:cs typeface="Palatino Linotype"/>
                <a:sym typeface="Palatino Linotype"/>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rgbClr val="006699"/>
                </a:solidFill>
                <a:latin typeface="Palatino Linotype"/>
                <a:ea typeface="Palatino Linotype"/>
                <a:cs typeface="Palatino Linotype"/>
                <a:sym typeface="Palatino Linotype"/>
              </a:defRPr>
            </a:lvl1pPr>
            <a:lvl2pPr marR="0" lvl="1" algn="l" rtl="0">
              <a:spcBef>
                <a:spcPts val="0"/>
              </a:spcBef>
              <a:spcAft>
                <a:spcPts val="0"/>
              </a:spcAft>
              <a:buSzPts val="1400"/>
              <a:buNone/>
              <a:defRPr sz="2000" b="0" i="0" u="none" strike="noStrike" cap="none">
                <a:solidFill>
                  <a:srgbClr val="006699"/>
                </a:solidFill>
                <a:latin typeface="Palatino Linotype"/>
                <a:ea typeface="Palatino Linotype"/>
                <a:cs typeface="Palatino Linotype"/>
                <a:sym typeface="Palatino Linotype"/>
              </a:defRPr>
            </a:lvl2pPr>
            <a:lvl3pPr marR="0" lvl="2" algn="l" rtl="0">
              <a:spcBef>
                <a:spcPts val="0"/>
              </a:spcBef>
              <a:spcAft>
                <a:spcPts val="0"/>
              </a:spcAft>
              <a:buSzPts val="1400"/>
              <a:buNone/>
              <a:defRPr sz="2000" b="0" i="0" u="none" strike="noStrike" cap="none">
                <a:solidFill>
                  <a:srgbClr val="006699"/>
                </a:solidFill>
                <a:latin typeface="Palatino Linotype"/>
                <a:ea typeface="Palatino Linotype"/>
                <a:cs typeface="Palatino Linotype"/>
                <a:sym typeface="Palatino Linotype"/>
              </a:defRPr>
            </a:lvl3pPr>
            <a:lvl4pPr marR="0" lvl="3" algn="l" rtl="0">
              <a:spcBef>
                <a:spcPts val="0"/>
              </a:spcBef>
              <a:spcAft>
                <a:spcPts val="0"/>
              </a:spcAft>
              <a:buSzPts val="1400"/>
              <a:buNone/>
              <a:defRPr sz="2000" b="0" i="0" u="none" strike="noStrike" cap="none">
                <a:solidFill>
                  <a:srgbClr val="006699"/>
                </a:solidFill>
                <a:latin typeface="Palatino Linotype"/>
                <a:ea typeface="Palatino Linotype"/>
                <a:cs typeface="Palatino Linotype"/>
                <a:sym typeface="Palatino Linotype"/>
              </a:defRPr>
            </a:lvl4pPr>
            <a:lvl5pPr marR="0" lvl="4" algn="l" rtl="0">
              <a:spcBef>
                <a:spcPts val="0"/>
              </a:spcBef>
              <a:spcAft>
                <a:spcPts val="0"/>
              </a:spcAft>
              <a:buSzPts val="1400"/>
              <a:buNone/>
              <a:defRPr sz="2000" b="0" i="0" u="none" strike="noStrike" cap="none">
                <a:solidFill>
                  <a:srgbClr val="006699"/>
                </a:solidFill>
                <a:latin typeface="Palatino Linotype"/>
                <a:ea typeface="Palatino Linotype"/>
                <a:cs typeface="Palatino Linotype"/>
                <a:sym typeface="Palatino Linotype"/>
              </a:defRPr>
            </a:lvl5pPr>
            <a:lvl6pPr marR="0" lvl="5" algn="l" rtl="0">
              <a:spcBef>
                <a:spcPts val="0"/>
              </a:spcBef>
              <a:spcAft>
                <a:spcPts val="0"/>
              </a:spcAft>
              <a:buSzPts val="1400"/>
              <a:buNone/>
              <a:defRPr sz="2000" b="0" i="0" u="none" strike="noStrike" cap="none">
                <a:solidFill>
                  <a:srgbClr val="006699"/>
                </a:solidFill>
                <a:latin typeface="Palatino Linotype"/>
                <a:ea typeface="Palatino Linotype"/>
                <a:cs typeface="Palatino Linotype"/>
                <a:sym typeface="Palatino Linotype"/>
              </a:defRPr>
            </a:lvl6pPr>
            <a:lvl7pPr marR="0" lvl="6" algn="l" rtl="0">
              <a:spcBef>
                <a:spcPts val="0"/>
              </a:spcBef>
              <a:spcAft>
                <a:spcPts val="0"/>
              </a:spcAft>
              <a:buSzPts val="1400"/>
              <a:buNone/>
              <a:defRPr sz="2000" b="0" i="0" u="none" strike="noStrike" cap="none">
                <a:solidFill>
                  <a:srgbClr val="006699"/>
                </a:solidFill>
                <a:latin typeface="Palatino Linotype"/>
                <a:ea typeface="Palatino Linotype"/>
                <a:cs typeface="Palatino Linotype"/>
                <a:sym typeface="Palatino Linotype"/>
              </a:defRPr>
            </a:lvl7pPr>
            <a:lvl8pPr marR="0" lvl="7" algn="l" rtl="0">
              <a:spcBef>
                <a:spcPts val="0"/>
              </a:spcBef>
              <a:spcAft>
                <a:spcPts val="0"/>
              </a:spcAft>
              <a:buSzPts val="1400"/>
              <a:buNone/>
              <a:defRPr sz="2000" b="0" i="0" u="none" strike="noStrike" cap="none">
                <a:solidFill>
                  <a:srgbClr val="006699"/>
                </a:solidFill>
                <a:latin typeface="Palatino Linotype"/>
                <a:ea typeface="Palatino Linotype"/>
                <a:cs typeface="Palatino Linotype"/>
                <a:sym typeface="Palatino Linotype"/>
              </a:defRPr>
            </a:lvl8pPr>
            <a:lvl9pPr marR="0" lvl="8" algn="l" rtl="0">
              <a:spcBef>
                <a:spcPts val="0"/>
              </a:spcBef>
              <a:spcAft>
                <a:spcPts val="0"/>
              </a:spcAft>
              <a:buSzPts val="1400"/>
              <a:buNone/>
              <a:defRPr sz="2000" b="0" i="0" u="none" strike="noStrike" cap="none">
                <a:solidFill>
                  <a:srgbClr val="006699"/>
                </a:solidFill>
                <a:latin typeface="Palatino Linotype"/>
                <a:ea typeface="Palatino Linotype"/>
                <a:cs typeface="Palatino Linotype"/>
                <a:sym typeface="Palatino Linotype"/>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006699"/>
                </a:solidFill>
                <a:latin typeface="Palatino Linotype"/>
                <a:ea typeface="Palatino Linotype"/>
                <a:cs typeface="Palatino Linotype"/>
                <a:sym typeface="Palatino Linotype"/>
              </a:rPr>
              <a:t>‹#›</a:t>
            </a:fld>
            <a:endParaRPr sz="1200" b="0" i="0" u="none" strike="noStrike" cap="none">
              <a:solidFill>
                <a:srgbClr val="006699"/>
              </a:solidFill>
              <a:latin typeface="Palatino Linotype"/>
              <a:ea typeface="Palatino Linotype"/>
              <a:cs typeface="Palatino Linotype"/>
              <a:sym typeface="Palatino Linotype"/>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britannica.co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3" name="Google Shape;25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C03B33-C147-B5B7-3295-08F0A3340313}"/>
            </a:ext>
          </a:extLst>
        </p:cNvPr>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784A63B9-A719-847F-48DA-B404E1F2E38D}"/>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64DE26BF-0B02-255B-5366-0435475DB61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4261419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hlinkClick r:id="rId3"/>
              </a:rPr>
              <a:t>https://www.britannica.com/</a:t>
            </a:r>
            <a:endParaRPr lang="en-US" dirty="0">
              <a:latin typeface="Times"/>
              <a:cs typeface="Times"/>
              <a:sym typeface="Times"/>
            </a:endParaRPr>
          </a:p>
          <a:p>
            <a:endParaRPr lang="en-US" b="0" i="0" dirty="0">
              <a:solidFill>
                <a:srgbClr val="202122"/>
              </a:solidFill>
              <a:effectLst/>
              <a:latin typeface="Arial" panose="020B0604020202020204" pitchFamily="34" charset="0"/>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rgbClr val="006699"/>
                </a:solidFill>
                <a:latin typeface="Palatino Linotype"/>
                <a:ea typeface="Palatino Linotype"/>
                <a:cs typeface="Palatino Linotype"/>
                <a:sym typeface="Palatino Linotype"/>
              </a:rPr>
              <a:t>15</a:t>
            </a:fld>
            <a:endParaRPr lang="en-US" sz="1200" b="0" i="0" u="none" strike="noStrike" cap="none">
              <a:solidFill>
                <a:srgbClr val="006699"/>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888510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FFFE3A-8AEC-8299-9BF6-BFE3729B4E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C4466B-8F27-B3BE-6364-3EFCE7A81A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D1078D-3662-9BFE-789F-D2244421396E}"/>
              </a:ext>
            </a:extLst>
          </p:cNvPr>
          <p:cNvSpPr>
            <a:spLocks noGrp="1"/>
          </p:cNvSpPr>
          <p:nvPr>
            <p:ph type="body" idx="1"/>
          </p:nvPr>
        </p:nvSpPr>
        <p:spPr/>
        <p:txBody>
          <a:bodyPr/>
          <a:lstStyle/>
          <a:p>
            <a:r>
              <a:rPr lang="en-US" altLang="zh-CN" dirty="0">
                <a:latin typeface="Times"/>
              </a:rPr>
              <a:t>NOTE</a:t>
            </a:r>
            <a:r>
              <a:rPr lang="en-US" altLang="zh-CN" sz="1200" dirty="0">
                <a:latin typeface="Times"/>
              </a:rPr>
              <a:t>:</a:t>
            </a:r>
            <a:r>
              <a:rPr lang="zh-CN" altLang="en-US" sz="1200" dirty="0">
                <a:latin typeface="Times"/>
              </a:rPr>
              <a:t> </a:t>
            </a:r>
            <a:r>
              <a:rPr lang="en-US" sz="1200" dirty="0">
                <a:latin typeface="Times"/>
              </a:rPr>
              <a:t>Don’t rule out an article just because it’s long. Read the </a:t>
            </a:r>
            <a:r>
              <a:rPr lang="en-US" sz="1200" b="1" dirty="0">
                <a:latin typeface="Times"/>
              </a:rPr>
              <a:t>abstract</a:t>
            </a:r>
            <a:r>
              <a:rPr lang="en-US" sz="1200" dirty="0">
                <a:latin typeface="Times"/>
              </a:rPr>
              <a:t> or </a:t>
            </a:r>
            <a:r>
              <a:rPr lang="en-US" sz="1200" b="1" dirty="0">
                <a:latin typeface="Times"/>
              </a:rPr>
              <a:t>the introductory paragraphs </a:t>
            </a:r>
            <a:r>
              <a:rPr lang="en-US" sz="1200" dirty="0">
                <a:latin typeface="Times"/>
              </a:rPr>
              <a:t>and the </a:t>
            </a:r>
            <a:r>
              <a:rPr lang="en-US" sz="1200" b="1" dirty="0">
                <a:latin typeface="Times"/>
              </a:rPr>
              <a:t>conclusion</a:t>
            </a:r>
            <a:r>
              <a:rPr lang="en-US" sz="1200" dirty="0">
                <a:latin typeface="Times"/>
              </a:rPr>
              <a:t> to see if the source is worth further investigation.</a:t>
            </a:r>
            <a:endParaRPr lang="en-US" altLang="zh-CN" sz="1400" dirty="0">
              <a:latin typeface="Times"/>
            </a:endParaRPr>
          </a:p>
          <a:p>
            <a:endParaRPr lang="en-US" dirty="0"/>
          </a:p>
        </p:txBody>
      </p:sp>
      <p:sp>
        <p:nvSpPr>
          <p:cNvPr id="4" name="Slide Number Placeholder 3">
            <a:extLst>
              <a:ext uri="{FF2B5EF4-FFF2-40B4-BE49-F238E27FC236}">
                <a16:creationId xmlns:a16="http://schemas.microsoft.com/office/drawing/2014/main" id="{571C791C-993C-5A44-BDD2-B408E2449368}"/>
              </a:ext>
            </a:extLst>
          </p:cNvPr>
          <p:cNvSpPr>
            <a:spLocks noGrp="1"/>
          </p:cNvSpPr>
          <p:nvPr>
            <p:ph type="sldNum" sz="quarter" idx="5"/>
          </p:nvPr>
        </p:nvSpPr>
        <p:spPr/>
        <p:txBody>
          <a:bodyPr/>
          <a:lstStyle/>
          <a:p>
            <a:fld id="{F010A40D-BB24-0F4D-AB6F-F18DF37F7D2E}" type="slidenum">
              <a:rPr lang="en-US" smtClean="0"/>
              <a:t>17</a:t>
            </a:fld>
            <a:endParaRPr lang="en-US"/>
          </a:p>
        </p:txBody>
      </p:sp>
    </p:spTree>
    <p:extLst>
      <p:ext uri="{BB962C8B-B14F-4D97-AF65-F5344CB8AC3E}">
        <p14:creationId xmlns:p14="http://schemas.microsoft.com/office/powerpoint/2010/main" val="2998560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rgbClr val="006699"/>
                </a:solidFill>
                <a:latin typeface="Palatino Linotype"/>
                <a:ea typeface="Palatino Linotype"/>
                <a:cs typeface="Palatino Linotype"/>
                <a:sym typeface="Palatino Linotype"/>
              </a:rPr>
              <a:t>18</a:t>
            </a:fld>
            <a:endParaRPr lang="en-US" sz="1200" b="0" i="0" u="none" strike="noStrike" cap="none">
              <a:solidFill>
                <a:srgbClr val="006699"/>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897801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5" name="Google Shape;455;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2" name="Google Shape;462;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1" name="Google Shape;471;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9" name="Google Shape;479;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85750" lvl="0" indent="-209550" algn="l" rtl="0">
              <a:spcBef>
                <a:spcPts val="0"/>
              </a:spcBef>
              <a:spcAft>
                <a:spcPts val="0"/>
              </a:spcAft>
              <a:buClr>
                <a:schemeClr val="dk1"/>
              </a:buClr>
              <a:buSzPts val="1200"/>
              <a:buFont typeface="Arial"/>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rgbClr val="006699"/>
                </a:solidFill>
                <a:latin typeface="Palatino Linotype"/>
                <a:ea typeface="Palatino Linotype"/>
                <a:cs typeface="Palatino Linotype"/>
                <a:sym typeface="Palatino Linotype"/>
              </a:rPr>
              <a:t>26</a:t>
            </a:fld>
            <a:endParaRPr lang="en-US" sz="1200" b="0" i="0" u="none" strike="noStrike" cap="none">
              <a:solidFill>
                <a:srgbClr val="006699"/>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3101051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86" name="Google Shape;486;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2" name="Google Shape;26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332309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0D2E833E-1ED9-9046-3358-14E088AF1DD1}"/>
            </a:ext>
          </a:extLst>
        </p:cNvPr>
        <p:cNvGrpSpPr/>
        <p:nvPr/>
      </p:nvGrpSpPr>
      <p:grpSpPr>
        <a:xfrm>
          <a:off x="0" y="0"/>
          <a:ext cx="0" cy="0"/>
          <a:chOff x="0" y="0"/>
          <a:chExt cx="0" cy="0"/>
        </a:xfrm>
      </p:grpSpPr>
      <p:sp>
        <p:nvSpPr>
          <p:cNvPr id="260" name="Google Shape;260;p5:notes">
            <a:extLst>
              <a:ext uri="{FF2B5EF4-FFF2-40B4-BE49-F238E27FC236}">
                <a16:creationId xmlns:a16="http://schemas.microsoft.com/office/drawing/2014/main" id="{384D695C-084B-77B3-5B10-D9927B8B63C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p5:notes">
            <a:extLst>
              <a:ext uri="{FF2B5EF4-FFF2-40B4-BE49-F238E27FC236}">
                <a16:creationId xmlns:a16="http://schemas.microsoft.com/office/drawing/2014/main" id="{F5318AFE-3C5C-91B4-8A06-CCE1A836EF9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2" name="Google Shape;262;p5:notes">
            <a:extLst>
              <a:ext uri="{FF2B5EF4-FFF2-40B4-BE49-F238E27FC236}">
                <a16:creationId xmlns:a16="http://schemas.microsoft.com/office/drawing/2014/main" id="{8EB8C5C6-DCD8-F705-D8A1-CAB50634B89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2852994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rgbClr val="006699"/>
                </a:solidFill>
                <a:latin typeface="Palatino Linotype"/>
                <a:ea typeface="Palatino Linotype"/>
                <a:cs typeface="Palatino Linotype"/>
                <a:sym typeface="Palatino Linotype"/>
              </a:rPr>
              <a:t>5</a:t>
            </a:fld>
            <a:endParaRPr lang="en-US" sz="1200" b="0" i="0" u="none" strike="noStrike" cap="none">
              <a:solidFill>
                <a:srgbClr val="006699"/>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869049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6811B-1DA3-4BD2-7F6F-B37D507240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562E31-475B-2905-1F01-1A14DDA714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915EDD-51C3-F481-A567-6512BFDAC2A6}"/>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D1766729-424C-66AD-6805-75A4CE5F1250}"/>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rgbClr val="006699"/>
                </a:solidFill>
                <a:latin typeface="Palatino Linotype"/>
                <a:ea typeface="Palatino Linotype"/>
                <a:cs typeface="Palatino Linotype"/>
                <a:sym typeface="Palatino Linotype"/>
              </a:rPr>
              <a:t>6</a:t>
            </a:fld>
            <a:endParaRPr lang="en-US" sz="1200" b="0" i="0" u="none" strike="noStrike" cap="none">
              <a:solidFill>
                <a:srgbClr val="006699"/>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1714086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rgbClr val="006699"/>
                </a:solidFill>
                <a:latin typeface="Palatino Linotype"/>
                <a:ea typeface="Palatino Linotype"/>
                <a:cs typeface="Palatino Linotype"/>
                <a:sym typeface="Palatino Linotype"/>
              </a:rPr>
              <a:t>7</a:t>
            </a:fld>
            <a:endParaRPr lang="en-US" sz="1200" b="0" i="0" u="none" strike="noStrike" cap="none">
              <a:solidFill>
                <a:srgbClr val="006699"/>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2346009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https://scholar.google.com/</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rgbClr val="006699"/>
                </a:solidFill>
                <a:latin typeface="Palatino Linotype"/>
                <a:ea typeface="Palatino Linotype"/>
                <a:cs typeface="Palatino Linotype"/>
                <a:sym typeface="Palatino Linotype"/>
              </a:rPr>
              <a:t>8</a:t>
            </a:fld>
            <a:endParaRPr lang="en-US" sz="1200" b="0" i="0" u="none" strike="noStrike" cap="none">
              <a:solidFill>
                <a:srgbClr val="006699"/>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2309751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76755646-DF4E-7217-749B-53FB448466A2}"/>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248485DD-64EA-8A49-573B-694E49A3BCD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189537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DEC5ECEB-A8F2-224B-FF24-D5B00DB0F789}"/>
              </a:ext>
            </a:extLst>
          </p:cNvPr>
          <p:cNvSpPr>
            <a:spLocks noGrp="1" noRot="1" noChangeAspect="1" noChangeArrowheads="1" noTextEdit="1"/>
          </p:cNvSpPr>
          <p:nvPr>
            <p:ph type="sldImg"/>
          </p:nvPr>
        </p:nvSpPr>
        <p:spPr>
          <a:ln/>
        </p:spPr>
      </p:sp>
      <p:sp>
        <p:nvSpPr>
          <p:cNvPr id="15363" name="Notes Placeholder 2">
            <a:extLst>
              <a:ext uri="{FF2B5EF4-FFF2-40B4-BE49-F238E27FC236}">
                <a16:creationId xmlns:a16="http://schemas.microsoft.com/office/drawing/2014/main" id="{8C2A3FD1-9FE0-E8F0-B235-126A79D306A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52"/>
          <p:cNvSpPr txBox="1">
            <a:spLocks noGrp="1"/>
          </p:cNvSpPr>
          <p:nvPr>
            <p:ph type="title"/>
          </p:nvPr>
        </p:nvSpPr>
        <p:spPr>
          <a:xfrm>
            <a:off x="812800" y="609600"/>
            <a:ext cx="10464800" cy="89058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solidFill>
                  <a:srgbClr val="00206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52"/>
          <p:cNvSpPr txBox="1">
            <a:spLocks noGrp="1"/>
          </p:cNvSpPr>
          <p:nvPr>
            <p:ph type="body" idx="1"/>
          </p:nvPr>
        </p:nvSpPr>
        <p:spPr>
          <a:xfrm>
            <a:off x="812800" y="1623966"/>
            <a:ext cx="10464800" cy="4443460"/>
          </a:xfrm>
          <a:prstGeom prst="rect">
            <a:avLst/>
          </a:prstGeom>
          <a:noFill/>
          <a:ln>
            <a:noFill/>
          </a:ln>
        </p:spPr>
        <p:txBody>
          <a:bodyPr spcFirstLastPara="1" wrap="square" lIns="91425" tIns="45700" rIns="91425" bIns="45700" anchor="t" anchorCtr="0">
            <a:noAutofit/>
          </a:bodyPr>
          <a:lstStyle>
            <a:lvl1pPr marL="457200" lvl="0" indent="-327660" algn="l">
              <a:spcBef>
                <a:spcPts val="480"/>
              </a:spcBef>
              <a:spcAft>
                <a:spcPts val="0"/>
              </a:spcAft>
              <a:buSzPts val="1560"/>
              <a:buFont typeface="Noto Sans Symbols"/>
              <a:buChar char="◆"/>
              <a:defRPr>
                <a:solidFill>
                  <a:srgbClr val="002672"/>
                </a:solidFill>
              </a:defRPr>
            </a:lvl1pPr>
            <a:lvl2pPr marL="914400" lvl="1" indent="-320040" algn="l">
              <a:spcBef>
                <a:spcPts val="480"/>
              </a:spcBef>
              <a:spcAft>
                <a:spcPts val="0"/>
              </a:spcAft>
              <a:buSzPts val="1440"/>
              <a:buFont typeface="Noto Sans Symbols"/>
              <a:buChar char="⮚"/>
              <a:defRPr>
                <a:solidFill>
                  <a:srgbClr val="002672"/>
                </a:solidFill>
              </a:defRPr>
            </a:lvl2pPr>
            <a:lvl3pPr marL="1371600" lvl="2" indent="-327660" algn="l">
              <a:spcBef>
                <a:spcPts val="480"/>
              </a:spcBef>
              <a:spcAft>
                <a:spcPts val="0"/>
              </a:spcAft>
              <a:buSzPts val="1560"/>
              <a:buChar char="■"/>
              <a:defRPr>
                <a:solidFill>
                  <a:srgbClr val="002672"/>
                </a:solidFill>
              </a:defRPr>
            </a:lvl3pPr>
            <a:lvl4pPr marL="1828800" lvl="3" indent="-335280" algn="l">
              <a:spcBef>
                <a:spcPts val="480"/>
              </a:spcBef>
              <a:spcAft>
                <a:spcPts val="0"/>
              </a:spcAft>
              <a:buSzPts val="1680"/>
              <a:buChar char="❑"/>
              <a:defRPr>
                <a:solidFill>
                  <a:srgbClr val="002672"/>
                </a:solidFill>
              </a:defRPr>
            </a:lvl4pPr>
            <a:lvl5pPr marL="2286000" lvl="4" indent="-342900" algn="l">
              <a:spcBef>
                <a:spcPts val="480"/>
              </a:spcBef>
              <a:spcAft>
                <a:spcPts val="0"/>
              </a:spcAft>
              <a:buSzPts val="1800"/>
              <a:buChar char="▪"/>
              <a:defRPr>
                <a:solidFill>
                  <a:srgbClr val="002672"/>
                </a:solidFill>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24" name="Google Shape;24;p52"/>
          <p:cNvSpPr txBox="1">
            <a:spLocks noGrp="1"/>
          </p:cNvSpPr>
          <p:nvPr>
            <p:ph type="sldNum" idx="12"/>
          </p:nvPr>
        </p:nvSpPr>
        <p:spPr>
          <a:xfrm>
            <a:off x="8534400" y="6243638"/>
            <a:ext cx="28448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rgbClr val="000000"/>
                </a:solidFill>
                <a:latin typeface="Times New Roman"/>
                <a:ea typeface="Times New Roman"/>
                <a:cs typeface="Times New Roman"/>
                <a:sym typeface="Times New Roman"/>
              </a:defRPr>
            </a:lvl1pPr>
            <a:lvl2pPr marL="0" marR="0" lvl="1" indent="0" algn="r">
              <a:spcBef>
                <a:spcPts val="0"/>
              </a:spcBef>
              <a:spcAft>
                <a:spcPts val="0"/>
              </a:spcAft>
              <a:buNone/>
              <a:defRPr sz="1200">
                <a:solidFill>
                  <a:srgbClr val="000000"/>
                </a:solidFill>
                <a:latin typeface="Times New Roman"/>
                <a:ea typeface="Times New Roman"/>
                <a:cs typeface="Times New Roman"/>
                <a:sym typeface="Times New Roman"/>
              </a:defRPr>
            </a:lvl2pPr>
            <a:lvl3pPr marL="0" marR="0" lvl="2" indent="0" algn="r">
              <a:spcBef>
                <a:spcPts val="0"/>
              </a:spcBef>
              <a:spcAft>
                <a:spcPts val="0"/>
              </a:spcAft>
              <a:buNone/>
              <a:defRPr sz="1200">
                <a:solidFill>
                  <a:srgbClr val="000000"/>
                </a:solidFill>
                <a:latin typeface="Times New Roman"/>
                <a:ea typeface="Times New Roman"/>
                <a:cs typeface="Times New Roman"/>
                <a:sym typeface="Times New Roman"/>
              </a:defRPr>
            </a:lvl3pPr>
            <a:lvl4pPr marL="0" marR="0" lvl="3" indent="0" algn="r">
              <a:spcBef>
                <a:spcPts val="0"/>
              </a:spcBef>
              <a:spcAft>
                <a:spcPts val="0"/>
              </a:spcAft>
              <a:buNone/>
              <a:defRPr sz="1200">
                <a:solidFill>
                  <a:srgbClr val="000000"/>
                </a:solidFill>
                <a:latin typeface="Times New Roman"/>
                <a:ea typeface="Times New Roman"/>
                <a:cs typeface="Times New Roman"/>
                <a:sym typeface="Times New Roman"/>
              </a:defRPr>
            </a:lvl4pPr>
            <a:lvl5pPr marL="0" marR="0" lvl="4" indent="0" algn="r">
              <a:spcBef>
                <a:spcPts val="0"/>
              </a:spcBef>
              <a:spcAft>
                <a:spcPts val="0"/>
              </a:spcAft>
              <a:buNone/>
              <a:defRPr sz="1200">
                <a:solidFill>
                  <a:srgbClr val="000000"/>
                </a:solidFill>
                <a:latin typeface="Times New Roman"/>
                <a:ea typeface="Times New Roman"/>
                <a:cs typeface="Times New Roman"/>
                <a:sym typeface="Times New Roman"/>
              </a:defRPr>
            </a:lvl5pPr>
            <a:lvl6pPr marL="0" marR="0" lvl="5" indent="0" algn="r">
              <a:spcBef>
                <a:spcPts val="0"/>
              </a:spcBef>
              <a:spcAft>
                <a:spcPts val="0"/>
              </a:spcAft>
              <a:buNone/>
              <a:defRPr sz="1200">
                <a:solidFill>
                  <a:srgbClr val="000000"/>
                </a:solidFill>
                <a:latin typeface="Times New Roman"/>
                <a:ea typeface="Times New Roman"/>
                <a:cs typeface="Times New Roman"/>
                <a:sym typeface="Times New Roman"/>
              </a:defRPr>
            </a:lvl6pPr>
            <a:lvl7pPr marL="0" marR="0" lvl="6" indent="0" algn="r">
              <a:spcBef>
                <a:spcPts val="0"/>
              </a:spcBef>
              <a:spcAft>
                <a:spcPts val="0"/>
              </a:spcAft>
              <a:buNone/>
              <a:defRPr sz="1200">
                <a:solidFill>
                  <a:srgbClr val="000000"/>
                </a:solidFill>
                <a:latin typeface="Times New Roman"/>
                <a:ea typeface="Times New Roman"/>
                <a:cs typeface="Times New Roman"/>
                <a:sym typeface="Times New Roman"/>
              </a:defRPr>
            </a:lvl7pPr>
            <a:lvl8pPr marL="0" marR="0" lvl="7" indent="0" algn="r">
              <a:spcBef>
                <a:spcPts val="0"/>
              </a:spcBef>
              <a:spcAft>
                <a:spcPts val="0"/>
              </a:spcAft>
              <a:buNone/>
              <a:defRPr sz="1200">
                <a:solidFill>
                  <a:srgbClr val="000000"/>
                </a:solidFill>
                <a:latin typeface="Times New Roman"/>
                <a:ea typeface="Times New Roman"/>
                <a:cs typeface="Times New Roman"/>
                <a:sym typeface="Times New Roman"/>
              </a:defRPr>
            </a:lvl8pPr>
            <a:lvl9pPr marL="0" marR="0" lvl="8" indent="0" algn="r">
              <a:spcBef>
                <a:spcPts val="0"/>
              </a:spcBef>
              <a:spcAft>
                <a:spcPts val="0"/>
              </a:spcAft>
              <a:buNone/>
              <a:defRPr sz="12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3"/>
        <p:cNvGrpSpPr/>
        <p:nvPr/>
      </p:nvGrpSpPr>
      <p:grpSpPr>
        <a:xfrm>
          <a:off x="0" y="0"/>
          <a:ext cx="0" cy="0"/>
          <a:chOff x="0" y="0"/>
          <a:chExt cx="0" cy="0"/>
        </a:xfrm>
      </p:grpSpPr>
      <p:sp>
        <p:nvSpPr>
          <p:cNvPr id="64" name="Google Shape;64;p62"/>
          <p:cNvSpPr txBox="1">
            <a:spLocks noGrp="1"/>
          </p:cNvSpPr>
          <p:nvPr>
            <p:ph type="title"/>
          </p:nvPr>
        </p:nvSpPr>
        <p:spPr>
          <a:xfrm rot="5400000">
            <a:off x="7208838" y="2062164"/>
            <a:ext cx="5521325" cy="2616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2"/>
          <p:cNvSpPr txBox="1">
            <a:spLocks noGrp="1"/>
          </p:cNvSpPr>
          <p:nvPr>
            <p:ph type="body" idx="1"/>
          </p:nvPr>
        </p:nvSpPr>
        <p:spPr>
          <a:xfrm rot="5400000">
            <a:off x="1874838" y="-452436"/>
            <a:ext cx="5521325" cy="76454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66" name="Google Shape;66;p62"/>
          <p:cNvSpPr txBox="1">
            <a:spLocks noGrp="1"/>
          </p:cNvSpPr>
          <p:nvPr>
            <p:ph type="sldNum" idx="12"/>
          </p:nvPr>
        </p:nvSpPr>
        <p:spPr>
          <a:xfrm>
            <a:off x="8534400" y="6243638"/>
            <a:ext cx="28448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rgbClr val="000000"/>
                </a:solidFill>
                <a:latin typeface="Times New Roman"/>
                <a:ea typeface="Times New Roman"/>
                <a:cs typeface="Times New Roman"/>
                <a:sym typeface="Times New Roman"/>
              </a:defRPr>
            </a:lvl1pPr>
            <a:lvl2pPr marL="0" marR="0" lvl="1" indent="0" algn="r">
              <a:spcBef>
                <a:spcPts val="0"/>
              </a:spcBef>
              <a:spcAft>
                <a:spcPts val="0"/>
              </a:spcAft>
              <a:buNone/>
              <a:defRPr sz="1200">
                <a:solidFill>
                  <a:srgbClr val="000000"/>
                </a:solidFill>
                <a:latin typeface="Times New Roman"/>
                <a:ea typeface="Times New Roman"/>
                <a:cs typeface="Times New Roman"/>
                <a:sym typeface="Times New Roman"/>
              </a:defRPr>
            </a:lvl2pPr>
            <a:lvl3pPr marL="0" marR="0" lvl="2" indent="0" algn="r">
              <a:spcBef>
                <a:spcPts val="0"/>
              </a:spcBef>
              <a:spcAft>
                <a:spcPts val="0"/>
              </a:spcAft>
              <a:buNone/>
              <a:defRPr sz="1200">
                <a:solidFill>
                  <a:srgbClr val="000000"/>
                </a:solidFill>
                <a:latin typeface="Times New Roman"/>
                <a:ea typeface="Times New Roman"/>
                <a:cs typeface="Times New Roman"/>
                <a:sym typeface="Times New Roman"/>
              </a:defRPr>
            </a:lvl3pPr>
            <a:lvl4pPr marL="0" marR="0" lvl="3" indent="0" algn="r">
              <a:spcBef>
                <a:spcPts val="0"/>
              </a:spcBef>
              <a:spcAft>
                <a:spcPts val="0"/>
              </a:spcAft>
              <a:buNone/>
              <a:defRPr sz="1200">
                <a:solidFill>
                  <a:srgbClr val="000000"/>
                </a:solidFill>
                <a:latin typeface="Times New Roman"/>
                <a:ea typeface="Times New Roman"/>
                <a:cs typeface="Times New Roman"/>
                <a:sym typeface="Times New Roman"/>
              </a:defRPr>
            </a:lvl4pPr>
            <a:lvl5pPr marL="0" marR="0" lvl="4" indent="0" algn="r">
              <a:spcBef>
                <a:spcPts val="0"/>
              </a:spcBef>
              <a:spcAft>
                <a:spcPts val="0"/>
              </a:spcAft>
              <a:buNone/>
              <a:defRPr sz="1200">
                <a:solidFill>
                  <a:srgbClr val="000000"/>
                </a:solidFill>
                <a:latin typeface="Times New Roman"/>
                <a:ea typeface="Times New Roman"/>
                <a:cs typeface="Times New Roman"/>
                <a:sym typeface="Times New Roman"/>
              </a:defRPr>
            </a:lvl5pPr>
            <a:lvl6pPr marL="0" marR="0" lvl="5" indent="0" algn="r">
              <a:spcBef>
                <a:spcPts val="0"/>
              </a:spcBef>
              <a:spcAft>
                <a:spcPts val="0"/>
              </a:spcAft>
              <a:buNone/>
              <a:defRPr sz="1200">
                <a:solidFill>
                  <a:srgbClr val="000000"/>
                </a:solidFill>
                <a:latin typeface="Times New Roman"/>
                <a:ea typeface="Times New Roman"/>
                <a:cs typeface="Times New Roman"/>
                <a:sym typeface="Times New Roman"/>
              </a:defRPr>
            </a:lvl6pPr>
            <a:lvl7pPr marL="0" marR="0" lvl="6" indent="0" algn="r">
              <a:spcBef>
                <a:spcPts val="0"/>
              </a:spcBef>
              <a:spcAft>
                <a:spcPts val="0"/>
              </a:spcAft>
              <a:buNone/>
              <a:defRPr sz="1200">
                <a:solidFill>
                  <a:srgbClr val="000000"/>
                </a:solidFill>
                <a:latin typeface="Times New Roman"/>
                <a:ea typeface="Times New Roman"/>
                <a:cs typeface="Times New Roman"/>
                <a:sym typeface="Times New Roman"/>
              </a:defRPr>
            </a:lvl7pPr>
            <a:lvl8pPr marL="0" marR="0" lvl="7" indent="0" algn="r">
              <a:spcBef>
                <a:spcPts val="0"/>
              </a:spcBef>
              <a:spcAft>
                <a:spcPts val="0"/>
              </a:spcAft>
              <a:buNone/>
              <a:defRPr sz="1200">
                <a:solidFill>
                  <a:srgbClr val="000000"/>
                </a:solidFill>
                <a:latin typeface="Times New Roman"/>
                <a:ea typeface="Times New Roman"/>
                <a:cs typeface="Times New Roman"/>
                <a:sym typeface="Times New Roman"/>
              </a:defRPr>
            </a:lvl8pPr>
            <a:lvl9pPr marL="0" marR="0" lvl="8" indent="0" algn="r">
              <a:spcBef>
                <a:spcPts val="0"/>
              </a:spcBef>
              <a:spcAft>
                <a:spcPts val="0"/>
              </a:spcAft>
              <a:buNone/>
              <a:defRPr sz="12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67"/>
        <p:cNvGrpSpPr/>
        <p:nvPr/>
      </p:nvGrpSpPr>
      <p:grpSpPr>
        <a:xfrm>
          <a:off x="0" y="0"/>
          <a:ext cx="0" cy="0"/>
          <a:chOff x="0" y="0"/>
          <a:chExt cx="0" cy="0"/>
        </a:xfrm>
      </p:grpSpPr>
      <p:sp>
        <p:nvSpPr>
          <p:cNvPr id="68" name="Google Shape;68;p63"/>
          <p:cNvSpPr txBox="1">
            <a:spLocks noGrp="1"/>
          </p:cNvSpPr>
          <p:nvPr>
            <p:ph type="title"/>
          </p:nvPr>
        </p:nvSpPr>
        <p:spPr>
          <a:xfrm>
            <a:off x="812800" y="609601"/>
            <a:ext cx="104648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63"/>
          <p:cNvSpPr txBox="1">
            <a:spLocks noGrp="1"/>
          </p:cNvSpPr>
          <p:nvPr>
            <p:ph type="body" idx="1"/>
          </p:nvPr>
        </p:nvSpPr>
        <p:spPr>
          <a:xfrm>
            <a:off x="812800" y="1676401"/>
            <a:ext cx="5130800" cy="44545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70" name="Google Shape;70;p63"/>
          <p:cNvSpPr txBox="1">
            <a:spLocks noGrp="1"/>
          </p:cNvSpPr>
          <p:nvPr>
            <p:ph type="body" idx="2"/>
          </p:nvPr>
        </p:nvSpPr>
        <p:spPr>
          <a:xfrm>
            <a:off x="6146800" y="1676401"/>
            <a:ext cx="5130800" cy="44545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71" name="Google Shape;71;p63"/>
          <p:cNvSpPr txBox="1">
            <a:spLocks noGrp="1"/>
          </p:cNvSpPr>
          <p:nvPr>
            <p:ph type="sldNum" idx="12"/>
          </p:nvPr>
        </p:nvSpPr>
        <p:spPr>
          <a:xfrm>
            <a:off x="8534400" y="6243638"/>
            <a:ext cx="28448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rgbClr val="000000"/>
                </a:solidFill>
                <a:latin typeface="Times New Roman"/>
                <a:ea typeface="Times New Roman"/>
                <a:cs typeface="Times New Roman"/>
                <a:sym typeface="Times New Roman"/>
              </a:defRPr>
            </a:lvl1pPr>
            <a:lvl2pPr marL="0" marR="0" lvl="1" indent="0" algn="r">
              <a:spcBef>
                <a:spcPts val="0"/>
              </a:spcBef>
              <a:spcAft>
                <a:spcPts val="0"/>
              </a:spcAft>
              <a:buNone/>
              <a:defRPr sz="1200">
                <a:solidFill>
                  <a:srgbClr val="000000"/>
                </a:solidFill>
                <a:latin typeface="Times New Roman"/>
                <a:ea typeface="Times New Roman"/>
                <a:cs typeface="Times New Roman"/>
                <a:sym typeface="Times New Roman"/>
              </a:defRPr>
            </a:lvl2pPr>
            <a:lvl3pPr marL="0" marR="0" lvl="2" indent="0" algn="r">
              <a:spcBef>
                <a:spcPts val="0"/>
              </a:spcBef>
              <a:spcAft>
                <a:spcPts val="0"/>
              </a:spcAft>
              <a:buNone/>
              <a:defRPr sz="1200">
                <a:solidFill>
                  <a:srgbClr val="000000"/>
                </a:solidFill>
                <a:latin typeface="Times New Roman"/>
                <a:ea typeface="Times New Roman"/>
                <a:cs typeface="Times New Roman"/>
                <a:sym typeface="Times New Roman"/>
              </a:defRPr>
            </a:lvl3pPr>
            <a:lvl4pPr marL="0" marR="0" lvl="3" indent="0" algn="r">
              <a:spcBef>
                <a:spcPts val="0"/>
              </a:spcBef>
              <a:spcAft>
                <a:spcPts val="0"/>
              </a:spcAft>
              <a:buNone/>
              <a:defRPr sz="1200">
                <a:solidFill>
                  <a:srgbClr val="000000"/>
                </a:solidFill>
                <a:latin typeface="Times New Roman"/>
                <a:ea typeface="Times New Roman"/>
                <a:cs typeface="Times New Roman"/>
                <a:sym typeface="Times New Roman"/>
              </a:defRPr>
            </a:lvl4pPr>
            <a:lvl5pPr marL="0" marR="0" lvl="4" indent="0" algn="r">
              <a:spcBef>
                <a:spcPts val="0"/>
              </a:spcBef>
              <a:spcAft>
                <a:spcPts val="0"/>
              </a:spcAft>
              <a:buNone/>
              <a:defRPr sz="1200">
                <a:solidFill>
                  <a:srgbClr val="000000"/>
                </a:solidFill>
                <a:latin typeface="Times New Roman"/>
                <a:ea typeface="Times New Roman"/>
                <a:cs typeface="Times New Roman"/>
                <a:sym typeface="Times New Roman"/>
              </a:defRPr>
            </a:lvl5pPr>
            <a:lvl6pPr marL="0" marR="0" lvl="5" indent="0" algn="r">
              <a:spcBef>
                <a:spcPts val="0"/>
              </a:spcBef>
              <a:spcAft>
                <a:spcPts val="0"/>
              </a:spcAft>
              <a:buNone/>
              <a:defRPr sz="1200">
                <a:solidFill>
                  <a:srgbClr val="000000"/>
                </a:solidFill>
                <a:latin typeface="Times New Roman"/>
                <a:ea typeface="Times New Roman"/>
                <a:cs typeface="Times New Roman"/>
                <a:sym typeface="Times New Roman"/>
              </a:defRPr>
            </a:lvl6pPr>
            <a:lvl7pPr marL="0" marR="0" lvl="6" indent="0" algn="r">
              <a:spcBef>
                <a:spcPts val="0"/>
              </a:spcBef>
              <a:spcAft>
                <a:spcPts val="0"/>
              </a:spcAft>
              <a:buNone/>
              <a:defRPr sz="1200">
                <a:solidFill>
                  <a:srgbClr val="000000"/>
                </a:solidFill>
                <a:latin typeface="Times New Roman"/>
                <a:ea typeface="Times New Roman"/>
                <a:cs typeface="Times New Roman"/>
                <a:sym typeface="Times New Roman"/>
              </a:defRPr>
            </a:lvl7pPr>
            <a:lvl8pPr marL="0" marR="0" lvl="7" indent="0" algn="r">
              <a:spcBef>
                <a:spcPts val="0"/>
              </a:spcBef>
              <a:spcAft>
                <a:spcPts val="0"/>
              </a:spcAft>
              <a:buNone/>
              <a:defRPr sz="1200">
                <a:solidFill>
                  <a:srgbClr val="000000"/>
                </a:solidFill>
                <a:latin typeface="Times New Roman"/>
                <a:ea typeface="Times New Roman"/>
                <a:cs typeface="Times New Roman"/>
                <a:sym typeface="Times New Roman"/>
              </a:defRPr>
            </a:lvl8pPr>
            <a:lvl9pPr marL="0" marR="0" lvl="8" indent="0" algn="r">
              <a:spcBef>
                <a:spcPts val="0"/>
              </a:spcBef>
              <a:spcAft>
                <a:spcPts val="0"/>
              </a:spcAft>
              <a:buNone/>
              <a:defRPr sz="12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efault" type="tx">
  <p:cSld name="TITLE_AND_BODY">
    <p:spTree>
      <p:nvGrpSpPr>
        <p:cNvPr id="1" name="Shape 72"/>
        <p:cNvGrpSpPr/>
        <p:nvPr/>
      </p:nvGrpSpPr>
      <p:grpSpPr>
        <a:xfrm>
          <a:off x="0" y="0"/>
          <a:ext cx="0" cy="0"/>
          <a:chOff x="0" y="0"/>
          <a:chExt cx="0" cy="0"/>
        </a:xfrm>
      </p:grpSpPr>
      <p:sp>
        <p:nvSpPr>
          <p:cNvPr id="73" name="Google Shape;73;p64"/>
          <p:cNvSpPr/>
          <p:nvPr/>
        </p:nvSpPr>
        <p:spPr>
          <a:xfrm>
            <a:off x="711200" y="533400"/>
            <a:ext cx="10668000" cy="609600"/>
          </a:xfrm>
          <a:custGeom>
            <a:avLst/>
            <a:gdLst/>
            <a:ahLst/>
            <a:cxnLst/>
            <a:rect l="l" t="t" r="r" b="b"/>
            <a:pathLst>
              <a:path w="21600" h="21600" extrusionOk="0">
                <a:moveTo>
                  <a:pt x="0" y="21600"/>
                </a:moveTo>
                <a:lnTo>
                  <a:pt x="0" y="0"/>
                </a:lnTo>
                <a:lnTo>
                  <a:pt x="21600" y="0"/>
                </a:lnTo>
              </a:path>
            </a:pathLst>
          </a:custGeom>
          <a:noFill/>
          <a:ln w="19050" cap="flat" cmpd="sng">
            <a:solidFill>
              <a:srgbClr val="009999"/>
            </a:solidFill>
            <a:prstDash val="solid"/>
            <a:miter lim="800000"/>
            <a:headEnd type="none" w="med" len="med"/>
            <a:tailEnd type="none" w="med" len="med"/>
          </a:ln>
        </p:spPr>
        <p:txBody>
          <a:bodyPr spcFirstLastPara="1" wrap="square" lIns="45700" tIns="45700" rIns="45700" bIns="45700" anchor="t" anchorCtr="0">
            <a:noAutofit/>
          </a:bodyPr>
          <a:lstStyle/>
          <a:p>
            <a:pPr marL="0" marR="0" lvl="0" indent="0" algn="l" rtl="0">
              <a:spcBef>
                <a:spcPts val="0"/>
              </a:spcBef>
              <a:spcAft>
                <a:spcPts val="0"/>
              </a:spcAft>
              <a:buNone/>
            </a:pPr>
            <a:endParaRPr sz="2000">
              <a:solidFill>
                <a:srgbClr val="006699"/>
              </a:solidFill>
              <a:latin typeface="Palatino Linotype"/>
              <a:ea typeface="Palatino Linotype"/>
              <a:cs typeface="Palatino Linotype"/>
              <a:sym typeface="Palatino Linotype"/>
            </a:endParaRPr>
          </a:p>
        </p:txBody>
      </p:sp>
      <p:cxnSp>
        <p:nvCxnSpPr>
          <p:cNvPr id="74" name="Google Shape;74;p64"/>
          <p:cNvCxnSpPr/>
          <p:nvPr/>
        </p:nvCxnSpPr>
        <p:spPr>
          <a:xfrm>
            <a:off x="711200" y="6172200"/>
            <a:ext cx="10668000" cy="0"/>
          </a:xfrm>
          <a:prstGeom prst="straightConnector1">
            <a:avLst/>
          </a:prstGeom>
          <a:noFill/>
          <a:ln w="19050" cap="flat" cmpd="sng">
            <a:solidFill>
              <a:srgbClr val="009999"/>
            </a:solidFill>
            <a:prstDash val="solid"/>
            <a:round/>
            <a:headEnd type="none" w="med" len="med"/>
            <a:tailEnd type="none" w="med" len="med"/>
          </a:ln>
        </p:spPr>
      </p:cxnSp>
      <p:pic>
        <p:nvPicPr>
          <p:cNvPr id="75" name="Google Shape;75;p64" descr="O:\CUHK(SZ)\Website\en\images\emblem.jpg"/>
          <p:cNvPicPr preferRelativeResize="0"/>
          <p:nvPr/>
        </p:nvPicPr>
        <p:blipFill rotWithShape="1">
          <a:blip r:embed="rId2">
            <a:alphaModFix/>
          </a:blip>
          <a:srcRect/>
          <a:stretch/>
        </p:blipFill>
        <p:spPr>
          <a:xfrm>
            <a:off x="595313" y="6232525"/>
            <a:ext cx="4783137" cy="539750"/>
          </a:xfrm>
          <a:prstGeom prst="rect">
            <a:avLst/>
          </a:prstGeom>
          <a:noFill/>
          <a:ln>
            <a:noFill/>
          </a:ln>
        </p:spPr>
      </p:pic>
      <p:sp>
        <p:nvSpPr>
          <p:cNvPr id="76" name="Google Shape;76;p64"/>
          <p:cNvSpPr txBox="1">
            <a:spLocks noGrp="1"/>
          </p:cNvSpPr>
          <p:nvPr>
            <p:ph type="sldNum" idx="12"/>
          </p:nvPr>
        </p:nvSpPr>
        <p:spPr>
          <a:xfrm>
            <a:off x="11131550" y="6443663"/>
            <a:ext cx="247650" cy="257175"/>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rgbClr val="000000"/>
                </a:solidFill>
                <a:latin typeface="Times New Roman"/>
                <a:ea typeface="Times New Roman"/>
                <a:cs typeface="Times New Roman"/>
                <a:sym typeface="Times New Roman"/>
              </a:defRPr>
            </a:lvl1pPr>
            <a:lvl2pPr marL="0" marR="0" lvl="1" indent="0" algn="r">
              <a:spcBef>
                <a:spcPts val="0"/>
              </a:spcBef>
              <a:spcAft>
                <a:spcPts val="0"/>
              </a:spcAft>
              <a:buNone/>
              <a:defRPr sz="1200">
                <a:solidFill>
                  <a:srgbClr val="000000"/>
                </a:solidFill>
                <a:latin typeface="Times New Roman"/>
                <a:ea typeface="Times New Roman"/>
                <a:cs typeface="Times New Roman"/>
                <a:sym typeface="Times New Roman"/>
              </a:defRPr>
            </a:lvl2pPr>
            <a:lvl3pPr marL="0" marR="0" lvl="2" indent="0" algn="r">
              <a:spcBef>
                <a:spcPts val="0"/>
              </a:spcBef>
              <a:spcAft>
                <a:spcPts val="0"/>
              </a:spcAft>
              <a:buNone/>
              <a:defRPr sz="1200">
                <a:solidFill>
                  <a:srgbClr val="000000"/>
                </a:solidFill>
                <a:latin typeface="Times New Roman"/>
                <a:ea typeface="Times New Roman"/>
                <a:cs typeface="Times New Roman"/>
                <a:sym typeface="Times New Roman"/>
              </a:defRPr>
            </a:lvl3pPr>
            <a:lvl4pPr marL="0" marR="0" lvl="3" indent="0" algn="r">
              <a:spcBef>
                <a:spcPts val="0"/>
              </a:spcBef>
              <a:spcAft>
                <a:spcPts val="0"/>
              </a:spcAft>
              <a:buNone/>
              <a:defRPr sz="1200">
                <a:solidFill>
                  <a:srgbClr val="000000"/>
                </a:solidFill>
                <a:latin typeface="Times New Roman"/>
                <a:ea typeface="Times New Roman"/>
                <a:cs typeface="Times New Roman"/>
                <a:sym typeface="Times New Roman"/>
              </a:defRPr>
            </a:lvl4pPr>
            <a:lvl5pPr marL="0" marR="0" lvl="4" indent="0" algn="r">
              <a:spcBef>
                <a:spcPts val="0"/>
              </a:spcBef>
              <a:spcAft>
                <a:spcPts val="0"/>
              </a:spcAft>
              <a:buNone/>
              <a:defRPr sz="1200">
                <a:solidFill>
                  <a:srgbClr val="000000"/>
                </a:solidFill>
                <a:latin typeface="Times New Roman"/>
                <a:ea typeface="Times New Roman"/>
                <a:cs typeface="Times New Roman"/>
                <a:sym typeface="Times New Roman"/>
              </a:defRPr>
            </a:lvl5pPr>
            <a:lvl6pPr marL="0" marR="0" lvl="5" indent="0" algn="r">
              <a:spcBef>
                <a:spcPts val="0"/>
              </a:spcBef>
              <a:spcAft>
                <a:spcPts val="0"/>
              </a:spcAft>
              <a:buNone/>
              <a:defRPr sz="1200">
                <a:solidFill>
                  <a:srgbClr val="000000"/>
                </a:solidFill>
                <a:latin typeface="Times New Roman"/>
                <a:ea typeface="Times New Roman"/>
                <a:cs typeface="Times New Roman"/>
                <a:sym typeface="Times New Roman"/>
              </a:defRPr>
            </a:lvl6pPr>
            <a:lvl7pPr marL="0" marR="0" lvl="6" indent="0" algn="r">
              <a:spcBef>
                <a:spcPts val="0"/>
              </a:spcBef>
              <a:spcAft>
                <a:spcPts val="0"/>
              </a:spcAft>
              <a:buNone/>
              <a:defRPr sz="1200">
                <a:solidFill>
                  <a:srgbClr val="000000"/>
                </a:solidFill>
                <a:latin typeface="Times New Roman"/>
                <a:ea typeface="Times New Roman"/>
                <a:cs typeface="Times New Roman"/>
                <a:sym typeface="Times New Roman"/>
              </a:defRPr>
            </a:lvl7pPr>
            <a:lvl8pPr marL="0" marR="0" lvl="7" indent="0" algn="r">
              <a:spcBef>
                <a:spcPts val="0"/>
              </a:spcBef>
              <a:spcAft>
                <a:spcPts val="0"/>
              </a:spcAft>
              <a:buNone/>
              <a:defRPr sz="1200">
                <a:solidFill>
                  <a:srgbClr val="000000"/>
                </a:solidFill>
                <a:latin typeface="Times New Roman"/>
                <a:ea typeface="Times New Roman"/>
                <a:cs typeface="Times New Roman"/>
                <a:sym typeface="Times New Roman"/>
              </a:defRPr>
            </a:lvl8pPr>
            <a:lvl9pPr marL="0" marR="0" lvl="8" indent="0" algn="r">
              <a:spcBef>
                <a:spcPts val="0"/>
              </a:spcBef>
              <a:spcAft>
                <a:spcPts val="0"/>
              </a:spcAft>
              <a:buNone/>
              <a:defRPr sz="12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53"/>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3"/>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SzPts val="1560"/>
              <a:buNone/>
              <a:defRPr/>
            </a:lvl1pPr>
            <a:lvl2pPr lvl="1" algn="ctr">
              <a:spcBef>
                <a:spcPts val="480"/>
              </a:spcBef>
              <a:spcAft>
                <a:spcPts val="0"/>
              </a:spcAft>
              <a:buSzPts val="1440"/>
              <a:buNone/>
              <a:defRPr/>
            </a:lvl2pPr>
            <a:lvl3pPr lvl="2" algn="ctr">
              <a:spcBef>
                <a:spcPts val="480"/>
              </a:spcBef>
              <a:spcAft>
                <a:spcPts val="0"/>
              </a:spcAft>
              <a:buSzPts val="1560"/>
              <a:buNone/>
              <a:defRPr/>
            </a:lvl3pPr>
            <a:lvl4pPr lvl="3" algn="ctr">
              <a:spcBef>
                <a:spcPts val="480"/>
              </a:spcBef>
              <a:spcAft>
                <a:spcPts val="0"/>
              </a:spcAft>
              <a:buSzPts val="1680"/>
              <a:buNone/>
              <a:defRPr/>
            </a:lvl4pPr>
            <a:lvl5pPr lvl="4" algn="ctr">
              <a:spcBef>
                <a:spcPts val="480"/>
              </a:spcBef>
              <a:spcAft>
                <a:spcPts val="0"/>
              </a:spcAft>
              <a:buSzPts val="1800"/>
              <a:buNone/>
              <a:defRPr/>
            </a:lvl5pPr>
            <a:lvl6pPr lvl="5" algn="ctr">
              <a:spcBef>
                <a:spcPts val="400"/>
              </a:spcBef>
              <a:spcAft>
                <a:spcPts val="0"/>
              </a:spcAft>
              <a:buSzPts val="1500"/>
              <a:buNone/>
              <a:defRPr/>
            </a:lvl6pPr>
            <a:lvl7pPr lvl="6" algn="ctr">
              <a:spcBef>
                <a:spcPts val="400"/>
              </a:spcBef>
              <a:spcAft>
                <a:spcPts val="0"/>
              </a:spcAft>
              <a:buSzPts val="1500"/>
              <a:buNone/>
              <a:defRPr/>
            </a:lvl7pPr>
            <a:lvl8pPr lvl="7" algn="ctr">
              <a:spcBef>
                <a:spcPts val="400"/>
              </a:spcBef>
              <a:spcAft>
                <a:spcPts val="0"/>
              </a:spcAft>
              <a:buSzPts val="1500"/>
              <a:buNone/>
              <a:defRPr/>
            </a:lvl8pPr>
            <a:lvl9pPr lvl="8" algn="ctr">
              <a:spcBef>
                <a:spcPts val="400"/>
              </a:spcBef>
              <a:spcAft>
                <a:spcPts val="0"/>
              </a:spcAft>
              <a:buSzPts val="1500"/>
              <a:buNone/>
              <a:defRPr/>
            </a:lvl9pPr>
          </a:lstStyle>
          <a:p>
            <a:endParaRPr/>
          </a:p>
        </p:txBody>
      </p:sp>
      <p:sp>
        <p:nvSpPr>
          <p:cNvPr id="28" name="Google Shape;28;p53"/>
          <p:cNvSpPr txBox="1">
            <a:spLocks noGrp="1"/>
          </p:cNvSpPr>
          <p:nvPr>
            <p:ph type="sldNum" idx="12"/>
          </p:nvPr>
        </p:nvSpPr>
        <p:spPr>
          <a:xfrm>
            <a:off x="8534400" y="6243638"/>
            <a:ext cx="28448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rgbClr val="000000"/>
                </a:solidFill>
                <a:latin typeface="Times New Roman"/>
                <a:ea typeface="Times New Roman"/>
                <a:cs typeface="Times New Roman"/>
                <a:sym typeface="Times New Roman"/>
              </a:defRPr>
            </a:lvl1pPr>
            <a:lvl2pPr marL="0" marR="0" lvl="1" indent="0" algn="r">
              <a:spcBef>
                <a:spcPts val="0"/>
              </a:spcBef>
              <a:spcAft>
                <a:spcPts val="0"/>
              </a:spcAft>
              <a:buNone/>
              <a:defRPr sz="1200">
                <a:solidFill>
                  <a:srgbClr val="000000"/>
                </a:solidFill>
                <a:latin typeface="Times New Roman"/>
                <a:ea typeface="Times New Roman"/>
                <a:cs typeface="Times New Roman"/>
                <a:sym typeface="Times New Roman"/>
              </a:defRPr>
            </a:lvl2pPr>
            <a:lvl3pPr marL="0" marR="0" lvl="2" indent="0" algn="r">
              <a:spcBef>
                <a:spcPts val="0"/>
              </a:spcBef>
              <a:spcAft>
                <a:spcPts val="0"/>
              </a:spcAft>
              <a:buNone/>
              <a:defRPr sz="1200">
                <a:solidFill>
                  <a:srgbClr val="000000"/>
                </a:solidFill>
                <a:latin typeface="Times New Roman"/>
                <a:ea typeface="Times New Roman"/>
                <a:cs typeface="Times New Roman"/>
                <a:sym typeface="Times New Roman"/>
              </a:defRPr>
            </a:lvl3pPr>
            <a:lvl4pPr marL="0" marR="0" lvl="3" indent="0" algn="r">
              <a:spcBef>
                <a:spcPts val="0"/>
              </a:spcBef>
              <a:spcAft>
                <a:spcPts val="0"/>
              </a:spcAft>
              <a:buNone/>
              <a:defRPr sz="1200">
                <a:solidFill>
                  <a:srgbClr val="000000"/>
                </a:solidFill>
                <a:latin typeface="Times New Roman"/>
                <a:ea typeface="Times New Roman"/>
                <a:cs typeface="Times New Roman"/>
                <a:sym typeface="Times New Roman"/>
              </a:defRPr>
            </a:lvl4pPr>
            <a:lvl5pPr marL="0" marR="0" lvl="4" indent="0" algn="r">
              <a:spcBef>
                <a:spcPts val="0"/>
              </a:spcBef>
              <a:spcAft>
                <a:spcPts val="0"/>
              </a:spcAft>
              <a:buNone/>
              <a:defRPr sz="1200">
                <a:solidFill>
                  <a:srgbClr val="000000"/>
                </a:solidFill>
                <a:latin typeface="Times New Roman"/>
                <a:ea typeface="Times New Roman"/>
                <a:cs typeface="Times New Roman"/>
                <a:sym typeface="Times New Roman"/>
              </a:defRPr>
            </a:lvl5pPr>
            <a:lvl6pPr marL="0" marR="0" lvl="5" indent="0" algn="r">
              <a:spcBef>
                <a:spcPts val="0"/>
              </a:spcBef>
              <a:spcAft>
                <a:spcPts val="0"/>
              </a:spcAft>
              <a:buNone/>
              <a:defRPr sz="1200">
                <a:solidFill>
                  <a:srgbClr val="000000"/>
                </a:solidFill>
                <a:latin typeface="Times New Roman"/>
                <a:ea typeface="Times New Roman"/>
                <a:cs typeface="Times New Roman"/>
                <a:sym typeface="Times New Roman"/>
              </a:defRPr>
            </a:lvl6pPr>
            <a:lvl7pPr marL="0" marR="0" lvl="6" indent="0" algn="r">
              <a:spcBef>
                <a:spcPts val="0"/>
              </a:spcBef>
              <a:spcAft>
                <a:spcPts val="0"/>
              </a:spcAft>
              <a:buNone/>
              <a:defRPr sz="1200">
                <a:solidFill>
                  <a:srgbClr val="000000"/>
                </a:solidFill>
                <a:latin typeface="Times New Roman"/>
                <a:ea typeface="Times New Roman"/>
                <a:cs typeface="Times New Roman"/>
                <a:sym typeface="Times New Roman"/>
              </a:defRPr>
            </a:lvl7pPr>
            <a:lvl8pPr marL="0" marR="0" lvl="7" indent="0" algn="r">
              <a:spcBef>
                <a:spcPts val="0"/>
              </a:spcBef>
              <a:spcAft>
                <a:spcPts val="0"/>
              </a:spcAft>
              <a:buNone/>
              <a:defRPr sz="1200">
                <a:solidFill>
                  <a:srgbClr val="000000"/>
                </a:solidFill>
                <a:latin typeface="Times New Roman"/>
                <a:ea typeface="Times New Roman"/>
                <a:cs typeface="Times New Roman"/>
                <a:sym typeface="Times New Roman"/>
              </a:defRPr>
            </a:lvl8pPr>
            <a:lvl9pPr marL="0" marR="0" lvl="8" indent="0" algn="r">
              <a:spcBef>
                <a:spcPts val="0"/>
              </a:spcBef>
              <a:spcAft>
                <a:spcPts val="0"/>
              </a:spcAft>
              <a:buNone/>
              <a:defRPr sz="12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5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300"/>
              <a:buNone/>
              <a:defRPr sz="2000"/>
            </a:lvl1pPr>
            <a:lvl2pPr marL="914400" lvl="1" indent="-228600" algn="l">
              <a:spcBef>
                <a:spcPts val="360"/>
              </a:spcBef>
              <a:spcAft>
                <a:spcPts val="0"/>
              </a:spcAft>
              <a:buSzPts val="1080"/>
              <a:buNone/>
              <a:defRPr sz="1800"/>
            </a:lvl2pPr>
            <a:lvl3pPr marL="1371600" lvl="2" indent="-228600" algn="l">
              <a:spcBef>
                <a:spcPts val="320"/>
              </a:spcBef>
              <a:spcAft>
                <a:spcPts val="0"/>
              </a:spcAft>
              <a:buSzPts val="1040"/>
              <a:buNone/>
              <a:defRPr sz="1600"/>
            </a:lvl3pPr>
            <a:lvl4pPr marL="1828800" lvl="3" indent="-228600" algn="l">
              <a:spcBef>
                <a:spcPts val="280"/>
              </a:spcBef>
              <a:spcAft>
                <a:spcPts val="0"/>
              </a:spcAft>
              <a:buSzPts val="980"/>
              <a:buNone/>
              <a:defRPr sz="1400"/>
            </a:lvl4pPr>
            <a:lvl5pPr marL="2286000" lvl="4" indent="-228600" algn="l">
              <a:spcBef>
                <a:spcPts val="280"/>
              </a:spcBef>
              <a:spcAft>
                <a:spcPts val="0"/>
              </a:spcAft>
              <a:buSzPts val="1050"/>
              <a:buNone/>
              <a:defRPr sz="1400"/>
            </a:lvl5pPr>
            <a:lvl6pPr marL="2743200" lvl="5" indent="-228600" algn="l">
              <a:spcBef>
                <a:spcPts val="280"/>
              </a:spcBef>
              <a:spcAft>
                <a:spcPts val="0"/>
              </a:spcAft>
              <a:buSzPts val="1050"/>
              <a:buNone/>
              <a:defRPr sz="1400"/>
            </a:lvl6pPr>
            <a:lvl7pPr marL="3200400" lvl="6" indent="-228600" algn="l">
              <a:spcBef>
                <a:spcPts val="280"/>
              </a:spcBef>
              <a:spcAft>
                <a:spcPts val="0"/>
              </a:spcAft>
              <a:buSzPts val="1050"/>
              <a:buNone/>
              <a:defRPr sz="1400"/>
            </a:lvl7pPr>
            <a:lvl8pPr marL="3657600" lvl="7" indent="-228600" algn="l">
              <a:spcBef>
                <a:spcPts val="280"/>
              </a:spcBef>
              <a:spcAft>
                <a:spcPts val="0"/>
              </a:spcAft>
              <a:buSzPts val="1050"/>
              <a:buNone/>
              <a:defRPr sz="1400"/>
            </a:lvl8pPr>
            <a:lvl9pPr marL="4114800" lvl="8" indent="-228600" algn="l">
              <a:spcBef>
                <a:spcPts val="280"/>
              </a:spcBef>
              <a:spcAft>
                <a:spcPts val="0"/>
              </a:spcAft>
              <a:buSzPts val="1050"/>
              <a:buNone/>
              <a:defRPr sz="1400"/>
            </a:lvl9pPr>
          </a:lstStyle>
          <a:p>
            <a:endParaRPr/>
          </a:p>
        </p:txBody>
      </p:sp>
      <p:sp>
        <p:nvSpPr>
          <p:cNvPr id="36" name="Google Shape;36;p55"/>
          <p:cNvSpPr txBox="1">
            <a:spLocks noGrp="1"/>
          </p:cNvSpPr>
          <p:nvPr>
            <p:ph type="sldNum" idx="12"/>
          </p:nvPr>
        </p:nvSpPr>
        <p:spPr>
          <a:xfrm>
            <a:off x="8534400" y="6243638"/>
            <a:ext cx="28448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rgbClr val="000000"/>
                </a:solidFill>
                <a:latin typeface="Times New Roman"/>
                <a:ea typeface="Times New Roman"/>
                <a:cs typeface="Times New Roman"/>
                <a:sym typeface="Times New Roman"/>
              </a:defRPr>
            </a:lvl1pPr>
            <a:lvl2pPr marL="0" marR="0" lvl="1" indent="0" algn="r">
              <a:spcBef>
                <a:spcPts val="0"/>
              </a:spcBef>
              <a:spcAft>
                <a:spcPts val="0"/>
              </a:spcAft>
              <a:buNone/>
              <a:defRPr sz="1200">
                <a:solidFill>
                  <a:srgbClr val="000000"/>
                </a:solidFill>
                <a:latin typeface="Times New Roman"/>
                <a:ea typeface="Times New Roman"/>
                <a:cs typeface="Times New Roman"/>
                <a:sym typeface="Times New Roman"/>
              </a:defRPr>
            </a:lvl2pPr>
            <a:lvl3pPr marL="0" marR="0" lvl="2" indent="0" algn="r">
              <a:spcBef>
                <a:spcPts val="0"/>
              </a:spcBef>
              <a:spcAft>
                <a:spcPts val="0"/>
              </a:spcAft>
              <a:buNone/>
              <a:defRPr sz="1200">
                <a:solidFill>
                  <a:srgbClr val="000000"/>
                </a:solidFill>
                <a:latin typeface="Times New Roman"/>
                <a:ea typeface="Times New Roman"/>
                <a:cs typeface="Times New Roman"/>
                <a:sym typeface="Times New Roman"/>
              </a:defRPr>
            </a:lvl3pPr>
            <a:lvl4pPr marL="0" marR="0" lvl="3" indent="0" algn="r">
              <a:spcBef>
                <a:spcPts val="0"/>
              </a:spcBef>
              <a:spcAft>
                <a:spcPts val="0"/>
              </a:spcAft>
              <a:buNone/>
              <a:defRPr sz="1200">
                <a:solidFill>
                  <a:srgbClr val="000000"/>
                </a:solidFill>
                <a:latin typeface="Times New Roman"/>
                <a:ea typeface="Times New Roman"/>
                <a:cs typeface="Times New Roman"/>
                <a:sym typeface="Times New Roman"/>
              </a:defRPr>
            </a:lvl4pPr>
            <a:lvl5pPr marL="0" marR="0" lvl="4" indent="0" algn="r">
              <a:spcBef>
                <a:spcPts val="0"/>
              </a:spcBef>
              <a:spcAft>
                <a:spcPts val="0"/>
              </a:spcAft>
              <a:buNone/>
              <a:defRPr sz="1200">
                <a:solidFill>
                  <a:srgbClr val="000000"/>
                </a:solidFill>
                <a:latin typeface="Times New Roman"/>
                <a:ea typeface="Times New Roman"/>
                <a:cs typeface="Times New Roman"/>
                <a:sym typeface="Times New Roman"/>
              </a:defRPr>
            </a:lvl5pPr>
            <a:lvl6pPr marL="0" marR="0" lvl="5" indent="0" algn="r">
              <a:spcBef>
                <a:spcPts val="0"/>
              </a:spcBef>
              <a:spcAft>
                <a:spcPts val="0"/>
              </a:spcAft>
              <a:buNone/>
              <a:defRPr sz="1200">
                <a:solidFill>
                  <a:srgbClr val="000000"/>
                </a:solidFill>
                <a:latin typeface="Times New Roman"/>
                <a:ea typeface="Times New Roman"/>
                <a:cs typeface="Times New Roman"/>
                <a:sym typeface="Times New Roman"/>
              </a:defRPr>
            </a:lvl6pPr>
            <a:lvl7pPr marL="0" marR="0" lvl="6" indent="0" algn="r">
              <a:spcBef>
                <a:spcPts val="0"/>
              </a:spcBef>
              <a:spcAft>
                <a:spcPts val="0"/>
              </a:spcAft>
              <a:buNone/>
              <a:defRPr sz="1200">
                <a:solidFill>
                  <a:srgbClr val="000000"/>
                </a:solidFill>
                <a:latin typeface="Times New Roman"/>
                <a:ea typeface="Times New Roman"/>
                <a:cs typeface="Times New Roman"/>
                <a:sym typeface="Times New Roman"/>
              </a:defRPr>
            </a:lvl7pPr>
            <a:lvl8pPr marL="0" marR="0" lvl="7" indent="0" algn="r">
              <a:spcBef>
                <a:spcPts val="0"/>
              </a:spcBef>
              <a:spcAft>
                <a:spcPts val="0"/>
              </a:spcAft>
              <a:buNone/>
              <a:defRPr sz="1200">
                <a:solidFill>
                  <a:srgbClr val="000000"/>
                </a:solidFill>
                <a:latin typeface="Times New Roman"/>
                <a:ea typeface="Times New Roman"/>
                <a:cs typeface="Times New Roman"/>
                <a:sym typeface="Times New Roman"/>
              </a:defRPr>
            </a:lvl8pPr>
            <a:lvl9pPr marL="0" marR="0" lvl="8" indent="0" algn="r">
              <a:spcBef>
                <a:spcPts val="0"/>
              </a:spcBef>
              <a:spcAft>
                <a:spcPts val="0"/>
              </a:spcAft>
              <a:buNone/>
              <a:defRPr sz="12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7"/>
        <p:cNvGrpSpPr/>
        <p:nvPr/>
      </p:nvGrpSpPr>
      <p:grpSpPr>
        <a:xfrm>
          <a:off x="0" y="0"/>
          <a:ext cx="0" cy="0"/>
          <a:chOff x="0" y="0"/>
          <a:chExt cx="0" cy="0"/>
        </a:xfrm>
      </p:grpSpPr>
      <p:sp>
        <p:nvSpPr>
          <p:cNvPr id="38" name="Google Shape;38;p5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6"/>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560"/>
              <a:buNone/>
              <a:defRPr sz="2400" b="1"/>
            </a:lvl1pPr>
            <a:lvl2pPr marL="914400" lvl="1" indent="-228600" algn="l">
              <a:spcBef>
                <a:spcPts val="400"/>
              </a:spcBef>
              <a:spcAft>
                <a:spcPts val="0"/>
              </a:spcAft>
              <a:buSzPts val="12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200"/>
              <a:buNone/>
              <a:defRPr sz="1600" b="1"/>
            </a:lvl5pPr>
            <a:lvl6pPr marL="2743200" lvl="5" indent="-228600" algn="l">
              <a:spcBef>
                <a:spcPts val="320"/>
              </a:spcBef>
              <a:spcAft>
                <a:spcPts val="0"/>
              </a:spcAft>
              <a:buSzPts val="1200"/>
              <a:buNone/>
              <a:defRPr sz="1600" b="1"/>
            </a:lvl6pPr>
            <a:lvl7pPr marL="3200400" lvl="6" indent="-228600" algn="l">
              <a:spcBef>
                <a:spcPts val="320"/>
              </a:spcBef>
              <a:spcAft>
                <a:spcPts val="0"/>
              </a:spcAft>
              <a:buSzPts val="1200"/>
              <a:buNone/>
              <a:defRPr sz="1600" b="1"/>
            </a:lvl7pPr>
            <a:lvl8pPr marL="3657600" lvl="7" indent="-228600" algn="l">
              <a:spcBef>
                <a:spcPts val="320"/>
              </a:spcBef>
              <a:spcAft>
                <a:spcPts val="0"/>
              </a:spcAft>
              <a:buSzPts val="1200"/>
              <a:buNone/>
              <a:defRPr sz="1600" b="1"/>
            </a:lvl8pPr>
            <a:lvl9pPr marL="4114800" lvl="8" indent="-228600" algn="l">
              <a:spcBef>
                <a:spcPts val="320"/>
              </a:spcBef>
              <a:spcAft>
                <a:spcPts val="0"/>
              </a:spcAft>
              <a:buSzPts val="1200"/>
              <a:buNone/>
              <a:defRPr sz="1600" b="1"/>
            </a:lvl9pPr>
          </a:lstStyle>
          <a:p>
            <a:endParaRPr/>
          </a:p>
        </p:txBody>
      </p:sp>
      <p:sp>
        <p:nvSpPr>
          <p:cNvPr id="40" name="Google Shape;40;p56"/>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27660" algn="l">
              <a:spcBef>
                <a:spcPts val="480"/>
              </a:spcBef>
              <a:spcAft>
                <a:spcPts val="0"/>
              </a:spcAft>
              <a:buSzPts val="1560"/>
              <a:buChar char="■"/>
              <a:defRPr sz="2400"/>
            </a:lvl1pPr>
            <a:lvl2pPr marL="914400" lvl="1" indent="-304800" algn="l">
              <a:spcBef>
                <a:spcPts val="400"/>
              </a:spcBef>
              <a:spcAft>
                <a:spcPts val="0"/>
              </a:spcAft>
              <a:buSzPts val="12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04800" algn="l">
              <a:spcBef>
                <a:spcPts val="320"/>
              </a:spcBef>
              <a:spcAft>
                <a:spcPts val="0"/>
              </a:spcAft>
              <a:buSzPts val="1200"/>
              <a:buChar char="▪"/>
              <a:defRPr sz="1600"/>
            </a:lvl5pPr>
            <a:lvl6pPr marL="2743200" lvl="5" indent="-304800" algn="l">
              <a:spcBef>
                <a:spcPts val="320"/>
              </a:spcBef>
              <a:spcAft>
                <a:spcPts val="0"/>
              </a:spcAft>
              <a:buSzPts val="1200"/>
              <a:buChar char="▪"/>
              <a:defRPr sz="1600"/>
            </a:lvl6pPr>
            <a:lvl7pPr marL="3200400" lvl="6" indent="-304800" algn="l">
              <a:spcBef>
                <a:spcPts val="320"/>
              </a:spcBef>
              <a:spcAft>
                <a:spcPts val="0"/>
              </a:spcAft>
              <a:buSzPts val="1200"/>
              <a:buChar char="▪"/>
              <a:defRPr sz="1600"/>
            </a:lvl7pPr>
            <a:lvl8pPr marL="3657600" lvl="7" indent="-304800" algn="l">
              <a:spcBef>
                <a:spcPts val="320"/>
              </a:spcBef>
              <a:spcAft>
                <a:spcPts val="0"/>
              </a:spcAft>
              <a:buSzPts val="1200"/>
              <a:buChar char="▪"/>
              <a:defRPr sz="1600"/>
            </a:lvl8pPr>
            <a:lvl9pPr marL="4114800" lvl="8" indent="-304800" algn="l">
              <a:spcBef>
                <a:spcPts val="320"/>
              </a:spcBef>
              <a:spcAft>
                <a:spcPts val="0"/>
              </a:spcAft>
              <a:buSzPts val="1200"/>
              <a:buChar char="▪"/>
              <a:defRPr sz="1600"/>
            </a:lvl9pPr>
          </a:lstStyle>
          <a:p>
            <a:endParaRPr/>
          </a:p>
        </p:txBody>
      </p:sp>
      <p:sp>
        <p:nvSpPr>
          <p:cNvPr id="41" name="Google Shape;41;p56"/>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560"/>
              <a:buNone/>
              <a:defRPr sz="2400" b="1"/>
            </a:lvl1pPr>
            <a:lvl2pPr marL="914400" lvl="1" indent="-228600" algn="l">
              <a:spcBef>
                <a:spcPts val="400"/>
              </a:spcBef>
              <a:spcAft>
                <a:spcPts val="0"/>
              </a:spcAft>
              <a:buSzPts val="12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200"/>
              <a:buNone/>
              <a:defRPr sz="1600" b="1"/>
            </a:lvl5pPr>
            <a:lvl6pPr marL="2743200" lvl="5" indent="-228600" algn="l">
              <a:spcBef>
                <a:spcPts val="320"/>
              </a:spcBef>
              <a:spcAft>
                <a:spcPts val="0"/>
              </a:spcAft>
              <a:buSzPts val="1200"/>
              <a:buNone/>
              <a:defRPr sz="1600" b="1"/>
            </a:lvl6pPr>
            <a:lvl7pPr marL="3200400" lvl="6" indent="-228600" algn="l">
              <a:spcBef>
                <a:spcPts val="320"/>
              </a:spcBef>
              <a:spcAft>
                <a:spcPts val="0"/>
              </a:spcAft>
              <a:buSzPts val="1200"/>
              <a:buNone/>
              <a:defRPr sz="1600" b="1"/>
            </a:lvl7pPr>
            <a:lvl8pPr marL="3657600" lvl="7" indent="-228600" algn="l">
              <a:spcBef>
                <a:spcPts val="320"/>
              </a:spcBef>
              <a:spcAft>
                <a:spcPts val="0"/>
              </a:spcAft>
              <a:buSzPts val="1200"/>
              <a:buNone/>
              <a:defRPr sz="1600" b="1"/>
            </a:lvl8pPr>
            <a:lvl9pPr marL="4114800" lvl="8" indent="-228600" algn="l">
              <a:spcBef>
                <a:spcPts val="320"/>
              </a:spcBef>
              <a:spcAft>
                <a:spcPts val="0"/>
              </a:spcAft>
              <a:buSzPts val="1200"/>
              <a:buNone/>
              <a:defRPr sz="1600" b="1"/>
            </a:lvl9pPr>
          </a:lstStyle>
          <a:p>
            <a:endParaRPr/>
          </a:p>
        </p:txBody>
      </p:sp>
      <p:sp>
        <p:nvSpPr>
          <p:cNvPr id="42" name="Google Shape;42;p56"/>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27660" algn="l">
              <a:spcBef>
                <a:spcPts val="480"/>
              </a:spcBef>
              <a:spcAft>
                <a:spcPts val="0"/>
              </a:spcAft>
              <a:buSzPts val="1560"/>
              <a:buChar char="■"/>
              <a:defRPr sz="2400"/>
            </a:lvl1pPr>
            <a:lvl2pPr marL="914400" lvl="1" indent="-304800" algn="l">
              <a:spcBef>
                <a:spcPts val="400"/>
              </a:spcBef>
              <a:spcAft>
                <a:spcPts val="0"/>
              </a:spcAft>
              <a:buSzPts val="12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04800" algn="l">
              <a:spcBef>
                <a:spcPts val="320"/>
              </a:spcBef>
              <a:spcAft>
                <a:spcPts val="0"/>
              </a:spcAft>
              <a:buSzPts val="1200"/>
              <a:buChar char="▪"/>
              <a:defRPr sz="1600"/>
            </a:lvl5pPr>
            <a:lvl6pPr marL="2743200" lvl="5" indent="-304800" algn="l">
              <a:spcBef>
                <a:spcPts val="320"/>
              </a:spcBef>
              <a:spcAft>
                <a:spcPts val="0"/>
              </a:spcAft>
              <a:buSzPts val="1200"/>
              <a:buChar char="▪"/>
              <a:defRPr sz="1600"/>
            </a:lvl6pPr>
            <a:lvl7pPr marL="3200400" lvl="6" indent="-304800" algn="l">
              <a:spcBef>
                <a:spcPts val="320"/>
              </a:spcBef>
              <a:spcAft>
                <a:spcPts val="0"/>
              </a:spcAft>
              <a:buSzPts val="1200"/>
              <a:buChar char="▪"/>
              <a:defRPr sz="1600"/>
            </a:lvl7pPr>
            <a:lvl8pPr marL="3657600" lvl="7" indent="-304800" algn="l">
              <a:spcBef>
                <a:spcPts val="320"/>
              </a:spcBef>
              <a:spcAft>
                <a:spcPts val="0"/>
              </a:spcAft>
              <a:buSzPts val="1200"/>
              <a:buChar char="▪"/>
              <a:defRPr sz="1600"/>
            </a:lvl8pPr>
            <a:lvl9pPr marL="4114800" lvl="8" indent="-304800" algn="l">
              <a:spcBef>
                <a:spcPts val="320"/>
              </a:spcBef>
              <a:spcAft>
                <a:spcPts val="0"/>
              </a:spcAft>
              <a:buSzPts val="1200"/>
              <a:buChar char="▪"/>
              <a:defRPr sz="1600"/>
            </a:lvl9pPr>
          </a:lstStyle>
          <a:p>
            <a:endParaRPr/>
          </a:p>
        </p:txBody>
      </p:sp>
      <p:sp>
        <p:nvSpPr>
          <p:cNvPr id="43" name="Google Shape;43;p56"/>
          <p:cNvSpPr txBox="1">
            <a:spLocks noGrp="1"/>
          </p:cNvSpPr>
          <p:nvPr>
            <p:ph type="sldNum" idx="12"/>
          </p:nvPr>
        </p:nvSpPr>
        <p:spPr>
          <a:xfrm>
            <a:off x="8534400" y="6243638"/>
            <a:ext cx="28448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rgbClr val="000000"/>
                </a:solidFill>
                <a:latin typeface="Times New Roman"/>
                <a:ea typeface="Times New Roman"/>
                <a:cs typeface="Times New Roman"/>
                <a:sym typeface="Times New Roman"/>
              </a:defRPr>
            </a:lvl1pPr>
            <a:lvl2pPr marL="0" marR="0" lvl="1" indent="0" algn="r">
              <a:spcBef>
                <a:spcPts val="0"/>
              </a:spcBef>
              <a:spcAft>
                <a:spcPts val="0"/>
              </a:spcAft>
              <a:buNone/>
              <a:defRPr sz="1200">
                <a:solidFill>
                  <a:srgbClr val="000000"/>
                </a:solidFill>
                <a:latin typeface="Times New Roman"/>
                <a:ea typeface="Times New Roman"/>
                <a:cs typeface="Times New Roman"/>
                <a:sym typeface="Times New Roman"/>
              </a:defRPr>
            </a:lvl2pPr>
            <a:lvl3pPr marL="0" marR="0" lvl="2" indent="0" algn="r">
              <a:spcBef>
                <a:spcPts val="0"/>
              </a:spcBef>
              <a:spcAft>
                <a:spcPts val="0"/>
              </a:spcAft>
              <a:buNone/>
              <a:defRPr sz="1200">
                <a:solidFill>
                  <a:srgbClr val="000000"/>
                </a:solidFill>
                <a:latin typeface="Times New Roman"/>
                <a:ea typeface="Times New Roman"/>
                <a:cs typeface="Times New Roman"/>
                <a:sym typeface="Times New Roman"/>
              </a:defRPr>
            </a:lvl3pPr>
            <a:lvl4pPr marL="0" marR="0" lvl="3" indent="0" algn="r">
              <a:spcBef>
                <a:spcPts val="0"/>
              </a:spcBef>
              <a:spcAft>
                <a:spcPts val="0"/>
              </a:spcAft>
              <a:buNone/>
              <a:defRPr sz="1200">
                <a:solidFill>
                  <a:srgbClr val="000000"/>
                </a:solidFill>
                <a:latin typeface="Times New Roman"/>
                <a:ea typeface="Times New Roman"/>
                <a:cs typeface="Times New Roman"/>
                <a:sym typeface="Times New Roman"/>
              </a:defRPr>
            </a:lvl4pPr>
            <a:lvl5pPr marL="0" marR="0" lvl="4" indent="0" algn="r">
              <a:spcBef>
                <a:spcPts val="0"/>
              </a:spcBef>
              <a:spcAft>
                <a:spcPts val="0"/>
              </a:spcAft>
              <a:buNone/>
              <a:defRPr sz="1200">
                <a:solidFill>
                  <a:srgbClr val="000000"/>
                </a:solidFill>
                <a:latin typeface="Times New Roman"/>
                <a:ea typeface="Times New Roman"/>
                <a:cs typeface="Times New Roman"/>
                <a:sym typeface="Times New Roman"/>
              </a:defRPr>
            </a:lvl5pPr>
            <a:lvl6pPr marL="0" marR="0" lvl="5" indent="0" algn="r">
              <a:spcBef>
                <a:spcPts val="0"/>
              </a:spcBef>
              <a:spcAft>
                <a:spcPts val="0"/>
              </a:spcAft>
              <a:buNone/>
              <a:defRPr sz="1200">
                <a:solidFill>
                  <a:srgbClr val="000000"/>
                </a:solidFill>
                <a:latin typeface="Times New Roman"/>
                <a:ea typeface="Times New Roman"/>
                <a:cs typeface="Times New Roman"/>
                <a:sym typeface="Times New Roman"/>
              </a:defRPr>
            </a:lvl6pPr>
            <a:lvl7pPr marL="0" marR="0" lvl="6" indent="0" algn="r">
              <a:spcBef>
                <a:spcPts val="0"/>
              </a:spcBef>
              <a:spcAft>
                <a:spcPts val="0"/>
              </a:spcAft>
              <a:buNone/>
              <a:defRPr sz="1200">
                <a:solidFill>
                  <a:srgbClr val="000000"/>
                </a:solidFill>
                <a:latin typeface="Times New Roman"/>
                <a:ea typeface="Times New Roman"/>
                <a:cs typeface="Times New Roman"/>
                <a:sym typeface="Times New Roman"/>
              </a:defRPr>
            </a:lvl7pPr>
            <a:lvl8pPr marL="0" marR="0" lvl="7" indent="0" algn="r">
              <a:spcBef>
                <a:spcPts val="0"/>
              </a:spcBef>
              <a:spcAft>
                <a:spcPts val="0"/>
              </a:spcAft>
              <a:buNone/>
              <a:defRPr sz="1200">
                <a:solidFill>
                  <a:srgbClr val="000000"/>
                </a:solidFill>
                <a:latin typeface="Times New Roman"/>
                <a:ea typeface="Times New Roman"/>
                <a:cs typeface="Times New Roman"/>
                <a:sym typeface="Times New Roman"/>
              </a:defRPr>
            </a:lvl8pPr>
            <a:lvl9pPr marL="0" marR="0" lvl="8" indent="0" algn="r">
              <a:spcBef>
                <a:spcPts val="0"/>
              </a:spcBef>
              <a:spcAft>
                <a:spcPts val="0"/>
              </a:spcAft>
              <a:buNone/>
              <a:defRPr sz="12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57"/>
          <p:cNvSpPr txBox="1">
            <a:spLocks noGrp="1"/>
          </p:cNvSpPr>
          <p:nvPr>
            <p:ph type="title"/>
          </p:nvPr>
        </p:nvSpPr>
        <p:spPr>
          <a:xfrm>
            <a:off x="812800" y="609600"/>
            <a:ext cx="104648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7"/>
          <p:cNvSpPr txBox="1">
            <a:spLocks noGrp="1"/>
          </p:cNvSpPr>
          <p:nvPr>
            <p:ph type="sldNum" idx="12"/>
          </p:nvPr>
        </p:nvSpPr>
        <p:spPr>
          <a:xfrm>
            <a:off x="8534400" y="6243638"/>
            <a:ext cx="28448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rgbClr val="000000"/>
                </a:solidFill>
                <a:latin typeface="Times New Roman"/>
                <a:ea typeface="Times New Roman"/>
                <a:cs typeface="Times New Roman"/>
                <a:sym typeface="Times New Roman"/>
              </a:defRPr>
            </a:lvl1pPr>
            <a:lvl2pPr marL="0" marR="0" lvl="1" indent="0" algn="r">
              <a:spcBef>
                <a:spcPts val="0"/>
              </a:spcBef>
              <a:spcAft>
                <a:spcPts val="0"/>
              </a:spcAft>
              <a:buNone/>
              <a:defRPr sz="1200">
                <a:solidFill>
                  <a:srgbClr val="000000"/>
                </a:solidFill>
                <a:latin typeface="Times New Roman"/>
                <a:ea typeface="Times New Roman"/>
                <a:cs typeface="Times New Roman"/>
                <a:sym typeface="Times New Roman"/>
              </a:defRPr>
            </a:lvl2pPr>
            <a:lvl3pPr marL="0" marR="0" lvl="2" indent="0" algn="r">
              <a:spcBef>
                <a:spcPts val="0"/>
              </a:spcBef>
              <a:spcAft>
                <a:spcPts val="0"/>
              </a:spcAft>
              <a:buNone/>
              <a:defRPr sz="1200">
                <a:solidFill>
                  <a:srgbClr val="000000"/>
                </a:solidFill>
                <a:latin typeface="Times New Roman"/>
                <a:ea typeface="Times New Roman"/>
                <a:cs typeface="Times New Roman"/>
                <a:sym typeface="Times New Roman"/>
              </a:defRPr>
            </a:lvl3pPr>
            <a:lvl4pPr marL="0" marR="0" lvl="3" indent="0" algn="r">
              <a:spcBef>
                <a:spcPts val="0"/>
              </a:spcBef>
              <a:spcAft>
                <a:spcPts val="0"/>
              </a:spcAft>
              <a:buNone/>
              <a:defRPr sz="1200">
                <a:solidFill>
                  <a:srgbClr val="000000"/>
                </a:solidFill>
                <a:latin typeface="Times New Roman"/>
                <a:ea typeface="Times New Roman"/>
                <a:cs typeface="Times New Roman"/>
                <a:sym typeface="Times New Roman"/>
              </a:defRPr>
            </a:lvl4pPr>
            <a:lvl5pPr marL="0" marR="0" lvl="4" indent="0" algn="r">
              <a:spcBef>
                <a:spcPts val="0"/>
              </a:spcBef>
              <a:spcAft>
                <a:spcPts val="0"/>
              </a:spcAft>
              <a:buNone/>
              <a:defRPr sz="1200">
                <a:solidFill>
                  <a:srgbClr val="000000"/>
                </a:solidFill>
                <a:latin typeface="Times New Roman"/>
                <a:ea typeface="Times New Roman"/>
                <a:cs typeface="Times New Roman"/>
                <a:sym typeface="Times New Roman"/>
              </a:defRPr>
            </a:lvl5pPr>
            <a:lvl6pPr marL="0" marR="0" lvl="5" indent="0" algn="r">
              <a:spcBef>
                <a:spcPts val="0"/>
              </a:spcBef>
              <a:spcAft>
                <a:spcPts val="0"/>
              </a:spcAft>
              <a:buNone/>
              <a:defRPr sz="1200">
                <a:solidFill>
                  <a:srgbClr val="000000"/>
                </a:solidFill>
                <a:latin typeface="Times New Roman"/>
                <a:ea typeface="Times New Roman"/>
                <a:cs typeface="Times New Roman"/>
                <a:sym typeface="Times New Roman"/>
              </a:defRPr>
            </a:lvl6pPr>
            <a:lvl7pPr marL="0" marR="0" lvl="6" indent="0" algn="r">
              <a:spcBef>
                <a:spcPts val="0"/>
              </a:spcBef>
              <a:spcAft>
                <a:spcPts val="0"/>
              </a:spcAft>
              <a:buNone/>
              <a:defRPr sz="1200">
                <a:solidFill>
                  <a:srgbClr val="000000"/>
                </a:solidFill>
                <a:latin typeface="Times New Roman"/>
                <a:ea typeface="Times New Roman"/>
                <a:cs typeface="Times New Roman"/>
                <a:sym typeface="Times New Roman"/>
              </a:defRPr>
            </a:lvl7pPr>
            <a:lvl8pPr marL="0" marR="0" lvl="7" indent="0" algn="r">
              <a:spcBef>
                <a:spcPts val="0"/>
              </a:spcBef>
              <a:spcAft>
                <a:spcPts val="0"/>
              </a:spcAft>
              <a:buNone/>
              <a:defRPr sz="1200">
                <a:solidFill>
                  <a:srgbClr val="000000"/>
                </a:solidFill>
                <a:latin typeface="Times New Roman"/>
                <a:ea typeface="Times New Roman"/>
                <a:cs typeface="Times New Roman"/>
                <a:sym typeface="Times New Roman"/>
              </a:defRPr>
            </a:lvl8pPr>
            <a:lvl9pPr marL="0" marR="0" lvl="8" indent="0" algn="r">
              <a:spcBef>
                <a:spcPts val="0"/>
              </a:spcBef>
              <a:spcAft>
                <a:spcPts val="0"/>
              </a:spcAft>
              <a:buNone/>
              <a:defRPr sz="12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7"/>
        <p:cNvGrpSpPr/>
        <p:nvPr/>
      </p:nvGrpSpPr>
      <p:grpSpPr>
        <a:xfrm>
          <a:off x="0" y="0"/>
          <a:ext cx="0" cy="0"/>
          <a:chOff x="0" y="0"/>
          <a:chExt cx="0" cy="0"/>
        </a:xfrm>
      </p:grpSpPr>
      <p:sp>
        <p:nvSpPr>
          <p:cNvPr id="48" name="Google Shape;48;p58"/>
          <p:cNvSpPr txBox="1">
            <a:spLocks noGrp="1"/>
          </p:cNvSpPr>
          <p:nvPr>
            <p:ph type="sldNum" idx="12"/>
          </p:nvPr>
        </p:nvSpPr>
        <p:spPr>
          <a:xfrm>
            <a:off x="8534400" y="6243638"/>
            <a:ext cx="28448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rgbClr val="000000"/>
                </a:solidFill>
                <a:latin typeface="Times New Roman"/>
                <a:ea typeface="Times New Roman"/>
                <a:cs typeface="Times New Roman"/>
                <a:sym typeface="Times New Roman"/>
              </a:defRPr>
            </a:lvl1pPr>
            <a:lvl2pPr marL="0" marR="0" lvl="1" indent="0" algn="r">
              <a:spcBef>
                <a:spcPts val="0"/>
              </a:spcBef>
              <a:spcAft>
                <a:spcPts val="0"/>
              </a:spcAft>
              <a:buNone/>
              <a:defRPr sz="1200">
                <a:solidFill>
                  <a:srgbClr val="000000"/>
                </a:solidFill>
                <a:latin typeface="Times New Roman"/>
                <a:ea typeface="Times New Roman"/>
                <a:cs typeface="Times New Roman"/>
                <a:sym typeface="Times New Roman"/>
              </a:defRPr>
            </a:lvl2pPr>
            <a:lvl3pPr marL="0" marR="0" lvl="2" indent="0" algn="r">
              <a:spcBef>
                <a:spcPts val="0"/>
              </a:spcBef>
              <a:spcAft>
                <a:spcPts val="0"/>
              </a:spcAft>
              <a:buNone/>
              <a:defRPr sz="1200">
                <a:solidFill>
                  <a:srgbClr val="000000"/>
                </a:solidFill>
                <a:latin typeface="Times New Roman"/>
                <a:ea typeface="Times New Roman"/>
                <a:cs typeface="Times New Roman"/>
                <a:sym typeface="Times New Roman"/>
              </a:defRPr>
            </a:lvl3pPr>
            <a:lvl4pPr marL="0" marR="0" lvl="3" indent="0" algn="r">
              <a:spcBef>
                <a:spcPts val="0"/>
              </a:spcBef>
              <a:spcAft>
                <a:spcPts val="0"/>
              </a:spcAft>
              <a:buNone/>
              <a:defRPr sz="1200">
                <a:solidFill>
                  <a:srgbClr val="000000"/>
                </a:solidFill>
                <a:latin typeface="Times New Roman"/>
                <a:ea typeface="Times New Roman"/>
                <a:cs typeface="Times New Roman"/>
                <a:sym typeface="Times New Roman"/>
              </a:defRPr>
            </a:lvl4pPr>
            <a:lvl5pPr marL="0" marR="0" lvl="4" indent="0" algn="r">
              <a:spcBef>
                <a:spcPts val="0"/>
              </a:spcBef>
              <a:spcAft>
                <a:spcPts val="0"/>
              </a:spcAft>
              <a:buNone/>
              <a:defRPr sz="1200">
                <a:solidFill>
                  <a:srgbClr val="000000"/>
                </a:solidFill>
                <a:latin typeface="Times New Roman"/>
                <a:ea typeface="Times New Roman"/>
                <a:cs typeface="Times New Roman"/>
                <a:sym typeface="Times New Roman"/>
              </a:defRPr>
            </a:lvl5pPr>
            <a:lvl6pPr marL="0" marR="0" lvl="5" indent="0" algn="r">
              <a:spcBef>
                <a:spcPts val="0"/>
              </a:spcBef>
              <a:spcAft>
                <a:spcPts val="0"/>
              </a:spcAft>
              <a:buNone/>
              <a:defRPr sz="1200">
                <a:solidFill>
                  <a:srgbClr val="000000"/>
                </a:solidFill>
                <a:latin typeface="Times New Roman"/>
                <a:ea typeface="Times New Roman"/>
                <a:cs typeface="Times New Roman"/>
                <a:sym typeface="Times New Roman"/>
              </a:defRPr>
            </a:lvl6pPr>
            <a:lvl7pPr marL="0" marR="0" lvl="6" indent="0" algn="r">
              <a:spcBef>
                <a:spcPts val="0"/>
              </a:spcBef>
              <a:spcAft>
                <a:spcPts val="0"/>
              </a:spcAft>
              <a:buNone/>
              <a:defRPr sz="1200">
                <a:solidFill>
                  <a:srgbClr val="000000"/>
                </a:solidFill>
                <a:latin typeface="Times New Roman"/>
                <a:ea typeface="Times New Roman"/>
                <a:cs typeface="Times New Roman"/>
                <a:sym typeface="Times New Roman"/>
              </a:defRPr>
            </a:lvl7pPr>
            <a:lvl8pPr marL="0" marR="0" lvl="7" indent="0" algn="r">
              <a:spcBef>
                <a:spcPts val="0"/>
              </a:spcBef>
              <a:spcAft>
                <a:spcPts val="0"/>
              </a:spcAft>
              <a:buNone/>
              <a:defRPr sz="1200">
                <a:solidFill>
                  <a:srgbClr val="000000"/>
                </a:solidFill>
                <a:latin typeface="Times New Roman"/>
                <a:ea typeface="Times New Roman"/>
                <a:cs typeface="Times New Roman"/>
                <a:sym typeface="Times New Roman"/>
              </a:defRPr>
            </a:lvl8pPr>
            <a:lvl9pPr marL="0" marR="0" lvl="8" indent="0" algn="r">
              <a:spcBef>
                <a:spcPts val="0"/>
              </a:spcBef>
              <a:spcAft>
                <a:spcPts val="0"/>
              </a:spcAft>
              <a:buNone/>
              <a:defRPr sz="12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5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9"/>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360680" algn="l">
              <a:spcBef>
                <a:spcPts val="640"/>
              </a:spcBef>
              <a:spcAft>
                <a:spcPts val="0"/>
              </a:spcAft>
              <a:buSzPts val="2080"/>
              <a:buChar char="■"/>
              <a:defRPr sz="3200"/>
            </a:lvl1pPr>
            <a:lvl2pPr marL="914400" lvl="1" indent="-335280" algn="l">
              <a:spcBef>
                <a:spcPts val="560"/>
              </a:spcBef>
              <a:spcAft>
                <a:spcPts val="0"/>
              </a:spcAft>
              <a:buSzPts val="1680"/>
              <a:buChar char="❑"/>
              <a:defRPr sz="2800"/>
            </a:lvl2pPr>
            <a:lvl3pPr marL="1371600" lvl="2" indent="-327660" algn="l">
              <a:spcBef>
                <a:spcPts val="480"/>
              </a:spcBef>
              <a:spcAft>
                <a:spcPts val="0"/>
              </a:spcAft>
              <a:buSzPts val="1560"/>
              <a:buChar char="■"/>
              <a:defRPr sz="2400"/>
            </a:lvl3pPr>
            <a:lvl4pPr marL="1828800" lvl="3" indent="-317500" algn="l">
              <a:spcBef>
                <a:spcPts val="400"/>
              </a:spcBef>
              <a:spcAft>
                <a:spcPts val="0"/>
              </a:spcAft>
              <a:buSzPts val="1400"/>
              <a:buChar char="❑"/>
              <a:defRPr sz="2000"/>
            </a:lvl4pPr>
            <a:lvl5pPr marL="2286000" lvl="4" indent="-323850" algn="l">
              <a:spcBef>
                <a:spcPts val="400"/>
              </a:spcBef>
              <a:spcAft>
                <a:spcPts val="0"/>
              </a:spcAft>
              <a:buSzPts val="1500"/>
              <a:buChar char="▪"/>
              <a:defRPr sz="2000"/>
            </a:lvl5pPr>
            <a:lvl6pPr marL="2743200" lvl="5" indent="-323850" algn="l">
              <a:spcBef>
                <a:spcPts val="400"/>
              </a:spcBef>
              <a:spcAft>
                <a:spcPts val="0"/>
              </a:spcAft>
              <a:buSzPts val="1500"/>
              <a:buChar char="▪"/>
              <a:defRPr sz="2000"/>
            </a:lvl6pPr>
            <a:lvl7pPr marL="3200400" lvl="6" indent="-323850" algn="l">
              <a:spcBef>
                <a:spcPts val="400"/>
              </a:spcBef>
              <a:spcAft>
                <a:spcPts val="0"/>
              </a:spcAft>
              <a:buSzPts val="1500"/>
              <a:buChar char="▪"/>
              <a:defRPr sz="2000"/>
            </a:lvl7pPr>
            <a:lvl8pPr marL="3657600" lvl="7" indent="-323850" algn="l">
              <a:spcBef>
                <a:spcPts val="400"/>
              </a:spcBef>
              <a:spcAft>
                <a:spcPts val="0"/>
              </a:spcAft>
              <a:buSzPts val="1500"/>
              <a:buChar char="▪"/>
              <a:defRPr sz="2000"/>
            </a:lvl8pPr>
            <a:lvl9pPr marL="4114800" lvl="8" indent="-323850" algn="l">
              <a:spcBef>
                <a:spcPts val="400"/>
              </a:spcBef>
              <a:spcAft>
                <a:spcPts val="0"/>
              </a:spcAft>
              <a:buSzPts val="1500"/>
              <a:buChar char="▪"/>
              <a:defRPr sz="2000"/>
            </a:lvl9pPr>
          </a:lstStyle>
          <a:p>
            <a:endParaRPr/>
          </a:p>
        </p:txBody>
      </p:sp>
      <p:sp>
        <p:nvSpPr>
          <p:cNvPr id="52" name="Google Shape;52;p59"/>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910"/>
              <a:buNone/>
              <a:defRPr sz="1400"/>
            </a:lvl1pPr>
            <a:lvl2pPr marL="914400" lvl="1" indent="-228600" algn="l">
              <a:spcBef>
                <a:spcPts val="240"/>
              </a:spcBef>
              <a:spcAft>
                <a:spcPts val="0"/>
              </a:spcAft>
              <a:buSzPts val="72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675"/>
              <a:buNone/>
              <a:defRPr sz="900"/>
            </a:lvl5pPr>
            <a:lvl6pPr marL="2743200" lvl="5" indent="-228600" algn="l">
              <a:spcBef>
                <a:spcPts val="180"/>
              </a:spcBef>
              <a:spcAft>
                <a:spcPts val="0"/>
              </a:spcAft>
              <a:buSzPts val="675"/>
              <a:buNone/>
              <a:defRPr sz="900"/>
            </a:lvl6pPr>
            <a:lvl7pPr marL="3200400" lvl="6" indent="-228600" algn="l">
              <a:spcBef>
                <a:spcPts val="180"/>
              </a:spcBef>
              <a:spcAft>
                <a:spcPts val="0"/>
              </a:spcAft>
              <a:buSzPts val="675"/>
              <a:buNone/>
              <a:defRPr sz="900"/>
            </a:lvl7pPr>
            <a:lvl8pPr marL="3657600" lvl="7" indent="-228600" algn="l">
              <a:spcBef>
                <a:spcPts val="180"/>
              </a:spcBef>
              <a:spcAft>
                <a:spcPts val="0"/>
              </a:spcAft>
              <a:buSzPts val="675"/>
              <a:buNone/>
              <a:defRPr sz="900"/>
            </a:lvl8pPr>
            <a:lvl9pPr marL="4114800" lvl="8" indent="-228600" algn="l">
              <a:spcBef>
                <a:spcPts val="180"/>
              </a:spcBef>
              <a:spcAft>
                <a:spcPts val="0"/>
              </a:spcAft>
              <a:buSzPts val="675"/>
              <a:buNone/>
              <a:defRPr sz="900"/>
            </a:lvl9pPr>
          </a:lstStyle>
          <a:p>
            <a:endParaRPr/>
          </a:p>
        </p:txBody>
      </p:sp>
      <p:sp>
        <p:nvSpPr>
          <p:cNvPr id="53" name="Google Shape;53;p59"/>
          <p:cNvSpPr txBox="1">
            <a:spLocks noGrp="1"/>
          </p:cNvSpPr>
          <p:nvPr>
            <p:ph type="sldNum" idx="12"/>
          </p:nvPr>
        </p:nvSpPr>
        <p:spPr>
          <a:xfrm>
            <a:off x="8534400" y="6243638"/>
            <a:ext cx="28448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rgbClr val="000000"/>
                </a:solidFill>
                <a:latin typeface="Times New Roman"/>
                <a:ea typeface="Times New Roman"/>
                <a:cs typeface="Times New Roman"/>
                <a:sym typeface="Times New Roman"/>
              </a:defRPr>
            </a:lvl1pPr>
            <a:lvl2pPr marL="0" marR="0" lvl="1" indent="0" algn="r">
              <a:spcBef>
                <a:spcPts val="0"/>
              </a:spcBef>
              <a:spcAft>
                <a:spcPts val="0"/>
              </a:spcAft>
              <a:buNone/>
              <a:defRPr sz="1200">
                <a:solidFill>
                  <a:srgbClr val="000000"/>
                </a:solidFill>
                <a:latin typeface="Times New Roman"/>
                <a:ea typeface="Times New Roman"/>
                <a:cs typeface="Times New Roman"/>
                <a:sym typeface="Times New Roman"/>
              </a:defRPr>
            </a:lvl2pPr>
            <a:lvl3pPr marL="0" marR="0" lvl="2" indent="0" algn="r">
              <a:spcBef>
                <a:spcPts val="0"/>
              </a:spcBef>
              <a:spcAft>
                <a:spcPts val="0"/>
              </a:spcAft>
              <a:buNone/>
              <a:defRPr sz="1200">
                <a:solidFill>
                  <a:srgbClr val="000000"/>
                </a:solidFill>
                <a:latin typeface="Times New Roman"/>
                <a:ea typeface="Times New Roman"/>
                <a:cs typeface="Times New Roman"/>
                <a:sym typeface="Times New Roman"/>
              </a:defRPr>
            </a:lvl3pPr>
            <a:lvl4pPr marL="0" marR="0" lvl="3" indent="0" algn="r">
              <a:spcBef>
                <a:spcPts val="0"/>
              </a:spcBef>
              <a:spcAft>
                <a:spcPts val="0"/>
              </a:spcAft>
              <a:buNone/>
              <a:defRPr sz="1200">
                <a:solidFill>
                  <a:srgbClr val="000000"/>
                </a:solidFill>
                <a:latin typeface="Times New Roman"/>
                <a:ea typeface="Times New Roman"/>
                <a:cs typeface="Times New Roman"/>
                <a:sym typeface="Times New Roman"/>
              </a:defRPr>
            </a:lvl4pPr>
            <a:lvl5pPr marL="0" marR="0" lvl="4" indent="0" algn="r">
              <a:spcBef>
                <a:spcPts val="0"/>
              </a:spcBef>
              <a:spcAft>
                <a:spcPts val="0"/>
              </a:spcAft>
              <a:buNone/>
              <a:defRPr sz="1200">
                <a:solidFill>
                  <a:srgbClr val="000000"/>
                </a:solidFill>
                <a:latin typeface="Times New Roman"/>
                <a:ea typeface="Times New Roman"/>
                <a:cs typeface="Times New Roman"/>
                <a:sym typeface="Times New Roman"/>
              </a:defRPr>
            </a:lvl5pPr>
            <a:lvl6pPr marL="0" marR="0" lvl="5" indent="0" algn="r">
              <a:spcBef>
                <a:spcPts val="0"/>
              </a:spcBef>
              <a:spcAft>
                <a:spcPts val="0"/>
              </a:spcAft>
              <a:buNone/>
              <a:defRPr sz="1200">
                <a:solidFill>
                  <a:srgbClr val="000000"/>
                </a:solidFill>
                <a:latin typeface="Times New Roman"/>
                <a:ea typeface="Times New Roman"/>
                <a:cs typeface="Times New Roman"/>
                <a:sym typeface="Times New Roman"/>
              </a:defRPr>
            </a:lvl6pPr>
            <a:lvl7pPr marL="0" marR="0" lvl="6" indent="0" algn="r">
              <a:spcBef>
                <a:spcPts val="0"/>
              </a:spcBef>
              <a:spcAft>
                <a:spcPts val="0"/>
              </a:spcAft>
              <a:buNone/>
              <a:defRPr sz="1200">
                <a:solidFill>
                  <a:srgbClr val="000000"/>
                </a:solidFill>
                <a:latin typeface="Times New Roman"/>
                <a:ea typeface="Times New Roman"/>
                <a:cs typeface="Times New Roman"/>
                <a:sym typeface="Times New Roman"/>
              </a:defRPr>
            </a:lvl7pPr>
            <a:lvl8pPr marL="0" marR="0" lvl="7" indent="0" algn="r">
              <a:spcBef>
                <a:spcPts val="0"/>
              </a:spcBef>
              <a:spcAft>
                <a:spcPts val="0"/>
              </a:spcAft>
              <a:buNone/>
              <a:defRPr sz="1200">
                <a:solidFill>
                  <a:srgbClr val="000000"/>
                </a:solidFill>
                <a:latin typeface="Times New Roman"/>
                <a:ea typeface="Times New Roman"/>
                <a:cs typeface="Times New Roman"/>
                <a:sym typeface="Times New Roman"/>
              </a:defRPr>
            </a:lvl8pPr>
            <a:lvl9pPr marL="0" marR="0" lvl="8" indent="0" algn="r">
              <a:spcBef>
                <a:spcPts val="0"/>
              </a:spcBef>
              <a:spcAft>
                <a:spcPts val="0"/>
              </a:spcAft>
              <a:buNone/>
              <a:defRPr sz="12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4"/>
        <p:cNvGrpSpPr/>
        <p:nvPr/>
      </p:nvGrpSpPr>
      <p:grpSpPr>
        <a:xfrm>
          <a:off x="0" y="0"/>
          <a:ext cx="0" cy="0"/>
          <a:chOff x="0" y="0"/>
          <a:chExt cx="0" cy="0"/>
        </a:xfrm>
      </p:grpSpPr>
      <p:sp>
        <p:nvSpPr>
          <p:cNvPr id="55" name="Google Shape;55;p6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0"/>
          <p:cNvSpPr>
            <a:spLocks noGrp="1"/>
          </p:cNvSpPr>
          <p:nvPr>
            <p:ph type="pic" idx="2"/>
          </p:nvPr>
        </p:nvSpPr>
        <p:spPr>
          <a:xfrm>
            <a:off x="2389717" y="612775"/>
            <a:ext cx="7315200" cy="4114800"/>
          </a:xfrm>
          <a:prstGeom prst="rect">
            <a:avLst/>
          </a:prstGeom>
          <a:noFill/>
          <a:ln>
            <a:noFill/>
          </a:ln>
        </p:spPr>
      </p:sp>
      <p:sp>
        <p:nvSpPr>
          <p:cNvPr id="57" name="Google Shape;57;p6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910"/>
              <a:buNone/>
              <a:defRPr sz="1400"/>
            </a:lvl1pPr>
            <a:lvl2pPr marL="914400" lvl="1" indent="-228600" algn="l">
              <a:spcBef>
                <a:spcPts val="240"/>
              </a:spcBef>
              <a:spcAft>
                <a:spcPts val="0"/>
              </a:spcAft>
              <a:buSzPts val="72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675"/>
              <a:buNone/>
              <a:defRPr sz="900"/>
            </a:lvl5pPr>
            <a:lvl6pPr marL="2743200" lvl="5" indent="-228600" algn="l">
              <a:spcBef>
                <a:spcPts val="180"/>
              </a:spcBef>
              <a:spcAft>
                <a:spcPts val="0"/>
              </a:spcAft>
              <a:buSzPts val="675"/>
              <a:buNone/>
              <a:defRPr sz="900"/>
            </a:lvl6pPr>
            <a:lvl7pPr marL="3200400" lvl="6" indent="-228600" algn="l">
              <a:spcBef>
                <a:spcPts val="180"/>
              </a:spcBef>
              <a:spcAft>
                <a:spcPts val="0"/>
              </a:spcAft>
              <a:buSzPts val="675"/>
              <a:buNone/>
              <a:defRPr sz="900"/>
            </a:lvl7pPr>
            <a:lvl8pPr marL="3657600" lvl="7" indent="-228600" algn="l">
              <a:spcBef>
                <a:spcPts val="180"/>
              </a:spcBef>
              <a:spcAft>
                <a:spcPts val="0"/>
              </a:spcAft>
              <a:buSzPts val="675"/>
              <a:buNone/>
              <a:defRPr sz="900"/>
            </a:lvl8pPr>
            <a:lvl9pPr marL="4114800" lvl="8" indent="-228600" algn="l">
              <a:spcBef>
                <a:spcPts val="180"/>
              </a:spcBef>
              <a:spcAft>
                <a:spcPts val="0"/>
              </a:spcAft>
              <a:buSzPts val="675"/>
              <a:buNone/>
              <a:defRPr sz="900"/>
            </a:lvl9pPr>
          </a:lstStyle>
          <a:p>
            <a:endParaRPr/>
          </a:p>
        </p:txBody>
      </p:sp>
      <p:sp>
        <p:nvSpPr>
          <p:cNvPr id="58" name="Google Shape;58;p60"/>
          <p:cNvSpPr txBox="1">
            <a:spLocks noGrp="1"/>
          </p:cNvSpPr>
          <p:nvPr>
            <p:ph type="sldNum" idx="12"/>
          </p:nvPr>
        </p:nvSpPr>
        <p:spPr>
          <a:xfrm>
            <a:off x="8534400" y="6243638"/>
            <a:ext cx="28448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rgbClr val="000000"/>
                </a:solidFill>
                <a:latin typeface="Times New Roman"/>
                <a:ea typeface="Times New Roman"/>
                <a:cs typeface="Times New Roman"/>
                <a:sym typeface="Times New Roman"/>
              </a:defRPr>
            </a:lvl1pPr>
            <a:lvl2pPr marL="0" marR="0" lvl="1" indent="0" algn="r">
              <a:spcBef>
                <a:spcPts val="0"/>
              </a:spcBef>
              <a:spcAft>
                <a:spcPts val="0"/>
              </a:spcAft>
              <a:buNone/>
              <a:defRPr sz="1200">
                <a:solidFill>
                  <a:srgbClr val="000000"/>
                </a:solidFill>
                <a:latin typeface="Times New Roman"/>
                <a:ea typeface="Times New Roman"/>
                <a:cs typeface="Times New Roman"/>
                <a:sym typeface="Times New Roman"/>
              </a:defRPr>
            </a:lvl2pPr>
            <a:lvl3pPr marL="0" marR="0" lvl="2" indent="0" algn="r">
              <a:spcBef>
                <a:spcPts val="0"/>
              </a:spcBef>
              <a:spcAft>
                <a:spcPts val="0"/>
              </a:spcAft>
              <a:buNone/>
              <a:defRPr sz="1200">
                <a:solidFill>
                  <a:srgbClr val="000000"/>
                </a:solidFill>
                <a:latin typeface="Times New Roman"/>
                <a:ea typeface="Times New Roman"/>
                <a:cs typeface="Times New Roman"/>
                <a:sym typeface="Times New Roman"/>
              </a:defRPr>
            </a:lvl3pPr>
            <a:lvl4pPr marL="0" marR="0" lvl="3" indent="0" algn="r">
              <a:spcBef>
                <a:spcPts val="0"/>
              </a:spcBef>
              <a:spcAft>
                <a:spcPts val="0"/>
              </a:spcAft>
              <a:buNone/>
              <a:defRPr sz="1200">
                <a:solidFill>
                  <a:srgbClr val="000000"/>
                </a:solidFill>
                <a:latin typeface="Times New Roman"/>
                <a:ea typeface="Times New Roman"/>
                <a:cs typeface="Times New Roman"/>
                <a:sym typeface="Times New Roman"/>
              </a:defRPr>
            </a:lvl4pPr>
            <a:lvl5pPr marL="0" marR="0" lvl="4" indent="0" algn="r">
              <a:spcBef>
                <a:spcPts val="0"/>
              </a:spcBef>
              <a:spcAft>
                <a:spcPts val="0"/>
              </a:spcAft>
              <a:buNone/>
              <a:defRPr sz="1200">
                <a:solidFill>
                  <a:srgbClr val="000000"/>
                </a:solidFill>
                <a:latin typeface="Times New Roman"/>
                <a:ea typeface="Times New Roman"/>
                <a:cs typeface="Times New Roman"/>
                <a:sym typeface="Times New Roman"/>
              </a:defRPr>
            </a:lvl5pPr>
            <a:lvl6pPr marL="0" marR="0" lvl="5" indent="0" algn="r">
              <a:spcBef>
                <a:spcPts val="0"/>
              </a:spcBef>
              <a:spcAft>
                <a:spcPts val="0"/>
              </a:spcAft>
              <a:buNone/>
              <a:defRPr sz="1200">
                <a:solidFill>
                  <a:srgbClr val="000000"/>
                </a:solidFill>
                <a:latin typeface="Times New Roman"/>
                <a:ea typeface="Times New Roman"/>
                <a:cs typeface="Times New Roman"/>
                <a:sym typeface="Times New Roman"/>
              </a:defRPr>
            </a:lvl6pPr>
            <a:lvl7pPr marL="0" marR="0" lvl="6" indent="0" algn="r">
              <a:spcBef>
                <a:spcPts val="0"/>
              </a:spcBef>
              <a:spcAft>
                <a:spcPts val="0"/>
              </a:spcAft>
              <a:buNone/>
              <a:defRPr sz="1200">
                <a:solidFill>
                  <a:srgbClr val="000000"/>
                </a:solidFill>
                <a:latin typeface="Times New Roman"/>
                <a:ea typeface="Times New Roman"/>
                <a:cs typeface="Times New Roman"/>
                <a:sym typeface="Times New Roman"/>
              </a:defRPr>
            </a:lvl7pPr>
            <a:lvl8pPr marL="0" marR="0" lvl="7" indent="0" algn="r">
              <a:spcBef>
                <a:spcPts val="0"/>
              </a:spcBef>
              <a:spcAft>
                <a:spcPts val="0"/>
              </a:spcAft>
              <a:buNone/>
              <a:defRPr sz="1200">
                <a:solidFill>
                  <a:srgbClr val="000000"/>
                </a:solidFill>
                <a:latin typeface="Times New Roman"/>
                <a:ea typeface="Times New Roman"/>
                <a:cs typeface="Times New Roman"/>
                <a:sym typeface="Times New Roman"/>
              </a:defRPr>
            </a:lvl8pPr>
            <a:lvl9pPr marL="0" marR="0" lvl="8" indent="0" algn="r">
              <a:spcBef>
                <a:spcPts val="0"/>
              </a:spcBef>
              <a:spcAft>
                <a:spcPts val="0"/>
              </a:spcAft>
              <a:buNone/>
              <a:defRPr sz="12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9"/>
        <p:cNvGrpSpPr/>
        <p:nvPr/>
      </p:nvGrpSpPr>
      <p:grpSpPr>
        <a:xfrm>
          <a:off x="0" y="0"/>
          <a:ext cx="0" cy="0"/>
          <a:chOff x="0" y="0"/>
          <a:chExt cx="0" cy="0"/>
        </a:xfrm>
      </p:grpSpPr>
      <p:sp>
        <p:nvSpPr>
          <p:cNvPr id="60" name="Google Shape;60;p61"/>
          <p:cNvSpPr txBox="1">
            <a:spLocks noGrp="1"/>
          </p:cNvSpPr>
          <p:nvPr>
            <p:ph type="title"/>
          </p:nvPr>
        </p:nvSpPr>
        <p:spPr>
          <a:xfrm>
            <a:off x="812800" y="609600"/>
            <a:ext cx="104648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1"/>
          <p:cNvSpPr txBox="1">
            <a:spLocks noGrp="1"/>
          </p:cNvSpPr>
          <p:nvPr>
            <p:ph type="body" idx="1"/>
          </p:nvPr>
        </p:nvSpPr>
        <p:spPr>
          <a:xfrm rot="5400000">
            <a:off x="3849688" y="-1360487"/>
            <a:ext cx="4391025" cy="104648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62" name="Google Shape;62;p61"/>
          <p:cNvSpPr txBox="1">
            <a:spLocks noGrp="1"/>
          </p:cNvSpPr>
          <p:nvPr>
            <p:ph type="sldNum" idx="12"/>
          </p:nvPr>
        </p:nvSpPr>
        <p:spPr>
          <a:xfrm>
            <a:off x="8534400" y="6243638"/>
            <a:ext cx="28448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rgbClr val="000000"/>
                </a:solidFill>
                <a:latin typeface="Times New Roman"/>
                <a:ea typeface="Times New Roman"/>
                <a:cs typeface="Times New Roman"/>
                <a:sym typeface="Times New Roman"/>
              </a:defRPr>
            </a:lvl1pPr>
            <a:lvl2pPr marL="0" marR="0" lvl="1" indent="0" algn="r">
              <a:spcBef>
                <a:spcPts val="0"/>
              </a:spcBef>
              <a:spcAft>
                <a:spcPts val="0"/>
              </a:spcAft>
              <a:buNone/>
              <a:defRPr sz="1200">
                <a:solidFill>
                  <a:srgbClr val="000000"/>
                </a:solidFill>
                <a:latin typeface="Times New Roman"/>
                <a:ea typeface="Times New Roman"/>
                <a:cs typeface="Times New Roman"/>
                <a:sym typeface="Times New Roman"/>
              </a:defRPr>
            </a:lvl2pPr>
            <a:lvl3pPr marL="0" marR="0" lvl="2" indent="0" algn="r">
              <a:spcBef>
                <a:spcPts val="0"/>
              </a:spcBef>
              <a:spcAft>
                <a:spcPts val="0"/>
              </a:spcAft>
              <a:buNone/>
              <a:defRPr sz="1200">
                <a:solidFill>
                  <a:srgbClr val="000000"/>
                </a:solidFill>
                <a:latin typeface="Times New Roman"/>
                <a:ea typeface="Times New Roman"/>
                <a:cs typeface="Times New Roman"/>
                <a:sym typeface="Times New Roman"/>
              </a:defRPr>
            </a:lvl3pPr>
            <a:lvl4pPr marL="0" marR="0" lvl="3" indent="0" algn="r">
              <a:spcBef>
                <a:spcPts val="0"/>
              </a:spcBef>
              <a:spcAft>
                <a:spcPts val="0"/>
              </a:spcAft>
              <a:buNone/>
              <a:defRPr sz="1200">
                <a:solidFill>
                  <a:srgbClr val="000000"/>
                </a:solidFill>
                <a:latin typeface="Times New Roman"/>
                <a:ea typeface="Times New Roman"/>
                <a:cs typeface="Times New Roman"/>
                <a:sym typeface="Times New Roman"/>
              </a:defRPr>
            </a:lvl4pPr>
            <a:lvl5pPr marL="0" marR="0" lvl="4" indent="0" algn="r">
              <a:spcBef>
                <a:spcPts val="0"/>
              </a:spcBef>
              <a:spcAft>
                <a:spcPts val="0"/>
              </a:spcAft>
              <a:buNone/>
              <a:defRPr sz="1200">
                <a:solidFill>
                  <a:srgbClr val="000000"/>
                </a:solidFill>
                <a:latin typeface="Times New Roman"/>
                <a:ea typeface="Times New Roman"/>
                <a:cs typeface="Times New Roman"/>
                <a:sym typeface="Times New Roman"/>
              </a:defRPr>
            </a:lvl5pPr>
            <a:lvl6pPr marL="0" marR="0" lvl="5" indent="0" algn="r">
              <a:spcBef>
                <a:spcPts val="0"/>
              </a:spcBef>
              <a:spcAft>
                <a:spcPts val="0"/>
              </a:spcAft>
              <a:buNone/>
              <a:defRPr sz="1200">
                <a:solidFill>
                  <a:srgbClr val="000000"/>
                </a:solidFill>
                <a:latin typeface="Times New Roman"/>
                <a:ea typeface="Times New Roman"/>
                <a:cs typeface="Times New Roman"/>
                <a:sym typeface="Times New Roman"/>
              </a:defRPr>
            </a:lvl6pPr>
            <a:lvl7pPr marL="0" marR="0" lvl="6" indent="0" algn="r">
              <a:spcBef>
                <a:spcPts val="0"/>
              </a:spcBef>
              <a:spcAft>
                <a:spcPts val="0"/>
              </a:spcAft>
              <a:buNone/>
              <a:defRPr sz="1200">
                <a:solidFill>
                  <a:srgbClr val="000000"/>
                </a:solidFill>
                <a:latin typeface="Times New Roman"/>
                <a:ea typeface="Times New Roman"/>
                <a:cs typeface="Times New Roman"/>
                <a:sym typeface="Times New Roman"/>
              </a:defRPr>
            </a:lvl7pPr>
            <a:lvl8pPr marL="0" marR="0" lvl="7" indent="0" algn="r">
              <a:spcBef>
                <a:spcPts val="0"/>
              </a:spcBef>
              <a:spcAft>
                <a:spcPts val="0"/>
              </a:spcAft>
              <a:buNone/>
              <a:defRPr sz="1200">
                <a:solidFill>
                  <a:srgbClr val="000000"/>
                </a:solidFill>
                <a:latin typeface="Times New Roman"/>
                <a:ea typeface="Times New Roman"/>
                <a:cs typeface="Times New Roman"/>
                <a:sym typeface="Times New Roman"/>
              </a:defRPr>
            </a:lvl8pPr>
            <a:lvl9pPr marL="0" marR="0" lvl="8" indent="0" algn="r">
              <a:spcBef>
                <a:spcPts val="0"/>
              </a:spcBef>
              <a:spcAft>
                <a:spcPts val="0"/>
              </a:spcAft>
              <a:buNone/>
              <a:defRPr sz="1200">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0"/>
          <p:cNvSpPr txBox="1">
            <a:spLocks noGrp="1"/>
          </p:cNvSpPr>
          <p:nvPr>
            <p:ph type="title"/>
          </p:nvPr>
        </p:nvSpPr>
        <p:spPr>
          <a:xfrm>
            <a:off x="812800" y="609600"/>
            <a:ext cx="10464800" cy="11398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1"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600" b="1"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600" b="1"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600" b="1"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600" b="1"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4000" b="0" i="0" u="none" strike="noStrike" cap="none">
                <a:solidFill>
                  <a:schemeClr val="dk2"/>
                </a:solidFill>
                <a:latin typeface="Bookman Old Style"/>
                <a:ea typeface="Bookman Old Style"/>
                <a:cs typeface="Bookman Old Style"/>
                <a:sym typeface="Bookman Old Style"/>
              </a:defRPr>
            </a:lvl6pPr>
            <a:lvl7pPr marR="0" lvl="6" algn="l" rtl="0">
              <a:spcBef>
                <a:spcPts val="0"/>
              </a:spcBef>
              <a:spcAft>
                <a:spcPts val="0"/>
              </a:spcAft>
              <a:buSzPts val="1400"/>
              <a:buNone/>
              <a:defRPr sz="4000" b="0" i="0" u="none" strike="noStrike" cap="none">
                <a:solidFill>
                  <a:schemeClr val="dk2"/>
                </a:solidFill>
                <a:latin typeface="Bookman Old Style"/>
                <a:ea typeface="Bookman Old Style"/>
                <a:cs typeface="Bookman Old Style"/>
                <a:sym typeface="Bookman Old Style"/>
              </a:defRPr>
            </a:lvl7pPr>
            <a:lvl8pPr marR="0" lvl="7" algn="l" rtl="0">
              <a:spcBef>
                <a:spcPts val="0"/>
              </a:spcBef>
              <a:spcAft>
                <a:spcPts val="0"/>
              </a:spcAft>
              <a:buSzPts val="1400"/>
              <a:buNone/>
              <a:defRPr sz="4000" b="0" i="0" u="none" strike="noStrike" cap="none">
                <a:solidFill>
                  <a:schemeClr val="dk2"/>
                </a:solidFill>
                <a:latin typeface="Bookman Old Style"/>
                <a:ea typeface="Bookman Old Style"/>
                <a:cs typeface="Bookman Old Style"/>
                <a:sym typeface="Bookman Old Style"/>
              </a:defRPr>
            </a:lvl8pPr>
            <a:lvl9pPr marR="0" lvl="8" algn="l" rtl="0">
              <a:spcBef>
                <a:spcPts val="0"/>
              </a:spcBef>
              <a:spcAft>
                <a:spcPts val="0"/>
              </a:spcAft>
              <a:buSzPts val="1400"/>
              <a:buNone/>
              <a:defRPr sz="4000" b="0" i="0" u="none" strike="noStrike" cap="none">
                <a:solidFill>
                  <a:schemeClr val="dk2"/>
                </a:solidFill>
                <a:latin typeface="Bookman Old Style"/>
                <a:ea typeface="Bookman Old Style"/>
                <a:cs typeface="Bookman Old Style"/>
                <a:sym typeface="Bookman Old Style"/>
              </a:defRPr>
            </a:lvl9pPr>
          </a:lstStyle>
          <a:p>
            <a:endParaRPr/>
          </a:p>
        </p:txBody>
      </p:sp>
      <p:sp>
        <p:nvSpPr>
          <p:cNvPr id="11" name="Google Shape;11;p50"/>
          <p:cNvSpPr txBox="1">
            <a:spLocks noGrp="1"/>
          </p:cNvSpPr>
          <p:nvPr>
            <p:ph type="body" idx="1"/>
          </p:nvPr>
        </p:nvSpPr>
        <p:spPr>
          <a:xfrm>
            <a:off x="812800" y="1676400"/>
            <a:ext cx="10464800" cy="4391025"/>
          </a:xfrm>
          <a:prstGeom prst="rect">
            <a:avLst/>
          </a:prstGeom>
          <a:noFill/>
          <a:ln>
            <a:noFill/>
          </a:ln>
        </p:spPr>
        <p:txBody>
          <a:bodyPr spcFirstLastPara="1" wrap="square" lIns="91425" tIns="45700" rIns="91425" bIns="45700" anchor="t" anchorCtr="0">
            <a:noAutofit/>
          </a:bodyPr>
          <a:lstStyle>
            <a:lvl1pPr marL="457200" marR="0" lvl="0" indent="-327660" algn="l" rtl="0">
              <a:spcBef>
                <a:spcPts val="480"/>
              </a:spcBef>
              <a:spcAft>
                <a:spcPts val="0"/>
              </a:spcAft>
              <a:buClr>
                <a:schemeClr val="accent1"/>
              </a:buClr>
              <a:buSzPts val="1560"/>
              <a:buFont typeface="Noto Sans Symbols"/>
              <a:buChar char="■"/>
              <a:defRPr sz="2400" b="0" i="0" u="none" strike="noStrike" cap="none">
                <a:solidFill>
                  <a:srgbClr val="002673"/>
                </a:solidFill>
                <a:latin typeface="Times New Roman"/>
                <a:ea typeface="Times New Roman"/>
                <a:cs typeface="Times New Roman"/>
                <a:sym typeface="Times New Roman"/>
              </a:defRPr>
            </a:lvl1pPr>
            <a:lvl2pPr marL="914400" marR="0" lvl="1" indent="-320040" algn="l" rtl="0">
              <a:spcBef>
                <a:spcPts val="480"/>
              </a:spcBef>
              <a:spcAft>
                <a:spcPts val="0"/>
              </a:spcAft>
              <a:buClr>
                <a:schemeClr val="accent2"/>
              </a:buClr>
              <a:buSzPts val="1440"/>
              <a:buFont typeface="Noto Sans Symbols"/>
              <a:buChar char="❑"/>
              <a:defRPr sz="2400" b="0" i="0" u="none" strike="noStrike" cap="none">
                <a:solidFill>
                  <a:srgbClr val="002673"/>
                </a:solidFill>
                <a:latin typeface="Times New Roman"/>
                <a:ea typeface="Times New Roman"/>
                <a:cs typeface="Times New Roman"/>
                <a:sym typeface="Times New Roman"/>
              </a:defRPr>
            </a:lvl2pPr>
            <a:lvl3pPr marL="1371600" marR="0" lvl="2" indent="-327660" algn="l" rtl="0">
              <a:spcBef>
                <a:spcPts val="480"/>
              </a:spcBef>
              <a:spcAft>
                <a:spcPts val="0"/>
              </a:spcAft>
              <a:buClr>
                <a:schemeClr val="accent1"/>
              </a:buClr>
              <a:buSzPts val="1560"/>
              <a:buFont typeface="Noto Sans Symbols"/>
              <a:buChar char="■"/>
              <a:defRPr sz="2400" b="0" i="0" u="none" strike="noStrike" cap="none">
                <a:solidFill>
                  <a:srgbClr val="002673"/>
                </a:solidFill>
                <a:latin typeface="Times New Roman"/>
                <a:ea typeface="Times New Roman"/>
                <a:cs typeface="Times New Roman"/>
                <a:sym typeface="Times New Roman"/>
              </a:defRPr>
            </a:lvl3pPr>
            <a:lvl4pPr marL="1828800" marR="0" lvl="3" indent="-335280" algn="l" rtl="0">
              <a:spcBef>
                <a:spcPts val="480"/>
              </a:spcBef>
              <a:spcAft>
                <a:spcPts val="0"/>
              </a:spcAft>
              <a:buClr>
                <a:schemeClr val="accent2"/>
              </a:buClr>
              <a:buSzPts val="1680"/>
              <a:buFont typeface="Noto Sans Symbols"/>
              <a:buChar char="❑"/>
              <a:defRPr sz="2400" b="0" i="0" u="none" strike="noStrike" cap="none">
                <a:solidFill>
                  <a:srgbClr val="002673"/>
                </a:solidFill>
                <a:latin typeface="Times New Roman"/>
                <a:ea typeface="Times New Roman"/>
                <a:cs typeface="Times New Roman"/>
                <a:sym typeface="Times New Roman"/>
              </a:defRPr>
            </a:lvl4pPr>
            <a:lvl5pPr marL="2286000" marR="0" lvl="4" indent="-342900" algn="l" rtl="0">
              <a:spcBef>
                <a:spcPts val="480"/>
              </a:spcBef>
              <a:spcAft>
                <a:spcPts val="0"/>
              </a:spcAft>
              <a:buClr>
                <a:schemeClr val="accent1"/>
              </a:buClr>
              <a:buSzPts val="1800"/>
              <a:buFont typeface="Noto Sans Symbols"/>
              <a:buChar char="▪"/>
              <a:defRPr sz="2400" b="0" i="0" u="none" strike="noStrike" cap="none">
                <a:solidFill>
                  <a:srgbClr val="002673"/>
                </a:solidFill>
                <a:latin typeface="Times New Roman"/>
                <a:ea typeface="Times New Roman"/>
                <a:cs typeface="Times New Roman"/>
                <a:sym typeface="Times New Roman"/>
              </a:defRPr>
            </a:lvl5pPr>
            <a:lvl6pPr marL="2743200" marR="0" lvl="5"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L="3200400" marR="0" lvl="6"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L="3657600" marR="0" lvl="7"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L="4114800" marR="0" lvl="8"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50"/>
          <p:cNvSpPr txBox="1">
            <a:spLocks noGrp="1"/>
          </p:cNvSpPr>
          <p:nvPr>
            <p:ph type="sldNum" idx="12"/>
          </p:nvPr>
        </p:nvSpPr>
        <p:spPr>
          <a:xfrm>
            <a:off x="8534400" y="6243638"/>
            <a:ext cx="2844800" cy="45720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spcAft>
                <a:spcPts val="0"/>
              </a:spcAft>
              <a:buNone/>
              <a:defRPr sz="1200" b="0" i="0" u="none" strike="noStrike" cap="none">
                <a:solidFill>
                  <a:srgbClr val="000000"/>
                </a:solidFill>
                <a:latin typeface="Times New Roman"/>
                <a:ea typeface="Times New Roman"/>
                <a:cs typeface="Times New Roman"/>
                <a:sym typeface="Times New Roman"/>
              </a:defRPr>
            </a:lvl1pPr>
            <a:lvl2pPr marL="0" marR="0" lvl="1" indent="0" algn="r" rtl="0">
              <a:spcBef>
                <a:spcPts val="0"/>
              </a:spcBef>
              <a:spcAft>
                <a:spcPts val="0"/>
              </a:spcAft>
              <a:buNone/>
              <a:defRPr sz="1200" b="0" i="0" u="none" strike="noStrike" cap="none">
                <a:solidFill>
                  <a:srgbClr val="000000"/>
                </a:solidFill>
                <a:latin typeface="Times New Roman"/>
                <a:ea typeface="Times New Roman"/>
                <a:cs typeface="Times New Roman"/>
                <a:sym typeface="Times New Roman"/>
              </a:defRPr>
            </a:lvl2pPr>
            <a:lvl3pPr marL="0" marR="0" lvl="2" indent="0" algn="r" rtl="0">
              <a:spcBef>
                <a:spcPts val="0"/>
              </a:spcBef>
              <a:spcAft>
                <a:spcPts val="0"/>
              </a:spcAft>
              <a:buNone/>
              <a:defRPr sz="1200" b="0" i="0" u="none" strike="noStrike" cap="none">
                <a:solidFill>
                  <a:srgbClr val="000000"/>
                </a:solidFill>
                <a:latin typeface="Times New Roman"/>
                <a:ea typeface="Times New Roman"/>
                <a:cs typeface="Times New Roman"/>
                <a:sym typeface="Times New Roman"/>
              </a:defRPr>
            </a:lvl3pPr>
            <a:lvl4pPr marL="0" marR="0" lvl="3" indent="0" algn="r" rtl="0">
              <a:spcBef>
                <a:spcPts val="0"/>
              </a:spcBef>
              <a:spcAft>
                <a:spcPts val="0"/>
              </a:spcAft>
              <a:buNone/>
              <a:defRPr sz="1200" b="0" i="0" u="none" strike="noStrike" cap="none">
                <a:solidFill>
                  <a:srgbClr val="000000"/>
                </a:solidFill>
                <a:latin typeface="Times New Roman"/>
                <a:ea typeface="Times New Roman"/>
                <a:cs typeface="Times New Roman"/>
                <a:sym typeface="Times New Roman"/>
              </a:defRPr>
            </a:lvl4pPr>
            <a:lvl5pPr marL="0" marR="0" lvl="4" indent="0" algn="r" rtl="0">
              <a:spcBef>
                <a:spcPts val="0"/>
              </a:spcBef>
              <a:spcAft>
                <a:spcPts val="0"/>
              </a:spcAft>
              <a:buNone/>
              <a:defRPr sz="1200" b="0" i="0" u="none" strike="noStrike" cap="none">
                <a:solidFill>
                  <a:srgbClr val="000000"/>
                </a:solidFill>
                <a:latin typeface="Times New Roman"/>
                <a:ea typeface="Times New Roman"/>
                <a:cs typeface="Times New Roman"/>
                <a:sym typeface="Times New Roman"/>
              </a:defRPr>
            </a:lvl5pPr>
            <a:lvl6pPr marL="0" marR="0" lvl="5" indent="0" algn="r" rtl="0">
              <a:spcBef>
                <a:spcPts val="0"/>
              </a:spcBef>
              <a:spcAft>
                <a:spcPts val="0"/>
              </a:spcAft>
              <a:buNone/>
              <a:defRPr sz="1200" b="0" i="0" u="none" strike="noStrike" cap="none">
                <a:solidFill>
                  <a:srgbClr val="000000"/>
                </a:solidFill>
                <a:latin typeface="Times New Roman"/>
                <a:ea typeface="Times New Roman"/>
                <a:cs typeface="Times New Roman"/>
                <a:sym typeface="Times New Roman"/>
              </a:defRPr>
            </a:lvl6pPr>
            <a:lvl7pPr marL="0" marR="0" lvl="6" indent="0" algn="r" rtl="0">
              <a:spcBef>
                <a:spcPts val="0"/>
              </a:spcBef>
              <a:spcAft>
                <a:spcPts val="0"/>
              </a:spcAft>
              <a:buNone/>
              <a:defRPr sz="1200" b="0" i="0" u="none" strike="noStrike" cap="none">
                <a:solidFill>
                  <a:srgbClr val="000000"/>
                </a:solidFill>
                <a:latin typeface="Times New Roman"/>
                <a:ea typeface="Times New Roman"/>
                <a:cs typeface="Times New Roman"/>
                <a:sym typeface="Times New Roman"/>
              </a:defRPr>
            </a:lvl7pPr>
            <a:lvl8pPr marL="0" marR="0" lvl="7" indent="0" algn="r" rtl="0">
              <a:spcBef>
                <a:spcPts val="0"/>
              </a:spcBef>
              <a:spcAft>
                <a:spcPts val="0"/>
              </a:spcAft>
              <a:buNone/>
              <a:defRPr sz="1200" b="0" i="0" u="none" strike="noStrike" cap="none">
                <a:solidFill>
                  <a:srgbClr val="000000"/>
                </a:solidFill>
                <a:latin typeface="Times New Roman"/>
                <a:ea typeface="Times New Roman"/>
                <a:cs typeface="Times New Roman"/>
                <a:sym typeface="Times New Roman"/>
              </a:defRPr>
            </a:lvl8pPr>
            <a:lvl9pPr marL="0" marR="0" lvl="8" indent="0" algn="r" rtl="0">
              <a:spcBef>
                <a:spcPts val="0"/>
              </a:spcBef>
              <a:spcAft>
                <a:spcPts val="0"/>
              </a:spcAft>
              <a:buNone/>
              <a:defRPr sz="12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50"/>
          <p:cNvSpPr/>
          <p:nvPr/>
        </p:nvSpPr>
        <p:spPr>
          <a:xfrm>
            <a:off x="711200" y="533400"/>
            <a:ext cx="10668000" cy="609600"/>
          </a:xfrm>
          <a:custGeom>
            <a:avLst/>
            <a:gdLst/>
            <a:ahLst/>
            <a:cxnLst/>
            <a:rect l="l" t="t" r="r" b="b"/>
            <a:pathLst>
              <a:path w="1000" h="1000" extrusionOk="0">
                <a:moveTo>
                  <a:pt x="0" y="1000"/>
                </a:moveTo>
                <a:lnTo>
                  <a:pt x="0" y="0"/>
                </a:lnTo>
                <a:lnTo>
                  <a:pt x="1000" y="0"/>
                </a:lnTo>
              </a:path>
            </a:pathLst>
          </a:custGeom>
          <a:noFill/>
          <a:ln w="19050"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rgbClr val="006699"/>
              </a:solidFill>
              <a:latin typeface="Palatino Linotype"/>
              <a:ea typeface="Palatino Linotype"/>
              <a:cs typeface="Palatino Linotype"/>
              <a:sym typeface="Palatino Linotype"/>
            </a:endParaRPr>
          </a:p>
        </p:txBody>
      </p:sp>
      <p:cxnSp>
        <p:nvCxnSpPr>
          <p:cNvPr id="14" name="Google Shape;14;p50"/>
          <p:cNvCxnSpPr/>
          <p:nvPr/>
        </p:nvCxnSpPr>
        <p:spPr>
          <a:xfrm>
            <a:off x="711200" y="6194425"/>
            <a:ext cx="10668000" cy="0"/>
          </a:xfrm>
          <a:prstGeom prst="straightConnector1">
            <a:avLst/>
          </a:prstGeom>
          <a:noFill/>
          <a:ln w="19050" cap="flat" cmpd="sng">
            <a:solidFill>
              <a:schemeClr val="accent1"/>
            </a:solidFill>
            <a:prstDash val="solid"/>
            <a:round/>
            <a:headEnd type="none" w="med" len="med"/>
            <a:tailEnd type="none" w="med" len="med"/>
          </a:ln>
        </p:spPr>
      </p:cxnSp>
      <p:pic>
        <p:nvPicPr>
          <p:cNvPr id="15" name="Google Shape;15;p50"/>
          <p:cNvPicPr preferRelativeResize="0"/>
          <p:nvPr/>
        </p:nvPicPr>
        <p:blipFill rotWithShape="1">
          <a:blip r:embed="rId14">
            <a:alphaModFix/>
          </a:blip>
          <a:srcRect/>
          <a:stretch/>
        </p:blipFill>
        <p:spPr>
          <a:xfrm>
            <a:off x="412750" y="6065838"/>
            <a:ext cx="3994150" cy="89693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0" r:id="rId1"/>
    <p:sldLayoutId id="2147483651"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jpe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britannica.com/"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30.jpeg"/><Relationship Id="rId4" Type="http://schemas.openxmlformats.org/officeDocument/2006/relationships/image" Target="../media/image2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library.cuhk.edu.cn/"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1.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library.cuhk.edu.cn/"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
          <p:cNvSpPr txBox="1">
            <a:spLocks noGrp="1"/>
          </p:cNvSpPr>
          <p:nvPr>
            <p:ph type="ctrTitle"/>
          </p:nvPr>
        </p:nvSpPr>
        <p:spPr>
          <a:xfrm>
            <a:off x="3465513" y="4773613"/>
            <a:ext cx="6491287" cy="14700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dirty="0">
                <a:solidFill>
                  <a:srgbClr val="002672"/>
                </a:solidFill>
              </a:rPr>
              <a:t>Module I Research Steps</a:t>
            </a:r>
            <a:br>
              <a:rPr lang="en-US" b="0" dirty="0">
                <a:solidFill>
                  <a:srgbClr val="002672"/>
                </a:solidFill>
              </a:rPr>
            </a:br>
            <a:r>
              <a:rPr lang="en-US" b="0" dirty="0">
                <a:solidFill>
                  <a:srgbClr val="002672"/>
                </a:solidFill>
              </a:rPr>
              <a:t>               Lecture 9</a:t>
            </a:r>
            <a:endParaRPr b="0" dirty="0">
              <a:solidFill>
                <a:srgbClr val="002672"/>
              </a:solidFill>
            </a:endParaRPr>
          </a:p>
        </p:txBody>
      </p:sp>
      <p:sp>
        <p:nvSpPr>
          <p:cNvPr id="256" name="Google Shape;256;p4"/>
          <p:cNvSpPr txBox="1">
            <a:spLocks noGrp="1"/>
          </p:cNvSpPr>
          <p:nvPr>
            <p:ph type="subTitle" idx="1"/>
          </p:nvPr>
        </p:nvSpPr>
        <p:spPr>
          <a:xfrm>
            <a:off x="1579562" y="1522413"/>
            <a:ext cx="8534400" cy="1752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3900"/>
              <a:buNone/>
            </a:pPr>
            <a:r>
              <a:rPr lang="en-US" sz="6000" b="1" dirty="0"/>
              <a:t>Posing Questions</a:t>
            </a:r>
            <a:endParaRPr dirty="0"/>
          </a:p>
        </p:txBody>
      </p:sp>
      <p:sp>
        <p:nvSpPr>
          <p:cNvPr id="257" name="Google Shape;257;p4"/>
          <p:cNvSpPr txBox="1">
            <a:spLocks noGrp="1"/>
          </p:cNvSpPr>
          <p:nvPr>
            <p:ph type="sldNum" idx="12"/>
          </p:nvPr>
        </p:nvSpPr>
        <p:spPr>
          <a:xfrm>
            <a:off x="8534400" y="6243638"/>
            <a:ext cx="2844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1</a:t>
            </a:fld>
            <a:endParaRPr sz="1200">
              <a:solidFill>
                <a:srgbClr val="000000"/>
              </a:solidFill>
              <a:latin typeface="Times New Roman"/>
              <a:ea typeface="Times New Roman"/>
              <a:cs typeface="Times New Roman"/>
              <a:sym typeface="Times New Roman"/>
            </a:endParaRPr>
          </a:p>
        </p:txBody>
      </p:sp>
      <p:sp>
        <p:nvSpPr>
          <p:cNvPr id="258" name="Google Shape;258;p4"/>
          <p:cNvSpPr txBox="1"/>
          <p:nvPr/>
        </p:nvSpPr>
        <p:spPr>
          <a:xfrm>
            <a:off x="1248032" y="3164613"/>
            <a:ext cx="9887000"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rgbClr val="002673"/>
                </a:solidFill>
                <a:latin typeface="Times"/>
                <a:ea typeface="Times"/>
                <a:cs typeface="Times"/>
                <a:sym typeface="Times"/>
              </a:rPr>
              <a:t>Initial steps to writing a well-researched essay II</a:t>
            </a:r>
            <a:endParaRPr sz="3600" b="1" dirty="0">
              <a:solidFill>
                <a:srgbClr val="006699"/>
              </a:solidFill>
              <a:latin typeface="Times"/>
              <a:ea typeface="Times"/>
              <a:cs typeface="Times"/>
              <a:sym typeface="Time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75866C09-FFCB-9549-FC3F-1F7BB3D6CE75}"/>
              </a:ext>
            </a:extLst>
          </p:cNvPr>
          <p:cNvSpPr>
            <a:spLocks noGrp="1" noChangeArrowheads="1"/>
          </p:cNvSpPr>
          <p:nvPr>
            <p:ph type="title"/>
          </p:nvPr>
        </p:nvSpPr>
        <p:spPr>
          <a:xfrm>
            <a:off x="812800" y="609600"/>
            <a:ext cx="10464800" cy="890588"/>
          </a:xfrm>
        </p:spPr>
        <p:txBody>
          <a:bodyPr/>
          <a:lstStyle/>
          <a:p>
            <a:r>
              <a:rPr lang="en-US" altLang="en-US" dirty="0"/>
              <a:t>Is the source reliable?</a:t>
            </a:r>
          </a:p>
        </p:txBody>
      </p:sp>
      <p:sp>
        <p:nvSpPr>
          <p:cNvPr id="3" name="Content Placeholder 2">
            <a:extLst>
              <a:ext uri="{FF2B5EF4-FFF2-40B4-BE49-F238E27FC236}">
                <a16:creationId xmlns:a16="http://schemas.microsoft.com/office/drawing/2014/main" id="{5F0B9EA5-6CB5-4F9E-7E83-74354F55F54C}"/>
              </a:ext>
            </a:extLst>
          </p:cNvPr>
          <p:cNvSpPr>
            <a:spLocks noGrp="1"/>
          </p:cNvSpPr>
          <p:nvPr>
            <p:ph idx="1"/>
          </p:nvPr>
        </p:nvSpPr>
        <p:spPr>
          <a:xfrm>
            <a:off x="812800" y="1624013"/>
            <a:ext cx="10464800" cy="4443412"/>
          </a:xfrm>
        </p:spPr>
        <p:txBody>
          <a:bodyPr/>
          <a:lstStyle/>
          <a:p>
            <a:pPr>
              <a:buFont typeface="Wingdings" panose="05000000000000000000" pitchFamily="2" charset="2"/>
              <a:buChar char="§"/>
              <a:defRPr/>
            </a:pPr>
            <a:r>
              <a:rPr lang="en-US" sz="3200" b="1" dirty="0"/>
              <a:t>Is it peer-reviewed?</a:t>
            </a:r>
          </a:p>
          <a:p>
            <a:pPr>
              <a:buFont typeface="Wingdings" panose="05000000000000000000" pitchFamily="2" charset="2"/>
              <a:buChar char="§"/>
              <a:defRPr/>
            </a:pPr>
            <a:r>
              <a:rPr lang="en-US" sz="3200" dirty="0"/>
              <a:t>For a source to be peer-reviewed, experts assess the merits of the paper before it is published, which ensures its quality.</a:t>
            </a:r>
          </a:p>
          <a:p>
            <a:pPr>
              <a:buFont typeface="Wingdings" panose="05000000000000000000" pitchFamily="2" charset="2"/>
              <a:buChar char="§"/>
              <a:defRPr/>
            </a:pPr>
            <a:r>
              <a:rPr lang="en-US" altLang="en-US" sz="3200" b="1" dirty="0"/>
              <a:t>Is the publisher reputable?</a:t>
            </a:r>
          </a:p>
          <a:p>
            <a:pPr>
              <a:buFont typeface="Wingdings" panose="05000000000000000000" pitchFamily="2" charset="2"/>
              <a:buChar char="§"/>
              <a:defRPr/>
            </a:pPr>
            <a:r>
              <a:rPr lang="en-US" sz="3200" dirty="0"/>
              <a:t>University and academic presses publish high-quality material that has been peer-reviewed. </a:t>
            </a:r>
          </a:p>
          <a:p>
            <a:pPr>
              <a:buFont typeface="Wingdings" panose="05000000000000000000" pitchFamily="2" charset="2"/>
              <a:buChar char="§"/>
              <a:defRPr/>
            </a:pPr>
            <a:endParaRPr lang="en-US" altLang="en-US" sz="3200" b="1" dirty="0"/>
          </a:p>
        </p:txBody>
      </p:sp>
      <p:sp>
        <p:nvSpPr>
          <p:cNvPr id="12292" name="Slide Number Placeholder 3">
            <a:extLst>
              <a:ext uri="{FF2B5EF4-FFF2-40B4-BE49-F238E27FC236}">
                <a16:creationId xmlns:a16="http://schemas.microsoft.com/office/drawing/2014/main" id="{F29C2CE5-FA12-7F47-C53C-981AB9C9411B}"/>
              </a:ext>
            </a:extLst>
          </p:cNvPr>
          <p:cNvSpPr>
            <a:spLocks noGrp="1"/>
          </p:cNvSpPr>
          <p:nvPr>
            <p:ph type="sldNum" sz="quarter" idx="10"/>
          </p:nvPr>
        </p:nvSpPr>
        <p:spPr bwMode="auto">
          <a:xfrm>
            <a:off x="8534400" y="6243638"/>
            <a:ext cx="28448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00000"/>
                </a:solidFill>
                <a:latin typeface="Times New Roman" panose="02020603050405020304" pitchFamily="18" charset="0"/>
                <a:ea typeface="宋体" panose="02010600030101010101" pitchFamily="2" charset="-122"/>
                <a:cs typeface="Times New Roman" panose="02020603050405020304" pitchFamily="18" charset="0"/>
              </a:defRPr>
            </a:lvl1pPr>
            <a:lvl2pPr marL="457200"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2pPr>
            <a:lvl3pPr marL="914400"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3pPr>
            <a:lvl4pPr marL="1371600"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4pPr>
            <a:lvl5pPr marL="1828800"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5pPr>
            <a:lvl6pPr marL="22860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6pPr>
            <a:lvl7pPr marL="27432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7pPr>
            <a:lvl8pPr marL="32004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8pPr>
            <a:lvl9pPr marL="36576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9pPr>
          </a:lstStyle>
          <a:p>
            <a:pPr>
              <a:defRPr/>
            </a:pPr>
            <a:fld id="{5BC2AC79-C62D-4E87-8EA1-81E1A74664D6}" type="slidenum">
              <a:rPr lang="en-US" altLang="zh-CN" smtClean="0"/>
              <a:pPr>
                <a:defRPr/>
              </a:pPr>
              <a:t>10</a:t>
            </a:fld>
            <a:endParaRPr lang="en-US" altLang="zh-CN" sz="1200">
              <a:solidFill>
                <a:srgbClr val="000000"/>
              </a:solidFill>
              <a:latin typeface="Times New Roman" panose="02020603050405020304" pitchFamily="18" charset="0"/>
            </a:endParaRPr>
          </a:p>
        </p:txBody>
      </p:sp>
      <p:sp>
        <p:nvSpPr>
          <p:cNvPr id="12293" name="Picture 4">
            <a:extLst>
              <a:ext uri="{FF2B5EF4-FFF2-40B4-BE49-F238E27FC236}">
                <a16:creationId xmlns:a16="http://schemas.microsoft.com/office/drawing/2014/main" id="{49CC580E-7BC7-ACAA-415E-7A7A38EB7446}"/>
              </a:ext>
            </a:extLst>
          </p:cNvPr>
          <p:cNvSpPr>
            <a:spLocks noChangeAspect="1"/>
          </p:cNvSpPr>
          <p:nvPr/>
        </p:nvSpPr>
        <p:spPr bwMode="auto">
          <a:xfrm>
            <a:off x="9906000" y="4519613"/>
            <a:ext cx="1371600" cy="162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endParaRPr lang="en-US" altLang="en-US"/>
          </a:p>
        </p:txBody>
      </p:sp>
    </p:spTree>
    <p:extLst>
      <p:ext uri="{BB962C8B-B14F-4D97-AF65-F5344CB8AC3E}">
        <p14:creationId xmlns:p14="http://schemas.microsoft.com/office/powerpoint/2010/main" val="3215781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1000"/>
                                        <p:tgtEl>
                                          <p:spTgt spid="12290"/>
                                        </p:tgtEl>
                                      </p:cBhvr>
                                    </p:animEffect>
                                    <p:anim calcmode="lin" valueType="num">
                                      <p:cBhvr>
                                        <p:cTn id="8" dur="1000" fill="hold"/>
                                        <p:tgtEl>
                                          <p:spTgt spid="12290"/>
                                        </p:tgtEl>
                                        <p:attrNameLst>
                                          <p:attrName>ppt_x</p:attrName>
                                        </p:attrNameLst>
                                      </p:cBhvr>
                                      <p:tavLst>
                                        <p:tav tm="0">
                                          <p:val>
                                            <p:strVal val="#ppt_x"/>
                                          </p:val>
                                        </p:tav>
                                        <p:tav tm="100000">
                                          <p:val>
                                            <p:strVal val="#ppt_x"/>
                                          </p:val>
                                        </p:tav>
                                      </p:tavLst>
                                    </p:anim>
                                    <p:anim calcmode="lin" valueType="num">
                                      <p:cBhvr>
                                        <p:cTn id="9" dur="1000" fill="hold"/>
                                        <p:tgtEl>
                                          <p:spTgt spid="1229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3F929285-4ED2-BAC3-5239-CE6274FC57B1}"/>
              </a:ext>
            </a:extLst>
          </p:cNvPr>
          <p:cNvSpPr>
            <a:spLocks noGrp="1" noChangeArrowheads="1"/>
          </p:cNvSpPr>
          <p:nvPr>
            <p:ph type="title"/>
          </p:nvPr>
        </p:nvSpPr>
        <p:spPr>
          <a:xfrm>
            <a:off x="812800" y="609600"/>
            <a:ext cx="10464800" cy="890588"/>
          </a:xfrm>
        </p:spPr>
        <p:txBody>
          <a:bodyPr/>
          <a:lstStyle/>
          <a:p>
            <a:r>
              <a:rPr lang="en-US" altLang="en-US" dirty="0"/>
              <a:t>Is the publisher reputable?</a:t>
            </a:r>
          </a:p>
        </p:txBody>
      </p:sp>
      <p:sp>
        <p:nvSpPr>
          <p:cNvPr id="3" name="Content Placeholder 2">
            <a:extLst>
              <a:ext uri="{FF2B5EF4-FFF2-40B4-BE49-F238E27FC236}">
                <a16:creationId xmlns:a16="http://schemas.microsoft.com/office/drawing/2014/main" id="{DA8691E8-DD1D-1A09-E6FB-77E00543534B}"/>
              </a:ext>
            </a:extLst>
          </p:cNvPr>
          <p:cNvSpPr>
            <a:spLocks noGrp="1"/>
          </p:cNvSpPr>
          <p:nvPr>
            <p:ph idx="1"/>
          </p:nvPr>
        </p:nvSpPr>
        <p:spPr>
          <a:xfrm>
            <a:off x="812800" y="1624013"/>
            <a:ext cx="10464800" cy="4443412"/>
          </a:xfrm>
        </p:spPr>
        <p:txBody>
          <a:bodyPr/>
          <a:lstStyle/>
          <a:p>
            <a:pPr>
              <a:defRPr/>
            </a:pPr>
            <a:r>
              <a:rPr lang="en-US" sz="3200" dirty="0"/>
              <a:t>Some renowned university and academic presses</a:t>
            </a:r>
          </a:p>
          <a:p>
            <a:pPr>
              <a:defRPr/>
            </a:pPr>
            <a:endParaRPr lang="en-US" sz="3200" dirty="0"/>
          </a:p>
          <a:p>
            <a:pPr marL="0" indent="0">
              <a:buFont typeface="Wingdings" pitchFamily="2" charset="2"/>
              <a:buNone/>
              <a:defRPr/>
            </a:pPr>
            <a:endParaRPr lang="en-US" sz="3200" dirty="0"/>
          </a:p>
          <a:p>
            <a:pPr marL="679450" lvl="2" indent="0">
              <a:buFont typeface="Wingdings" panose="05000000000000000000" pitchFamily="2" charset="2"/>
              <a:buNone/>
              <a:defRPr/>
            </a:pPr>
            <a:endParaRPr lang="en-US" dirty="0"/>
          </a:p>
          <a:p>
            <a:pPr marL="679450" lvl="2" indent="0">
              <a:buFont typeface="Wingdings" panose="05000000000000000000" pitchFamily="2" charset="2"/>
              <a:buNone/>
              <a:defRPr/>
            </a:pPr>
            <a:endParaRPr lang="en-US" dirty="0"/>
          </a:p>
        </p:txBody>
      </p:sp>
      <p:sp>
        <p:nvSpPr>
          <p:cNvPr id="14340" name="Slide Number Placeholder 3">
            <a:extLst>
              <a:ext uri="{FF2B5EF4-FFF2-40B4-BE49-F238E27FC236}">
                <a16:creationId xmlns:a16="http://schemas.microsoft.com/office/drawing/2014/main" id="{B3A2F7BF-AF05-052F-EC90-134034C8F3BB}"/>
              </a:ext>
            </a:extLst>
          </p:cNvPr>
          <p:cNvSpPr>
            <a:spLocks noGrp="1"/>
          </p:cNvSpPr>
          <p:nvPr>
            <p:ph type="sldNum" sz="quarter" idx="10"/>
          </p:nvPr>
        </p:nvSpPr>
        <p:spPr bwMode="auto">
          <a:xfrm>
            <a:off x="8534400" y="6243638"/>
            <a:ext cx="28448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200" kern="1200">
                <a:solidFill>
                  <a:srgbClr val="000000"/>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7B1C3C4-006F-4B4E-A5D7-1AB7E6F702C1}" type="slidenum">
              <a:rPr lang="en-US" altLang="zh-CN" smtClean="0"/>
              <a:pPr>
                <a:defRPr/>
              </a:pPr>
              <a:t>11</a:t>
            </a:fld>
            <a:endParaRPr lang="en-US" altLang="zh-CN" sz="1200">
              <a:solidFill>
                <a:srgbClr val="000000"/>
              </a:solidFill>
              <a:latin typeface="Times New Roman" panose="02020603050405020304" pitchFamily="18" charset="0"/>
            </a:endParaRPr>
          </a:p>
        </p:txBody>
      </p:sp>
      <p:sp>
        <p:nvSpPr>
          <p:cNvPr id="14341" name="Picture 4">
            <a:extLst>
              <a:ext uri="{FF2B5EF4-FFF2-40B4-BE49-F238E27FC236}">
                <a16:creationId xmlns:a16="http://schemas.microsoft.com/office/drawing/2014/main" id="{D32A6DD8-67AE-F208-F9C1-FA0421EA912A}"/>
              </a:ext>
            </a:extLst>
          </p:cNvPr>
          <p:cNvSpPr>
            <a:spLocks noChangeAspect="1"/>
          </p:cNvSpPr>
          <p:nvPr/>
        </p:nvSpPr>
        <p:spPr bwMode="auto">
          <a:xfrm>
            <a:off x="9906000" y="4519613"/>
            <a:ext cx="1371600" cy="162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endParaRPr lang="en-US" altLang="en-US"/>
          </a:p>
        </p:txBody>
      </p:sp>
      <p:pic>
        <p:nvPicPr>
          <p:cNvPr id="14342" name="Picture 4" descr="Harvard University Press – Logos Download">
            <a:extLst>
              <a:ext uri="{FF2B5EF4-FFF2-40B4-BE49-F238E27FC236}">
                <a16:creationId xmlns:a16="http://schemas.microsoft.com/office/drawing/2014/main" id="{0824BC78-1400-C302-E60E-BFBD4D0EC4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00" y="2546350"/>
            <a:ext cx="1474788"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6">
            <a:extLst>
              <a:ext uri="{FF2B5EF4-FFF2-40B4-BE49-F238E27FC236}">
                <a16:creationId xmlns:a16="http://schemas.microsoft.com/office/drawing/2014/main" id="{49F3B09B-8542-F7BA-CB2C-EE10DA7506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6138" y="4111625"/>
            <a:ext cx="1685925"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8" descr="Colophon | Princeton University Press">
            <a:extLst>
              <a:ext uri="{FF2B5EF4-FFF2-40B4-BE49-F238E27FC236}">
                <a16:creationId xmlns:a16="http://schemas.microsoft.com/office/drawing/2014/main" id="{5AB6D40F-EC42-5940-04C6-FED16D6C74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6950" y="2611438"/>
            <a:ext cx="2749550" cy="144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Picture 10" descr="Oxford University Press client page - projects and testimonial">
            <a:extLst>
              <a:ext uri="{FF2B5EF4-FFF2-40B4-BE49-F238E27FC236}">
                <a16:creationId xmlns:a16="http://schemas.microsoft.com/office/drawing/2014/main" id="{3271D472-0779-9AAF-BEC7-339925D284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40700" y="4132263"/>
            <a:ext cx="3530600" cy="147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6" name="Picture 12" descr="Stanford University Press wiki | TheReaderWiki">
            <a:extLst>
              <a:ext uri="{FF2B5EF4-FFF2-40B4-BE49-F238E27FC236}">
                <a16:creationId xmlns:a16="http://schemas.microsoft.com/office/drawing/2014/main" id="{247D0180-98BC-D888-BFC3-F4CE67F12B2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23163" y="2546350"/>
            <a:ext cx="3867150"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7" name="图片 3">
            <a:extLst>
              <a:ext uri="{FF2B5EF4-FFF2-40B4-BE49-F238E27FC236}">
                <a16:creationId xmlns:a16="http://schemas.microsoft.com/office/drawing/2014/main" id="{F5E62D17-3282-45CA-682D-288C5F484F5E}"/>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416425" y="4129088"/>
            <a:ext cx="3190875" cy="127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a:extLst>
              <a:ext uri="{FF2B5EF4-FFF2-40B4-BE49-F238E27FC236}">
                <a16:creationId xmlns:a16="http://schemas.microsoft.com/office/drawing/2014/main" id="{C06A14C8-E0BF-AAC1-D0ED-3980C1D27A7C}"/>
              </a:ext>
            </a:extLst>
          </p:cNvPr>
          <p:cNvSpPr>
            <a:spLocks noGrp="1"/>
          </p:cNvSpPr>
          <p:nvPr>
            <p:ph type="sldNum" sz="quarter" idx="10"/>
          </p:nvPr>
        </p:nvSpPr>
        <p:spPr bwMode="auto">
          <a:xfrm>
            <a:off x="8534400" y="6243638"/>
            <a:ext cx="28448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200" kern="1200">
                <a:solidFill>
                  <a:srgbClr val="000000"/>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7B1C3C4-006F-4B4E-A5D7-1AB7E6F702C1}" type="slidenum">
              <a:rPr lang="en-US" altLang="zh-CN" smtClean="0"/>
              <a:pPr>
                <a:defRPr/>
              </a:pPr>
              <a:t>12</a:t>
            </a:fld>
            <a:endParaRPr lang="en-US" altLang="zh-CN" sz="1200">
              <a:solidFill>
                <a:srgbClr val="000000"/>
              </a:solidFill>
              <a:latin typeface="Times New Roman" panose="02020603050405020304" pitchFamily="18" charset="0"/>
            </a:endParaRPr>
          </a:p>
        </p:txBody>
      </p:sp>
      <p:pic>
        <p:nvPicPr>
          <p:cNvPr id="16387" name="Picture 2" descr="Routledge African Studies - Knowledge Unlatched">
            <a:extLst>
              <a:ext uri="{FF2B5EF4-FFF2-40B4-BE49-F238E27FC236}">
                <a16:creationId xmlns:a16="http://schemas.microsoft.com/office/drawing/2014/main" id="{C39D549B-D410-E3A0-D0AF-BAE2D0D98A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727325"/>
            <a:ext cx="403225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Top 10 Journals in Springer">
            <a:extLst>
              <a:ext uri="{FF2B5EF4-FFF2-40B4-BE49-F238E27FC236}">
                <a16:creationId xmlns:a16="http://schemas.microsoft.com/office/drawing/2014/main" id="{D86AF7EF-BD7F-D417-CD81-800D257577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875" y="741363"/>
            <a:ext cx="3386138" cy="197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图片 1">
            <a:extLst>
              <a:ext uri="{FF2B5EF4-FFF2-40B4-BE49-F238E27FC236}">
                <a16:creationId xmlns:a16="http://schemas.microsoft.com/office/drawing/2014/main" id="{5632C754-BB35-F116-899F-ADFAEE20AC5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00125" y="4413250"/>
            <a:ext cx="3451225" cy="110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图片 3">
            <a:extLst>
              <a:ext uri="{FF2B5EF4-FFF2-40B4-BE49-F238E27FC236}">
                <a16:creationId xmlns:a16="http://schemas.microsoft.com/office/drawing/2014/main" id="{B3332F1B-68C2-1DCA-3F57-44E0945FE0A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30775" y="3735388"/>
            <a:ext cx="2330450" cy="23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图片 4">
            <a:extLst>
              <a:ext uri="{FF2B5EF4-FFF2-40B4-BE49-F238E27FC236}">
                <a16:creationId xmlns:a16="http://schemas.microsoft.com/office/drawing/2014/main" id="{18DE1D1B-3DEF-0753-F2BC-845E04172420}"/>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128000" y="4127500"/>
            <a:ext cx="272415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2" name="图片 1">
            <a:extLst>
              <a:ext uri="{FF2B5EF4-FFF2-40B4-BE49-F238E27FC236}">
                <a16:creationId xmlns:a16="http://schemas.microsoft.com/office/drawing/2014/main" id="{6A092542-D230-9DCD-9FEE-43E6236CE9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16500" y="1125538"/>
            <a:ext cx="3513138"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3" name="图片 2">
            <a:extLst>
              <a:ext uri="{FF2B5EF4-FFF2-40B4-BE49-F238E27FC236}">
                <a16:creationId xmlns:a16="http://schemas.microsoft.com/office/drawing/2014/main" id="{176F2A47-8CF5-7E61-2F42-F4939FF94C3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43975" y="984250"/>
            <a:ext cx="2435225"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图片 3">
            <a:extLst>
              <a:ext uri="{FF2B5EF4-FFF2-40B4-BE49-F238E27FC236}">
                <a16:creationId xmlns:a16="http://schemas.microsoft.com/office/drawing/2014/main" id="{D5B3C9A7-DC97-18A0-8D7A-37644AAD0D1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89700" y="2374900"/>
            <a:ext cx="3000375" cy="136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6768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7E5BDC-4EFF-3A12-7F9E-B1AEEB3A38E3}"/>
              </a:ext>
            </a:extLst>
          </p:cNvPr>
          <p:cNvSpPr>
            <a:spLocks noGrp="1"/>
          </p:cNvSpPr>
          <p:nvPr>
            <p:ph idx="1"/>
          </p:nvPr>
        </p:nvSpPr>
        <p:spPr>
          <a:xfrm>
            <a:off x="831850" y="549275"/>
            <a:ext cx="10464800" cy="2303463"/>
          </a:xfrm>
        </p:spPr>
        <p:txBody>
          <a:bodyPr/>
          <a:lstStyle/>
          <a:p>
            <a:pPr>
              <a:defRPr/>
            </a:pPr>
            <a:r>
              <a:rPr lang="en-US" sz="3200" b="1" dirty="0"/>
              <a:t>If you are using a website, make sure it is reputable.</a:t>
            </a:r>
            <a:endParaRPr lang="en-US" sz="3200" dirty="0"/>
          </a:p>
          <a:p>
            <a:pPr>
              <a:defRPr/>
            </a:pPr>
            <a:r>
              <a:rPr lang="en-US" sz="3200" dirty="0"/>
              <a:t>Government, international organization or educational sites—ones that have URLs ending in </a:t>
            </a:r>
            <a:r>
              <a:rPr lang="en-US" sz="3200" i="1" dirty="0"/>
              <a:t>.</a:t>
            </a:r>
            <a:r>
              <a:rPr lang="en-US" sz="3200" i="1" dirty="0" err="1"/>
              <a:t>gov</a:t>
            </a:r>
            <a:r>
              <a:rPr lang="en-US" sz="3200" i="1" dirty="0"/>
              <a:t> </a:t>
            </a:r>
            <a:r>
              <a:rPr lang="en-US" sz="3200" dirty="0"/>
              <a:t>or </a:t>
            </a:r>
            <a:r>
              <a:rPr lang="en-US" sz="3200" i="1" dirty="0"/>
              <a:t>.</a:t>
            </a:r>
            <a:r>
              <a:rPr lang="en-US" sz="3200" i="1" dirty="0" err="1"/>
              <a:t>edu</a:t>
            </a:r>
            <a:r>
              <a:rPr lang="en-US" sz="3200" dirty="0"/>
              <a:t>—are usually reputable. </a:t>
            </a:r>
          </a:p>
          <a:p>
            <a:pPr marL="679450" lvl="2" indent="0">
              <a:buFont typeface="Wingdings" panose="05000000000000000000" pitchFamily="2" charset="2"/>
              <a:buNone/>
              <a:defRPr/>
            </a:pPr>
            <a:endParaRPr lang="en-US" dirty="0"/>
          </a:p>
          <a:p>
            <a:pPr marL="679450" lvl="2" indent="0">
              <a:buFont typeface="Wingdings" panose="05000000000000000000" pitchFamily="2" charset="2"/>
              <a:buNone/>
              <a:defRPr/>
            </a:pPr>
            <a:endParaRPr lang="en-US" dirty="0"/>
          </a:p>
        </p:txBody>
      </p:sp>
      <p:sp>
        <p:nvSpPr>
          <p:cNvPr id="17411" name="Slide Number Placeholder 3">
            <a:extLst>
              <a:ext uri="{FF2B5EF4-FFF2-40B4-BE49-F238E27FC236}">
                <a16:creationId xmlns:a16="http://schemas.microsoft.com/office/drawing/2014/main" id="{9D6D09AF-99B2-B666-A996-3076312A46F6}"/>
              </a:ext>
            </a:extLst>
          </p:cNvPr>
          <p:cNvSpPr>
            <a:spLocks noGrp="1"/>
          </p:cNvSpPr>
          <p:nvPr>
            <p:ph type="sldNum" sz="quarter" idx="10"/>
          </p:nvPr>
        </p:nvSpPr>
        <p:spPr bwMode="auto">
          <a:xfrm>
            <a:off x="8534400" y="6243638"/>
            <a:ext cx="28448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200" kern="1200">
                <a:solidFill>
                  <a:srgbClr val="000000"/>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7B1C3C4-006F-4B4E-A5D7-1AB7E6F702C1}" type="slidenum">
              <a:rPr lang="en-US" altLang="zh-CN" smtClean="0"/>
              <a:pPr>
                <a:defRPr/>
              </a:pPr>
              <a:t>13</a:t>
            </a:fld>
            <a:endParaRPr lang="en-US" altLang="zh-CN" sz="1200">
              <a:solidFill>
                <a:srgbClr val="000000"/>
              </a:solidFill>
              <a:latin typeface="Times New Roman" panose="02020603050405020304" pitchFamily="18" charset="0"/>
            </a:endParaRPr>
          </a:p>
        </p:txBody>
      </p:sp>
      <p:sp>
        <p:nvSpPr>
          <p:cNvPr id="17412" name="Picture 4">
            <a:extLst>
              <a:ext uri="{FF2B5EF4-FFF2-40B4-BE49-F238E27FC236}">
                <a16:creationId xmlns:a16="http://schemas.microsoft.com/office/drawing/2014/main" id="{92FD7156-483D-78C3-374D-E5554E0ED4C3}"/>
              </a:ext>
            </a:extLst>
          </p:cNvPr>
          <p:cNvSpPr>
            <a:spLocks noChangeAspect="1"/>
          </p:cNvSpPr>
          <p:nvPr/>
        </p:nvSpPr>
        <p:spPr bwMode="auto">
          <a:xfrm>
            <a:off x="9906000" y="4519613"/>
            <a:ext cx="1371600" cy="162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endParaRPr lang="en-US" altLang="en-US"/>
          </a:p>
        </p:txBody>
      </p:sp>
      <p:pic>
        <p:nvPicPr>
          <p:cNvPr id="17413" name="图片 3">
            <a:extLst>
              <a:ext uri="{FF2B5EF4-FFF2-40B4-BE49-F238E27FC236}">
                <a16:creationId xmlns:a16="http://schemas.microsoft.com/office/drawing/2014/main" id="{FAA20E82-34BF-FD27-9F1F-B04DB5D8FB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6350" y="3268663"/>
            <a:ext cx="277495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图片 5">
            <a:extLst>
              <a:ext uri="{FF2B5EF4-FFF2-40B4-BE49-F238E27FC236}">
                <a16:creationId xmlns:a16="http://schemas.microsoft.com/office/drawing/2014/main" id="{A1BDBC9E-44B8-5340-EE7A-0DD087A4982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2738" y="5064125"/>
            <a:ext cx="2851150"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图片 7">
            <a:extLst>
              <a:ext uri="{FF2B5EF4-FFF2-40B4-BE49-F238E27FC236}">
                <a16:creationId xmlns:a16="http://schemas.microsoft.com/office/drawing/2014/main" id="{CA450355-15DA-7167-DEB1-3F512791979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19738" y="5002213"/>
            <a:ext cx="2282825"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2" descr="UNICEF | Eurofamnet">
            <a:extLst>
              <a:ext uri="{FF2B5EF4-FFF2-40B4-BE49-F238E27FC236}">
                <a16:creationId xmlns:a16="http://schemas.microsoft.com/office/drawing/2014/main" id="{CD7561ED-79B1-02B8-C785-5BE2F55DF0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7838" y="3030538"/>
            <a:ext cx="1609725"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Picture 4" descr="World Economic Forum - Home | Facebook">
            <a:extLst>
              <a:ext uri="{FF2B5EF4-FFF2-40B4-BE49-F238E27FC236}">
                <a16:creationId xmlns:a16="http://schemas.microsoft.com/office/drawing/2014/main" id="{B834E0BA-0207-815B-87B0-EF4E499E26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8713" y="3030538"/>
            <a:ext cx="1695450"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8" name="图片 8">
            <a:extLst>
              <a:ext uri="{FF2B5EF4-FFF2-40B4-BE49-F238E27FC236}">
                <a16:creationId xmlns:a16="http://schemas.microsoft.com/office/drawing/2014/main" id="{B557911C-F261-87CE-B782-261FB2D58F4E}"/>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305675" y="3130550"/>
            <a:ext cx="1530350" cy="153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9" name="图片 9">
            <a:extLst>
              <a:ext uri="{FF2B5EF4-FFF2-40B4-BE49-F238E27FC236}">
                <a16:creationId xmlns:a16="http://schemas.microsoft.com/office/drawing/2014/main" id="{EEC333B8-E1B7-A80E-17E6-472FFA88D5C0}"/>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494713" y="4978400"/>
            <a:ext cx="1704975"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6828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B899CB-4936-BF13-4793-2C7F9356E179}"/>
            </a:ext>
          </a:extLst>
        </p:cNvPr>
        <p:cNvGrpSpPr/>
        <p:nvPr/>
      </p:nvGrpSpPr>
      <p:grpSpPr>
        <a:xfrm>
          <a:off x="0" y="0"/>
          <a:ext cx="0" cy="0"/>
          <a:chOff x="0" y="0"/>
          <a:chExt cx="0" cy="0"/>
        </a:xfrm>
      </p:grpSpPr>
      <p:sp>
        <p:nvSpPr>
          <p:cNvPr id="12290" name="Title 1">
            <a:extLst>
              <a:ext uri="{FF2B5EF4-FFF2-40B4-BE49-F238E27FC236}">
                <a16:creationId xmlns:a16="http://schemas.microsoft.com/office/drawing/2014/main" id="{4DEBAE1F-2454-2FED-BB90-AC5CE8317D16}"/>
              </a:ext>
            </a:extLst>
          </p:cNvPr>
          <p:cNvSpPr>
            <a:spLocks noGrp="1" noChangeArrowheads="1"/>
          </p:cNvSpPr>
          <p:nvPr>
            <p:ph type="title"/>
          </p:nvPr>
        </p:nvSpPr>
        <p:spPr>
          <a:xfrm>
            <a:off x="812800" y="609600"/>
            <a:ext cx="10464800" cy="890588"/>
          </a:xfrm>
        </p:spPr>
        <p:txBody>
          <a:bodyPr/>
          <a:lstStyle/>
          <a:p>
            <a:r>
              <a:rPr lang="en-US" altLang="en-US" dirty="0"/>
              <a:t>Is the source reliable?</a:t>
            </a:r>
          </a:p>
        </p:txBody>
      </p:sp>
      <p:sp>
        <p:nvSpPr>
          <p:cNvPr id="3" name="Content Placeholder 2">
            <a:extLst>
              <a:ext uri="{FF2B5EF4-FFF2-40B4-BE49-F238E27FC236}">
                <a16:creationId xmlns:a16="http://schemas.microsoft.com/office/drawing/2014/main" id="{5D8BE32C-BDA5-A030-0050-EB0FCECB851A}"/>
              </a:ext>
            </a:extLst>
          </p:cNvPr>
          <p:cNvSpPr>
            <a:spLocks noGrp="1"/>
          </p:cNvSpPr>
          <p:nvPr>
            <p:ph idx="1"/>
          </p:nvPr>
        </p:nvSpPr>
        <p:spPr>
          <a:xfrm>
            <a:off x="812800" y="1624013"/>
            <a:ext cx="10464800" cy="4443412"/>
          </a:xfrm>
        </p:spPr>
        <p:txBody>
          <a:bodyPr/>
          <a:lstStyle/>
          <a:p>
            <a:pPr>
              <a:buFont typeface="Wingdings" panose="05000000000000000000" pitchFamily="2" charset="2"/>
              <a:buChar char="§"/>
              <a:defRPr/>
            </a:pPr>
            <a:r>
              <a:rPr lang="en-US" sz="3200" dirty="0"/>
              <a:t>Is it peer-reviewed?</a:t>
            </a:r>
          </a:p>
          <a:p>
            <a:pPr>
              <a:buFont typeface="Wingdings" panose="05000000000000000000" pitchFamily="2" charset="2"/>
              <a:buChar char="§"/>
              <a:defRPr/>
            </a:pPr>
            <a:r>
              <a:rPr lang="en-US" altLang="en-US" sz="3200" dirty="0"/>
              <a:t>Is the publisher reputable?</a:t>
            </a:r>
          </a:p>
          <a:p>
            <a:pPr>
              <a:buFont typeface="Wingdings" panose="05000000000000000000" pitchFamily="2" charset="2"/>
              <a:buChar char="§"/>
              <a:defRPr/>
            </a:pPr>
            <a:r>
              <a:rPr lang="en-US" sz="3200" dirty="0">
                <a:latin typeface="Times"/>
              </a:rPr>
              <a:t>Is it cited by other researchers?</a:t>
            </a:r>
            <a:endParaRPr lang="en-US" dirty="0"/>
          </a:p>
        </p:txBody>
      </p:sp>
      <p:sp>
        <p:nvSpPr>
          <p:cNvPr id="12292" name="Slide Number Placeholder 3">
            <a:extLst>
              <a:ext uri="{FF2B5EF4-FFF2-40B4-BE49-F238E27FC236}">
                <a16:creationId xmlns:a16="http://schemas.microsoft.com/office/drawing/2014/main" id="{15063A1C-0B5C-6B54-62BE-A409791B2A9A}"/>
              </a:ext>
            </a:extLst>
          </p:cNvPr>
          <p:cNvSpPr>
            <a:spLocks noGrp="1"/>
          </p:cNvSpPr>
          <p:nvPr>
            <p:ph type="sldNum" sz="quarter" idx="10"/>
          </p:nvPr>
        </p:nvSpPr>
        <p:spPr bwMode="auto">
          <a:xfrm>
            <a:off x="8534400" y="6243638"/>
            <a:ext cx="28448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00000"/>
                </a:solidFill>
                <a:latin typeface="Times New Roman" panose="02020603050405020304" pitchFamily="18" charset="0"/>
                <a:ea typeface="宋体" panose="02010600030101010101" pitchFamily="2" charset="-122"/>
                <a:cs typeface="Times New Roman" panose="02020603050405020304" pitchFamily="18" charset="0"/>
              </a:defRPr>
            </a:lvl1pPr>
            <a:lvl2pPr marL="457200"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2pPr>
            <a:lvl3pPr marL="914400"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3pPr>
            <a:lvl4pPr marL="1371600"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4pPr>
            <a:lvl5pPr marL="1828800"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5pPr>
            <a:lvl6pPr marL="22860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6pPr>
            <a:lvl7pPr marL="27432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7pPr>
            <a:lvl8pPr marL="32004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8pPr>
            <a:lvl9pPr marL="36576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9pPr>
          </a:lstStyle>
          <a:p>
            <a:pPr>
              <a:defRPr/>
            </a:pPr>
            <a:fld id="{5BC2AC79-C62D-4E87-8EA1-81E1A74664D6}" type="slidenum">
              <a:rPr lang="en-US" altLang="zh-CN" smtClean="0"/>
              <a:pPr>
                <a:defRPr/>
              </a:pPr>
              <a:t>14</a:t>
            </a:fld>
            <a:endParaRPr lang="en-US" altLang="zh-CN" sz="1200">
              <a:solidFill>
                <a:srgbClr val="000000"/>
              </a:solidFill>
              <a:latin typeface="Times New Roman" panose="02020603050405020304" pitchFamily="18" charset="0"/>
            </a:endParaRPr>
          </a:p>
        </p:txBody>
      </p:sp>
      <p:sp>
        <p:nvSpPr>
          <p:cNvPr id="12293" name="Picture 4">
            <a:extLst>
              <a:ext uri="{FF2B5EF4-FFF2-40B4-BE49-F238E27FC236}">
                <a16:creationId xmlns:a16="http://schemas.microsoft.com/office/drawing/2014/main" id="{DD18EA98-50E8-9929-21F6-EA5CF11CC705}"/>
              </a:ext>
            </a:extLst>
          </p:cNvPr>
          <p:cNvSpPr>
            <a:spLocks noChangeAspect="1"/>
          </p:cNvSpPr>
          <p:nvPr/>
        </p:nvSpPr>
        <p:spPr bwMode="auto">
          <a:xfrm>
            <a:off x="9906000" y="4519613"/>
            <a:ext cx="1371600" cy="162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endParaRPr lang="en-US" altLang="en-US"/>
          </a:p>
        </p:txBody>
      </p:sp>
      <p:pic>
        <p:nvPicPr>
          <p:cNvPr id="5" name="Picture 4" descr="A screenshot of a web page&#10;&#10;Description automatically generated">
            <a:extLst>
              <a:ext uri="{FF2B5EF4-FFF2-40B4-BE49-F238E27FC236}">
                <a16:creationId xmlns:a16="http://schemas.microsoft.com/office/drawing/2014/main" id="{F17113F3-3792-35CB-609D-42585C35B47D}"/>
              </a:ext>
            </a:extLst>
          </p:cNvPr>
          <p:cNvPicPr>
            <a:picLocks noChangeAspect="1"/>
          </p:cNvPicPr>
          <p:nvPr/>
        </p:nvPicPr>
        <p:blipFill>
          <a:blip r:embed="rId3"/>
          <a:stretch>
            <a:fillRect/>
          </a:stretch>
        </p:blipFill>
        <p:spPr>
          <a:xfrm>
            <a:off x="4105369" y="1447800"/>
            <a:ext cx="7172231" cy="4446443"/>
          </a:xfrm>
          <a:prstGeom prst="rect">
            <a:avLst/>
          </a:prstGeom>
        </p:spPr>
      </p:pic>
    </p:spTree>
    <p:extLst>
      <p:ext uri="{BB962C8B-B14F-4D97-AF65-F5344CB8AC3E}">
        <p14:creationId xmlns:p14="http://schemas.microsoft.com/office/powerpoint/2010/main" val="336834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a:extLst>
              <a:ext uri="{FF2B5EF4-FFF2-40B4-BE49-F238E27FC236}">
                <a16:creationId xmlns:a16="http://schemas.microsoft.com/office/drawing/2014/main" id="{F1684324-F0FA-4B1C-1A20-D3380B2A2F56}"/>
              </a:ext>
            </a:extLst>
          </p:cNvPr>
          <p:cNvSpPr>
            <a:spLocks noGrp="1" noChangeArrowheads="1"/>
          </p:cNvSpPr>
          <p:nvPr>
            <p:ph type="title"/>
          </p:nvPr>
        </p:nvSpPr>
        <p:spPr>
          <a:xfrm>
            <a:off x="812800" y="609600"/>
            <a:ext cx="10464800" cy="890588"/>
          </a:xfrm>
        </p:spPr>
        <p:txBody>
          <a:bodyPr/>
          <a:lstStyle/>
          <a:p>
            <a:r>
              <a:rPr lang="en-US" altLang="zh-CN" dirty="0"/>
              <a:t>How</a:t>
            </a:r>
            <a:r>
              <a:rPr lang="zh-CN" altLang="en-US" dirty="0"/>
              <a:t> </a:t>
            </a:r>
            <a:r>
              <a:rPr lang="en-US" altLang="zh-CN" dirty="0"/>
              <a:t>to</a:t>
            </a:r>
            <a:r>
              <a:rPr lang="zh-CN" altLang="en-US" dirty="0"/>
              <a:t> </a:t>
            </a:r>
            <a:r>
              <a:rPr lang="en-US" altLang="zh-CN" dirty="0"/>
              <a:t>have</a:t>
            </a:r>
            <a:r>
              <a:rPr lang="zh-CN" altLang="en-US" dirty="0"/>
              <a:t> </a:t>
            </a:r>
            <a:r>
              <a:rPr lang="en-US" altLang="zh-CN" dirty="0"/>
              <a:t>a</a:t>
            </a:r>
            <a:r>
              <a:rPr lang="zh-CN" altLang="en-US" dirty="0"/>
              <a:t> </a:t>
            </a:r>
            <a:r>
              <a:rPr lang="en-US" altLang="zh-CN" dirty="0"/>
              <a:t>basic</a:t>
            </a:r>
            <a:r>
              <a:rPr lang="zh-CN" altLang="en-US" dirty="0"/>
              <a:t> </a:t>
            </a:r>
            <a:r>
              <a:rPr lang="en-US" altLang="zh-CN" dirty="0"/>
              <a:t>understanding</a:t>
            </a:r>
            <a:r>
              <a:rPr lang="zh-CN" altLang="en-US" dirty="0"/>
              <a:t> </a:t>
            </a:r>
            <a:r>
              <a:rPr lang="en-US" altLang="zh-CN" dirty="0"/>
              <a:t>of</a:t>
            </a:r>
            <a:r>
              <a:rPr lang="zh-CN" altLang="en-US" dirty="0"/>
              <a:t> </a:t>
            </a:r>
            <a:r>
              <a:rPr lang="en-US" altLang="zh-CN" dirty="0"/>
              <a:t>your</a:t>
            </a:r>
            <a:r>
              <a:rPr lang="zh-CN" altLang="en-US" dirty="0"/>
              <a:t> </a:t>
            </a:r>
            <a:r>
              <a:rPr lang="en-US" altLang="zh-CN" dirty="0"/>
              <a:t>topic?</a:t>
            </a:r>
            <a:endParaRPr lang="en-HK" altLang="en-HK" dirty="0"/>
          </a:p>
        </p:txBody>
      </p:sp>
      <p:sp>
        <p:nvSpPr>
          <p:cNvPr id="3" name="Content Placeholder 2">
            <a:extLst>
              <a:ext uri="{FF2B5EF4-FFF2-40B4-BE49-F238E27FC236}">
                <a16:creationId xmlns:a16="http://schemas.microsoft.com/office/drawing/2014/main" id="{F25C7CD6-C9C5-FF84-BEF6-2CEB6AEECB11}"/>
              </a:ext>
            </a:extLst>
          </p:cNvPr>
          <p:cNvSpPr>
            <a:spLocks noGrp="1"/>
          </p:cNvSpPr>
          <p:nvPr>
            <p:ph idx="1"/>
          </p:nvPr>
        </p:nvSpPr>
        <p:spPr>
          <a:xfrm>
            <a:off x="437948" y="2502074"/>
            <a:ext cx="11316103" cy="1563225"/>
          </a:xfrm>
        </p:spPr>
        <p:txBody>
          <a:bodyPr/>
          <a:lstStyle/>
          <a:p>
            <a:pPr>
              <a:buSzPct val="100000"/>
              <a:buFont typeface="Arial" panose="020B0604020202020204" pitchFamily="34" charset="0"/>
              <a:buChar char="•"/>
              <a:defRPr/>
            </a:pPr>
            <a:r>
              <a:rPr lang="en-US" altLang="zh-CN" sz="3200" b="1" dirty="0">
                <a:latin typeface="Times"/>
                <a:hlinkClick r:id="rId3"/>
              </a:rPr>
              <a:t>Encyclopedia Britannica</a:t>
            </a:r>
            <a:r>
              <a:rPr lang="zh-CN" altLang="en-US" sz="3200" b="1" dirty="0">
                <a:latin typeface="Times"/>
                <a:hlinkClick r:id="rId3"/>
              </a:rPr>
              <a:t> </a:t>
            </a:r>
            <a:r>
              <a:rPr lang="en-GB" altLang="zh-CN" sz="3200" dirty="0">
                <a:latin typeface="Times"/>
              </a:rPr>
              <a:t>(Latin for "British </a:t>
            </a:r>
            <a:r>
              <a:rPr lang="en-GB" altLang="zh-CN" sz="3200" dirty="0" err="1">
                <a:latin typeface="Times"/>
              </a:rPr>
              <a:t>Encyclopædia</a:t>
            </a:r>
            <a:r>
              <a:rPr lang="en-GB" altLang="zh-CN" sz="3200" dirty="0">
                <a:latin typeface="Times"/>
              </a:rPr>
              <a:t>")</a:t>
            </a:r>
            <a:r>
              <a:rPr lang="en-US" altLang="zh-CN" sz="3200" dirty="0">
                <a:latin typeface="Times"/>
              </a:rPr>
              <a:t>–</a:t>
            </a:r>
            <a:r>
              <a:rPr lang="zh-CN" altLang="en-US" sz="3200" dirty="0">
                <a:latin typeface="Times"/>
              </a:rPr>
              <a:t> </a:t>
            </a:r>
            <a:r>
              <a:rPr lang="en-US" altLang="zh-CN" sz="3200" dirty="0">
                <a:latin typeface="Times"/>
              </a:rPr>
              <a:t>a</a:t>
            </a:r>
            <a:r>
              <a:rPr lang="zh-CN" altLang="en-US" sz="3200" dirty="0">
                <a:latin typeface="Times"/>
              </a:rPr>
              <a:t> </a:t>
            </a:r>
            <a:r>
              <a:rPr lang="en-US" altLang="zh-CN" sz="3200" dirty="0">
                <a:latin typeface="Times"/>
              </a:rPr>
              <a:t>more</a:t>
            </a:r>
            <a:r>
              <a:rPr lang="zh-CN" altLang="en-US" sz="3200" dirty="0">
                <a:latin typeface="Times"/>
              </a:rPr>
              <a:t> </a:t>
            </a:r>
            <a:r>
              <a:rPr lang="en-US" altLang="zh-CN" sz="3200" dirty="0">
                <a:latin typeface="Times"/>
              </a:rPr>
              <a:t>trustable</a:t>
            </a:r>
            <a:r>
              <a:rPr lang="zh-CN" altLang="en-US" sz="3200" dirty="0">
                <a:latin typeface="Times"/>
              </a:rPr>
              <a:t> </a:t>
            </a:r>
            <a:r>
              <a:rPr lang="en-US" altLang="zh-CN" sz="3200" dirty="0">
                <a:latin typeface="Times"/>
              </a:rPr>
              <a:t>encyclopedia</a:t>
            </a:r>
          </a:p>
        </p:txBody>
      </p:sp>
      <p:sp>
        <p:nvSpPr>
          <p:cNvPr id="53251" name="Slide Number Placeholder 3">
            <a:extLst>
              <a:ext uri="{FF2B5EF4-FFF2-40B4-BE49-F238E27FC236}">
                <a16:creationId xmlns:a16="http://schemas.microsoft.com/office/drawing/2014/main" id="{10E0F08B-2794-6D8C-A3FC-566E7FFEAB2C}"/>
              </a:ext>
            </a:extLst>
          </p:cNvPr>
          <p:cNvSpPr>
            <a:spLocks noGrp="1" noChangeArrowheads="1"/>
          </p:cNvSpPr>
          <p:nvPr>
            <p:ph type="sldNum" sz="quarter" idx="10"/>
          </p:nvPr>
        </p:nvSpPr>
        <p:spPr bwMode="auto">
          <a:xfrm>
            <a:off x="8534400" y="6243638"/>
            <a:ext cx="28448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200" kern="1200">
                <a:solidFill>
                  <a:srgbClr val="000000"/>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7B1C3C4-006F-4B4E-A5D7-1AB7E6F702C1}" type="slidenum">
              <a:rPr lang="en-US" altLang="zh-CN" smtClean="0"/>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026" name="Picture 2">
            <a:extLst>
              <a:ext uri="{FF2B5EF4-FFF2-40B4-BE49-F238E27FC236}">
                <a16:creationId xmlns:a16="http://schemas.microsoft.com/office/drawing/2014/main" id="{FD23DEAB-1502-CAE9-0BDC-58C053577D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329" y="3663923"/>
            <a:ext cx="2142786" cy="21427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7AE7504-44C5-33D3-270B-057CEFBB9DCF}"/>
              </a:ext>
            </a:extLst>
          </p:cNvPr>
          <p:cNvSpPr txBox="1"/>
          <p:nvPr/>
        </p:nvSpPr>
        <p:spPr>
          <a:xfrm>
            <a:off x="625374" y="1380175"/>
            <a:ext cx="10839652" cy="1077218"/>
          </a:xfrm>
          <a:prstGeom prst="rect">
            <a:avLst/>
          </a:prstGeom>
          <a:noFill/>
        </p:spPr>
        <p:txBody>
          <a:bodyPr wrap="square">
            <a:spAutoFit/>
          </a:bodyPr>
          <a:lstStyle/>
          <a:p>
            <a:pPr marL="357188" indent="-357188">
              <a:buClr>
                <a:schemeClr val="accent1"/>
              </a:buClr>
              <a:buFont typeface="Arial" panose="020B0604020202020204" pitchFamily="34" charset="0"/>
              <a:buChar char="•"/>
              <a:defRPr/>
            </a:pPr>
            <a:r>
              <a:rPr lang="en-US" altLang="zh-CN" sz="3200" b="1" dirty="0">
                <a:solidFill>
                  <a:srgbClr val="002672"/>
                </a:solidFill>
                <a:latin typeface="Times" panose="02020603050405020304" pitchFamily="18" charset="0"/>
                <a:cs typeface="Times" panose="02020603050405020304" pitchFamily="18" charset="0"/>
                <a:sym typeface="Times New Roman"/>
              </a:rPr>
              <a:t>Encyclopedias</a:t>
            </a:r>
            <a:r>
              <a:rPr lang="en-US" altLang="zh-CN" sz="3200" dirty="0">
                <a:solidFill>
                  <a:srgbClr val="002672"/>
                </a:solidFill>
                <a:latin typeface="Times" panose="02020603050405020304" pitchFamily="18" charset="0"/>
                <a:cs typeface="Times" panose="02020603050405020304" pitchFamily="18" charset="0"/>
                <a:sym typeface="Times New Roman"/>
              </a:rPr>
              <a:t> are highly recommended as a starting point for your research on a particular topic</a:t>
            </a:r>
          </a:p>
        </p:txBody>
      </p:sp>
      <p:pic>
        <p:nvPicPr>
          <p:cNvPr id="1028" name="Picture 4" descr="73 Encyclopedia Britannica Images, Stock Photos &amp; Vectors | Shutterstock">
            <a:extLst>
              <a:ext uri="{FF2B5EF4-FFF2-40B4-BE49-F238E27FC236}">
                <a16:creationId xmlns:a16="http://schemas.microsoft.com/office/drawing/2014/main" id="{FD9625EF-0357-5A5A-DC63-416068EE72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8528" y="3429000"/>
            <a:ext cx="3714750" cy="266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249"/>
                                        </p:tgtEl>
                                        <p:attrNameLst>
                                          <p:attrName>style.visibility</p:attrName>
                                        </p:attrNameLst>
                                      </p:cBhvr>
                                      <p:to>
                                        <p:strVal val="visible"/>
                                      </p:to>
                                    </p:set>
                                    <p:animEffect transition="in" filter="fade">
                                      <p:cBhvr>
                                        <p:cTn id="7" dur="1000"/>
                                        <p:tgtEl>
                                          <p:spTgt spid="53249"/>
                                        </p:tgtEl>
                                      </p:cBhvr>
                                    </p:animEffect>
                                    <p:anim calcmode="lin" valueType="num">
                                      <p:cBhvr>
                                        <p:cTn id="8" dur="1000" fill="hold"/>
                                        <p:tgtEl>
                                          <p:spTgt spid="53249"/>
                                        </p:tgtEl>
                                        <p:attrNameLst>
                                          <p:attrName>ppt_x</p:attrName>
                                        </p:attrNameLst>
                                      </p:cBhvr>
                                      <p:tavLst>
                                        <p:tav tm="0">
                                          <p:val>
                                            <p:strVal val="#ppt_x"/>
                                          </p:val>
                                        </p:tav>
                                        <p:tav tm="100000">
                                          <p:val>
                                            <p:strVal val="#ppt_x"/>
                                          </p:val>
                                        </p:tav>
                                      </p:tavLst>
                                    </p:anim>
                                    <p:anim calcmode="lin" valueType="num">
                                      <p:cBhvr>
                                        <p:cTn id="9" dur="1000" fill="hold"/>
                                        <p:tgtEl>
                                          <p:spTgt spid="5324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1"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026"/>
                                        </p:tgtEl>
                                        <p:attrNameLst>
                                          <p:attrName>style.visibility</p:attrName>
                                        </p:attrNameLst>
                                      </p:cBhvr>
                                      <p:to>
                                        <p:strVal val="visible"/>
                                      </p:to>
                                    </p:set>
                                    <p:animEffect transition="in" filter="fade">
                                      <p:cBhvr>
                                        <p:cTn id="26" dur="1000"/>
                                        <p:tgtEl>
                                          <p:spTgt spid="1026"/>
                                        </p:tgtEl>
                                      </p:cBhvr>
                                    </p:animEffect>
                                    <p:anim calcmode="lin" valueType="num">
                                      <p:cBhvr>
                                        <p:cTn id="27" dur="1000" fill="hold"/>
                                        <p:tgtEl>
                                          <p:spTgt spid="1026"/>
                                        </p:tgtEl>
                                        <p:attrNameLst>
                                          <p:attrName>ppt_x</p:attrName>
                                        </p:attrNameLst>
                                      </p:cBhvr>
                                      <p:tavLst>
                                        <p:tav tm="0">
                                          <p:val>
                                            <p:strVal val="#ppt_x"/>
                                          </p:val>
                                        </p:tav>
                                        <p:tav tm="100000">
                                          <p:val>
                                            <p:strVal val="#ppt_x"/>
                                          </p:val>
                                        </p:tav>
                                      </p:tavLst>
                                    </p:anim>
                                    <p:anim calcmode="lin" valueType="num">
                                      <p:cBhvr>
                                        <p:cTn id="28"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028"/>
                                        </p:tgtEl>
                                        <p:attrNameLst>
                                          <p:attrName>style.visibility</p:attrName>
                                        </p:attrNameLst>
                                      </p:cBhvr>
                                      <p:to>
                                        <p:strVal val="visible"/>
                                      </p:to>
                                    </p:set>
                                    <p:animEffect transition="in" filter="fade">
                                      <p:cBhvr>
                                        <p:cTn id="33" dur="1000"/>
                                        <p:tgtEl>
                                          <p:spTgt spid="1028"/>
                                        </p:tgtEl>
                                      </p:cBhvr>
                                    </p:animEffect>
                                    <p:anim calcmode="lin" valueType="num">
                                      <p:cBhvr>
                                        <p:cTn id="34" dur="1000" fill="hold"/>
                                        <p:tgtEl>
                                          <p:spTgt spid="1028"/>
                                        </p:tgtEl>
                                        <p:attrNameLst>
                                          <p:attrName>ppt_x</p:attrName>
                                        </p:attrNameLst>
                                      </p:cBhvr>
                                      <p:tavLst>
                                        <p:tav tm="0">
                                          <p:val>
                                            <p:strVal val="#ppt_x"/>
                                          </p:val>
                                        </p:tav>
                                        <p:tav tm="100000">
                                          <p:val>
                                            <p:strVal val="#ppt_x"/>
                                          </p:val>
                                        </p:tav>
                                      </p:tavLst>
                                    </p:anim>
                                    <p:anim calcmode="lin" valueType="num">
                                      <p:cBhvr>
                                        <p:cTn id="35"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9" grpId="0"/>
      <p:bldP spid="3" grpId="0" build="p"/>
      <p:bldP spid="3" grpId="1" build="p"/>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a:extLst>
              <a:ext uri="{FF2B5EF4-FFF2-40B4-BE49-F238E27FC236}">
                <a16:creationId xmlns:a16="http://schemas.microsoft.com/office/drawing/2014/main" id="{F1684324-F0FA-4B1C-1A20-D3380B2A2F56}"/>
              </a:ext>
            </a:extLst>
          </p:cNvPr>
          <p:cNvSpPr>
            <a:spLocks noGrp="1" noChangeArrowheads="1"/>
          </p:cNvSpPr>
          <p:nvPr>
            <p:ph type="title"/>
          </p:nvPr>
        </p:nvSpPr>
        <p:spPr>
          <a:xfrm>
            <a:off x="812800" y="609600"/>
            <a:ext cx="10464800" cy="890588"/>
          </a:xfrm>
        </p:spPr>
        <p:txBody>
          <a:bodyPr/>
          <a:lstStyle/>
          <a:p>
            <a:r>
              <a:rPr lang="en-US" altLang="zh-CN" dirty="0"/>
              <a:t>How</a:t>
            </a:r>
            <a:r>
              <a:rPr lang="zh-CN" altLang="en-US" dirty="0"/>
              <a:t> </a:t>
            </a:r>
            <a:r>
              <a:rPr lang="en-US" altLang="zh-CN" dirty="0"/>
              <a:t>to</a:t>
            </a:r>
            <a:r>
              <a:rPr lang="zh-CN" altLang="en-US" dirty="0"/>
              <a:t> </a:t>
            </a:r>
            <a:r>
              <a:rPr lang="en-US" altLang="zh-CN" dirty="0"/>
              <a:t>enter</a:t>
            </a:r>
            <a:r>
              <a:rPr lang="zh-CN" altLang="en-US" dirty="0"/>
              <a:t> </a:t>
            </a:r>
            <a:r>
              <a:rPr lang="en-US" altLang="zh-CN" dirty="0"/>
              <a:t>into</a:t>
            </a:r>
            <a:r>
              <a:rPr lang="zh-CN" altLang="en-US" dirty="0"/>
              <a:t> </a:t>
            </a:r>
            <a:r>
              <a:rPr lang="en-US" altLang="zh-CN" dirty="0"/>
              <a:t>a</a:t>
            </a:r>
            <a:r>
              <a:rPr lang="zh-CN" altLang="en-US" dirty="0"/>
              <a:t> </a:t>
            </a:r>
            <a:r>
              <a:rPr lang="en-US" altLang="zh-CN" dirty="0"/>
              <a:t>research</a:t>
            </a:r>
            <a:r>
              <a:rPr lang="zh-CN" altLang="en-US" dirty="0"/>
              <a:t> </a:t>
            </a:r>
            <a:r>
              <a:rPr lang="en-US" altLang="zh-CN" dirty="0"/>
              <a:t>conversation?</a:t>
            </a:r>
            <a:endParaRPr lang="en-HK" altLang="en-HK" dirty="0"/>
          </a:p>
        </p:txBody>
      </p:sp>
      <p:sp>
        <p:nvSpPr>
          <p:cNvPr id="3" name="Content Placeholder 2">
            <a:extLst>
              <a:ext uri="{FF2B5EF4-FFF2-40B4-BE49-F238E27FC236}">
                <a16:creationId xmlns:a16="http://schemas.microsoft.com/office/drawing/2014/main" id="{F25C7CD6-C9C5-FF84-BEF6-2CEB6AEECB11}"/>
              </a:ext>
            </a:extLst>
          </p:cNvPr>
          <p:cNvSpPr>
            <a:spLocks noGrp="1"/>
          </p:cNvSpPr>
          <p:nvPr>
            <p:ph idx="1"/>
          </p:nvPr>
        </p:nvSpPr>
        <p:spPr>
          <a:xfrm>
            <a:off x="812800" y="1420813"/>
            <a:ext cx="10890250" cy="4822825"/>
          </a:xfrm>
        </p:spPr>
        <p:txBody>
          <a:bodyPr/>
          <a:lstStyle/>
          <a:p>
            <a:pPr>
              <a:defRPr/>
            </a:pPr>
            <a:r>
              <a:rPr lang="en-US" sz="3200" dirty="0">
                <a:latin typeface="Times"/>
              </a:rPr>
              <a:t>Try </a:t>
            </a:r>
            <a:r>
              <a:rPr lang="en-US" sz="3200" b="1" dirty="0">
                <a:latin typeface="Times"/>
              </a:rPr>
              <a:t>Google Scholar</a:t>
            </a:r>
            <a:r>
              <a:rPr lang="en-US" sz="3200" dirty="0">
                <a:latin typeface="Times"/>
              </a:rPr>
              <a:t> (</a:t>
            </a:r>
            <a:r>
              <a:rPr lang="en-US" sz="3200" dirty="0" err="1">
                <a:latin typeface="Times"/>
              </a:rPr>
              <a:t>scholar.google.com</a:t>
            </a:r>
            <a:r>
              <a:rPr lang="en-US" sz="3200" dirty="0">
                <a:latin typeface="Times"/>
              </a:rPr>
              <a:t>) for access to academic research. </a:t>
            </a:r>
          </a:p>
          <a:p>
            <a:pPr lvl="1">
              <a:defRPr/>
            </a:pPr>
            <a:r>
              <a:rPr lang="en-US" sz="3200" dirty="0">
                <a:latin typeface="Times"/>
              </a:rPr>
              <a:t>Add words such as debate, disagreements, proponents, or opponents to your search terms</a:t>
            </a:r>
          </a:p>
          <a:p>
            <a:pPr lvl="2">
              <a:defRPr/>
            </a:pPr>
            <a:r>
              <a:rPr lang="en-US" altLang="zh-CN" sz="3200" dirty="0">
                <a:latin typeface="Times"/>
              </a:rPr>
              <a:t>debates</a:t>
            </a:r>
            <a:r>
              <a:rPr lang="zh-CN" altLang="en-US" sz="3200" dirty="0">
                <a:latin typeface="Times"/>
              </a:rPr>
              <a:t> </a:t>
            </a:r>
            <a:r>
              <a:rPr lang="en-US" altLang="zh-CN" sz="3200" dirty="0">
                <a:latin typeface="Times"/>
              </a:rPr>
              <a:t>on</a:t>
            </a:r>
            <a:r>
              <a:rPr lang="zh-CN" altLang="en-US" sz="3200" dirty="0">
                <a:latin typeface="Times"/>
              </a:rPr>
              <a:t> </a:t>
            </a:r>
            <a:r>
              <a:rPr lang="en-US" altLang="zh-CN" sz="3200" dirty="0">
                <a:latin typeface="Times"/>
              </a:rPr>
              <a:t>the</a:t>
            </a:r>
            <a:r>
              <a:rPr lang="zh-CN" altLang="en-US" sz="3200" dirty="0">
                <a:latin typeface="Times"/>
              </a:rPr>
              <a:t> </a:t>
            </a:r>
            <a:r>
              <a:rPr lang="en-US" altLang="zh-CN" sz="3200" dirty="0">
                <a:latin typeface="Times"/>
              </a:rPr>
              <a:t>decreasing</a:t>
            </a:r>
            <a:r>
              <a:rPr lang="zh-CN" altLang="en-US" sz="3200" dirty="0">
                <a:latin typeface="Times"/>
              </a:rPr>
              <a:t> </a:t>
            </a:r>
            <a:r>
              <a:rPr lang="en-US" altLang="zh-CN" sz="3200" dirty="0">
                <a:latin typeface="Times"/>
              </a:rPr>
              <a:t>birth</a:t>
            </a:r>
            <a:r>
              <a:rPr lang="zh-CN" altLang="en-US" sz="3200" dirty="0">
                <a:latin typeface="Times"/>
              </a:rPr>
              <a:t> </a:t>
            </a:r>
            <a:r>
              <a:rPr lang="en-US" altLang="zh-CN" sz="3200" dirty="0">
                <a:latin typeface="Times"/>
              </a:rPr>
              <a:t>rate</a:t>
            </a:r>
            <a:r>
              <a:rPr lang="zh-CN" altLang="en-US" sz="3200" dirty="0">
                <a:latin typeface="Times"/>
              </a:rPr>
              <a:t> </a:t>
            </a:r>
            <a:r>
              <a:rPr lang="en-US" altLang="zh-CN" sz="3200" dirty="0">
                <a:latin typeface="Times"/>
              </a:rPr>
              <a:t>in</a:t>
            </a:r>
            <a:r>
              <a:rPr lang="zh-CN" altLang="en-US" sz="3200" dirty="0">
                <a:latin typeface="Times"/>
              </a:rPr>
              <a:t> </a:t>
            </a:r>
            <a:r>
              <a:rPr lang="en-US" altLang="zh-CN" sz="3200" dirty="0">
                <a:latin typeface="Times"/>
              </a:rPr>
              <a:t>China</a:t>
            </a:r>
            <a:r>
              <a:rPr lang="en-US" sz="3200" dirty="0">
                <a:latin typeface="Times"/>
              </a:rPr>
              <a:t>.</a:t>
            </a:r>
          </a:p>
          <a:p>
            <a:pPr lvl="1">
              <a:defRPr/>
            </a:pPr>
            <a:r>
              <a:rPr lang="en-US" sz="3200" dirty="0">
                <a:latin typeface="Times"/>
              </a:rPr>
              <a:t>Another approach is to try using a journalist’s questions — Who? When? Where? What? Why? — to refine an online search: Why </a:t>
            </a:r>
            <a:r>
              <a:rPr lang="en-US" altLang="zh-CN" sz="3200" dirty="0">
                <a:latin typeface="Times"/>
              </a:rPr>
              <a:t>is</a:t>
            </a:r>
            <a:r>
              <a:rPr lang="zh-CN" altLang="en-US" sz="3200" dirty="0">
                <a:latin typeface="Times"/>
              </a:rPr>
              <a:t> </a:t>
            </a:r>
            <a:r>
              <a:rPr lang="en-US" altLang="zh-CN" sz="3200" dirty="0">
                <a:latin typeface="Times"/>
              </a:rPr>
              <a:t>birth</a:t>
            </a:r>
            <a:r>
              <a:rPr lang="zh-CN" altLang="en-US" sz="3200" dirty="0">
                <a:latin typeface="Times"/>
              </a:rPr>
              <a:t> </a:t>
            </a:r>
            <a:r>
              <a:rPr lang="en-US" altLang="zh-CN" sz="3200" dirty="0">
                <a:latin typeface="Times"/>
              </a:rPr>
              <a:t>rate</a:t>
            </a:r>
            <a:r>
              <a:rPr lang="zh-CN" altLang="en-US" sz="3200" dirty="0">
                <a:latin typeface="Times"/>
              </a:rPr>
              <a:t> </a:t>
            </a:r>
            <a:r>
              <a:rPr lang="en-US" altLang="zh-CN" sz="3200" dirty="0">
                <a:latin typeface="Times"/>
              </a:rPr>
              <a:t>decreasing</a:t>
            </a:r>
            <a:r>
              <a:rPr lang="zh-CN" altLang="en-US" sz="3200" dirty="0">
                <a:latin typeface="Times"/>
              </a:rPr>
              <a:t> </a:t>
            </a:r>
            <a:r>
              <a:rPr lang="en-US" altLang="zh-CN" sz="3200" dirty="0">
                <a:latin typeface="Times"/>
              </a:rPr>
              <a:t>in</a:t>
            </a:r>
            <a:r>
              <a:rPr lang="zh-CN" altLang="en-US" sz="3200" dirty="0">
                <a:latin typeface="Times"/>
              </a:rPr>
              <a:t> </a:t>
            </a:r>
            <a:r>
              <a:rPr lang="en-US" altLang="zh-CN" sz="3200" dirty="0">
                <a:latin typeface="Times"/>
              </a:rPr>
              <a:t>China</a:t>
            </a:r>
            <a:r>
              <a:rPr lang="en-US" sz="3200" dirty="0">
                <a:latin typeface="Times"/>
              </a:rPr>
              <a:t>?</a:t>
            </a:r>
          </a:p>
          <a:p>
            <a:pPr marL="0" indent="0">
              <a:buFont typeface="Wingdings" pitchFamily="2" charset="2"/>
              <a:buNone/>
              <a:defRPr/>
            </a:pPr>
            <a:endParaRPr lang="en-US" sz="3200" dirty="0">
              <a:latin typeface="Times"/>
            </a:endParaRPr>
          </a:p>
        </p:txBody>
      </p:sp>
      <p:sp>
        <p:nvSpPr>
          <p:cNvPr id="53251" name="Slide Number Placeholder 3">
            <a:extLst>
              <a:ext uri="{FF2B5EF4-FFF2-40B4-BE49-F238E27FC236}">
                <a16:creationId xmlns:a16="http://schemas.microsoft.com/office/drawing/2014/main" id="{10E0F08B-2794-6D8C-A3FC-566E7FFEAB2C}"/>
              </a:ext>
            </a:extLst>
          </p:cNvPr>
          <p:cNvSpPr>
            <a:spLocks noGrp="1" noChangeArrowheads="1"/>
          </p:cNvSpPr>
          <p:nvPr>
            <p:ph type="sldNum" sz="quarter" idx="10"/>
          </p:nvPr>
        </p:nvSpPr>
        <p:spPr bwMode="auto">
          <a:xfrm>
            <a:off x="8534400" y="6243638"/>
            <a:ext cx="28448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200" kern="1200">
                <a:solidFill>
                  <a:srgbClr val="000000"/>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7B1C3C4-006F-4B4E-A5D7-1AB7E6F702C1}" type="slidenum">
              <a:rPr lang="en-US" altLang="zh-CN" smtClean="0"/>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488099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A87406-ED27-AC5C-8EBA-51C60057C1D3}"/>
            </a:ext>
          </a:extLst>
        </p:cNvPr>
        <p:cNvGrpSpPr/>
        <p:nvPr/>
      </p:nvGrpSpPr>
      <p:grpSpPr>
        <a:xfrm>
          <a:off x="0" y="0"/>
          <a:ext cx="0" cy="0"/>
          <a:chOff x="0" y="0"/>
          <a:chExt cx="0" cy="0"/>
        </a:xfrm>
      </p:grpSpPr>
      <p:sp>
        <p:nvSpPr>
          <p:cNvPr id="53249" name="Title 1">
            <a:extLst>
              <a:ext uri="{FF2B5EF4-FFF2-40B4-BE49-F238E27FC236}">
                <a16:creationId xmlns:a16="http://schemas.microsoft.com/office/drawing/2014/main" id="{DEB2C809-DCD4-DF99-2D8B-B0547E054FDA}"/>
              </a:ext>
            </a:extLst>
          </p:cNvPr>
          <p:cNvSpPr>
            <a:spLocks noGrp="1" noChangeArrowheads="1"/>
          </p:cNvSpPr>
          <p:nvPr>
            <p:ph type="title"/>
          </p:nvPr>
        </p:nvSpPr>
        <p:spPr>
          <a:xfrm>
            <a:off x="812800" y="609600"/>
            <a:ext cx="10464800" cy="890588"/>
          </a:xfrm>
        </p:spPr>
        <p:txBody>
          <a:bodyPr/>
          <a:lstStyle/>
          <a:p>
            <a:r>
              <a:rPr lang="en-US" altLang="zh-CN" dirty="0"/>
              <a:t>How</a:t>
            </a:r>
            <a:r>
              <a:rPr lang="zh-CN" altLang="en-US" dirty="0"/>
              <a:t> </a:t>
            </a:r>
            <a:r>
              <a:rPr lang="en-US" altLang="zh-CN" dirty="0"/>
              <a:t>to</a:t>
            </a:r>
            <a:r>
              <a:rPr lang="zh-CN" altLang="en-US" dirty="0"/>
              <a:t> </a:t>
            </a:r>
            <a:r>
              <a:rPr lang="en-US" altLang="zh-CN" dirty="0"/>
              <a:t>find</a:t>
            </a:r>
            <a:r>
              <a:rPr lang="zh-CN" altLang="en-US" dirty="0"/>
              <a:t> </a:t>
            </a:r>
            <a:r>
              <a:rPr lang="en-US" altLang="zh-CN" dirty="0"/>
              <a:t>reputable</a:t>
            </a:r>
            <a:r>
              <a:rPr lang="zh-CN" altLang="en-US" dirty="0"/>
              <a:t> </a:t>
            </a:r>
            <a:r>
              <a:rPr lang="en-US" altLang="zh-CN" dirty="0"/>
              <a:t>sources?</a:t>
            </a:r>
            <a:endParaRPr lang="en-HK" altLang="en-HK" dirty="0"/>
          </a:p>
        </p:txBody>
      </p:sp>
      <p:sp>
        <p:nvSpPr>
          <p:cNvPr id="3" name="Content Placeholder 2">
            <a:extLst>
              <a:ext uri="{FF2B5EF4-FFF2-40B4-BE49-F238E27FC236}">
                <a16:creationId xmlns:a16="http://schemas.microsoft.com/office/drawing/2014/main" id="{1263C227-7849-A5EE-150B-E73575BB71CE}"/>
              </a:ext>
            </a:extLst>
          </p:cNvPr>
          <p:cNvSpPr>
            <a:spLocks noGrp="1"/>
          </p:cNvSpPr>
          <p:nvPr>
            <p:ph idx="1"/>
          </p:nvPr>
        </p:nvSpPr>
        <p:spPr>
          <a:xfrm>
            <a:off x="413528" y="1282708"/>
            <a:ext cx="11559905" cy="4349607"/>
          </a:xfrm>
        </p:spPr>
        <p:txBody>
          <a:bodyPr/>
          <a:lstStyle/>
          <a:p>
            <a:pPr>
              <a:defRPr/>
            </a:pPr>
            <a:r>
              <a:rPr lang="en-US" sz="3200" dirty="0">
                <a:latin typeface="Times"/>
              </a:rPr>
              <a:t>Try </a:t>
            </a:r>
            <a:r>
              <a:rPr lang="en-US" sz="3200" b="1" dirty="0">
                <a:latin typeface="Times"/>
                <a:hlinkClick r:id="rId3"/>
              </a:rPr>
              <a:t>online databases </a:t>
            </a:r>
            <a:r>
              <a:rPr lang="en-US" sz="3200" dirty="0">
                <a:latin typeface="Times"/>
              </a:rPr>
              <a:t>available in your school library f</a:t>
            </a:r>
            <a:r>
              <a:rPr lang="en-US" altLang="zh-CN" sz="3200" dirty="0">
                <a:latin typeface="Times"/>
              </a:rPr>
              <a:t>or</a:t>
            </a:r>
            <a:r>
              <a:rPr lang="zh-CN" altLang="en-US" sz="3200" dirty="0">
                <a:latin typeface="Times"/>
              </a:rPr>
              <a:t> </a:t>
            </a:r>
            <a:r>
              <a:rPr lang="en-US" altLang="zh-CN" sz="3200" dirty="0">
                <a:latin typeface="Times"/>
              </a:rPr>
              <a:t>peer-reviewed</a:t>
            </a:r>
            <a:r>
              <a:rPr lang="zh-CN" altLang="en-US" sz="3200" dirty="0">
                <a:latin typeface="Times"/>
              </a:rPr>
              <a:t> </a:t>
            </a:r>
            <a:r>
              <a:rPr lang="en-US" altLang="zh-CN" sz="3200" dirty="0">
                <a:latin typeface="Times"/>
              </a:rPr>
              <a:t>scientific</a:t>
            </a:r>
            <a:r>
              <a:rPr lang="zh-CN" altLang="en-US" sz="3200" dirty="0">
                <a:latin typeface="Times"/>
              </a:rPr>
              <a:t> </a:t>
            </a:r>
            <a:r>
              <a:rPr lang="en-US" altLang="zh-CN" sz="3200" dirty="0">
                <a:latin typeface="Times"/>
              </a:rPr>
              <a:t>journal</a:t>
            </a:r>
            <a:r>
              <a:rPr lang="zh-CN" altLang="en-US" sz="3200" dirty="0">
                <a:latin typeface="Times"/>
              </a:rPr>
              <a:t> </a:t>
            </a:r>
            <a:r>
              <a:rPr lang="en-US" altLang="zh-CN" sz="3200" dirty="0">
                <a:latin typeface="Times"/>
              </a:rPr>
              <a:t>articles:</a:t>
            </a:r>
            <a:r>
              <a:rPr lang="zh-CN" altLang="en-US" sz="3200" dirty="0">
                <a:latin typeface="Times"/>
              </a:rPr>
              <a:t> </a:t>
            </a:r>
            <a:endParaRPr lang="en-GB" altLang="zh-CN" sz="3200" dirty="0">
              <a:latin typeface="Times"/>
            </a:endParaRPr>
          </a:p>
          <a:p>
            <a:pPr marL="594360" lvl="1" indent="0">
              <a:buNone/>
              <a:defRPr/>
            </a:pPr>
            <a:r>
              <a:rPr lang="en-US" sz="3200" u="sng" dirty="0">
                <a:latin typeface="Times"/>
              </a:rPr>
              <a:t>Scopus,  EBSCO, Academic Search Premier, Web of Science, JSTOR, ScienceDirect…</a:t>
            </a:r>
          </a:p>
          <a:p>
            <a:pPr lvl="1">
              <a:defRPr/>
            </a:pPr>
            <a:endParaRPr lang="en-US" altLang="zh-CN" sz="1400" dirty="0">
              <a:latin typeface="Times"/>
            </a:endParaRPr>
          </a:p>
          <a:p>
            <a:pPr lvl="1">
              <a:defRPr/>
            </a:pPr>
            <a:r>
              <a:rPr lang="en-US" altLang="zh-CN" sz="2800" dirty="0">
                <a:latin typeface="Times"/>
              </a:rPr>
              <a:t>Use</a:t>
            </a:r>
            <a:r>
              <a:rPr lang="en-US" altLang="zh-CN" sz="2800" dirty="0">
                <a:solidFill>
                  <a:srgbClr val="FF0000"/>
                </a:solidFill>
                <a:latin typeface="Times"/>
              </a:rPr>
              <a:t> “” </a:t>
            </a:r>
            <a:r>
              <a:rPr lang="en-US" altLang="zh-CN" sz="2800" dirty="0">
                <a:latin typeface="Times"/>
              </a:rPr>
              <a:t>for exact phrases</a:t>
            </a:r>
          </a:p>
          <a:p>
            <a:pPr lvl="1">
              <a:defRPr/>
            </a:pPr>
            <a:r>
              <a:rPr lang="en-US" altLang="zh-CN" sz="2800" dirty="0">
                <a:latin typeface="Times"/>
              </a:rPr>
              <a:t>Use Boolean Operators (e.g., AND, OR, NOT, AND NOT)</a:t>
            </a:r>
          </a:p>
          <a:p>
            <a:pPr lvl="1">
              <a:defRPr/>
            </a:pPr>
            <a:r>
              <a:rPr lang="en-US" altLang="zh-CN" sz="2800" dirty="0">
                <a:latin typeface="Times"/>
              </a:rPr>
              <a:t>For example</a:t>
            </a:r>
            <a:r>
              <a:rPr lang="en-GB" altLang="zh-CN" sz="2800" dirty="0">
                <a:latin typeface="Times"/>
              </a:rPr>
              <a:t>: </a:t>
            </a:r>
            <a:r>
              <a:rPr lang="en-US" altLang="zh-CN" sz="2800" dirty="0"/>
              <a:t>"low fertility rate" </a:t>
            </a:r>
            <a:r>
              <a:rPr lang="en-US" altLang="zh-CN" sz="2800" dirty="0">
                <a:solidFill>
                  <a:srgbClr val="FF0000"/>
                </a:solidFill>
              </a:rPr>
              <a:t>OR</a:t>
            </a:r>
            <a:r>
              <a:rPr lang="en-US" altLang="zh-CN" sz="2800" dirty="0"/>
              <a:t> "low birth rate" </a:t>
            </a:r>
            <a:r>
              <a:rPr lang="en-US" altLang="zh-CN" sz="2800" dirty="0">
                <a:solidFill>
                  <a:srgbClr val="FF0000"/>
                </a:solidFill>
              </a:rPr>
              <a:t>AND </a:t>
            </a:r>
            <a:r>
              <a:rPr lang="en-US" altLang="zh-CN" sz="2800"/>
              <a:t>Chinese </a:t>
            </a:r>
            <a:r>
              <a:rPr lang="en-US" altLang="zh-CN" sz="2800">
                <a:solidFill>
                  <a:srgbClr val="FF0000"/>
                </a:solidFill>
              </a:rPr>
              <a:t>OR</a:t>
            </a:r>
            <a:r>
              <a:rPr lang="en-US" altLang="zh-CN" sz="2800"/>
              <a:t> </a:t>
            </a:r>
            <a:r>
              <a:rPr lang="en-US" altLang="zh-CN" sz="2800" dirty="0"/>
              <a:t>China</a:t>
            </a:r>
          </a:p>
          <a:p>
            <a:pPr lvl="1">
              <a:defRPr/>
            </a:pPr>
            <a:r>
              <a:rPr lang="en-US" altLang="zh-CN" sz="2800" dirty="0">
                <a:latin typeface="Times"/>
              </a:rPr>
              <a:t>Sort by “</a:t>
            </a:r>
            <a:r>
              <a:rPr lang="en-US" altLang="zh-CN" sz="2800" dirty="0">
                <a:solidFill>
                  <a:srgbClr val="FF0000"/>
                </a:solidFill>
                <a:latin typeface="Times"/>
              </a:rPr>
              <a:t>Relevance</a:t>
            </a:r>
            <a:r>
              <a:rPr lang="en-US" altLang="zh-CN" sz="2800" dirty="0">
                <a:latin typeface="Times"/>
              </a:rPr>
              <a:t>”</a:t>
            </a:r>
          </a:p>
        </p:txBody>
      </p:sp>
      <p:sp>
        <p:nvSpPr>
          <p:cNvPr id="53251" name="Slide Number Placeholder 3">
            <a:extLst>
              <a:ext uri="{FF2B5EF4-FFF2-40B4-BE49-F238E27FC236}">
                <a16:creationId xmlns:a16="http://schemas.microsoft.com/office/drawing/2014/main" id="{E1C07034-468C-5D6E-B694-0835795A59FA}"/>
              </a:ext>
            </a:extLst>
          </p:cNvPr>
          <p:cNvSpPr>
            <a:spLocks noGrp="1" noChangeArrowheads="1"/>
          </p:cNvSpPr>
          <p:nvPr>
            <p:ph type="sldNum" sz="quarter" idx="10"/>
          </p:nvPr>
        </p:nvSpPr>
        <p:spPr bwMode="auto">
          <a:xfrm>
            <a:off x="8534400" y="6243638"/>
            <a:ext cx="28448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200" kern="1200">
                <a:solidFill>
                  <a:srgbClr val="000000"/>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7B1C3C4-006F-4B4E-A5D7-1AB7E6F702C1}" type="slidenum">
              <a:rPr lang="en-US" altLang="zh-CN" smtClean="0"/>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Google Shape;449;p27" descr="Mouse click cursor set. Hand Cursor. Click icon. Mouse pointer set. Arrow  cursor. Pointer click icon. Clicking cursor, pointing hand clicks and  waiting loading icons. Website arrows or hand icon. 13474545 Vector">
            <a:extLst>
              <a:ext uri="{FF2B5EF4-FFF2-40B4-BE49-F238E27FC236}">
                <a16:creationId xmlns:a16="http://schemas.microsoft.com/office/drawing/2014/main" id="{BA366DD2-DB76-08C2-6AF7-F24837F71C55}"/>
              </a:ext>
            </a:extLst>
          </p:cNvPr>
          <p:cNvPicPr preferRelativeResize="0"/>
          <p:nvPr/>
        </p:nvPicPr>
        <p:blipFill rotWithShape="1">
          <a:blip r:embed="rId4">
            <a:alphaModFix/>
          </a:blip>
          <a:srcRect/>
          <a:stretch/>
        </p:blipFill>
        <p:spPr>
          <a:xfrm>
            <a:off x="7355095" y="620198"/>
            <a:ext cx="806267" cy="764095"/>
          </a:xfrm>
          <a:prstGeom prst="rect">
            <a:avLst/>
          </a:prstGeom>
          <a:noFill/>
          <a:ln>
            <a:noFill/>
          </a:ln>
        </p:spPr>
      </p:pic>
    </p:spTree>
    <p:extLst>
      <p:ext uri="{BB962C8B-B14F-4D97-AF65-F5344CB8AC3E}">
        <p14:creationId xmlns:p14="http://schemas.microsoft.com/office/powerpoint/2010/main" val="3476212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anim calcmode="lin" valueType="num">
                                      <p:cBhvr>
                                        <p:cTn id="1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anim calcmode="lin" valueType="num">
                                      <p:cBhvr>
                                        <p:cTn id="2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1000"/>
                                        <p:tgtEl>
                                          <p:spTgt spid="3">
                                            <p:txEl>
                                              <p:pRg st="5" end="5"/>
                                            </p:txEl>
                                          </p:spTgt>
                                        </p:tgtEl>
                                      </p:cBhvr>
                                    </p:animEffect>
                                    <p:anim calcmode="lin" valueType="num">
                                      <p:cBhvr>
                                        <p:cTn id="2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1000"/>
                                        <p:tgtEl>
                                          <p:spTgt spid="3">
                                            <p:txEl>
                                              <p:pRg st="6" end="6"/>
                                            </p:txEl>
                                          </p:spTgt>
                                        </p:tgtEl>
                                      </p:cBhvr>
                                    </p:animEffect>
                                    <p:anim calcmode="lin" valueType="num">
                                      <p:cBhvr>
                                        <p:cTn id="3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50B720D7-D898-BC61-AB26-BE44B2A486B8}"/>
              </a:ext>
            </a:extLst>
          </p:cNvPr>
          <p:cNvSpPr>
            <a:spLocks noGrp="1" noChangeArrowheads="1"/>
          </p:cNvSpPr>
          <p:nvPr>
            <p:ph type="title"/>
          </p:nvPr>
        </p:nvSpPr>
        <p:spPr>
          <a:xfrm>
            <a:off x="812800" y="609600"/>
            <a:ext cx="10464800" cy="890588"/>
          </a:xfrm>
        </p:spPr>
        <p:txBody>
          <a:bodyPr/>
          <a:lstStyle/>
          <a:p>
            <a:r>
              <a:rPr lang="en-US" altLang="en-US" dirty="0"/>
              <a:t>The hierarchy of sources (four tiers)</a:t>
            </a:r>
          </a:p>
        </p:txBody>
      </p:sp>
      <p:sp>
        <p:nvSpPr>
          <p:cNvPr id="3" name="Content Placeholder 2">
            <a:extLst>
              <a:ext uri="{FF2B5EF4-FFF2-40B4-BE49-F238E27FC236}">
                <a16:creationId xmlns:a16="http://schemas.microsoft.com/office/drawing/2014/main" id="{D694411B-2AF7-EF11-FADF-61B95F704E66}"/>
              </a:ext>
            </a:extLst>
          </p:cNvPr>
          <p:cNvSpPr>
            <a:spLocks noGrp="1"/>
          </p:cNvSpPr>
          <p:nvPr>
            <p:ph idx="1"/>
          </p:nvPr>
        </p:nvSpPr>
        <p:spPr>
          <a:xfrm>
            <a:off x="812800" y="1624013"/>
            <a:ext cx="10464800" cy="4443412"/>
          </a:xfrm>
        </p:spPr>
        <p:txBody>
          <a:bodyPr/>
          <a:lstStyle/>
          <a:p>
            <a:pPr>
              <a:buFont typeface="Wingdings" pitchFamily="2" charset="2"/>
              <a:buChar char="v"/>
              <a:defRPr/>
            </a:pPr>
            <a:r>
              <a:rPr lang="en-US" sz="3600" b="1" dirty="0"/>
              <a:t>First-tier sources</a:t>
            </a:r>
          </a:p>
          <a:p>
            <a:pPr>
              <a:defRPr/>
            </a:pPr>
            <a:r>
              <a:rPr lang="en-US" sz="3200" b="1" dirty="0"/>
              <a:t>Journal articles </a:t>
            </a:r>
            <a:r>
              <a:rPr lang="en-US" sz="3200" dirty="0"/>
              <a:t>(esp. those published in reputable journals)</a:t>
            </a:r>
          </a:p>
          <a:p>
            <a:pPr>
              <a:defRPr/>
            </a:pPr>
            <a:r>
              <a:rPr lang="en-US" sz="3200" b="1" dirty="0"/>
              <a:t>Books</a:t>
            </a:r>
            <a:r>
              <a:rPr lang="en-US" sz="3200" dirty="0"/>
              <a:t> (esp. those from academic and university presses)</a:t>
            </a:r>
          </a:p>
          <a:p>
            <a:pPr>
              <a:defRPr/>
            </a:pPr>
            <a:r>
              <a:rPr lang="en-US" sz="3200" b="1" dirty="0"/>
              <a:t>Government, international organization or educational sites, </a:t>
            </a:r>
            <a:r>
              <a:rPr lang="en-US" sz="3200" dirty="0"/>
              <a:t>e.g., UN, WHO, WTO, ICRC, National Bureau of Statistics of China, Data.Gov.HK, U.S. Bureau of Economic Analysis (BEA), Bureau of Justice Statistics, etc. </a:t>
            </a:r>
            <a:endParaRPr lang="en-US" dirty="0"/>
          </a:p>
          <a:p>
            <a:pPr marL="679450" lvl="2" indent="0">
              <a:buFont typeface="Wingdings" panose="05000000000000000000" pitchFamily="2" charset="2"/>
              <a:buNone/>
              <a:defRPr/>
            </a:pPr>
            <a:endParaRPr lang="en-US" dirty="0"/>
          </a:p>
        </p:txBody>
      </p:sp>
      <p:sp>
        <p:nvSpPr>
          <p:cNvPr id="22532" name="Slide Number Placeholder 3">
            <a:extLst>
              <a:ext uri="{FF2B5EF4-FFF2-40B4-BE49-F238E27FC236}">
                <a16:creationId xmlns:a16="http://schemas.microsoft.com/office/drawing/2014/main" id="{32976904-52B4-9BED-F251-9D89FCC8062C}"/>
              </a:ext>
            </a:extLst>
          </p:cNvPr>
          <p:cNvSpPr>
            <a:spLocks noGrp="1"/>
          </p:cNvSpPr>
          <p:nvPr>
            <p:ph type="sldNum" sz="quarter" idx="10"/>
          </p:nvPr>
        </p:nvSpPr>
        <p:spPr bwMode="auto">
          <a:xfrm>
            <a:off x="8534400" y="6243638"/>
            <a:ext cx="28448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200" kern="1200">
                <a:solidFill>
                  <a:srgbClr val="000000"/>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7B1C3C4-006F-4B4E-A5D7-1AB7E6F702C1}" type="slidenum">
              <a:rPr lang="en-US" altLang="zh-CN" smtClean="0"/>
              <a:pPr>
                <a:defRPr/>
              </a:pPr>
              <a:t>18</a:t>
            </a:fld>
            <a:endParaRPr lang="en-US" altLang="zh-CN" sz="1200">
              <a:solidFill>
                <a:srgbClr val="000000"/>
              </a:solidFill>
              <a:latin typeface="Times New Roman" panose="02020603050405020304" pitchFamily="18" charset="0"/>
            </a:endParaRPr>
          </a:p>
        </p:txBody>
      </p:sp>
      <p:sp>
        <p:nvSpPr>
          <p:cNvPr id="22533" name="Picture 4">
            <a:extLst>
              <a:ext uri="{FF2B5EF4-FFF2-40B4-BE49-F238E27FC236}">
                <a16:creationId xmlns:a16="http://schemas.microsoft.com/office/drawing/2014/main" id="{B220A8D9-28F9-FB57-0718-7E9E5AAD06DB}"/>
              </a:ext>
            </a:extLst>
          </p:cNvPr>
          <p:cNvSpPr>
            <a:spLocks noChangeAspect="1"/>
          </p:cNvSpPr>
          <p:nvPr/>
        </p:nvSpPr>
        <p:spPr bwMode="auto">
          <a:xfrm>
            <a:off x="9906000" y="4519613"/>
            <a:ext cx="1371600" cy="162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endParaRPr lang="en-US" altLang="en-US"/>
          </a:p>
        </p:txBody>
      </p:sp>
    </p:spTree>
    <p:extLst>
      <p:ext uri="{BB962C8B-B14F-4D97-AF65-F5344CB8AC3E}">
        <p14:creationId xmlns:p14="http://schemas.microsoft.com/office/powerpoint/2010/main" val="1619050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707ED0-4AEF-8801-A702-B33AED5AFC90}"/>
              </a:ext>
            </a:extLst>
          </p:cNvPr>
          <p:cNvSpPr>
            <a:spLocks noGrp="1"/>
          </p:cNvSpPr>
          <p:nvPr>
            <p:ph idx="1"/>
          </p:nvPr>
        </p:nvSpPr>
        <p:spPr>
          <a:xfrm>
            <a:off x="812800" y="1207294"/>
            <a:ext cx="10464800" cy="4443412"/>
          </a:xfrm>
        </p:spPr>
        <p:txBody>
          <a:bodyPr/>
          <a:lstStyle/>
          <a:p>
            <a:pPr>
              <a:buFont typeface="Wingdings" pitchFamily="2" charset="2"/>
              <a:buChar char="v"/>
              <a:defRPr/>
            </a:pPr>
            <a:r>
              <a:rPr lang="en-US" sz="3600" b="1" dirty="0"/>
              <a:t>Second-tier sources</a:t>
            </a:r>
          </a:p>
          <a:p>
            <a:pPr>
              <a:defRPr/>
            </a:pPr>
            <a:r>
              <a:rPr lang="en-US" sz="3200" b="1" dirty="0"/>
              <a:t>Major newspapers </a:t>
            </a:r>
            <a:r>
              <a:rPr lang="en-US" sz="3200" dirty="0"/>
              <a:t>(</a:t>
            </a:r>
            <a:r>
              <a:rPr lang="en-US" sz="3200" i="1" dirty="0"/>
              <a:t>The New York Times</a:t>
            </a:r>
            <a:r>
              <a:rPr lang="en-US" sz="3200" dirty="0"/>
              <a:t>, </a:t>
            </a:r>
            <a:r>
              <a:rPr lang="en-US" sz="3200" i="1" dirty="0"/>
              <a:t>The Wall Street Journal</a:t>
            </a:r>
            <a:r>
              <a:rPr lang="en-US" sz="3200" dirty="0"/>
              <a:t>, </a:t>
            </a:r>
            <a:r>
              <a:rPr lang="en-US" sz="3200" i="1" dirty="0"/>
              <a:t>The Washington Post</a:t>
            </a:r>
            <a:r>
              <a:rPr lang="en-US" sz="3200" dirty="0"/>
              <a:t>, </a:t>
            </a:r>
            <a:r>
              <a:rPr lang="en-US" sz="3200" i="1" dirty="0"/>
              <a:t>China Daily</a:t>
            </a:r>
            <a:r>
              <a:rPr lang="en-US" sz="3200" dirty="0"/>
              <a:t>, etc.) and </a:t>
            </a:r>
            <a:r>
              <a:rPr lang="en-US" sz="3200" b="1" dirty="0"/>
              <a:t>magazines</a:t>
            </a:r>
            <a:r>
              <a:rPr lang="en-US" sz="3200" dirty="0"/>
              <a:t> (Time, National Geographic, Health, Vogue, </a:t>
            </a:r>
            <a:r>
              <a:rPr lang="en-US" sz="3200" i="1" dirty="0"/>
              <a:t>The New Yorker</a:t>
            </a:r>
            <a:r>
              <a:rPr lang="en-US" sz="3200" dirty="0"/>
              <a:t>, </a:t>
            </a:r>
            <a:r>
              <a:rPr lang="en-US" sz="3200" i="1" dirty="0"/>
              <a:t>Vanity Fair</a:t>
            </a:r>
            <a:r>
              <a:rPr lang="en-US" sz="3200" dirty="0"/>
              <a:t>, etc.)</a:t>
            </a:r>
          </a:p>
          <a:p>
            <a:pPr>
              <a:defRPr/>
            </a:pPr>
            <a:r>
              <a:rPr lang="en-US" sz="3200" b="1" dirty="0"/>
              <a:t>Interviews</a:t>
            </a:r>
            <a:r>
              <a:rPr lang="en-US" sz="3200" dirty="0"/>
              <a:t> (esp. interviews published on reputable media)</a:t>
            </a:r>
          </a:p>
          <a:p>
            <a:pPr>
              <a:defRPr/>
            </a:pPr>
            <a:r>
              <a:rPr lang="en-US" sz="3200" b="1" dirty="0"/>
              <a:t>PhD dissertations and MA theses</a:t>
            </a:r>
          </a:p>
          <a:p>
            <a:pPr marL="679450" lvl="2" indent="0">
              <a:buFont typeface="Wingdings" panose="05000000000000000000" pitchFamily="2" charset="2"/>
              <a:buNone/>
              <a:defRPr/>
            </a:pPr>
            <a:endParaRPr lang="en-US" dirty="0"/>
          </a:p>
          <a:p>
            <a:pPr marL="679450" lvl="2" indent="0">
              <a:buFont typeface="Wingdings" panose="05000000000000000000" pitchFamily="2" charset="2"/>
              <a:buNone/>
              <a:defRPr/>
            </a:pPr>
            <a:endParaRPr lang="en-US" dirty="0"/>
          </a:p>
        </p:txBody>
      </p:sp>
      <p:sp>
        <p:nvSpPr>
          <p:cNvPr id="23555" name="Slide Number Placeholder 3">
            <a:extLst>
              <a:ext uri="{FF2B5EF4-FFF2-40B4-BE49-F238E27FC236}">
                <a16:creationId xmlns:a16="http://schemas.microsoft.com/office/drawing/2014/main" id="{59B05B00-B417-DF1C-5D15-0E2391008F10}"/>
              </a:ext>
            </a:extLst>
          </p:cNvPr>
          <p:cNvSpPr>
            <a:spLocks noGrp="1"/>
          </p:cNvSpPr>
          <p:nvPr>
            <p:ph type="sldNum" sz="quarter" idx="10"/>
          </p:nvPr>
        </p:nvSpPr>
        <p:spPr bwMode="auto">
          <a:xfrm>
            <a:off x="8534400" y="6243638"/>
            <a:ext cx="28448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200" kern="1200">
                <a:solidFill>
                  <a:srgbClr val="000000"/>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7B1C3C4-006F-4B4E-A5D7-1AB7E6F702C1}" type="slidenum">
              <a:rPr lang="en-US" altLang="zh-CN" smtClean="0"/>
              <a:pPr>
                <a:defRPr/>
              </a:pPr>
              <a:t>19</a:t>
            </a:fld>
            <a:endParaRPr lang="en-US" altLang="zh-CN" sz="1200">
              <a:solidFill>
                <a:srgbClr val="000000"/>
              </a:solidFill>
              <a:latin typeface="Times New Roman" panose="02020603050405020304" pitchFamily="18" charset="0"/>
            </a:endParaRPr>
          </a:p>
        </p:txBody>
      </p:sp>
      <p:sp>
        <p:nvSpPr>
          <p:cNvPr id="23556" name="Picture 4">
            <a:extLst>
              <a:ext uri="{FF2B5EF4-FFF2-40B4-BE49-F238E27FC236}">
                <a16:creationId xmlns:a16="http://schemas.microsoft.com/office/drawing/2014/main" id="{9183DFEE-FA92-E40F-BE5B-F58899E1FE97}"/>
              </a:ext>
            </a:extLst>
          </p:cNvPr>
          <p:cNvSpPr>
            <a:spLocks noChangeAspect="1"/>
          </p:cNvSpPr>
          <p:nvPr/>
        </p:nvSpPr>
        <p:spPr bwMode="auto">
          <a:xfrm>
            <a:off x="9906000" y="4519613"/>
            <a:ext cx="1371600" cy="162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endParaRPr lang="en-US" altLang="en-US"/>
          </a:p>
        </p:txBody>
      </p:sp>
    </p:spTree>
    <p:extLst>
      <p:ext uri="{BB962C8B-B14F-4D97-AF65-F5344CB8AC3E}">
        <p14:creationId xmlns:p14="http://schemas.microsoft.com/office/powerpoint/2010/main" val="3490716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5"/>
          <p:cNvSpPr/>
          <p:nvPr/>
        </p:nvSpPr>
        <p:spPr>
          <a:xfrm>
            <a:off x="1180407" y="2693857"/>
            <a:ext cx="8828117" cy="148536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342900" marR="0" lvl="0" indent="-260350" algn="ctr" rtl="0">
              <a:lnSpc>
                <a:spcPct val="200000"/>
              </a:lnSpc>
              <a:spcBef>
                <a:spcPts val="0"/>
              </a:spcBef>
              <a:spcAft>
                <a:spcPts val="0"/>
              </a:spcAft>
              <a:buClr>
                <a:schemeClr val="accent1"/>
              </a:buClr>
              <a:buSzPts val="1300"/>
              <a:buFont typeface="Noto Sans Symbols"/>
              <a:buNone/>
            </a:pPr>
            <a:endParaRPr sz="2000" b="0" i="0" u="none" strike="noStrike" cap="none">
              <a:latin typeface="Palatino Linotype"/>
              <a:ea typeface="Palatino Linotype"/>
              <a:cs typeface="Palatino Linotype"/>
              <a:sym typeface="Palatino Linotype"/>
            </a:endParaRPr>
          </a:p>
        </p:txBody>
      </p:sp>
      <p:sp>
        <p:nvSpPr>
          <p:cNvPr id="265" name="Google Shape;265;p5"/>
          <p:cNvSpPr txBox="1">
            <a:spLocks noGrp="1"/>
          </p:cNvSpPr>
          <p:nvPr>
            <p:ph type="title"/>
          </p:nvPr>
        </p:nvSpPr>
        <p:spPr>
          <a:xfrm>
            <a:off x="812800" y="609600"/>
            <a:ext cx="10464800" cy="8905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3600" dirty="0"/>
              <a:t>Today’s agenda</a:t>
            </a:r>
            <a:endParaRPr dirty="0"/>
          </a:p>
        </p:txBody>
      </p:sp>
      <p:sp>
        <p:nvSpPr>
          <p:cNvPr id="266" name="Google Shape;266;p5"/>
          <p:cNvSpPr txBox="1">
            <a:spLocks noGrp="1"/>
          </p:cNvSpPr>
          <p:nvPr>
            <p:ph type="body" idx="1"/>
          </p:nvPr>
        </p:nvSpPr>
        <p:spPr>
          <a:xfrm>
            <a:off x="914400" y="1640068"/>
            <a:ext cx="10464800" cy="2522147"/>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SzPts val="2340"/>
              <a:buChar char="◆"/>
            </a:pPr>
            <a:r>
              <a:rPr lang="en-US" sz="3600" dirty="0"/>
              <a:t>Initial steps to essay writing</a:t>
            </a:r>
            <a:endParaRPr dirty="0"/>
          </a:p>
          <a:p>
            <a:pPr marL="858837" lvl="1" indent="-514350" algn="l" rtl="0">
              <a:lnSpc>
                <a:spcPct val="150000"/>
              </a:lnSpc>
              <a:spcBef>
                <a:spcPts val="640"/>
              </a:spcBef>
              <a:spcAft>
                <a:spcPts val="0"/>
              </a:spcAft>
              <a:buClr>
                <a:srgbClr val="002672"/>
              </a:buClr>
              <a:buSzPts val="2560"/>
              <a:buFont typeface="Century Schoolbook"/>
              <a:buAutoNum type="arabicPeriod"/>
            </a:pPr>
            <a:r>
              <a:rPr lang="en-US" sz="3200" dirty="0"/>
              <a:t>Identifying an essay topic/a phenomenon</a:t>
            </a:r>
            <a:endParaRPr dirty="0"/>
          </a:p>
          <a:p>
            <a:pPr marL="858837" lvl="1" indent="-514350" algn="l" rtl="0">
              <a:lnSpc>
                <a:spcPct val="150000"/>
              </a:lnSpc>
              <a:spcBef>
                <a:spcPts val="640"/>
              </a:spcBef>
              <a:spcAft>
                <a:spcPts val="0"/>
              </a:spcAft>
              <a:buClr>
                <a:srgbClr val="002672"/>
              </a:buClr>
              <a:buSzPts val="2560"/>
              <a:buFont typeface="Century Schoolbook"/>
              <a:buAutoNum type="arabicPeriod"/>
            </a:pPr>
            <a:r>
              <a:rPr lang="en-US" sz="3200" dirty="0"/>
              <a:t>Narrowing down the topic to a focused question</a:t>
            </a:r>
            <a:endParaRPr dirty="0"/>
          </a:p>
          <a:p>
            <a:pPr marL="858837" lvl="1" indent="-514350" algn="l" rtl="0">
              <a:lnSpc>
                <a:spcPct val="150000"/>
              </a:lnSpc>
              <a:spcBef>
                <a:spcPts val="640"/>
              </a:spcBef>
              <a:spcAft>
                <a:spcPts val="0"/>
              </a:spcAft>
              <a:buClr>
                <a:srgbClr val="002672"/>
              </a:buClr>
              <a:buSzPts val="2560"/>
              <a:buFont typeface="Century Schoolbook"/>
              <a:buAutoNum type="arabicPeriod"/>
            </a:pPr>
            <a:r>
              <a:rPr lang="en-US" sz="3200" dirty="0"/>
              <a:t>Researching the selected topic</a:t>
            </a:r>
            <a:endParaRPr dirty="0"/>
          </a:p>
          <a:p>
            <a:pPr marL="858837" lvl="1" indent="-372110" algn="l" rtl="0">
              <a:spcBef>
                <a:spcPts val="560"/>
              </a:spcBef>
              <a:spcAft>
                <a:spcPts val="0"/>
              </a:spcAft>
              <a:buClr>
                <a:srgbClr val="002672"/>
              </a:buClr>
              <a:buSzPts val="2240"/>
              <a:buFont typeface="Century Schoolbook"/>
              <a:buNone/>
            </a:pPr>
            <a:endParaRPr sz="2800" dirty="0"/>
          </a:p>
        </p:txBody>
      </p:sp>
      <p:sp>
        <p:nvSpPr>
          <p:cNvPr id="267" name="Google Shape;267;p5"/>
          <p:cNvSpPr txBox="1">
            <a:spLocks noGrp="1"/>
          </p:cNvSpPr>
          <p:nvPr>
            <p:ph type="sldNum" idx="12"/>
          </p:nvPr>
        </p:nvSpPr>
        <p:spPr>
          <a:xfrm>
            <a:off x="8534400" y="6243638"/>
            <a:ext cx="2844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2</a:t>
            </a:fld>
            <a:endParaRPr sz="1200">
              <a:solidFill>
                <a:srgbClr val="000000"/>
              </a:solidFill>
              <a:latin typeface="Times New Roman"/>
              <a:ea typeface="Times New Roman"/>
              <a:cs typeface="Times New Roman"/>
              <a:sym typeface="Times New Roman"/>
            </a:endParaRPr>
          </a:p>
        </p:txBody>
      </p:sp>
      <p:sp>
        <p:nvSpPr>
          <p:cNvPr id="268" name="Google Shape;268;p5"/>
          <p:cNvSpPr/>
          <p:nvPr/>
        </p:nvSpPr>
        <p:spPr>
          <a:xfrm>
            <a:off x="1180407" y="2693324"/>
            <a:ext cx="99753" cy="415636"/>
          </a:xfrm>
          <a:prstGeom prst="rect">
            <a:avLst/>
          </a:prstGeom>
          <a:noFill/>
          <a:ln>
            <a:noFill/>
          </a:ln>
        </p:spPr>
        <p:txBody>
          <a:bodyPr spcFirstLastPara="1" wrap="square" lIns="91425" tIns="45700" rIns="91425" bIns="45700" anchor="t" anchorCtr="0">
            <a:noAutofit/>
          </a:bodyPr>
          <a:lstStyle/>
          <a:p>
            <a:pPr marL="342900" marR="0" lvl="0" indent="-260350" algn="ctr" rtl="0">
              <a:lnSpc>
                <a:spcPct val="200000"/>
              </a:lnSpc>
              <a:spcBef>
                <a:spcPts val="0"/>
              </a:spcBef>
              <a:spcAft>
                <a:spcPts val="0"/>
              </a:spcAft>
              <a:buClr>
                <a:schemeClr val="accent1"/>
              </a:buClr>
              <a:buSzPts val="1300"/>
              <a:buFont typeface="Noto Sans Symbols"/>
              <a:buNone/>
            </a:pPr>
            <a:endParaRPr sz="2000" b="0" i="0" u="none" strike="noStrike" cap="none">
              <a:solidFill>
                <a:srgbClr val="006699"/>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21114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5"/>
                                        </p:tgtEl>
                                        <p:attrNameLst>
                                          <p:attrName>style.visibility</p:attrName>
                                        </p:attrNameLst>
                                      </p:cBhvr>
                                      <p:to>
                                        <p:strVal val="visible"/>
                                      </p:to>
                                    </p:set>
                                    <p:animEffect transition="in" filter="fade">
                                      <p:cBhvr>
                                        <p:cTn id="7" dur="1000"/>
                                        <p:tgtEl>
                                          <p:spTgt spid="265"/>
                                        </p:tgtEl>
                                      </p:cBhvr>
                                    </p:animEffect>
                                    <p:anim calcmode="lin" valueType="num">
                                      <p:cBhvr>
                                        <p:cTn id="8" dur="1000" fill="hold"/>
                                        <p:tgtEl>
                                          <p:spTgt spid="265"/>
                                        </p:tgtEl>
                                        <p:attrNameLst>
                                          <p:attrName>ppt_x</p:attrName>
                                        </p:attrNameLst>
                                      </p:cBhvr>
                                      <p:tavLst>
                                        <p:tav tm="0">
                                          <p:val>
                                            <p:strVal val="#ppt_x"/>
                                          </p:val>
                                        </p:tav>
                                        <p:tav tm="100000">
                                          <p:val>
                                            <p:strVal val="#ppt_x"/>
                                          </p:val>
                                        </p:tav>
                                      </p:tavLst>
                                    </p:anim>
                                    <p:anim calcmode="lin" valueType="num">
                                      <p:cBhvr>
                                        <p:cTn id="9" dur="1000" fill="hold"/>
                                        <p:tgtEl>
                                          <p:spTgt spid="26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66">
                                            <p:txEl>
                                              <p:pRg st="0" end="0"/>
                                            </p:txEl>
                                          </p:spTgt>
                                        </p:tgtEl>
                                        <p:attrNameLst>
                                          <p:attrName>style.visibility</p:attrName>
                                        </p:attrNameLst>
                                      </p:cBhvr>
                                      <p:to>
                                        <p:strVal val="visible"/>
                                      </p:to>
                                    </p:set>
                                    <p:animEffect transition="in" filter="fade">
                                      <p:cBhvr>
                                        <p:cTn id="14" dur="1000"/>
                                        <p:tgtEl>
                                          <p:spTgt spid="266">
                                            <p:txEl>
                                              <p:pRg st="0" end="0"/>
                                            </p:txEl>
                                          </p:spTgt>
                                        </p:tgtEl>
                                      </p:cBhvr>
                                    </p:animEffect>
                                    <p:anim calcmode="lin" valueType="num">
                                      <p:cBhvr>
                                        <p:cTn id="15" dur="1000" fill="hold"/>
                                        <p:tgtEl>
                                          <p:spTgt spid="26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66">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66">
                                            <p:txEl>
                                              <p:pRg st="1" end="1"/>
                                            </p:txEl>
                                          </p:spTgt>
                                        </p:tgtEl>
                                        <p:attrNameLst>
                                          <p:attrName>style.visibility</p:attrName>
                                        </p:attrNameLst>
                                      </p:cBhvr>
                                      <p:to>
                                        <p:strVal val="visible"/>
                                      </p:to>
                                    </p:set>
                                    <p:animEffect transition="in" filter="fade">
                                      <p:cBhvr>
                                        <p:cTn id="19" dur="1000"/>
                                        <p:tgtEl>
                                          <p:spTgt spid="266">
                                            <p:txEl>
                                              <p:pRg st="1" end="1"/>
                                            </p:txEl>
                                          </p:spTgt>
                                        </p:tgtEl>
                                      </p:cBhvr>
                                    </p:animEffect>
                                    <p:anim calcmode="lin" valueType="num">
                                      <p:cBhvr>
                                        <p:cTn id="20" dur="1000" fill="hold"/>
                                        <p:tgtEl>
                                          <p:spTgt spid="26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66">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66">
                                            <p:txEl>
                                              <p:pRg st="2" end="2"/>
                                            </p:txEl>
                                          </p:spTgt>
                                        </p:tgtEl>
                                        <p:attrNameLst>
                                          <p:attrName>style.visibility</p:attrName>
                                        </p:attrNameLst>
                                      </p:cBhvr>
                                      <p:to>
                                        <p:strVal val="visible"/>
                                      </p:to>
                                    </p:set>
                                    <p:animEffect transition="in" filter="fade">
                                      <p:cBhvr>
                                        <p:cTn id="24" dur="1000"/>
                                        <p:tgtEl>
                                          <p:spTgt spid="266">
                                            <p:txEl>
                                              <p:pRg st="2" end="2"/>
                                            </p:txEl>
                                          </p:spTgt>
                                        </p:tgtEl>
                                      </p:cBhvr>
                                    </p:animEffect>
                                    <p:anim calcmode="lin" valueType="num">
                                      <p:cBhvr>
                                        <p:cTn id="25" dur="1000" fill="hold"/>
                                        <p:tgtEl>
                                          <p:spTgt spid="266">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266">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66">
                                            <p:txEl>
                                              <p:pRg st="3" end="3"/>
                                            </p:txEl>
                                          </p:spTgt>
                                        </p:tgtEl>
                                        <p:attrNameLst>
                                          <p:attrName>style.visibility</p:attrName>
                                        </p:attrNameLst>
                                      </p:cBhvr>
                                      <p:to>
                                        <p:strVal val="visible"/>
                                      </p:to>
                                    </p:set>
                                    <p:animEffect transition="in" filter="fade">
                                      <p:cBhvr>
                                        <p:cTn id="29" dur="1000"/>
                                        <p:tgtEl>
                                          <p:spTgt spid="266">
                                            <p:txEl>
                                              <p:pRg st="3" end="3"/>
                                            </p:txEl>
                                          </p:spTgt>
                                        </p:tgtEl>
                                      </p:cBhvr>
                                    </p:animEffect>
                                    <p:anim calcmode="lin" valueType="num">
                                      <p:cBhvr>
                                        <p:cTn id="30" dur="1000" fill="hold"/>
                                        <p:tgtEl>
                                          <p:spTgt spid="266">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26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64"/>
                                        </p:tgtEl>
                                        <p:attrNameLst>
                                          <p:attrName>style.visibility</p:attrName>
                                        </p:attrNameLst>
                                      </p:cBhvr>
                                      <p:to>
                                        <p:strVal val="visible"/>
                                      </p:to>
                                    </p:set>
                                    <p:animEffect transition="in" filter="fade">
                                      <p:cBhvr>
                                        <p:cTn id="36" dur="1000"/>
                                        <p:tgtEl>
                                          <p:spTgt spid="264"/>
                                        </p:tgtEl>
                                      </p:cBhvr>
                                    </p:animEffect>
                                    <p:anim calcmode="lin" valueType="num">
                                      <p:cBhvr>
                                        <p:cTn id="37" dur="1000" fill="hold"/>
                                        <p:tgtEl>
                                          <p:spTgt spid="264"/>
                                        </p:tgtEl>
                                        <p:attrNameLst>
                                          <p:attrName>ppt_x</p:attrName>
                                        </p:attrNameLst>
                                      </p:cBhvr>
                                      <p:tavLst>
                                        <p:tav tm="0">
                                          <p:val>
                                            <p:strVal val="#ppt_x"/>
                                          </p:val>
                                        </p:tav>
                                        <p:tav tm="100000">
                                          <p:val>
                                            <p:strVal val="#ppt_x"/>
                                          </p:val>
                                        </p:tav>
                                      </p:tavLst>
                                    </p:anim>
                                    <p:anim calcmode="lin" valueType="num">
                                      <p:cBhvr>
                                        <p:cTn id="38" dur="1000" fill="hold"/>
                                        <p:tgtEl>
                                          <p:spTgt spid="2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animBg="1"/>
      <p:bldP spid="265" grpId="0"/>
      <p:bldP spid="26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033717-F318-2F76-76A9-5E40D23E7C83}"/>
              </a:ext>
            </a:extLst>
          </p:cNvPr>
          <p:cNvSpPr>
            <a:spLocks noGrp="1"/>
          </p:cNvSpPr>
          <p:nvPr>
            <p:ph idx="1"/>
          </p:nvPr>
        </p:nvSpPr>
        <p:spPr>
          <a:xfrm>
            <a:off x="812800" y="1047750"/>
            <a:ext cx="10464800" cy="5019675"/>
          </a:xfrm>
        </p:spPr>
        <p:txBody>
          <a:bodyPr/>
          <a:lstStyle/>
          <a:p>
            <a:pPr>
              <a:buFont typeface="Wingdings" pitchFamily="2" charset="2"/>
              <a:buChar char="v"/>
              <a:defRPr/>
            </a:pPr>
            <a:r>
              <a:rPr lang="en-US" sz="3600" b="1" dirty="0"/>
              <a:t>Third-tier sources</a:t>
            </a:r>
          </a:p>
          <a:p>
            <a:pPr>
              <a:defRPr/>
            </a:pPr>
            <a:r>
              <a:rPr lang="en-US" sz="3200" dirty="0"/>
              <a:t>Online articles by authors of uncertain qualifications</a:t>
            </a:r>
          </a:p>
          <a:p>
            <a:pPr>
              <a:defRPr/>
            </a:pPr>
            <a:r>
              <a:rPr lang="en-US" sz="3200" dirty="0"/>
              <a:t>Blog posts</a:t>
            </a:r>
          </a:p>
          <a:p>
            <a:pPr>
              <a:defRPr/>
            </a:pPr>
            <a:r>
              <a:rPr lang="en-US" sz="3200" dirty="0"/>
              <a:t>Audio podcasts</a:t>
            </a:r>
          </a:p>
          <a:p>
            <a:pPr>
              <a:defRPr/>
            </a:pPr>
            <a:r>
              <a:rPr lang="en-US" sz="3200" dirty="0"/>
              <a:t>Video podcasts</a:t>
            </a:r>
          </a:p>
          <a:p>
            <a:pPr>
              <a:defRPr/>
            </a:pPr>
            <a:r>
              <a:rPr lang="en-US" sz="3200" dirty="0"/>
              <a:t>TED talks</a:t>
            </a:r>
          </a:p>
          <a:p>
            <a:pPr>
              <a:defRPr/>
            </a:pPr>
            <a:r>
              <a:rPr lang="en-US" sz="3200" dirty="0"/>
              <a:t>…</a:t>
            </a:r>
          </a:p>
          <a:p>
            <a:pPr marL="679450" lvl="2" indent="0">
              <a:buFont typeface="Wingdings" panose="05000000000000000000" pitchFamily="2" charset="2"/>
              <a:buNone/>
              <a:defRPr/>
            </a:pPr>
            <a:endParaRPr lang="en-US" dirty="0"/>
          </a:p>
          <a:p>
            <a:pPr marL="679450" lvl="2" indent="0">
              <a:buFont typeface="Wingdings" panose="05000000000000000000" pitchFamily="2" charset="2"/>
              <a:buNone/>
              <a:defRPr/>
            </a:pPr>
            <a:endParaRPr lang="en-US" dirty="0"/>
          </a:p>
        </p:txBody>
      </p:sp>
      <p:sp>
        <p:nvSpPr>
          <p:cNvPr id="24579" name="Slide Number Placeholder 3">
            <a:extLst>
              <a:ext uri="{FF2B5EF4-FFF2-40B4-BE49-F238E27FC236}">
                <a16:creationId xmlns:a16="http://schemas.microsoft.com/office/drawing/2014/main" id="{5FA0CD94-176D-0050-F737-23BED7EC3E90}"/>
              </a:ext>
            </a:extLst>
          </p:cNvPr>
          <p:cNvSpPr>
            <a:spLocks noGrp="1"/>
          </p:cNvSpPr>
          <p:nvPr>
            <p:ph type="sldNum" sz="quarter" idx="10"/>
          </p:nvPr>
        </p:nvSpPr>
        <p:spPr bwMode="auto">
          <a:xfrm>
            <a:off x="8534400" y="6243638"/>
            <a:ext cx="28448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200" kern="1200">
                <a:solidFill>
                  <a:srgbClr val="000000"/>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7B1C3C4-006F-4B4E-A5D7-1AB7E6F702C1}" type="slidenum">
              <a:rPr lang="en-US" altLang="zh-CN" smtClean="0"/>
              <a:pPr>
                <a:defRPr/>
              </a:pPr>
              <a:t>20</a:t>
            </a:fld>
            <a:endParaRPr lang="en-US" altLang="zh-CN" sz="1200">
              <a:solidFill>
                <a:srgbClr val="000000"/>
              </a:solidFill>
              <a:latin typeface="Times New Roman" panose="02020603050405020304" pitchFamily="18" charset="0"/>
            </a:endParaRPr>
          </a:p>
        </p:txBody>
      </p:sp>
      <p:sp>
        <p:nvSpPr>
          <p:cNvPr id="24580" name="Picture 4">
            <a:extLst>
              <a:ext uri="{FF2B5EF4-FFF2-40B4-BE49-F238E27FC236}">
                <a16:creationId xmlns:a16="http://schemas.microsoft.com/office/drawing/2014/main" id="{AF24365F-3636-D21C-5DBF-366E549A3687}"/>
              </a:ext>
            </a:extLst>
          </p:cNvPr>
          <p:cNvSpPr>
            <a:spLocks noChangeAspect="1"/>
          </p:cNvSpPr>
          <p:nvPr/>
        </p:nvSpPr>
        <p:spPr bwMode="auto">
          <a:xfrm>
            <a:off x="9906000" y="4519613"/>
            <a:ext cx="1371600" cy="162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endParaRPr lang="en-US" altLang="en-US"/>
          </a:p>
        </p:txBody>
      </p:sp>
    </p:spTree>
    <p:extLst>
      <p:ext uri="{BB962C8B-B14F-4D97-AF65-F5344CB8AC3E}">
        <p14:creationId xmlns:p14="http://schemas.microsoft.com/office/powerpoint/2010/main" val="2104351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AA8CCA-D8E1-15B5-A9C5-A42A0D5C9A0D}"/>
              </a:ext>
            </a:extLst>
          </p:cNvPr>
          <p:cNvSpPr>
            <a:spLocks noGrp="1"/>
          </p:cNvSpPr>
          <p:nvPr>
            <p:ph idx="1"/>
          </p:nvPr>
        </p:nvSpPr>
        <p:spPr>
          <a:xfrm>
            <a:off x="812800" y="1085850"/>
            <a:ext cx="10464800" cy="4032250"/>
          </a:xfrm>
        </p:spPr>
        <p:txBody>
          <a:bodyPr/>
          <a:lstStyle/>
          <a:p>
            <a:pPr>
              <a:buFont typeface="Wingdings" pitchFamily="2" charset="2"/>
              <a:buChar char="v"/>
              <a:defRPr/>
            </a:pPr>
            <a:r>
              <a:rPr lang="en-US" sz="3200" b="1" dirty="0"/>
              <a:t>Fourth-tier sources (</a:t>
            </a:r>
            <a:r>
              <a:rPr lang="en-US" sz="3200" b="1" dirty="0">
                <a:solidFill>
                  <a:srgbClr val="FF0000"/>
                </a:solidFill>
              </a:rPr>
              <a:t>banned</a:t>
            </a:r>
            <a:r>
              <a:rPr lang="en-US" sz="3200" b="1" dirty="0"/>
              <a:t> in this course</a:t>
            </a:r>
            <a:r>
              <a:rPr lang="en-GB" sz="3200" b="1" dirty="0"/>
              <a:t>!</a:t>
            </a:r>
            <a:r>
              <a:rPr lang="en-US" sz="3200" b="1" dirty="0"/>
              <a:t>)</a:t>
            </a:r>
          </a:p>
          <a:p>
            <a:pPr>
              <a:defRPr/>
            </a:pPr>
            <a:r>
              <a:rPr lang="en-US" sz="3200" dirty="0"/>
              <a:t>Encyclopedia (Encyclopedia Britannica may be used very occasionally)</a:t>
            </a:r>
          </a:p>
          <a:p>
            <a:pPr>
              <a:defRPr/>
            </a:pPr>
            <a:r>
              <a:rPr lang="en-US" sz="3200" dirty="0"/>
              <a:t>Dictionary entries (an effective way to be lazy)</a:t>
            </a:r>
          </a:p>
          <a:p>
            <a:pPr>
              <a:defRPr/>
            </a:pPr>
            <a:r>
              <a:rPr lang="en-US" sz="3200" dirty="0"/>
              <a:t>Movies &amp; songs (an effective way to be lazy)</a:t>
            </a:r>
          </a:p>
          <a:p>
            <a:pPr>
              <a:defRPr/>
            </a:pPr>
            <a:r>
              <a:rPr lang="en-US" sz="3200" dirty="0"/>
              <a:t>Quotes by famous people (an effective way to be lazy)</a:t>
            </a:r>
          </a:p>
          <a:p>
            <a:pPr marL="679450" lvl="2" indent="0">
              <a:buFont typeface="Wingdings" panose="05000000000000000000" pitchFamily="2" charset="2"/>
              <a:buNone/>
              <a:defRPr/>
            </a:pPr>
            <a:endParaRPr lang="en-US" dirty="0"/>
          </a:p>
          <a:p>
            <a:pPr marL="679450" lvl="2" indent="0">
              <a:buFont typeface="Wingdings" panose="05000000000000000000" pitchFamily="2" charset="2"/>
              <a:buNone/>
              <a:defRPr/>
            </a:pPr>
            <a:endParaRPr lang="en-US" dirty="0"/>
          </a:p>
        </p:txBody>
      </p:sp>
      <p:sp>
        <p:nvSpPr>
          <p:cNvPr id="25603" name="Slide Number Placeholder 3">
            <a:extLst>
              <a:ext uri="{FF2B5EF4-FFF2-40B4-BE49-F238E27FC236}">
                <a16:creationId xmlns:a16="http://schemas.microsoft.com/office/drawing/2014/main" id="{217BA279-0F9E-1CBB-DB32-B5ACD7AC1995}"/>
              </a:ext>
            </a:extLst>
          </p:cNvPr>
          <p:cNvSpPr>
            <a:spLocks noGrp="1"/>
          </p:cNvSpPr>
          <p:nvPr>
            <p:ph type="sldNum" sz="quarter" idx="10"/>
          </p:nvPr>
        </p:nvSpPr>
        <p:spPr bwMode="auto">
          <a:xfrm>
            <a:off x="8534400" y="6243638"/>
            <a:ext cx="28448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200" kern="1200">
                <a:solidFill>
                  <a:srgbClr val="000000"/>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7B1C3C4-006F-4B4E-A5D7-1AB7E6F702C1}" type="slidenum">
              <a:rPr lang="en-US" altLang="zh-CN" smtClean="0"/>
              <a:pPr>
                <a:defRPr/>
              </a:pPr>
              <a:t>21</a:t>
            </a:fld>
            <a:endParaRPr lang="en-US" altLang="zh-CN" sz="1200">
              <a:solidFill>
                <a:srgbClr val="000000"/>
              </a:solidFill>
              <a:latin typeface="Times New Roman" panose="02020603050405020304" pitchFamily="18" charset="0"/>
            </a:endParaRPr>
          </a:p>
        </p:txBody>
      </p:sp>
      <p:sp>
        <p:nvSpPr>
          <p:cNvPr id="25604" name="Picture 4">
            <a:extLst>
              <a:ext uri="{FF2B5EF4-FFF2-40B4-BE49-F238E27FC236}">
                <a16:creationId xmlns:a16="http://schemas.microsoft.com/office/drawing/2014/main" id="{BD9DC4E5-627B-D15A-3653-C68565424008}"/>
              </a:ext>
            </a:extLst>
          </p:cNvPr>
          <p:cNvSpPr>
            <a:spLocks noChangeAspect="1"/>
          </p:cNvSpPr>
          <p:nvPr/>
        </p:nvSpPr>
        <p:spPr bwMode="auto">
          <a:xfrm>
            <a:off x="9906000" y="4519613"/>
            <a:ext cx="1371600" cy="162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endParaRPr lang="en-US" altLang="en-US"/>
          </a:p>
        </p:txBody>
      </p:sp>
    </p:spTree>
    <p:extLst>
      <p:ext uri="{BB962C8B-B14F-4D97-AF65-F5344CB8AC3E}">
        <p14:creationId xmlns:p14="http://schemas.microsoft.com/office/powerpoint/2010/main" val="3275264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28"/>
          <p:cNvSpPr txBox="1">
            <a:spLocks noGrp="1"/>
          </p:cNvSpPr>
          <p:nvPr>
            <p:ph type="title"/>
          </p:nvPr>
        </p:nvSpPr>
        <p:spPr>
          <a:xfrm>
            <a:off x="812800" y="609600"/>
            <a:ext cx="10464800" cy="8905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4000" dirty="0"/>
              <a:t>How to manage your information</a:t>
            </a:r>
            <a:endParaRPr sz="4000" dirty="0"/>
          </a:p>
        </p:txBody>
      </p:sp>
      <p:sp>
        <p:nvSpPr>
          <p:cNvPr id="458" name="Google Shape;458;p28"/>
          <p:cNvSpPr txBox="1">
            <a:spLocks noGrp="1"/>
          </p:cNvSpPr>
          <p:nvPr>
            <p:ph type="body" idx="1"/>
          </p:nvPr>
        </p:nvSpPr>
        <p:spPr>
          <a:xfrm>
            <a:off x="812800" y="1800226"/>
            <a:ext cx="10464800" cy="4443412"/>
          </a:xfrm>
          <a:prstGeom prst="rect">
            <a:avLst/>
          </a:prstGeom>
          <a:noFill/>
          <a:ln>
            <a:noFill/>
          </a:ln>
        </p:spPr>
        <p:txBody>
          <a:bodyPr spcFirstLastPara="1" wrap="square" lIns="91425" tIns="45700" rIns="91425" bIns="45700" anchor="t" anchorCtr="0">
            <a:noAutofit/>
          </a:bodyPr>
          <a:lstStyle/>
          <a:p>
            <a:pPr marL="514350" lvl="0" indent="-514350" algn="l" rtl="0">
              <a:spcBef>
                <a:spcPts val="0"/>
              </a:spcBef>
              <a:spcAft>
                <a:spcPts val="0"/>
              </a:spcAft>
              <a:buClr>
                <a:schemeClr val="bg2"/>
              </a:buClr>
              <a:buSzPts val="2340"/>
              <a:buFont typeface="Century Schoolbook"/>
              <a:buAutoNum type="arabicPeriod"/>
            </a:pPr>
            <a:r>
              <a:rPr lang="en-US" sz="3600" dirty="0"/>
              <a:t>Maintain a working bibliography</a:t>
            </a:r>
            <a:endParaRPr dirty="0"/>
          </a:p>
          <a:p>
            <a:pPr marL="514350" lvl="0" indent="-514350" algn="l" rtl="0">
              <a:spcBef>
                <a:spcPts val="720"/>
              </a:spcBef>
              <a:spcAft>
                <a:spcPts val="0"/>
              </a:spcAft>
              <a:buClr>
                <a:schemeClr val="bg2"/>
              </a:buClr>
              <a:buSzPts val="2340"/>
              <a:buFont typeface="Century Schoolbook"/>
              <a:buAutoNum type="arabicPeriod"/>
            </a:pPr>
            <a:r>
              <a:rPr lang="en-US" sz="3600" dirty="0"/>
              <a:t>Keep track of source materials (e.g. save function on Google Scholar)</a:t>
            </a:r>
            <a:endParaRPr lang="en-US" sz="2000" dirty="0"/>
          </a:p>
          <a:p>
            <a:pPr marL="514350" lvl="0" indent="-514350" algn="l" rtl="0">
              <a:spcBef>
                <a:spcPts val="720"/>
              </a:spcBef>
              <a:spcAft>
                <a:spcPts val="0"/>
              </a:spcAft>
              <a:buClr>
                <a:schemeClr val="bg2"/>
              </a:buClr>
              <a:buSzPts val="2340"/>
              <a:buFont typeface="Century Schoolbook"/>
              <a:buAutoNum type="arabicPeriod"/>
            </a:pPr>
            <a:r>
              <a:rPr lang="en-US" sz="3600" dirty="0"/>
              <a:t>Avoid unintentional plagiarism as you take notes </a:t>
            </a:r>
            <a:br>
              <a:rPr lang="en-US" sz="3600" dirty="0"/>
            </a:br>
            <a:endParaRPr lang="en-US" sz="3600" dirty="0"/>
          </a:p>
        </p:txBody>
      </p:sp>
      <p:sp>
        <p:nvSpPr>
          <p:cNvPr id="459" name="Google Shape;459;p28"/>
          <p:cNvSpPr txBox="1">
            <a:spLocks noGrp="1"/>
          </p:cNvSpPr>
          <p:nvPr>
            <p:ph type="sldNum" idx="12"/>
          </p:nvPr>
        </p:nvSpPr>
        <p:spPr>
          <a:xfrm>
            <a:off x="8534400" y="6243638"/>
            <a:ext cx="2844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22</a:t>
            </a:fld>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29"/>
          <p:cNvSpPr txBox="1">
            <a:spLocks noGrp="1"/>
          </p:cNvSpPr>
          <p:nvPr>
            <p:ph type="title"/>
          </p:nvPr>
        </p:nvSpPr>
        <p:spPr>
          <a:xfrm>
            <a:off x="812800" y="609600"/>
            <a:ext cx="10464800" cy="8905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1. Maintain a working bibliography</a:t>
            </a:r>
            <a:endParaRPr dirty="0"/>
          </a:p>
        </p:txBody>
      </p:sp>
      <p:sp>
        <p:nvSpPr>
          <p:cNvPr id="465" name="Google Shape;465;p29"/>
          <p:cNvSpPr txBox="1">
            <a:spLocks noGrp="1"/>
          </p:cNvSpPr>
          <p:nvPr>
            <p:ph type="body" idx="1"/>
          </p:nvPr>
        </p:nvSpPr>
        <p:spPr>
          <a:xfrm>
            <a:off x="812800" y="1397000"/>
            <a:ext cx="10464800" cy="145891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20"/>
              <a:buChar char="◆"/>
            </a:pPr>
            <a:r>
              <a:rPr lang="en-US" sz="2800">
                <a:latin typeface="Times"/>
                <a:ea typeface="Times"/>
                <a:cs typeface="Times"/>
                <a:sym typeface="Times"/>
              </a:rPr>
              <a:t>Keep a record of any sources you read or view. This record, called a </a:t>
            </a:r>
            <a:r>
              <a:rPr lang="en-US" sz="2800" i="1">
                <a:latin typeface="Times"/>
                <a:ea typeface="Times"/>
                <a:cs typeface="Times"/>
                <a:sym typeface="Times"/>
              </a:rPr>
              <a:t>working bibliography</a:t>
            </a:r>
            <a:r>
              <a:rPr lang="en-US" sz="2800">
                <a:latin typeface="Times"/>
                <a:ea typeface="Times"/>
                <a:cs typeface="Times"/>
                <a:sym typeface="Times"/>
              </a:rPr>
              <a:t>, will help you compile the list of sources that will appear at the end of your paper. </a:t>
            </a:r>
            <a:endParaRPr/>
          </a:p>
          <a:p>
            <a:pPr marL="342900" lvl="0" indent="-243840" algn="l" rtl="0">
              <a:spcBef>
                <a:spcPts val="480"/>
              </a:spcBef>
              <a:spcAft>
                <a:spcPts val="0"/>
              </a:spcAft>
              <a:buSzPts val="1560"/>
              <a:buNone/>
            </a:pPr>
            <a:endParaRPr/>
          </a:p>
        </p:txBody>
      </p:sp>
      <p:sp>
        <p:nvSpPr>
          <p:cNvPr id="466" name="Google Shape;466;p29"/>
          <p:cNvSpPr txBox="1">
            <a:spLocks noGrp="1"/>
          </p:cNvSpPr>
          <p:nvPr>
            <p:ph type="sldNum" idx="12"/>
          </p:nvPr>
        </p:nvSpPr>
        <p:spPr>
          <a:xfrm>
            <a:off x="8534400" y="6243638"/>
            <a:ext cx="2844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23</a:t>
            </a:fld>
            <a:endParaRPr sz="1200">
              <a:solidFill>
                <a:srgbClr val="000000"/>
              </a:solidFill>
              <a:latin typeface="Times New Roman"/>
              <a:ea typeface="Times New Roman"/>
              <a:cs typeface="Times New Roman"/>
              <a:sym typeface="Times New Roman"/>
            </a:endParaRPr>
          </a:p>
        </p:txBody>
      </p:sp>
      <p:sp>
        <p:nvSpPr>
          <p:cNvPr id="467" name="Google Shape;467;p29"/>
          <p:cNvSpPr txBox="1"/>
          <p:nvPr/>
        </p:nvSpPr>
        <p:spPr>
          <a:xfrm>
            <a:off x="3484563" y="2979738"/>
            <a:ext cx="5069593" cy="584775"/>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C00000"/>
                </a:solidFill>
                <a:latin typeface="Times"/>
                <a:ea typeface="Times"/>
                <a:cs typeface="Times"/>
                <a:sym typeface="Times"/>
              </a:rPr>
              <a:t>Bibliography </a:t>
            </a:r>
            <a:r>
              <a:rPr lang="en-US" sz="3200" b="1">
                <a:solidFill>
                  <a:srgbClr val="006699"/>
                </a:solidFill>
                <a:latin typeface="Times"/>
                <a:ea typeface="Times"/>
                <a:cs typeface="Times"/>
                <a:sym typeface="Times"/>
              </a:rPr>
              <a:t>vs. </a:t>
            </a:r>
            <a:r>
              <a:rPr lang="en-US" sz="3200" b="1">
                <a:solidFill>
                  <a:srgbClr val="002673"/>
                </a:solidFill>
                <a:latin typeface="Times"/>
                <a:ea typeface="Times"/>
                <a:cs typeface="Times"/>
                <a:sym typeface="Times"/>
              </a:rPr>
              <a:t>References</a:t>
            </a:r>
            <a:endParaRPr sz="3200" b="1">
              <a:solidFill>
                <a:srgbClr val="002673"/>
              </a:solidFill>
              <a:latin typeface="Times"/>
              <a:ea typeface="Times"/>
              <a:cs typeface="Times"/>
              <a:sym typeface="Times"/>
            </a:endParaRPr>
          </a:p>
        </p:txBody>
      </p:sp>
      <p:sp>
        <p:nvSpPr>
          <p:cNvPr id="468" name="Google Shape;468;p29"/>
          <p:cNvSpPr txBox="1"/>
          <p:nvPr/>
        </p:nvSpPr>
        <p:spPr>
          <a:xfrm>
            <a:off x="617195" y="4179313"/>
            <a:ext cx="10464800" cy="1692731"/>
          </a:xfrm>
          <a:prstGeom prst="rect">
            <a:avLst/>
          </a:prstGeom>
          <a:solidFill>
            <a:srgbClr val="EDF3F3"/>
          </a:solid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202124"/>
              </a:buClr>
              <a:buSzPts val="2400"/>
              <a:buFont typeface="Arial"/>
              <a:buChar char="•"/>
            </a:pPr>
            <a:r>
              <a:rPr lang="en-US" sz="2600" dirty="0">
                <a:solidFill>
                  <a:srgbClr val="202124"/>
                </a:solidFill>
                <a:latin typeface="Times"/>
                <a:ea typeface="Times"/>
                <a:cs typeface="Times"/>
                <a:sym typeface="Times"/>
              </a:rPr>
              <a:t>A </a:t>
            </a:r>
            <a:r>
              <a:rPr lang="en-US" sz="2600" dirty="0">
                <a:solidFill>
                  <a:schemeClr val="dk2"/>
                </a:solidFill>
                <a:latin typeface="Times"/>
                <a:ea typeface="Times"/>
                <a:cs typeface="Times"/>
                <a:sym typeface="Times"/>
              </a:rPr>
              <a:t>reference list </a:t>
            </a:r>
            <a:r>
              <a:rPr lang="en-US" sz="2600" dirty="0">
                <a:solidFill>
                  <a:srgbClr val="202124"/>
                </a:solidFill>
                <a:latin typeface="Times"/>
                <a:ea typeface="Times"/>
                <a:cs typeface="Times"/>
                <a:sym typeface="Times"/>
              </a:rPr>
              <a:t>is a detailed list of references that are cited in your work. </a:t>
            </a:r>
            <a:endParaRPr sz="2600" dirty="0"/>
          </a:p>
          <a:p>
            <a:pPr marL="342900" marR="0" lvl="0" indent="-342900" algn="l" rtl="0">
              <a:spcBef>
                <a:spcPts val="0"/>
              </a:spcBef>
              <a:spcAft>
                <a:spcPts val="0"/>
              </a:spcAft>
              <a:buClr>
                <a:srgbClr val="202124"/>
              </a:buClr>
              <a:buSzPts val="2400"/>
              <a:buFont typeface="Arial"/>
              <a:buChar char="•"/>
            </a:pPr>
            <a:r>
              <a:rPr lang="en-US" sz="2600" dirty="0">
                <a:solidFill>
                  <a:srgbClr val="202124"/>
                </a:solidFill>
                <a:latin typeface="Times"/>
                <a:ea typeface="Times"/>
                <a:cs typeface="Times"/>
                <a:sym typeface="Times"/>
              </a:rPr>
              <a:t>A </a:t>
            </a:r>
            <a:r>
              <a:rPr lang="en-US" sz="2600" dirty="0">
                <a:solidFill>
                  <a:srgbClr val="C00000"/>
                </a:solidFill>
                <a:latin typeface="Times"/>
                <a:ea typeface="Times"/>
                <a:cs typeface="Times"/>
                <a:sym typeface="Times"/>
              </a:rPr>
              <a:t>bibliography</a:t>
            </a:r>
            <a:r>
              <a:rPr lang="en-US" sz="2600" dirty="0">
                <a:solidFill>
                  <a:srgbClr val="202124"/>
                </a:solidFill>
                <a:latin typeface="Times"/>
                <a:ea typeface="Times"/>
                <a:cs typeface="Times"/>
                <a:sym typeface="Times"/>
              </a:rPr>
              <a:t> is a detailed list of references cited in your work, </a:t>
            </a:r>
            <a:r>
              <a:rPr lang="en-US" sz="2600" dirty="0">
                <a:solidFill>
                  <a:srgbClr val="C00000"/>
                </a:solidFill>
                <a:latin typeface="Times"/>
                <a:cs typeface="Times"/>
                <a:sym typeface="Times"/>
              </a:rPr>
              <a:t>plus</a:t>
            </a:r>
            <a:r>
              <a:rPr lang="en-US" sz="2600" dirty="0">
                <a:solidFill>
                  <a:srgbClr val="202124"/>
                </a:solidFill>
                <a:latin typeface="Times"/>
                <a:ea typeface="Times"/>
                <a:cs typeface="Times"/>
                <a:sym typeface="Times"/>
              </a:rPr>
              <a:t> the background readings or other material that you may have read, but not actually cited</a:t>
            </a:r>
            <a:endParaRPr sz="2600" dirty="0">
              <a:solidFill>
                <a:srgbClr val="006699"/>
              </a:solidFill>
              <a:latin typeface="Times"/>
              <a:ea typeface="Times"/>
              <a:cs typeface="Times"/>
              <a:sym typeface="Time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30"/>
          <p:cNvSpPr txBox="1">
            <a:spLocks noGrp="1"/>
          </p:cNvSpPr>
          <p:nvPr>
            <p:ph type="title"/>
          </p:nvPr>
        </p:nvSpPr>
        <p:spPr>
          <a:xfrm>
            <a:off x="812800" y="609600"/>
            <a:ext cx="10464800" cy="890588"/>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None/>
            </a:pPr>
            <a:r>
              <a:rPr lang="en-US" sz="4000" dirty="0"/>
              <a:t>2. Keep track of source materials</a:t>
            </a:r>
            <a:br>
              <a:rPr lang="en-US" dirty="0"/>
            </a:br>
            <a:endParaRPr dirty="0"/>
          </a:p>
        </p:txBody>
      </p:sp>
      <p:sp>
        <p:nvSpPr>
          <p:cNvPr id="474" name="Google Shape;474;p30"/>
          <p:cNvSpPr txBox="1">
            <a:spLocks noGrp="1"/>
          </p:cNvSpPr>
          <p:nvPr>
            <p:ph type="body" idx="1"/>
          </p:nvPr>
        </p:nvSpPr>
        <p:spPr>
          <a:xfrm>
            <a:off x="812800" y="1451333"/>
            <a:ext cx="10464800" cy="444341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20"/>
              <a:buFont typeface="Noto Sans Symbols"/>
              <a:buChar char="◆"/>
            </a:pPr>
            <a:r>
              <a:rPr lang="en-US" sz="2800" dirty="0">
                <a:solidFill>
                  <a:srgbClr val="002673"/>
                </a:solidFill>
                <a:latin typeface="Times"/>
                <a:ea typeface="Times"/>
                <a:cs typeface="Times"/>
                <a:sym typeface="Times"/>
              </a:rPr>
              <a:t>The best way to keep track of source materials is to </a:t>
            </a:r>
            <a:r>
              <a:rPr lang="en-US" sz="2800" b="1" dirty="0">
                <a:solidFill>
                  <a:srgbClr val="002673"/>
                </a:solidFill>
                <a:latin typeface="Times"/>
                <a:ea typeface="Times"/>
                <a:cs typeface="Times"/>
                <a:sym typeface="Times"/>
              </a:rPr>
              <a:t>save a copy of each potential</a:t>
            </a:r>
            <a:r>
              <a:rPr lang="en-US" sz="2800" dirty="0">
                <a:solidFill>
                  <a:srgbClr val="002673"/>
                </a:solidFill>
                <a:latin typeface="Times"/>
                <a:ea typeface="Times"/>
                <a:cs typeface="Times"/>
                <a:sym typeface="Times"/>
              </a:rPr>
              <a:t> source as you conduct your research. </a:t>
            </a:r>
          </a:p>
          <a:p>
            <a:pPr marL="342900" indent="-342900">
              <a:spcBef>
                <a:spcPts val="0"/>
              </a:spcBef>
              <a:buSzPts val="1820"/>
            </a:pPr>
            <a:r>
              <a:rPr lang="en-US" sz="2800" dirty="0">
                <a:solidFill>
                  <a:srgbClr val="002673"/>
                </a:solidFill>
                <a:latin typeface="Times"/>
                <a:ea typeface="Times"/>
                <a:cs typeface="Times"/>
                <a:sym typeface="Times"/>
              </a:rPr>
              <a:t>Use ‘</a:t>
            </a:r>
            <a:r>
              <a:rPr lang="en-US" sz="2800" b="1" dirty="0">
                <a:solidFill>
                  <a:srgbClr val="002673"/>
                </a:solidFill>
                <a:latin typeface="Times"/>
                <a:ea typeface="Times"/>
                <a:cs typeface="Times"/>
                <a:sym typeface="Times"/>
              </a:rPr>
              <a:t>save</a:t>
            </a:r>
            <a:r>
              <a:rPr lang="en-US" sz="2800" dirty="0">
                <a:solidFill>
                  <a:srgbClr val="002673"/>
                </a:solidFill>
                <a:latin typeface="Times"/>
                <a:ea typeface="Times"/>
                <a:cs typeface="Times"/>
                <a:sym typeface="Times"/>
              </a:rPr>
              <a:t>’ function in Google Scholar </a:t>
            </a:r>
          </a:p>
          <a:p>
            <a:pPr marL="342900" lvl="0" indent="-342900" algn="l" rtl="0">
              <a:spcBef>
                <a:spcPts val="0"/>
              </a:spcBef>
              <a:spcAft>
                <a:spcPts val="0"/>
              </a:spcAft>
              <a:buSzPts val="1820"/>
              <a:buFont typeface="Noto Sans Symbols"/>
              <a:buChar char="◆"/>
            </a:pPr>
            <a:endParaRPr lang="en-US" sz="2800" dirty="0">
              <a:solidFill>
                <a:srgbClr val="002673"/>
              </a:solidFill>
              <a:latin typeface="Times"/>
              <a:ea typeface="Times"/>
              <a:cs typeface="Times"/>
              <a:sym typeface="Times"/>
            </a:endParaRPr>
          </a:p>
          <a:p>
            <a:pPr marL="342900" lvl="0" indent="-342900" algn="l" rtl="0">
              <a:spcBef>
                <a:spcPts val="0"/>
              </a:spcBef>
              <a:spcAft>
                <a:spcPts val="0"/>
              </a:spcAft>
              <a:buSzPts val="1820"/>
              <a:buFont typeface="Noto Sans Symbols"/>
              <a:buChar char="◆"/>
            </a:pPr>
            <a:endParaRPr lang="en-US" sz="2800" dirty="0">
              <a:solidFill>
                <a:srgbClr val="002673"/>
              </a:solidFill>
              <a:latin typeface="Times"/>
              <a:ea typeface="Times"/>
              <a:cs typeface="Times"/>
              <a:sym typeface="Times"/>
            </a:endParaRPr>
          </a:p>
          <a:p>
            <a:pPr marL="0" lvl="0" indent="0" algn="l" rtl="0">
              <a:spcBef>
                <a:spcPts val="0"/>
              </a:spcBef>
              <a:spcAft>
                <a:spcPts val="0"/>
              </a:spcAft>
              <a:buSzPts val="1820"/>
              <a:buNone/>
            </a:pPr>
            <a:endParaRPr sz="2800" dirty="0">
              <a:solidFill>
                <a:srgbClr val="002673"/>
              </a:solidFill>
              <a:latin typeface="Times"/>
              <a:ea typeface="Times"/>
              <a:cs typeface="Times"/>
              <a:sym typeface="Times"/>
            </a:endParaRPr>
          </a:p>
        </p:txBody>
      </p:sp>
      <p:sp>
        <p:nvSpPr>
          <p:cNvPr id="475" name="Google Shape;475;p30"/>
          <p:cNvSpPr txBox="1">
            <a:spLocks noGrp="1"/>
          </p:cNvSpPr>
          <p:nvPr>
            <p:ph type="sldNum" idx="12"/>
          </p:nvPr>
        </p:nvSpPr>
        <p:spPr>
          <a:xfrm>
            <a:off x="8534400" y="6243638"/>
            <a:ext cx="2844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24</a:t>
            </a:fld>
            <a:endParaRPr sz="1200">
              <a:solidFill>
                <a:srgbClr val="000000"/>
              </a:solidFill>
              <a:latin typeface="Times New Roman"/>
              <a:ea typeface="Times New Roman"/>
              <a:cs typeface="Times New Roman"/>
              <a:sym typeface="Times New Roman"/>
            </a:endParaRPr>
          </a:p>
        </p:txBody>
      </p:sp>
      <p:sp>
        <p:nvSpPr>
          <p:cNvPr id="476" name="Google Shape;476;p30"/>
          <p:cNvSpPr txBox="1"/>
          <p:nvPr/>
        </p:nvSpPr>
        <p:spPr>
          <a:xfrm>
            <a:off x="830251" y="2960688"/>
            <a:ext cx="10363200" cy="3108503"/>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rgbClr val="007272"/>
              </a:buClr>
              <a:buSzPts val="2800"/>
              <a:buFont typeface="Arial" panose="020B0604020202020204" pitchFamily="34" charset="0"/>
              <a:buChar char="•"/>
            </a:pPr>
            <a:r>
              <a:rPr lang="en-US" sz="2800" dirty="0">
                <a:solidFill>
                  <a:schemeClr val="bg2">
                    <a:lumMod val="75000"/>
                  </a:schemeClr>
                </a:solidFill>
                <a:latin typeface="Times"/>
                <a:ea typeface="Times"/>
                <a:cs typeface="Times"/>
                <a:sym typeface="Times"/>
              </a:rPr>
              <a:t>You can </a:t>
            </a:r>
            <a:r>
              <a:rPr lang="en-US" sz="2800" dirty="0">
                <a:solidFill>
                  <a:srgbClr val="FF0000"/>
                </a:solidFill>
                <a:latin typeface="Times"/>
                <a:ea typeface="Times"/>
                <a:cs typeface="Times"/>
                <a:sym typeface="Times"/>
              </a:rPr>
              <a:t>highlight key passages</a:t>
            </a:r>
            <a:r>
              <a:rPr lang="en-US" sz="2800" dirty="0">
                <a:solidFill>
                  <a:schemeClr val="bg2">
                    <a:lumMod val="75000"/>
                  </a:schemeClr>
                </a:solidFill>
                <a:latin typeface="Times"/>
                <a:ea typeface="Times"/>
                <a:cs typeface="Times"/>
                <a:sym typeface="Times"/>
              </a:rPr>
              <a:t>, perhaps even </a:t>
            </a:r>
            <a:r>
              <a:rPr lang="en-US" sz="2800" dirty="0">
                <a:solidFill>
                  <a:srgbClr val="FF0000"/>
                </a:solidFill>
                <a:latin typeface="Times"/>
                <a:ea typeface="Times"/>
                <a:cs typeface="Times"/>
                <a:sym typeface="Times"/>
              </a:rPr>
              <a:t>color-coding</a:t>
            </a:r>
            <a:r>
              <a:rPr lang="en-US" sz="2800" dirty="0">
                <a:solidFill>
                  <a:schemeClr val="bg2">
                    <a:lumMod val="75000"/>
                  </a:schemeClr>
                </a:solidFill>
                <a:latin typeface="Times"/>
                <a:ea typeface="Times"/>
                <a:cs typeface="Times"/>
                <a:sym typeface="Times"/>
              </a:rPr>
              <a:t> them to reflect topics in your outline. </a:t>
            </a:r>
            <a:endParaRPr lang="en-US" dirty="0">
              <a:solidFill>
                <a:schemeClr val="bg2">
                  <a:lumMod val="75000"/>
                </a:schemeClr>
              </a:solidFill>
              <a:ea typeface="Times"/>
            </a:endParaRPr>
          </a:p>
          <a:p>
            <a:pPr marL="457200" marR="0" lvl="0" indent="-457200" algn="l" rtl="0">
              <a:spcBef>
                <a:spcPts val="0"/>
              </a:spcBef>
              <a:spcAft>
                <a:spcPts val="0"/>
              </a:spcAft>
              <a:buClr>
                <a:srgbClr val="007272"/>
              </a:buClr>
              <a:buSzPts val="2800"/>
              <a:buFont typeface="Arial" panose="020B0604020202020204" pitchFamily="34" charset="0"/>
              <a:buChar char="•"/>
            </a:pPr>
            <a:r>
              <a:rPr lang="en-US" sz="2800" dirty="0">
                <a:solidFill>
                  <a:schemeClr val="bg2">
                    <a:lumMod val="75000"/>
                  </a:schemeClr>
                </a:solidFill>
                <a:latin typeface="Times"/>
                <a:ea typeface="Times"/>
                <a:cs typeface="Times"/>
                <a:sym typeface="Times"/>
              </a:rPr>
              <a:t>You can </a:t>
            </a:r>
            <a:r>
              <a:rPr lang="en-US" sz="2800" dirty="0">
                <a:solidFill>
                  <a:srgbClr val="FF0000"/>
                </a:solidFill>
                <a:latin typeface="Times"/>
                <a:ea typeface="Times"/>
                <a:cs typeface="Times"/>
                <a:sym typeface="Times"/>
              </a:rPr>
              <a:t>note down </a:t>
            </a:r>
            <a:r>
              <a:rPr lang="en-US" sz="2800" dirty="0">
                <a:solidFill>
                  <a:schemeClr val="bg2">
                    <a:lumMod val="75000"/>
                  </a:schemeClr>
                </a:solidFill>
                <a:latin typeface="Times"/>
                <a:ea typeface="Times"/>
                <a:cs typeface="Times"/>
                <a:sym typeface="Times"/>
              </a:rPr>
              <a:t>key ideas or your thoughts you while reading.</a:t>
            </a:r>
            <a:endParaRPr lang="en-US" dirty="0">
              <a:solidFill>
                <a:schemeClr val="bg2">
                  <a:lumMod val="75000"/>
                </a:schemeClr>
              </a:solidFill>
              <a:ea typeface="Times"/>
            </a:endParaRPr>
          </a:p>
          <a:p>
            <a:pPr marL="457200" marR="0" lvl="0" indent="-457200" algn="l" rtl="0">
              <a:spcBef>
                <a:spcPts val="0"/>
              </a:spcBef>
              <a:spcAft>
                <a:spcPts val="0"/>
              </a:spcAft>
              <a:buClr>
                <a:srgbClr val="007272"/>
              </a:buClr>
              <a:buSzPts val="2800"/>
              <a:buFont typeface="Arial" panose="020B0604020202020204" pitchFamily="34" charset="0"/>
              <a:buChar char="•"/>
            </a:pPr>
            <a:r>
              <a:rPr lang="en-US" sz="2800" dirty="0">
                <a:solidFill>
                  <a:schemeClr val="bg2">
                    <a:lumMod val="75000"/>
                  </a:schemeClr>
                </a:solidFill>
                <a:latin typeface="Times"/>
                <a:ea typeface="Times"/>
                <a:cs typeface="Times"/>
                <a:sym typeface="Times"/>
              </a:rPr>
              <a:t>There are three kinds of note-taking: </a:t>
            </a:r>
            <a:endParaRPr dirty="0">
              <a:solidFill>
                <a:schemeClr val="bg2">
                  <a:lumMod val="75000"/>
                </a:schemeClr>
              </a:solidFill>
            </a:endParaRPr>
          </a:p>
          <a:p>
            <a:pPr marL="714375" marR="0" lvl="0" indent="-447675" algn="l" rtl="0">
              <a:spcBef>
                <a:spcPts val="0"/>
              </a:spcBef>
              <a:spcAft>
                <a:spcPts val="0"/>
              </a:spcAft>
              <a:buClr>
                <a:srgbClr val="002673"/>
              </a:buClr>
              <a:buSzPts val="2800"/>
              <a:buFont typeface="Century Schoolbook"/>
              <a:buAutoNum type="alphaLcParenR"/>
            </a:pPr>
            <a:r>
              <a:rPr lang="en-US" sz="2800" dirty="0">
                <a:solidFill>
                  <a:srgbClr val="002673"/>
                </a:solidFill>
                <a:latin typeface="Times"/>
                <a:ea typeface="Times"/>
                <a:cs typeface="Times"/>
                <a:sym typeface="Times"/>
              </a:rPr>
              <a:t>summarizing </a:t>
            </a:r>
            <a:endParaRPr dirty="0"/>
          </a:p>
          <a:p>
            <a:pPr marL="714375" marR="0" lvl="0" indent="-447675" algn="l" rtl="0">
              <a:spcBef>
                <a:spcPts val="0"/>
              </a:spcBef>
              <a:spcAft>
                <a:spcPts val="0"/>
              </a:spcAft>
              <a:buClr>
                <a:srgbClr val="002673"/>
              </a:buClr>
              <a:buSzPts val="2800"/>
              <a:buFont typeface="Century Schoolbook"/>
              <a:buAutoNum type="alphaLcParenR"/>
            </a:pPr>
            <a:r>
              <a:rPr lang="en-US" sz="2800" dirty="0">
                <a:solidFill>
                  <a:srgbClr val="002673"/>
                </a:solidFill>
                <a:latin typeface="Times"/>
                <a:ea typeface="Times"/>
                <a:cs typeface="Times"/>
                <a:sym typeface="Times"/>
              </a:rPr>
              <a:t>paraphrasing </a:t>
            </a:r>
            <a:endParaRPr dirty="0"/>
          </a:p>
          <a:p>
            <a:pPr marL="714375" marR="0" lvl="0" indent="-447675" algn="l" rtl="0">
              <a:spcBef>
                <a:spcPts val="0"/>
              </a:spcBef>
              <a:spcAft>
                <a:spcPts val="0"/>
              </a:spcAft>
              <a:buClr>
                <a:srgbClr val="002673"/>
              </a:buClr>
              <a:buSzPts val="2800"/>
              <a:buFont typeface="Century Schoolbook"/>
              <a:buAutoNum type="alphaLcParenR"/>
            </a:pPr>
            <a:r>
              <a:rPr lang="en-US" sz="2800" dirty="0">
                <a:solidFill>
                  <a:srgbClr val="002673"/>
                </a:solidFill>
                <a:latin typeface="Times"/>
                <a:ea typeface="Times"/>
                <a:cs typeface="Times"/>
                <a:sym typeface="Times"/>
              </a:rPr>
              <a:t>direct quotation </a:t>
            </a:r>
            <a:endParaRPr dirty="0"/>
          </a:p>
        </p:txBody>
      </p:sp>
      <p:pic>
        <p:nvPicPr>
          <p:cNvPr id="8" name="Picture 7" descr="A close-up of a text&#10;&#10;Description automatically generated">
            <a:extLst>
              <a:ext uri="{FF2B5EF4-FFF2-40B4-BE49-F238E27FC236}">
                <a16:creationId xmlns:a16="http://schemas.microsoft.com/office/drawing/2014/main" id="{E12C56A4-52A4-6D60-6556-2B3801B0C315}"/>
              </a:ext>
            </a:extLst>
          </p:cNvPr>
          <p:cNvPicPr>
            <a:picLocks noChangeAspect="1"/>
          </p:cNvPicPr>
          <p:nvPr/>
        </p:nvPicPr>
        <p:blipFill>
          <a:blip r:embed="rId3"/>
          <a:stretch>
            <a:fillRect/>
          </a:stretch>
        </p:blipFill>
        <p:spPr>
          <a:xfrm>
            <a:off x="670408" y="2381322"/>
            <a:ext cx="11212673" cy="26322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3"/>
                                        </p:tgtEl>
                                        <p:attrNameLst>
                                          <p:attrName>style.visibility</p:attrName>
                                        </p:attrNameLst>
                                      </p:cBhvr>
                                      <p:to>
                                        <p:strVal val="visible"/>
                                      </p:to>
                                    </p:set>
                                    <p:animEffect transition="in" filter="fade">
                                      <p:cBhvr>
                                        <p:cTn id="7" dur="1000"/>
                                        <p:tgtEl>
                                          <p:spTgt spid="473"/>
                                        </p:tgtEl>
                                      </p:cBhvr>
                                    </p:animEffect>
                                    <p:anim calcmode="lin" valueType="num">
                                      <p:cBhvr>
                                        <p:cTn id="8" dur="1000" fill="hold"/>
                                        <p:tgtEl>
                                          <p:spTgt spid="473"/>
                                        </p:tgtEl>
                                        <p:attrNameLst>
                                          <p:attrName>ppt_x</p:attrName>
                                        </p:attrNameLst>
                                      </p:cBhvr>
                                      <p:tavLst>
                                        <p:tav tm="0">
                                          <p:val>
                                            <p:strVal val="#ppt_x"/>
                                          </p:val>
                                        </p:tav>
                                        <p:tav tm="100000">
                                          <p:val>
                                            <p:strVal val="#ppt_x"/>
                                          </p:val>
                                        </p:tav>
                                      </p:tavLst>
                                    </p:anim>
                                    <p:anim calcmode="lin" valueType="num">
                                      <p:cBhvr>
                                        <p:cTn id="9" dur="1000" fill="hold"/>
                                        <p:tgtEl>
                                          <p:spTgt spid="47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74">
                                            <p:txEl>
                                              <p:pRg st="0" end="0"/>
                                            </p:txEl>
                                          </p:spTgt>
                                        </p:tgtEl>
                                        <p:attrNameLst>
                                          <p:attrName>style.visibility</p:attrName>
                                        </p:attrNameLst>
                                      </p:cBhvr>
                                      <p:to>
                                        <p:strVal val="visible"/>
                                      </p:to>
                                    </p:set>
                                    <p:animEffect transition="in" filter="fade">
                                      <p:cBhvr>
                                        <p:cTn id="14" dur="1000"/>
                                        <p:tgtEl>
                                          <p:spTgt spid="474">
                                            <p:txEl>
                                              <p:pRg st="0" end="0"/>
                                            </p:txEl>
                                          </p:spTgt>
                                        </p:tgtEl>
                                      </p:cBhvr>
                                    </p:animEffect>
                                    <p:anim calcmode="lin" valueType="num">
                                      <p:cBhvr>
                                        <p:cTn id="15" dur="1000" fill="hold"/>
                                        <p:tgtEl>
                                          <p:spTgt spid="47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7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74">
                                            <p:txEl>
                                              <p:pRg st="1" end="1"/>
                                            </p:txEl>
                                          </p:spTgt>
                                        </p:tgtEl>
                                        <p:attrNameLst>
                                          <p:attrName>style.visibility</p:attrName>
                                        </p:attrNameLst>
                                      </p:cBhvr>
                                      <p:to>
                                        <p:strVal val="visible"/>
                                      </p:to>
                                    </p:set>
                                    <p:animEffect transition="in" filter="fade">
                                      <p:cBhvr>
                                        <p:cTn id="21" dur="1000"/>
                                        <p:tgtEl>
                                          <p:spTgt spid="474">
                                            <p:txEl>
                                              <p:pRg st="1" end="1"/>
                                            </p:txEl>
                                          </p:spTgt>
                                        </p:tgtEl>
                                      </p:cBhvr>
                                    </p:animEffect>
                                    <p:anim calcmode="lin" valueType="num">
                                      <p:cBhvr>
                                        <p:cTn id="22" dur="1000" fill="hold"/>
                                        <p:tgtEl>
                                          <p:spTgt spid="474">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7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76">
                                            <p:txEl>
                                              <p:pRg st="0" end="0"/>
                                            </p:txEl>
                                          </p:spTgt>
                                        </p:tgtEl>
                                        <p:attrNameLst>
                                          <p:attrName>style.visibility</p:attrName>
                                        </p:attrNameLst>
                                      </p:cBhvr>
                                      <p:to>
                                        <p:strVal val="visible"/>
                                      </p:to>
                                    </p:set>
                                    <p:animEffect transition="in" filter="fade">
                                      <p:cBhvr>
                                        <p:cTn id="35" dur="1000"/>
                                        <p:tgtEl>
                                          <p:spTgt spid="476">
                                            <p:txEl>
                                              <p:pRg st="0" end="0"/>
                                            </p:txEl>
                                          </p:spTgt>
                                        </p:tgtEl>
                                      </p:cBhvr>
                                    </p:animEffect>
                                    <p:anim calcmode="lin" valueType="num">
                                      <p:cBhvr>
                                        <p:cTn id="36" dur="1000" fill="hold"/>
                                        <p:tgtEl>
                                          <p:spTgt spid="476">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47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76">
                                            <p:txEl>
                                              <p:pRg st="1" end="1"/>
                                            </p:txEl>
                                          </p:spTgt>
                                        </p:tgtEl>
                                        <p:attrNameLst>
                                          <p:attrName>style.visibility</p:attrName>
                                        </p:attrNameLst>
                                      </p:cBhvr>
                                      <p:to>
                                        <p:strVal val="visible"/>
                                      </p:to>
                                    </p:set>
                                    <p:animEffect transition="in" filter="fade">
                                      <p:cBhvr>
                                        <p:cTn id="42" dur="1000"/>
                                        <p:tgtEl>
                                          <p:spTgt spid="476">
                                            <p:txEl>
                                              <p:pRg st="1" end="1"/>
                                            </p:txEl>
                                          </p:spTgt>
                                        </p:tgtEl>
                                      </p:cBhvr>
                                    </p:animEffect>
                                    <p:anim calcmode="lin" valueType="num">
                                      <p:cBhvr>
                                        <p:cTn id="43" dur="1000" fill="hold"/>
                                        <p:tgtEl>
                                          <p:spTgt spid="476">
                                            <p:txEl>
                                              <p:pRg st="1" end="1"/>
                                            </p:txEl>
                                          </p:spTgt>
                                        </p:tgtEl>
                                        <p:attrNameLst>
                                          <p:attrName>ppt_x</p:attrName>
                                        </p:attrNameLst>
                                      </p:cBhvr>
                                      <p:tavLst>
                                        <p:tav tm="0">
                                          <p:val>
                                            <p:strVal val="#ppt_x"/>
                                          </p:val>
                                        </p:tav>
                                        <p:tav tm="100000">
                                          <p:val>
                                            <p:strVal val="#ppt_x"/>
                                          </p:val>
                                        </p:tav>
                                      </p:tavLst>
                                    </p:anim>
                                    <p:anim calcmode="lin" valueType="num">
                                      <p:cBhvr>
                                        <p:cTn id="44" dur="1000" fill="hold"/>
                                        <p:tgtEl>
                                          <p:spTgt spid="47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76">
                                            <p:txEl>
                                              <p:pRg st="2" end="2"/>
                                            </p:txEl>
                                          </p:spTgt>
                                        </p:tgtEl>
                                        <p:attrNameLst>
                                          <p:attrName>style.visibility</p:attrName>
                                        </p:attrNameLst>
                                      </p:cBhvr>
                                      <p:to>
                                        <p:strVal val="visible"/>
                                      </p:to>
                                    </p:set>
                                    <p:animEffect transition="in" filter="fade">
                                      <p:cBhvr>
                                        <p:cTn id="49" dur="1000"/>
                                        <p:tgtEl>
                                          <p:spTgt spid="476">
                                            <p:txEl>
                                              <p:pRg st="2" end="2"/>
                                            </p:txEl>
                                          </p:spTgt>
                                        </p:tgtEl>
                                      </p:cBhvr>
                                    </p:animEffect>
                                    <p:anim calcmode="lin" valueType="num">
                                      <p:cBhvr>
                                        <p:cTn id="50" dur="1000" fill="hold"/>
                                        <p:tgtEl>
                                          <p:spTgt spid="476">
                                            <p:txEl>
                                              <p:pRg st="2" end="2"/>
                                            </p:txEl>
                                          </p:spTgt>
                                        </p:tgtEl>
                                        <p:attrNameLst>
                                          <p:attrName>ppt_x</p:attrName>
                                        </p:attrNameLst>
                                      </p:cBhvr>
                                      <p:tavLst>
                                        <p:tav tm="0">
                                          <p:val>
                                            <p:strVal val="#ppt_x"/>
                                          </p:val>
                                        </p:tav>
                                        <p:tav tm="100000">
                                          <p:val>
                                            <p:strVal val="#ppt_x"/>
                                          </p:val>
                                        </p:tav>
                                      </p:tavLst>
                                    </p:anim>
                                    <p:anim calcmode="lin" valueType="num">
                                      <p:cBhvr>
                                        <p:cTn id="51" dur="1000" fill="hold"/>
                                        <p:tgtEl>
                                          <p:spTgt spid="476">
                                            <p:txEl>
                                              <p:pRg st="2" end="2"/>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476">
                                            <p:txEl>
                                              <p:pRg st="3" end="3"/>
                                            </p:txEl>
                                          </p:spTgt>
                                        </p:tgtEl>
                                        <p:attrNameLst>
                                          <p:attrName>style.visibility</p:attrName>
                                        </p:attrNameLst>
                                      </p:cBhvr>
                                      <p:to>
                                        <p:strVal val="visible"/>
                                      </p:to>
                                    </p:set>
                                    <p:animEffect transition="in" filter="fade">
                                      <p:cBhvr>
                                        <p:cTn id="54" dur="1000"/>
                                        <p:tgtEl>
                                          <p:spTgt spid="476">
                                            <p:txEl>
                                              <p:pRg st="3" end="3"/>
                                            </p:txEl>
                                          </p:spTgt>
                                        </p:tgtEl>
                                      </p:cBhvr>
                                    </p:animEffect>
                                    <p:anim calcmode="lin" valueType="num">
                                      <p:cBhvr>
                                        <p:cTn id="55" dur="1000" fill="hold"/>
                                        <p:tgtEl>
                                          <p:spTgt spid="476">
                                            <p:txEl>
                                              <p:pRg st="3" end="3"/>
                                            </p:txEl>
                                          </p:spTgt>
                                        </p:tgtEl>
                                        <p:attrNameLst>
                                          <p:attrName>ppt_x</p:attrName>
                                        </p:attrNameLst>
                                      </p:cBhvr>
                                      <p:tavLst>
                                        <p:tav tm="0">
                                          <p:val>
                                            <p:strVal val="#ppt_x"/>
                                          </p:val>
                                        </p:tav>
                                        <p:tav tm="100000">
                                          <p:val>
                                            <p:strVal val="#ppt_x"/>
                                          </p:val>
                                        </p:tav>
                                      </p:tavLst>
                                    </p:anim>
                                    <p:anim calcmode="lin" valueType="num">
                                      <p:cBhvr>
                                        <p:cTn id="56" dur="1000" fill="hold"/>
                                        <p:tgtEl>
                                          <p:spTgt spid="476">
                                            <p:txEl>
                                              <p:pRg st="3" end="3"/>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76">
                                            <p:txEl>
                                              <p:pRg st="4" end="4"/>
                                            </p:txEl>
                                          </p:spTgt>
                                        </p:tgtEl>
                                        <p:attrNameLst>
                                          <p:attrName>style.visibility</p:attrName>
                                        </p:attrNameLst>
                                      </p:cBhvr>
                                      <p:to>
                                        <p:strVal val="visible"/>
                                      </p:to>
                                    </p:set>
                                    <p:animEffect transition="in" filter="fade">
                                      <p:cBhvr>
                                        <p:cTn id="59" dur="1000"/>
                                        <p:tgtEl>
                                          <p:spTgt spid="476">
                                            <p:txEl>
                                              <p:pRg st="4" end="4"/>
                                            </p:txEl>
                                          </p:spTgt>
                                        </p:tgtEl>
                                      </p:cBhvr>
                                    </p:animEffect>
                                    <p:anim calcmode="lin" valueType="num">
                                      <p:cBhvr>
                                        <p:cTn id="60" dur="1000" fill="hold"/>
                                        <p:tgtEl>
                                          <p:spTgt spid="476">
                                            <p:txEl>
                                              <p:pRg st="4" end="4"/>
                                            </p:txEl>
                                          </p:spTgt>
                                        </p:tgtEl>
                                        <p:attrNameLst>
                                          <p:attrName>ppt_x</p:attrName>
                                        </p:attrNameLst>
                                      </p:cBhvr>
                                      <p:tavLst>
                                        <p:tav tm="0">
                                          <p:val>
                                            <p:strVal val="#ppt_x"/>
                                          </p:val>
                                        </p:tav>
                                        <p:tav tm="100000">
                                          <p:val>
                                            <p:strVal val="#ppt_x"/>
                                          </p:val>
                                        </p:tav>
                                      </p:tavLst>
                                    </p:anim>
                                    <p:anim calcmode="lin" valueType="num">
                                      <p:cBhvr>
                                        <p:cTn id="61" dur="1000" fill="hold"/>
                                        <p:tgtEl>
                                          <p:spTgt spid="476">
                                            <p:txEl>
                                              <p:pRg st="4" end="4"/>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476">
                                            <p:txEl>
                                              <p:pRg st="5" end="5"/>
                                            </p:txEl>
                                          </p:spTgt>
                                        </p:tgtEl>
                                        <p:attrNameLst>
                                          <p:attrName>style.visibility</p:attrName>
                                        </p:attrNameLst>
                                      </p:cBhvr>
                                      <p:to>
                                        <p:strVal val="visible"/>
                                      </p:to>
                                    </p:set>
                                    <p:animEffect transition="in" filter="fade">
                                      <p:cBhvr>
                                        <p:cTn id="64" dur="1000"/>
                                        <p:tgtEl>
                                          <p:spTgt spid="476">
                                            <p:txEl>
                                              <p:pRg st="5" end="5"/>
                                            </p:txEl>
                                          </p:spTgt>
                                        </p:tgtEl>
                                      </p:cBhvr>
                                    </p:animEffect>
                                    <p:anim calcmode="lin" valueType="num">
                                      <p:cBhvr>
                                        <p:cTn id="65" dur="1000" fill="hold"/>
                                        <p:tgtEl>
                                          <p:spTgt spid="476">
                                            <p:txEl>
                                              <p:pRg st="5" end="5"/>
                                            </p:txEl>
                                          </p:spTgt>
                                        </p:tgtEl>
                                        <p:attrNameLst>
                                          <p:attrName>ppt_x</p:attrName>
                                        </p:attrNameLst>
                                      </p:cBhvr>
                                      <p:tavLst>
                                        <p:tav tm="0">
                                          <p:val>
                                            <p:strVal val="#ppt_x"/>
                                          </p:val>
                                        </p:tav>
                                        <p:tav tm="100000">
                                          <p:val>
                                            <p:strVal val="#ppt_x"/>
                                          </p:val>
                                        </p:tav>
                                      </p:tavLst>
                                    </p:anim>
                                    <p:anim calcmode="lin" valueType="num">
                                      <p:cBhvr>
                                        <p:cTn id="66" dur="1000" fill="hold"/>
                                        <p:tgtEl>
                                          <p:spTgt spid="47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 grpId="0"/>
      <p:bldP spid="474"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1"/>
          <p:cNvSpPr txBox="1">
            <a:spLocks noGrp="1"/>
          </p:cNvSpPr>
          <p:nvPr>
            <p:ph type="title"/>
          </p:nvPr>
        </p:nvSpPr>
        <p:spPr>
          <a:xfrm>
            <a:off x="812800" y="609600"/>
            <a:ext cx="10464800" cy="890588"/>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None/>
            </a:pPr>
            <a:r>
              <a:rPr lang="en-US" sz="4000" dirty="0"/>
              <a:t>3. Avoid unintentional plagiarism as you take notes</a:t>
            </a:r>
            <a:br>
              <a:rPr lang="en-US" dirty="0"/>
            </a:br>
            <a:endParaRPr dirty="0"/>
          </a:p>
        </p:txBody>
      </p:sp>
      <p:sp>
        <p:nvSpPr>
          <p:cNvPr id="482" name="Google Shape;482;p31"/>
          <p:cNvSpPr txBox="1">
            <a:spLocks noGrp="1"/>
          </p:cNvSpPr>
          <p:nvPr>
            <p:ph type="body" idx="1"/>
          </p:nvPr>
        </p:nvSpPr>
        <p:spPr>
          <a:xfrm>
            <a:off x="812800" y="1624013"/>
            <a:ext cx="10464800" cy="444341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20"/>
              <a:buFont typeface="Noto Sans Symbols"/>
              <a:buChar char="◆"/>
            </a:pPr>
            <a:r>
              <a:rPr lang="en-US" sz="2800" dirty="0">
                <a:solidFill>
                  <a:srgbClr val="002673"/>
                </a:solidFill>
                <a:latin typeface="Times"/>
                <a:ea typeface="Times"/>
                <a:cs typeface="Times"/>
                <a:sym typeface="Times"/>
              </a:rPr>
              <a:t>Be especially careful when using </a:t>
            </a:r>
            <a:r>
              <a:rPr lang="en-US" sz="2800" dirty="0">
                <a:solidFill>
                  <a:srgbClr val="FF0000"/>
                </a:solidFill>
                <a:latin typeface="Times"/>
                <a:ea typeface="Times"/>
                <a:cs typeface="Times"/>
                <a:sym typeface="Times"/>
              </a:rPr>
              <a:t>copy-and-paste</a:t>
            </a:r>
            <a:r>
              <a:rPr lang="en-US" sz="2800" dirty="0">
                <a:solidFill>
                  <a:srgbClr val="002673"/>
                </a:solidFill>
                <a:latin typeface="Times"/>
                <a:ea typeface="Times"/>
                <a:cs typeface="Times"/>
                <a:sym typeface="Times"/>
              </a:rPr>
              <a:t> functions in electronic files. </a:t>
            </a:r>
            <a:endParaRPr dirty="0"/>
          </a:p>
          <a:p>
            <a:pPr marL="342900" lvl="0" indent="-342900" algn="l" rtl="0">
              <a:spcBef>
                <a:spcPts val="560"/>
              </a:spcBef>
              <a:spcAft>
                <a:spcPts val="0"/>
              </a:spcAft>
              <a:buSzPts val="1820"/>
              <a:buFont typeface="Noto Sans Symbols"/>
              <a:buChar char="◆"/>
            </a:pPr>
            <a:r>
              <a:rPr lang="en-US" sz="2800" dirty="0">
                <a:solidFill>
                  <a:srgbClr val="002673"/>
                </a:solidFill>
                <a:latin typeface="Times"/>
                <a:ea typeface="Times"/>
                <a:cs typeface="Times"/>
                <a:sym typeface="Times"/>
              </a:rPr>
              <a:t>Be sure to keep track of </a:t>
            </a:r>
            <a:r>
              <a:rPr lang="en-US" sz="2800" dirty="0">
                <a:solidFill>
                  <a:srgbClr val="FF0000"/>
                </a:solidFill>
                <a:latin typeface="Times"/>
                <a:ea typeface="Times"/>
                <a:cs typeface="Times"/>
                <a:sym typeface="Times"/>
              </a:rPr>
              <a:t>the source materials </a:t>
            </a:r>
            <a:r>
              <a:rPr lang="en-US" sz="2800" dirty="0">
                <a:solidFill>
                  <a:srgbClr val="002673"/>
                </a:solidFill>
                <a:latin typeface="Times"/>
                <a:ea typeface="Times"/>
                <a:cs typeface="Times"/>
                <a:sym typeface="Times"/>
              </a:rPr>
              <a:t>and the </a:t>
            </a:r>
            <a:r>
              <a:rPr lang="en-US" sz="2800" dirty="0">
                <a:solidFill>
                  <a:srgbClr val="FF0000"/>
                </a:solidFill>
                <a:latin typeface="Times"/>
                <a:ea typeface="Times"/>
                <a:cs typeface="Times"/>
                <a:sym typeface="Times"/>
              </a:rPr>
              <a:t>exact page </a:t>
            </a:r>
            <a:r>
              <a:rPr lang="en-US" sz="2800" dirty="0">
                <a:solidFill>
                  <a:srgbClr val="002673"/>
                </a:solidFill>
                <a:latin typeface="Times"/>
                <a:ea typeface="Times"/>
                <a:cs typeface="Times"/>
                <a:sym typeface="Times"/>
              </a:rPr>
              <a:t>for all three types of notes; you will need the page numbers later if you use the information in your paper.</a:t>
            </a:r>
            <a:endParaRPr dirty="0"/>
          </a:p>
          <a:p>
            <a:pPr marL="342900" lvl="0" indent="-342900" algn="l" rtl="0">
              <a:spcBef>
                <a:spcPts val="560"/>
              </a:spcBef>
              <a:spcAft>
                <a:spcPts val="0"/>
              </a:spcAft>
              <a:buSzPts val="1820"/>
              <a:buFont typeface="Noto Sans Symbols"/>
              <a:buChar char="◆"/>
            </a:pPr>
            <a:r>
              <a:rPr lang="en-US" sz="2800" dirty="0">
                <a:latin typeface="Times"/>
                <a:ea typeface="Times"/>
                <a:cs typeface="Times"/>
                <a:sym typeface="Times"/>
              </a:rPr>
              <a:t>Finally, don’t forget to </a:t>
            </a:r>
            <a:r>
              <a:rPr lang="en-US" sz="2800" dirty="0">
                <a:solidFill>
                  <a:srgbClr val="FF0000"/>
                </a:solidFill>
                <a:latin typeface="Times"/>
                <a:ea typeface="Times"/>
                <a:cs typeface="Times"/>
                <a:sym typeface="Times"/>
              </a:rPr>
              <a:t>compare</a:t>
            </a:r>
            <a:r>
              <a:rPr lang="en-US" sz="2800" dirty="0">
                <a:latin typeface="Times"/>
                <a:ea typeface="Times"/>
                <a:cs typeface="Times"/>
                <a:sym typeface="Times"/>
              </a:rPr>
              <a:t> your use of a source in your paper with the actual source, not just with your notes.</a:t>
            </a:r>
            <a:endParaRPr dirty="0"/>
          </a:p>
          <a:p>
            <a:pPr marL="342900" lvl="0" indent="-243840" algn="l" rtl="0">
              <a:spcBef>
                <a:spcPts val="480"/>
              </a:spcBef>
              <a:spcAft>
                <a:spcPts val="0"/>
              </a:spcAft>
              <a:buSzPts val="1560"/>
              <a:buFont typeface="Noto Sans Symbols"/>
              <a:buNone/>
            </a:pPr>
            <a:endParaRPr dirty="0">
              <a:solidFill>
                <a:srgbClr val="002673"/>
              </a:solidFill>
              <a:latin typeface="Times"/>
              <a:ea typeface="Times"/>
              <a:cs typeface="Times"/>
              <a:sym typeface="Times"/>
            </a:endParaRPr>
          </a:p>
          <a:p>
            <a:pPr marL="342900" lvl="0" indent="-276860" algn="l" rtl="0">
              <a:spcBef>
                <a:spcPts val="320"/>
              </a:spcBef>
              <a:spcAft>
                <a:spcPts val="0"/>
              </a:spcAft>
              <a:buSzPts val="1040"/>
              <a:buFont typeface="Noto Sans Symbols"/>
              <a:buNone/>
            </a:pPr>
            <a:endParaRPr sz="1600" dirty="0">
              <a:solidFill>
                <a:srgbClr val="002673"/>
              </a:solidFill>
              <a:latin typeface="Times"/>
              <a:ea typeface="Times"/>
              <a:cs typeface="Times"/>
              <a:sym typeface="Times"/>
            </a:endParaRPr>
          </a:p>
        </p:txBody>
      </p:sp>
      <p:sp>
        <p:nvSpPr>
          <p:cNvPr id="483" name="Google Shape;483;p31"/>
          <p:cNvSpPr txBox="1">
            <a:spLocks noGrp="1"/>
          </p:cNvSpPr>
          <p:nvPr>
            <p:ph type="sldNum" idx="12"/>
          </p:nvPr>
        </p:nvSpPr>
        <p:spPr>
          <a:xfrm>
            <a:off x="8534400" y="6243638"/>
            <a:ext cx="2844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25</a:t>
            </a:fld>
            <a:endParaRPr sz="120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81"/>
                                        </p:tgtEl>
                                        <p:attrNameLst>
                                          <p:attrName>style.visibility</p:attrName>
                                        </p:attrNameLst>
                                      </p:cBhvr>
                                      <p:to>
                                        <p:strVal val="visible"/>
                                      </p:to>
                                    </p:set>
                                    <p:animEffect transition="in" filter="fade">
                                      <p:cBhvr>
                                        <p:cTn id="7" dur="1000"/>
                                        <p:tgtEl>
                                          <p:spTgt spid="481"/>
                                        </p:tgtEl>
                                      </p:cBhvr>
                                    </p:animEffect>
                                    <p:anim calcmode="lin" valueType="num">
                                      <p:cBhvr>
                                        <p:cTn id="8" dur="1000" fill="hold"/>
                                        <p:tgtEl>
                                          <p:spTgt spid="481"/>
                                        </p:tgtEl>
                                        <p:attrNameLst>
                                          <p:attrName>ppt_x</p:attrName>
                                        </p:attrNameLst>
                                      </p:cBhvr>
                                      <p:tavLst>
                                        <p:tav tm="0">
                                          <p:val>
                                            <p:strVal val="#ppt_x"/>
                                          </p:val>
                                        </p:tav>
                                        <p:tav tm="100000">
                                          <p:val>
                                            <p:strVal val="#ppt_x"/>
                                          </p:val>
                                        </p:tav>
                                      </p:tavLst>
                                    </p:anim>
                                    <p:anim calcmode="lin" valueType="num">
                                      <p:cBhvr>
                                        <p:cTn id="9" dur="1000" fill="hold"/>
                                        <p:tgtEl>
                                          <p:spTgt spid="48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82">
                                            <p:txEl>
                                              <p:pRg st="0" end="0"/>
                                            </p:txEl>
                                          </p:spTgt>
                                        </p:tgtEl>
                                        <p:attrNameLst>
                                          <p:attrName>style.visibility</p:attrName>
                                        </p:attrNameLst>
                                      </p:cBhvr>
                                      <p:to>
                                        <p:strVal val="visible"/>
                                      </p:to>
                                    </p:set>
                                    <p:animEffect transition="in" filter="fade">
                                      <p:cBhvr>
                                        <p:cTn id="14" dur="1000"/>
                                        <p:tgtEl>
                                          <p:spTgt spid="482">
                                            <p:txEl>
                                              <p:pRg st="0" end="0"/>
                                            </p:txEl>
                                          </p:spTgt>
                                        </p:tgtEl>
                                      </p:cBhvr>
                                    </p:animEffect>
                                    <p:anim calcmode="lin" valueType="num">
                                      <p:cBhvr>
                                        <p:cTn id="15" dur="1000" fill="hold"/>
                                        <p:tgtEl>
                                          <p:spTgt spid="48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8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82">
                                            <p:txEl>
                                              <p:pRg st="1" end="1"/>
                                            </p:txEl>
                                          </p:spTgt>
                                        </p:tgtEl>
                                        <p:attrNameLst>
                                          <p:attrName>style.visibility</p:attrName>
                                        </p:attrNameLst>
                                      </p:cBhvr>
                                      <p:to>
                                        <p:strVal val="visible"/>
                                      </p:to>
                                    </p:set>
                                    <p:animEffect transition="in" filter="fade">
                                      <p:cBhvr>
                                        <p:cTn id="21" dur="1000"/>
                                        <p:tgtEl>
                                          <p:spTgt spid="482">
                                            <p:txEl>
                                              <p:pRg st="1" end="1"/>
                                            </p:txEl>
                                          </p:spTgt>
                                        </p:tgtEl>
                                      </p:cBhvr>
                                    </p:animEffect>
                                    <p:anim calcmode="lin" valueType="num">
                                      <p:cBhvr>
                                        <p:cTn id="22" dur="1000" fill="hold"/>
                                        <p:tgtEl>
                                          <p:spTgt spid="48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8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82">
                                            <p:txEl>
                                              <p:pRg st="2" end="2"/>
                                            </p:txEl>
                                          </p:spTgt>
                                        </p:tgtEl>
                                        <p:attrNameLst>
                                          <p:attrName>style.visibility</p:attrName>
                                        </p:attrNameLst>
                                      </p:cBhvr>
                                      <p:to>
                                        <p:strVal val="visible"/>
                                      </p:to>
                                    </p:set>
                                    <p:animEffect transition="in" filter="fade">
                                      <p:cBhvr>
                                        <p:cTn id="28" dur="1000"/>
                                        <p:tgtEl>
                                          <p:spTgt spid="482">
                                            <p:txEl>
                                              <p:pRg st="2" end="2"/>
                                            </p:txEl>
                                          </p:spTgt>
                                        </p:tgtEl>
                                      </p:cBhvr>
                                    </p:animEffect>
                                    <p:anim calcmode="lin" valueType="num">
                                      <p:cBhvr>
                                        <p:cTn id="29" dur="1000" fill="hold"/>
                                        <p:tgtEl>
                                          <p:spTgt spid="48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48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 grpId="0"/>
      <p:bldP spid="48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6869D7-7A54-E877-5585-64DFB864A35C}"/>
              </a:ext>
            </a:extLst>
          </p:cNvPr>
          <p:cNvSpPr>
            <a:spLocks noGrp="1"/>
          </p:cNvSpPr>
          <p:nvPr>
            <p:ph type="title"/>
          </p:nvPr>
        </p:nvSpPr>
        <p:spPr/>
        <p:txBody>
          <a:bodyPr/>
          <a:lstStyle/>
          <a:p>
            <a:r>
              <a:rPr lang="en-GB" dirty="0"/>
              <a:t>Task 2</a:t>
            </a:r>
          </a:p>
        </p:txBody>
      </p:sp>
      <p:sp>
        <p:nvSpPr>
          <p:cNvPr id="6" name="Text Placeholder 5">
            <a:extLst>
              <a:ext uri="{FF2B5EF4-FFF2-40B4-BE49-F238E27FC236}">
                <a16:creationId xmlns:a16="http://schemas.microsoft.com/office/drawing/2014/main" id="{6AD5A152-7927-4DD9-D487-B4B2C0ECC59A}"/>
              </a:ext>
            </a:extLst>
          </p:cNvPr>
          <p:cNvSpPr>
            <a:spLocks noGrp="1"/>
          </p:cNvSpPr>
          <p:nvPr>
            <p:ph type="body" idx="1"/>
          </p:nvPr>
        </p:nvSpPr>
        <p:spPr>
          <a:xfrm>
            <a:off x="689970" y="1423016"/>
            <a:ext cx="10464800" cy="1805034"/>
          </a:xfrm>
        </p:spPr>
        <p:txBody>
          <a:bodyPr/>
          <a:lstStyle/>
          <a:p>
            <a:r>
              <a:rPr lang="en-US" sz="3200" dirty="0"/>
              <a:t>Take 8 minutes to research your selected topic using different methods and find at least </a:t>
            </a:r>
            <a:r>
              <a:rPr lang="en-US" sz="3200" b="1" u="sng" dirty="0"/>
              <a:t>three</a:t>
            </a:r>
            <a:r>
              <a:rPr lang="en-US" sz="3200" dirty="0"/>
              <a:t> high-quality sources that are pertinent to your topic. </a:t>
            </a:r>
          </a:p>
          <a:p>
            <a:endParaRPr lang="en-US" sz="2800" dirty="0"/>
          </a:p>
          <a:p>
            <a:endParaRPr lang="en-US" sz="2400" dirty="0"/>
          </a:p>
          <a:p>
            <a:endParaRPr lang="en-US" dirty="0"/>
          </a:p>
          <a:p>
            <a:endParaRPr lang="en-US" sz="2400" dirty="0"/>
          </a:p>
          <a:p>
            <a:pPr marL="129540" indent="0">
              <a:buNone/>
            </a:pPr>
            <a:endParaRPr lang="en-GB" dirty="0"/>
          </a:p>
        </p:txBody>
      </p:sp>
      <p:sp>
        <p:nvSpPr>
          <p:cNvPr id="4" name="Slide Number Placeholder 3">
            <a:extLst>
              <a:ext uri="{FF2B5EF4-FFF2-40B4-BE49-F238E27FC236}">
                <a16:creationId xmlns:a16="http://schemas.microsoft.com/office/drawing/2014/main" id="{2A6A882F-03BF-DEC0-B620-AEACB69EE1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pic>
        <p:nvPicPr>
          <p:cNvPr id="2056" name="Picture 8" descr="Free Vector | Interesting chemistry facts online searching. self education,  exam preparing, internet surfing. man and woman characters browsing  scientific website.">
            <a:extLst>
              <a:ext uri="{FF2B5EF4-FFF2-40B4-BE49-F238E27FC236}">
                <a16:creationId xmlns:a16="http://schemas.microsoft.com/office/drawing/2014/main" id="{52942CB3-5618-7E3F-3EAA-33984A3A19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0227" y="2691144"/>
            <a:ext cx="3349009" cy="334900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F9CB8C7-3706-0547-E859-C09E5666C9D4}"/>
              </a:ext>
            </a:extLst>
          </p:cNvPr>
          <p:cNvSpPr txBox="1"/>
          <p:nvPr/>
        </p:nvSpPr>
        <p:spPr>
          <a:xfrm>
            <a:off x="1132764" y="3805698"/>
            <a:ext cx="5958700" cy="1292662"/>
          </a:xfrm>
          <a:prstGeom prst="rect">
            <a:avLst/>
          </a:prstGeom>
          <a:solidFill>
            <a:schemeClr val="accent3">
              <a:lumMod val="95000"/>
            </a:schemeClr>
          </a:solidFill>
        </p:spPr>
        <p:txBody>
          <a:bodyPr wrap="square" rtlCol="0">
            <a:spAutoFit/>
          </a:bodyPr>
          <a:lstStyle/>
          <a:p>
            <a:r>
              <a:rPr lang="en-US" sz="3200" b="1" dirty="0">
                <a:solidFill>
                  <a:schemeClr val="bg2"/>
                </a:solidFill>
                <a:latin typeface="Times" panose="02020603050405020304" pitchFamily="18" charset="0"/>
                <a:cs typeface="Times" panose="02020603050405020304" pitchFamily="18" charset="0"/>
              </a:rPr>
              <a:t>Note: You may refine your topic while researching it</a:t>
            </a:r>
            <a:r>
              <a:rPr lang="en-US" b="1" dirty="0">
                <a:solidFill>
                  <a:schemeClr val="bg2"/>
                </a:solidFill>
              </a:rPr>
              <a:t>. </a:t>
            </a:r>
            <a:endParaRPr lang="en-US" dirty="0">
              <a:solidFill>
                <a:schemeClr val="bg2"/>
              </a:solidFill>
            </a:endParaRPr>
          </a:p>
          <a:p>
            <a:endParaRPr lang="en-GB" dirty="0"/>
          </a:p>
        </p:txBody>
      </p:sp>
    </p:spTree>
    <p:extLst>
      <p:ext uri="{BB962C8B-B14F-4D97-AF65-F5344CB8AC3E}">
        <p14:creationId xmlns:p14="http://schemas.microsoft.com/office/powerpoint/2010/main" val="951198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32"/>
          <p:cNvSpPr txBox="1">
            <a:spLocks noGrp="1"/>
          </p:cNvSpPr>
          <p:nvPr>
            <p:ph type="title"/>
          </p:nvPr>
        </p:nvSpPr>
        <p:spPr>
          <a:xfrm>
            <a:off x="812800" y="609600"/>
            <a:ext cx="10464800" cy="8905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References</a:t>
            </a:r>
            <a:endParaRPr/>
          </a:p>
        </p:txBody>
      </p:sp>
      <p:sp>
        <p:nvSpPr>
          <p:cNvPr id="489" name="Google Shape;489;p32"/>
          <p:cNvSpPr txBox="1">
            <a:spLocks noGrp="1"/>
          </p:cNvSpPr>
          <p:nvPr>
            <p:ph type="body" idx="1"/>
          </p:nvPr>
        </p:nvSpPr>
        <p:spPr>
          <a:xfrm>
            <a:off x="812800" y="1624013"/>
            <a:ext cx="10464800" cy="4443412"/>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SzPts val="1560"/>
              <a:buFont typeface="Noto Sans Symbols"/>
              <a:buNone/>
            </a:pPr>
            <a:r>
              <a:rPr lang="en-US" dirty="0"/>
              <a:t>Hacker, D., &amp; Sommers, N. (2013). </a:t>
            </a:r>
            <a:r>
              <a:rPr lang="en-US" i="1" dirty="0"/>
              <a:t>The Bedford Handbook </a:t>
            </a:r>
            <a:r>
              <a:rPr lang="en-US" dirty="0"/>
              <a:t>(9th ed.). </a:t>
            </a:r>
            <a:r>
              <a:rPr lang="en-US" dirty="0">
                <a:latin typeface="Times"/>
                <a:ea typeface="Times"/>
                <a:cs typeface="Times"/>
                <a:sym typeface="Times"/>
              </a:rPr>
              <a:t>Bedford/St. </a:t>
            </a:r>
            <a:endParaRPr dirty="0"/>
          </a:p>
          <a:p>
            <a:pPr marL="0" lvl="0" indent="0" algn="l" rtl="0">
              <a:lnSpc>
                <a:spcPct val="150000"/>
              </a:lnSpc>
              <a:spcBef>
                <a:spcPts val="0"/>
              </a:spcBef>
              <a:spcAft>
                <a:spcPts val="0"/>
              </a:spcAft>
              <a:buSzPts val="1560"/>
              <a:buFont typeface="Noto Sans Symbols"/>
              <a:buNone/>
            </a:pPr>
            <a:r>
              <a:rPr lang="en-US" dirty="0">
                <a:latin typeface="Times"/>
                <a:ea typeface="Times"/>
                <a:cs typeface="Times"/>
                <a:sym typeface="Times"/>
              </a:rPr>
              <a:t>        Martin’s.</a:t>
            </a:r>
            <a:endParaRPr dirty="0"/>
          </a:p>
          <a:p>
            <a:pPr marL="0" lvl="0" indent="0" algn="l" rtl="0">
              <a:lnSpc>
                <a:spcPct val="150000"/>
              </a:lnSpc>
              <a:spcBef>
                <a:spcPts val="0"/>
              </a:spcBef>
              <a:spcAft>
                <a:spcPts val="0"/>
              </a:spcAft>
              <a:buSzPts val="1560"/>
              <a:buFont typeface="Noto Sans Symbols"/>
              <a:buNone/>
            </a:pPr>
            <a:r>
              <a:rPr lang="en-US" dirty="0"/>
              <a:t>Hacker, D., &amp; Sommers, N. (2017). </a:t>
            </a:r>
            <a:r>
              <a:rPr lang="en-US" i="1" dirty="0"/>
              <a:t>The Bedford Handbook </a:t>
            </a:r>
            <a:r>
              <a:rPr lang="en-US" dirty="0"/>
              <a:t>(10th ed.). </a:t>
            </a:r>
            <a:r>
              <a:rPr lang="en-US" dirty="0">
                <a:latin typeface="Times"/>
                <a:ea typeface="Times"/>
                <a:cs typeface="Times"/>
                <a:sym typeface="Times"/>
              </a:rPr>
              <a:t>Bedford/St. </a:t>
            </a:r>
            <a:endParaRPr dirty="0"/>
          </a:p>
          <a:p>
            <a:pPr marL="0" lvl="0" indent="0" algn="l" rtl="0">
              <a:lnSpc>
                <a:spcPct val="150000"/>
              </a:lnSpc>
              <a:spcBef>
                <a:spcPts val="0"/>
              </a:spcBef>
              <a:spcAft>
                <a:spcPts val="0"/>
              </a:spcAft>
              <a:buSzPts val="1560"/>
              <a:buFont typeface="Noto Sans Symbols"/>
              <a:buNone/>
            </a:pPr>
            <a:r>
              <a:rPr lang="en-US" dirty="0">
                <a:latin typeface="Times"/>
                <a:ea typeface="Times"/>
                <a:cs typeface="Times"/>
                <a:sym typeface="Times"/>
              </a:rPr>
              <a:t>        Martin’s.</a:t>
            </a:r>
          </a:p>
          <a:p>
            <a:pPr marL="0" lvl="0" indent="0" algn="l" rtl="0">
              <a:lnSpc>
                <a:spcPct val="150000"/>
              </a:lnSpc>
              <a:spcBef>
                <a:spcPts val="0"/>
              </a:spcBef>
              <a:spcAft>
                <a:spcPts val="0"/>
              </a:spcAft>
              <a:buSzPts val="1560"/>
              <a:buFont typeface="Noto Sans Symbols"/>
              <a:buNone/>
            </a:pPr>
            <a:endParaRPr dirty="0"/>
          </a:p>
          <a:p>
            <a:pPr marL="0" lvl="0" indent="0" algn="l" rtl="0">
              <a:lnSpc>
                <a:spcPct val="150000"/>
              </a:lnSpc>
              <a:spcBef>
                <a:spcPts val="0"/>
              </a:spcBef>
              <a:spcAft>
                <a:spcPts val="0"/>
              </a:spcAft>
              <a:buSzPts val="1560"/>
              <a:buFont typeface="Noto Sans Symbols"/>
              <a:buNone/>
            </a:pPr>
            <a:endParaRPr dirty="0">
              <a:latin typeface="Times"/>
              <a:ea typeface="Times"/>
              <a:cs typeface="Times"/>
              <a:sym typeface="Times"/>
            </a:endParaRPr>
          </a:p>
        </p:txBody>
      </p:sp>
      <p:sp>
        <p:nvSpPr>
          <p:cNvPr id="490" name="Google Shape;490;p32"/>
          <p:cNvSpPr txBox="1">
            <a:spLocks noGrp="1"/>
          </p:cNvSpPr>
          <p:nvPr>
            <p:ph type="sldNum" idx="12"/>
          </p:nvPr>
        </p:nvSpPr>
        <p:spPr>
          <a:xfrm>
            <a:off x="8534400" y="6243638"/>
            <a:ext cx="2844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27</a:t>
            </a:fld>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2148C-B691-A999-DC3D-2C6BFE3B8471}"/>
              </a:ext>
            </a:extLst>
          </p:cNvPr>
          <p:cNvSpPr>
            <a:spLocks noGrp="1"/>
          </p:cNvSpPr>
          <p:nvPr>
            <p:ph type="title"/>
          </p:nvPr>
        </p:nvSpPr>
        <p:spPr/>
        <p:txBody>
          <a:bodyPr/>
          <a:lstStyle/>
          <a:p>
            <a:r>
              <a:rPr lang="en-US" dirty="0"/>
              <a:t>T</a:t>
            </a:r>
            <a:r>
              <a:rPr lang="en-US" altLang="zh-CN" dirty="0"/>
              <a:t>ask 1 Topic evaluation </a:t>
            </a:r>
            <a:endParaRPr lang="en-GB" dirty="0"/>
          </a:p>
        </p:txBody>
      </p:sp>
      <p:sp>
        <p:nvSpPr>
          <p:cNvPr id="6" name="Text Placeholder 5">
            <a:extLst>
              <a:ext uri="{FF2B5EF4-FFF2-40B4-BE49-F238E27FC236}">
                <a16:creationId xmlns:a16="http://schemas.microsoft.com/office/drawing/2014/main" id="{B95B02DF-47EE-7442-A54B-B599F2146ACE}"/>
              </a:ext>
            </a:extLst>
          </p:cNvPr>
          <p:cNvSpPr>
            <a:spLocks noGrp="1"/>
          </p:cNvSpPr>
          <p:nvPr>
            <p:ph type="body" idx="1"/>
          </p:nvPr>
        </p:nvSpPr>
        <p:spPr/>
        <p:txBody>
          <a:bodyPr/>
          <a:lstStyle/>
          <a:p>
            <a:r>
              <a:rPr lang="en-GB" sz="3200" dirty="0"/>
              <a:t>Please read the topics on your worksheet and identify the potential issues in these topics.</a:t>
            </a:r>
          </a:p>
          <a:p>
            <a:r>
              <a:rPr lang="en-GB" sz="3200" dirty="0"/>
              <a:t>All the topics in one group have a shared issue.</a:t>
            </a:r>
          </a:p>
        </p:txBody>
      </p:sp>
      <p:sp>
        <p:nvSpPr>
          <p:cNvPr id="4" name="Slide Number Placeholder 3">
            <a:extLst>
              <a:ext uri="{FF2B5EF4-FFF2-40B4-BE49-F238E27FC236}">
                <a16:creationId xmlns:a16="http://schemas.microsoft.com/office/drawing/2014/main" id="{BBAA991B-A47C-A566-85AD-D13D983685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1060979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3">
          <a:extLst>
            <a:ext uri="{FF2B5EF4-FFF2-40B4-BE49-F238E27FC236}">
              <a16:creationId xmlns:a16="http://schemas.microsoft.com/office/drawing/2014/main" id="{2730142A-5FC4-0BE6-1A30-3909693F2369}"/>
            </a:ext>
          </a:extLst>
        </p:cNvPr>
        <p:cNvGrpSpPr/>
        <p:nvPr/>
      </p:nvGrpSpPr>
      <p:grpSpPr>
        <a:xfrm>
          <a:off x="0" y="0"/>
          <a:ext cx="0" cy="0"/>
          <a:chOff x="0" y="0"/>
          <a:chExt cx="0" cy="0"/>
        </a:xfrm>
      </p:grpSpPr>
      <p:sp>
        <p:nvSpPr>
          <p:cNvPr id="264" name="Google Shape;264;p5">
            <a:extLst>
              <a:ext uri="{FF2B5EF4-FFF2-40B4-BE49-F238E27FC236}">
                <a16:creationId xmlns:a16="http://schemas.microsoft.com/office/drawing/2014/main" id="{58C98A02-181D-AF30-5BB3-0455F4A33CDE}"/>
              </a:ext>
            </a:extLst>
          </p:cNvPr>
          <p:cNvSpPr/>
          <p:nvPr/>
        </p:nvSpPr>
        <p:spPr>
          <a:xfrm>
            <a:off x="1128683" y="4146160"/>
            <a:ext cx="8828117" cy="88406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342900" marR="0" lvl="0" indent="-260350" algn="ctr" rtl="0">
              <a:lnSpc>
                <a:spcPct val="200000"/>
              </a:lnSpc>
              <a:spcBef>
                <a:spcPts val="0"/>
              </a:spcBef>
              <a:spcAft>
                <a:spcPts val="0"/>
              </a:spcAft>
              <a:buClr>
                <a:schemeClr val="accent1"/>
              </a:buClr>
              <a:buSzPts val="1300"/>
              <a:buFont typeface="Noto Sans Symbols"/>
              <a:buNone/>
            </a:pPr>
            <a:endParaRPr sz="2000" b="0" i="0" u="none" strike="noStrike" cap="none">
              <a:latin typeface="Palatino Linotype"/>
              <a:ea typeface="Palatino Linotype"/>
              <a:cs typeface="Palatino Linotype"/>
              <a:sym typeface="Palatino Linotype"/>
            </a:endParaRPr>
          </a:p>
        </p:txBody>
      </p:sp>
      <p:sp>
        <p:nvSpPr>
          <p:cNvPr id="265" name="Google Shape;265;p5">
            <a:extLst>
              <a:ext uri="{FF2B5EF4-FFF2-40B4-BE49-F238E27FC236}">
                <a16:creationId xmlns:a16="http://schemas.microsoft.com/office/drawing/2014/main" id="{6CB605D7-8F31-0736-43A6-23F99D8989D6}"/>
              </a:ext>
            </a:extLst>
          </p:cNvPr>
          <p:cNvSpPr txBox="1">
            <a:spLocks noGrp="1"/>
          </p:cNvSpPr>
          <p:nvPr>
            <p:ph type="title"/>
          </p:nvPr>
        </p:nvSpPr>
        <p:spPr>
          <a:xfrm>
            <a:off x="812800" y="609600"/>
            <a:ext cx="10464800" cy="8905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3600" dirty="0"/>
              <a:t>Today’s agenda</a:t>
            </a:r>
            <a:endParaRPr dirty="0"/>
          </a:p>
        </p:txBody>
      </p:sp>
      <p:sp>
        <p:nvSpPr>
          <p:cNvPr id="266" name="Google Shape;266;p5">
            <a:extLst>
              <a:ext uri="{FF2B5EF4-FFF2-40B4-BE49-F238E27FC236}">
                <a16:creationId xmlns:a16="http://schemas.microsoft.com/office/drawing/2014/main" id="{237D0D2A-2DD3-1710-262C-9D8777C93721}"/>
              </a:ext>
            </a:extLst>
          </p:cNvPr>
          <p:cNvSpPr txBox="1">
            <a:spLocks noGrp="1"/>
          </p:cNvSpPr>
          <p:nvPr>
            <p:ph type="body" idx="1"/>
          </p:nvPr>
        </p:nvSpPr>
        <p:spPr>
          <a:xfrm>
            <a:off x="812800" y="1624013"/>
            <a:ext cx="10464800" cy="4443412"/>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SzPts val="2340"/>
              <a:buChar char="◆"/>
            </a:pPr>
            <a:r>
              <a:rPr lang="en-US" sz="3600" dirty="0"/>
              <a:t>Initial steps to essay writing</a:t>
            </a:r>
            <a:endParaRPr dirty="0"/>
          </a:p>
          <a:p>
            <a:pPr marL="858837" lvl="1" indent="-514350" algn="l" rtl="0">
              <a:lnSpc>
                <a:spcPct val="150000"/>
              </a:lnSpc>
              <a:spcBef>
                <a:spcPts val="640"/>
              </a:spcBef>
              <a:spcAft>
                <a:spcPts val="0"/>
              </a:spcAft>
              <a:buClr>
                <a:srgbClr val="002672"/>
              </a:buClr>
              <a:buSzPts val="2560"/>
              <a:buFont typeface="Century Schoolbook"/>
              <a:buAutoNum type="arabicPeriod"/>
            </a:pPr>
            <a:r>
              <a:rPr lang="en-US" sz="3200" dirty="0"/>
              <a:t>Identifying an essay topic/a phenomenon</a:t>
            </a:r>
            <a:endParaRPr dirty="0"/>
          </a:p>
          <a:p>
            <a:pPr marL="858837" lvl="1" indent="-514350" algn="l" rtl="0">
              <a:lnSpc>
                <a:spcPct val="150000"/>
              </a:lnSpc>
              <a:spcBef>
                <a:spcPts val="640"/>
              </a:spcBef>
              <a:spcAft>
                <a:spcPts val="0"/>
              </a:spcAft>
              <a:buClr>
                <a:srgbClr val="002672"/>
              </a:buClr>
              <a:buSzPts val="2560"/>
              <a:buFont typeface="Century Schoolbook"/>
              <a:buAutoNum type="arabicPeriod"/>
            </a:pPr>
            <a:r>
              <a:rPr lang="en-US" sz="3200" dirty="0"/>
              <a:t>Narrowing down the topic to a focused question</a:t>
            </a:r>
            <a:endParaRPr dirty="0"/>
          </a:p>
          <a:p>
            <a:pPr marL="858837" lvl="1" indent="-514350" algn="l" rtl="0">
              <a:lnSpc>
                <a:spcPct val="150000"/>
              </a:lnSpc>
              <a:spcBef>
                <a:spcPts val="640"/>
              </a:spcBef>
              <a:spcAft>
                <a:spcPts val="0"/>
              </a:spcAft>
              <a:buClr>
                <a:srgbClr val="002672"/>
              </a:buClr>
              <a:buSzPts val="2560"/>
              <a:buFont typeface="Century Schoolbook"/>
              <a:buAutoNum type="arabicPeriod"/>
            </a:pPr>
            <a:r>
              <a:rPr lang="en-US" sz="3200" dirty="0"/>
              <a:t>Researching the selected topic</a:t>
            </a:r>
            <a:endParaRPr dirty="0"/>
          </a:p>
          <a:p>
            <a:pPr marL="858837" lvl="1" indent="-372110" algn="l" rtl="0">
              <a:spcBef>
                <a:spcPts val="560"/>
              </a:spcBef>
              <a:spcAft>
                <a:spcPts val="0"/>
              </a:spcAft>
              <a:buClr>
                <a:srgbClr val="002672"/>
              </a:buClr>
              <a:buSzPts val="2240"/>
              <a:buFont typeface="Century Schoolbook"/>
              <a:buNone/>
            </a:pPr>
            <a:endParaRPr sz="2800" dirty="0"/>
          </a:p>
        </p:txBody>
      </p:sp>
      <p:sp>
        <p:nvSpPr>
          <p:cNvPr id="267" name="Google Shape;267;p5">
            <a:extLst>
              <a:ext uri="{FF2B5EF4-FFF2-40B4-BE49-F238E27FC236}">
                <a16:creationId xmlns:a16="http://schemas.microsoft.com/office/drawing/2014/main" id="{F4ECC60D-7D71-DBF5-CAB7-A30E0FCE35A9}"/>
              </a:ext>
            </a:extLst>
          </p:cNvPr>
          <p:cNvSpPr txBox="1">
            <a:spLocks noGrp="1"/>
          </p:cNvSpPr>
          <p:nvPr>
            <p:ph type="sldNum" idx="12"/>
          </p:nvPr>
        </p:nvSpPr>
        <p:spPr>
          <a:xfrm>
            <a:off x="8534400" y="6243638"/>
            <a:ext cx="2844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rgbClr val="000000"/>
                </a:solidFill>
                <a:latin typeface="Times New Roman"/>
                <a:ea typeface="Times New Roman"/>
                <a:cs typeface="Times New Roman"/>
                <a:sym typeface="Times New Roman"/>
              </a:rPr>
              <a:t>4</a:t>
            </a:fld>
            <a:endParaRPr sz="1200">
              <a:solidFill>
                <a:srgbClr val="000000"/>
              </a:solidFill>
              <a:latin typeface="Times New Roman"/>
              <a:ea typeface="Times New Roman"/>
              <a:cs typeface="Times New Roman"/>
              <a:sym typeface="Times New Roman"/>
            </a:endParaRPr>
          </a:p>
        </p:txBody>
      </p:sp>
      <p:sp>
        <p:nvSpPr>
          <p:cNvPr id="268" name="Google Shape;268;p5">
            <a:extLst>
              <a:ext uri="{FF2B5EF4-FFF2-40B4-BE49-F238E27FC236}">
                <a16:creationId xmlns:a16="http://schemas.microsoft.com/office/drawing/2014/main" id="{571947DC-2791-D8EC-0FD9-DE13E70D6149}"/>
              </a:ext>
            </a:extLst>
          </p:cNvPr>
          <p:cNvSpPr/>
          <p:nvPr/>
        </p:nvSpPr>
        <p:spPr>
          <a:xfrm>
            <a:off x="1180407" y="2693324"/>
            <a:ext cx="99753" cy="415636"/>
          </a:xfrm>
          <a:prstGeom prst="rect">
            <a:avLst/>
          </a:prstGeom>
          <a:noFill/>
          <a:ln>
            <a:noFill/>
          </a:ln>
        </p:spPr>
        <p:txBody>
          <a:bodyPr spcFirstLastPara="1" wrap="square" lIns="91425" tIns="45700" rIns="91425" bIns="45700" anchor="t" anchorCtr="0">
            <a:noAutofit/>
          </a:bodyPr>
          <a:lstStyle/>
          <a:p>
            <a:pPr marL="342900" marR="0" lvl="0" indent="-260350" algn="ctr" rtl="0">
              <a:lnSpc>
                <a:spcPct val="200000"/>
              </a:lnSpc>
              <a:spcBef>
                <a:spcPts val="0"/>
              </a:spcBef>
              <a:spcAft>
                <a:spcPts val="0"/>
              </a:spcAft>
              <a:buClr>
                <a:schemeClr val="accent1"/>
              </a:buClr>
              <a:buSzPts val="1300"/>
              <a:buFont typeface="Noto Sans Symbols"/>
              <a:buNone/>
            </a:pPr>
            <a:endParaRPr sz="2000" b="0" i="0" u="none" strike="noStrike" cap="none">
              <a:solidFill>
                <a:srgbClr val="006699"/>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6376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5"/>
                                        </p:tgtEl>
                                        <p:attrNameLst>
                                          <p:attrName>style.visibility</p:attrName>
                                        </p:attrNameLst>
                                      </p:cBhvr>
                                      <p:to>
                                        <p:strVal val="visible"/>
                                      </p:to>
                                    </p:set>
                                    <p:animEffect transition="in" filter="fade">
                                      <p:cBhvr>
                                        <p:cTn id="7" dur="1000"/>
                                        <p:tgtEl>
                                          <p:spTgt spid="265"/>
                                        </p:tgtEl>
                                      </p:cBhvr>
                                    </p:animEffect>
                                    <p:anim calcmode="lin" valueType="num">
                                      <p:cBhvr>
                                        <p:cTn id="8" dur="1000" fill="hold"/>
                                        <p:tgtEl>
                                          <p:spTgt spid="265"/>
                                        </p:tgtEl>
                                        <p:attrNameLst>
                                          <p:attrName>ppt_x</p:attrName>
                                        </p:attrNameLst>
                                      </p:cBhvr>
                                      <p:tavLst>
                                        <p:tav tm="0">
                                          <p:val>
                                            <p:strVal val="#ppt_x"/>
                                          </p:val>
                                        </p:tav>
                                        <p:tav tm="100000">
                                          <p:val>
                                            <p:strVal val="#ppt_x"/>
                                          </p:val>
                                        </p:tav>
                                      </p:tavLst>
                                    </p:anim>
                                    <p:anim calcmode="lin" valueType="num">
                                      <p:cBhvr>
                                        <p:cTn id="9" dur="1000" fill="hold"/>
                                        <p:tgtEl>
                                          <p:spTgt spid="26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66">
                                            <p:txEl>
                                              <p:pRg st="0" end="0"/>
                                            </p:txEl>
                                          </p:spTgt>
                                        </p:tgtEl>
                                        <p:attrNameLst>
                                          <p:attrName>style.visibility</p:attrName>
                                        </p:attrNameLst>
                                      </p:cBhvr>
                                      <p:to>
                                        <p:strVal val="visible"/>
                                      </p:to>
                                    </p:set>
                                    <p:animEffect transition="in" filter="fade">
                                      <p:cBhvr>
                                        <p:cTn id="14" dur="1000"/>
                                        <p:tgtEl>
                                          <p:spTgt spid="266">
                                            <p:txEl>
                                              <p:pRg st="0" end="0"/>
                                            </p:txEl>
                                          </p:spTgt>
                                        </p:tgtEl>
                                      </p:cBhvr>
                                    </p:animEffect>
                                    <p:anim calcmode="lin" valueType="num">
                                      <p:cBhvr>
                                        <p:cTn id="15" dur="1000" fill="hold"/>
                                        <p:tgtEl>
                                          <p:spTgt spid="26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66">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66">
                                            <p:txEl>
                                              <p:pRg st="1" end="1"/>
                                            </p:txEl>
                                          </p:spTgt>
                                        </p:tgtEl>
                                        <p:attrNameLst>
                                          <p:attrName>style.visibility</p:attrName>
                                        </p:attrNameLst>
                                      </p:cBhvr>
                                      <p:to>
                                        <p:strVal val="visible"/>
                                      </p:to>
                                    </p:set>
                                    <p:animEffect transition="in" filter="fade">
                                      <p:cBhvr>
                                        <p:cTn id="19" dur="1000"/>
                                        <p:tgtEl>
                                          <p:spTgt spid="266">
                                            <p:txEl>
                                              <p:pRg st="1" end="1"/>
                                            </p:txEl>
                                          </p:spTgt>
                                        </p:tgtEl>
                                      </p:cBhvr>
                                    </p:animEffect>
                                    <p:anim calcmode="lin" valueType="num">
                                      <p:cBhvr>
                                        <p:cTn id="20" dur="1000" fill="hold"/>
                                        <p:tgtEl>
                                          <p:spTgt spid="26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66">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66">
                                            <p:txEl>
                                              <p:pRg st="2" end="2"/>
                                            </p:txEl>
                                          </p:spTgt>
                                        </p:tgtEl>
                                        <p:attrNameLst>
                                          <p:attrName>style.visibility</p:attrName>
                                        </p:attrNameLst>
                                      </p:cBhvr>
                                      <p:to>
                                        <p:strVal val="visible"/>
                                      </p:to>
                                    </p:set>
                                    <p:animEffect transition="in" filter="fade">
                                      <p:cBhvr>
                                        <p:cTn id="24" dur="1000"/>
                                        <p:tgtEl>
                                          <p:spTgt spid="266">
                                            <p:txEl>
                                              <p:pRg st="2" end="2"/>
                                            </p:txEl>
                                          </p:spTgt>
                                        </p:tgtEl>
                                      </p:cBhvr>
                                    </p:animEffect>
                                    <p:anim calcmode="lin" valueType="num">
                                      <p:cBhvr>
                                        <p:cTn id="25" dur="1000" fill="hold"/>
                                        <p:tgtEl>
                                          <p:spTgt spid="266">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266">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66">
                                            <p:txEl>
                                              <p:pRg st="3" end="3"/>
                                            </p:txEl>
                                          </p:spTgt>
                                        </p:tgtEl>
                                        <p:attrNameLst>
                                          <p:attrName>style.visibility</p:attrName>
                                        </p:attrNameLst>
                                      </p:cBhvr>
                                      <p:to>
                                        <p:strVal val="visible"/>
                                      </p:to>
                                    </p:set>
                                    <p:animEffect transition="in" filter="fade">
                                      <p:cBhvr>
                                        <p:cTn id="29" dur="1000"/>
                                        <p:tgtEl>
                                          <p:spTgt spid="266">
                                            <p:txEl>
                                              <p:pRg st="3" end="3"/>
                                            </p:txEl>
                                          </p:spTgt>
                                        </p:tgtEl>
                                      </p:cBhvr>
                                    </p:animEffect>
                                    <p:anim calcmode="lin" valueType="num">
                                      <p:cBhvr>
                                        <p:cTn id="30" dur="1000" fill="hold"/>
                                        <p:tgtEl>
                                          <p:spTgt spid="266">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26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64"/>
                                        </p:tgtEl>
                                        <p:attrNameLst>
                                          <p:attrName>style.visibility</p:attrName>
                                        </p:attrNameLst>
                                      </p:cBhvr>
                                      <p:to>
                                        <p:strVal val="visible"/>
                                      </p:to>
                                    </p:set>
                                    <p:animEffect transition="in" filter="fade">
                                      <p:cBhvr>
                                        <p:cTn id="36" dur="1000"/>
                                        <p:tgtEl>
                                          <p:spTgt spid="264"/>
                                        </p:tgtEl>
                                      </p:cBhvr>
                                    </p:animEffect>
                                    <p:anim calcmode="lin" valueType="num">
                                      <p:cBhvr>
                                        <p:cTn id="37" dur="1000" fill="hold"/>
                                        <p:tgtEl>
                                          <p:spTgt spid="264"/>
                                        </p:tgtEl>
                                        <p:attrNameLst>
                                          <p:attrName>ppt_x</p:attrName>
                                        </p:attrNameLst>
                                      </p:cBhvr>
                                      <p:tavLst>
                                        <p:tav tm="0">
                                          <p:val>
                                            <p:strVal val="#ppt_x"/>
                                          </p:val>
                                        </p:tav>
                                        <p:tav tm="100000">
                                          <p:val>
                                            <p:strVal val="#ppt_x"/>
                                          </p:val>
                                        </p:tav>
                                      </p:tavLst>
                                    </p:anim>
                                    <p:anim calcmode="lin" valueType="num">
                                      <p:cBhvr>
                                        <p:cTn id="38" dur="1000" fill="hold"/>
                                        <p:tgtEl>
                                          <p:spTgt spid="2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animBg="1"/>
      <p:bldP spid="265" grpId="0"/>
      <p:bldP spid="26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38B84C64-D7CB-63B9-4C15-9776BCF95084}"/>
              </a:ext>
            </a:extLst>
          </p:cNvPr>
          <p:cNvSpPr>
            <a:spLocks noGrp="1" noChangeArrowheads="1"/>
          </p:cNvSpPr>
          <p:nvPr>
            <p:ph type="title"/>
          </p:nvPr>
        </p:nvSpPr>
        <p:spPr>
          <a:xfrm>
            <a:off x="812800" y="609600"/>
            <a:ext cx="10464800" cy="890588"/>
          </a:xfrm>
        </p:spPr>
        <p:txBody>
          <a:bodyPr/>
          <a:lstStyle/>
          <a:p>
            <a:pPr marL="0" indent="0">
              <a:buFont typeface="Wingdings" pitchFamily="2" charset="2"/>
              <a:buNone/>
              <a:defRPr/>
            </a:pPr>
            <a:r>
              <a:rPr lang="en-US" altLang="zh-CN" sz="4000" dirty="0">
                <a:latin typeface="Times"/>
              </a:rPr>
              <a:t>Where do you start your (re)search?</a:t>
            </a:r>
          </a:p>
        </p:txBody>
      </p:sp>
      <p:sp>
        <p:nvSpPr>
          <p:cNvPr id="3" name="Content Placeholder 2">
            <a:extLst>
              <a:ext uri="{FF2B5EF4-FFF2-40B4-BE49-F238E27FC236}">
                <a16:creationId xmlns:a16="http://schemas.microsoft.com/office/drawing/2014/main" id="{4E49752B-BD0C-EA06-52DC-7AB747B8C969}"/>
              </a:ext>
            </a:extLst>
          </p:cNvPr>
          <p:cNvSpPr>
            <a:spLocks noGrp="1"/>
          </p:cNvSpPr>
          <p:nvPr>
            <p:ph idx="1"/>
          </p:nvPr>
        </p:nvSpPr>
        <p:spPr>
          <a:xfrm>
            <a:off x="448733" y="1800226"/>
            <a:ext cx="11192933" cy="4443412"/>
          </a:xfrm>
        </p:spPr>
        <p:txBody>
          <a:bodyPr/>
          <a:lstStyle/>
          <a:p>
            <a:pPr>
              <a:defRPr/>
            </a:pPr>
            <a:r>
              <a:rPr lang="en-US" altLang="zh-CN" sz="3200" dirty="0">
                <a:latin typeface="Times"/>
              </a:rPr>
              <a:t>Search engines?</a:t>
            </a:r>
          </a:p>
          <a:p>
            <a:pPr lvl="1">
              <a:defRPr/>
            </a:pPr>
            <a:r>
              <a:rPr lang="en-US" altLang="zh-CN" sz="3200" dirty="0">
                <a:latin typeface="Times"/>
              </a:rPr>
              <a:t>Random webpages</a:t>
            </a:r>
          </a:p>
          <a:p>
            <a:pPr>
              <a:defRPr/>
            </a:pPr>
            <a:r>
              <a:rPr lang="en-US" altLang="zh-CN" sz="3200" dirty="0">
                <a:latin typeface="Times"/>
              </a:rPr>
              <a:t>Encyclopedia?</a:t>
            </a:r>
          </a:p>
          <a:p>
            <a:pPr lvl="1">
              <a:defRPr/>
            </a:pPr>
            <a:r>
              <a:rPr lang="en-US" altLang="zh-CN" sz="3200" dirty="0">
                <a:latin typeface="Times"/>
              </a:rPr>
              <a:t>Wikipedia</a:t>
            </a:r>
          </a:p>
          <a:p>
            <a:pPr lvl="1">
              <a:defRPr/>
            </a:pPr>
            <a:r>
              <a:rPr lang="en-US" altLang="zh-CN" sz="3200" dirty="0">
                <a:latin typeface="Times"/>
              </a:rPr>
              <a:t>Baidu</a:t>
            </a:r>
            <a:r>
              <a:rPr lang="zh-CN" altLang="en-US" sz="3200" dirty="0">
                <a:latin typeface="Times"/>
              </a:rPr>
              <a:t> </a:t>
            </a:r>
            <a:r>
              <a:rPr lang="en-US" altLang="zh-CN" sz="3200" dirty="0">
                <a:latin typeface="Times"/>
              </a:rPr>
              <a:t>Encyclopedia</a:t>
            </a:r>
          </a:p>
          <a:p>
            <a:pPr marL="0" indent="0">
              <a:buNone/>
              <a:defRPr/>
            </a:pPr>
            <a:endParaRPr lang="en-US" altLang="zh-CN" sz="3200" dirty="0">
              <a:latin typeface="Times"/>
            </a:endParaRPr>
          </a:p>
          <a:p>
            <a:pPr marL="0" indent="0">
              <a:buNone/>
              <a:defRPr/>
            </a:pPr>
            <a:r>
              <a:rPr lang="en-US" altLang="zh-CN" sz="3200" dirty="0">
                <a:latin typeface="Times"/>
              </a:rPr>
              <a:t>These</a:t>
            </a:r>
            <a:r>
              <a:rPr lang="zh-CN" altLang="en-US" sz="3200" dirty="0">
                <a:latin typeface="Times"/>
              </a:rPr>
              <a:t> </a:t>
            </a:r>
            <a:r>
              <a:rPr lang="en-US" altLang="zh-CN" sz="3200" dirty="0">
                <a:latin typeface="Times"/>
              </a:rPr>
              <a:t>lower-quality</a:t>
            </a:r>
            <a:r>
              <a:rPr lang="zh-CN" altLang="en-US" sz="3200" dirty="0">
                <a:latin typeface="Times"/>
              </a:rPr>
              <a:t> </a:t>
            </a:r>
            <a:r>
              <a:rPr lang="en-US" altLang="zh-CN" sz="3200" dirty="0">
                <a:latin typeface="Times"/>
              </a:rPr>
              <a:t>sources</a:t>
            </a:r>
            <a:r>
              <a:rPr lang="zh-CN" altLang="en-US" sz="3200" dirty="0">
                <a:latin typeface="Times"/>
              </a:rPr>
              <a:t> </a:t>
            </a:r>
            <a:r>
              <a:rPr lang="en-US" altLang="zh-CN" sz="3200" dirty="0">
                <a:latin typeface="Times"/>
              </a:rPr>
              <a:t>effectively</a:t>
            </a:r>
            <a:r>
              <a:rPr lang="zh-CN" altLang="en-US" sz="3200" dirty="0">
                <a:latin typeface="Times"/>
              </a:rPr>
              <a:t> </a:t>
            </a:r>
            <a:r>
              <a:rPr lang="en-US" altLang="zh-CN" sz="3200" dirty="0">
                <a:latin typeface="Times"/>
              </a:rPr>
              <a:t>help</a:t>
            </a:r>
            <a:r>
              <a:rPr lang="zh-CN" altLang="en-US" sz="3200" dirty="0">
                <a:latin typeface="Times"/>
              </a:rPr>
              <a:t> </a:t>
            </a:r>
            <a:r>
              <a:rPr lang="en-US" altLang="zh-CN" sz="3200" dirty="0">
                <a:latin typeface="Times"/>
              </a:rPr>
              <a:t>you</a:t>
            </a:r>
            <a:r>
              <a:rPr lang="zh-CN" altLang="en-US" sz="3200" dirty="0">
                <a:latin typeface="Times"/>
              </a:rPr>
              <a:t> </a:t>
            </a:r>
            <a:r>
              <a:rPr lang="en-US" altLang="zh-CN" sz="3600" dirty="0">
                <a:latin typeface="Times"/>
              </a:rPr>
              <a:t>LOOK</a:t>
            </a:r>
            <a:r>
              <a:rPr lang="zh-CN" altLang="en-US" sz="3600" dirty="0">
                <a:latin typeface="Times"/>
              </a:rPr>
              <a:t> </a:t>
            </a:r>
            <a:r>
              <a:rPr lang="en-US" altLang="zh-CN" sz="3600" dirty="0">
                <a:latin typeface="Times"/>
              </a:rPr>
              <a:t>LAZY!</a:t>
            </a:r>
            <a:r>
              <a:rPr lang="zh-CN" altLang="en-US" sz="3600" dirty="0">
                <a:latin typeface="Times"/>
              </a:rPr>
              <a:t> </a:t>
            </a:r>
            <a:endParaRPr lang="en-US" altLang="zh-CN" sz="3200" dirty="0">
              <a:latin typeface="Times"/>
            </a:endParaRPr>
          </a:p>
          <a:p>
            <a:pPr marL="0" indent="0">
              <a:buNone/>
              <a:defRPr/>
            </a:pPr>
            <a:endParaRPr lang="en-US" altLang="zh-CN" sz="3200" dirty="0">
              <a:latin typeface="Times"/>
            </a:endParaRPr>
          </a:p>
          <a:p>
            <a:pPr>
              <a:defRPr/>
            </a:pPr>
            <a:endParaRPr lang="en-US" sz="3200" dirty="0">
              <a:latin typeface="Times"/>
            </a:endParaRPr>
          </a:p>
          <a:p>
            <a:pPr>
              <a:defRPr/>
            </a:pPr>
            <a:endParaRPr lang="en-US" sz="3200" dirty="0">
              <a:latin typeface="Times"/>
            </a:endParaRPr>
          </a:p>
          <a:p>
            <a:pPr>
              <a:defRPr/>
            </a:pPr>
            <a:endParaRPr lang="en-US" sz="3200" dirty="0">
              <a:latin typeface="Times"/>
            </a:endParaRPr>
          </a:p>
          <a:p>
            <a:pPr marL="0" indent="0">
              <a:buFont typeface="Wingdings" pitchFamily="2" charset="2"/>
              <a:buNone/>
              <a:defRPr/>
            </a:pPr>
            <a:endParaRPr lang="en-US" sz="3200" dirty="0">
              <a:latin typeface="Times"/>
            </a:endParaRPr>
          </a:p>
        </p:txBody>
      </p:sp>
      <p:sp>
        <p:nvSpPr>
          <p:cNvPr id="51203" name="Slide Number Placeholder 3">
            <a:extLst>
              <a:ext uri="{FF2B5EF4-FFF2-40B4-BE49-F238E27FC236}">
                <a16:creationId xmlns:a16="http://schemas.microsoft.com/office/drawing/2014/main" id="{6E0B4625-9781-2151-EC2B-F074218E03D0}"/>
              </a:ext>
            </a:extLst>
          </p:cNvPr>
          <p:cNvSpPr>
            <a:spLocks noGrp="1" noChangeArrowheads="1"/>
          </p:cNvSpPr>
          <p:nvPr>
            <p:ph type="sldNum" sz="quarter" idx="10"/>
          </p:nvPr>
        </p:nvSpPr>
        <p:spPr bwMode="auto">
          <a:xfrm>
            <a:off x="8534400" y="6243638"/>
            <a:ext cx="28448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200" kern="1200">
                <a:solidFill>
                  <a:srgbClr val="000000"/>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7B1C3C4-006F-4B4E-A5D7-1AB7E6F702C1}" type="slidenum">
              <a:rPr lang="en-US" altLang="zh-CN" smtClean="0"/>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026" name="Picture 2" descr="Search Engines Market Share 2023.">
            <a:extLst>
              <a:ext uri="{FF2B5EF4-FFF2-40B4-BE49-F238E27FC236}">
                <a16:creationId xmlns:a16="http://schemas.microsoft.com/office/drawing/2014/main" id="{DDC3527E-473A-E237-FF4C-C5CCEBAD44B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765" b="7161"/>
          <a:stretch/>
        </p:blipFill>
        <p:spPr bwMode="auto">
          <a:xfrm>
            <a:off x="4743112" y="1199302"/>
            <a:ext cx="7000155" cy="38889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black text on a white background&#10;&#10;Description automatically generated">
            <a:extLst>
              <a:ext uri="{FF2B5EF4-FFF2-40B4-BE49-F238E27FC236}">
                <a16:creationId xmlns:a16="http://schemas.microsoft.com/office/drawing/2014/main" id="{383F7648-AD40-CBD9-C507-375009019486}"/>
              </a:ext>
            </a:extLst>
          </p:cNvPr>
          <p:cNvPicPr>
            <a:picLocks noChangeAspect="1"/>
          </p:cNvPicPr>
          <p:nvPr/>
        </p:nvPicPr>
        <p:blipFill>
          <a:blip r:embed="rId4"/>
          <a:stretch>
            <a:fillRect/>
          </a:stretch>
        </p:blipFill>
        <p:spPr>
          <a:xfrm>
            <a:off x="4933849" y="3040346"/>
            <a:ext cx="3434525" cy="1148595"/>
          </a:xfrm>
          <a:prstGeom prst="rect">
            <a:avLst/>
          </a:prstGeom>
        </p:spPr>
      </p:pic>
      <p:pic>
        <p:nvPicPr>
          <p:cNvPr id="6" name="Picture 5" descr="A blue paw print with red text&#10;&#10;Description automatically generated">
            <a:extLst>
              <a:ext uri="{FF2B5EF4-FFF2-40B4-BE49-F238E27FC236}">
                <a16:creationId xmlns:a16="http://schemas.microsoft.com/office/drawing/2014/main" id="{0E2ED0AA-D243-B744-9A72-AD5A8B36E0ED}"/>
              </a:ext>
            </a:extLst>
          </p:cNvPr>
          <p:cNvPicPr>
            <a:picLocks noChangeAspect="1"/>
          </p:cNvPicPr>
          <p:nvPr/>
        </p:nvPicPr>
        <p:blipFill>
          <a:blip r:embed="rId5"/>
          <a:stretch>
            <a:fillRect/>
          </a:stretch>
        </p:blipFill>
        <p:spPr>
          <a:xfrm>
            <a:off x="8650616" y="3040345"/>
            <a:ext cx="2626984" cy="1148595"/>
          </a:xfrm>
          <a:prstGeom prst="rect">
            <a:avLst/>
          </a:prstGeom>
        </p:spPr>
      </p:pic>
    </p:spTree>
    <p:extLst>
      <p:ext uri="{BB962C8B-B14F-4D97-AF65-F5344CB8AC3E}">
        <p14:creationId xmlns:p14="http://schemas.microsoft.com/office/powerpoint/2010/main" val="273804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subTnLst>
                                    <p:set>
                                      <p:cBhvr override="childStyle">
                                        <p:cTn dur="1" fill="hold" display="0" masterRel="nextClick" afterEffect="1"/>
                                        <p:tgtEl>
                                          <p:spTgt spid="1026"/>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6"/>
                                        </p:tgtEl>
                                        <p:attrNameLst>
                                          <p:attrName>style.visibility</p:attrName>
                                        </p:attrNameLst>
                                      </p:cBhvr>
                                      <p:to>
                                        <p:strVal val="hidden"/>
                                      </p:to>
                                    </p:set>
                                  </p:subTnLst>
                                </p:cTn>
                              </p:par>
                              <p:par>
                                <p:cTn id="32" presetID="42" presetClass="entr" presetSubtype="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1000"/>
                                        <p:tgtEl>
                                          <p:spTgt spid="4"/>
                                        </p:tgtEl>
                                      </p:cBhvr>
                                    </p:animEffect>
                                    <p:anim calcmode="lin" valueType="num">
                                      <p:cBhvr>
                                        <p:cTn id="35" dur="1000" fill="hold"/>
                                        <p:tgtEl>
                                          <p:spTgt spid="4"/>
                                        </p:tgtEl>
                                        <p:attrNameLst>
                                          <p:attrName>ppt_x</p:attrName>
                                        </p:attrNameLst>
                                      </p:cBhvr>
                                      <p:tavLst>
                                        <p:tav tm="0">
                                          <p:val>
                                            <p:strVal val="#ppt_x"/>
                                          </p:val>
                                        </p:tav>
                                        <p:tav tm="100000">
                                          <p:val>
                                            <p:strVal val="#ppt_x"/>
                                          </p:val>
                                        </p:tav>
                                      </p:tavLst>
                                    </p:anim>
                                    <p:anim calcmode="lin" valueType="num">
                                      <p:cBhvr>
                                        <p:cTn id="36" dur="1000" fill="hold"/>
                                        <p:tgtEl>
                                          <p:spTgt spid="4"/>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0817FF-B781-6787-7BB7-73301C95A785}"/>
            </a:ext>
          </a:extLst>
        </p:cNvPr>
        <p:cNvGrpSpPr/>
        <p:nvPr/>
      </p:nvGrpSpPr>
      <p:grpSpPr>
        <a:xfrm>
          <a:off x="0" y="0"/>
          <a:ext cx="0" cy="0"/>
          <a:chOff x="0" y="0"/>
          <a:chExt cx="0" cy="0"/>
        </a:xfrm>
      </p:grpSpPr>
      <p:sp>
        <p:nvSpPr>
          <p:cNvPr id="51201" name="Title 1">
            <a:extLst>
              <a:ext uri="{FF2B5EF4-FFF2-40B4-BE49-F238E27FC236}">
                <a16:creationId xmlns:a16="http://schemas.microsoft.com/office/drawing/2014/main" id="{E5362D2E-F91F-CE2A-22CC-3AFD3986E93C}"/>
              </a:ext>
            </a:extLst>
          </p:cNvPr>
          <p:cNvSpPr>
            <a:spLocks noGrp="1" noChangeArrowheads="1"/>
          </p:cNvSpPr>
          <p:nvPr>
            <p:ph type="title"/>
          </p:nvPr>
        </p:nvSpPr>
        <p:spPr>
          <a:xfrm>
            <a:off x="812800" y="609600"/>
            <a:ext cx="10464800" cy="890588"/>
          </a:xfrm>
        </p:spPr>
        <p:txBody>
          <a:bodyPr/>
          <a:lstStyle/>
          <a:p>
            <a:pPr marL="0" indent="0">
              <a:buFont typeface="Wingdings" pitchFamily="2" charset="2"/>
              <a:buNone/>
              <a:defRPr/>
            </a:pPr>
            <a:r>
              <a:rPr lang="en-US" altLang="zh-CN" sz="4000" dirty="0">
                <a:latin typeface="Times"/>
              </a:rPr>
              <a:t>How and</a:t>
            </a:r>
            <a:r>
              <a:rPr lang="zh-CN" altLang="en-US" sz="4000" dirty="0">
                <a:latin typeface="Times"/>
              </a:rPr>
              <a:t> </a:t>
            </a:r>
            <a:r>
              <a:rPr lang="en-US" altLang="zh-CN" sz="4000" dirty="0">
                <a:latin typeface="Times"/>
              </a:rPr>
              <a:t>where</a:t>
            </a:r>
            <a:r>
              <a:rPr lang="zh-CN" altLang="en-US" sz="4000" dirty="0">
                <a:latin typeface="Times"/>
              </a:rPr>
              <a:t> </a:t>
            </a:r>
            <a:r>
              <a:rPr lang="en-US" altLang="zh-CN" sz="4000" dirty="0">
                <a:latin typeface="Times"/>
              </a:rPr>
              <a:t>to</a:t>
            </a:r>
            <a:r>
              <a:rPr lang="zh-CN" altLang="en-US" sz="4000" dirty="0">
                <a:latin typeface="Times"/>
              </a:rPr>
              <a:t> </a:t>
            </a:r>
            <a:r>
              <a:rPr lang="en-US" altLang="zh-CN" sz="4000" dirty="0">
                <a:latin typeface="Times"/>
              </a:rPr>
              <a:t>find</a:t>
            </a:r>
            <a:r>
              <a:rPr lang="zh-CN" altLang="en-US" sz="4000" dirty="0">
                <a:latin typeface="Times"/>
              </a:rPr>
              <a:t> </a:t>
            </a:r>
            <a:r>
              <a:rPr lang="en-US" altLang="zh-CN" sz="4000" dirty="0">
                <a:latin typeface="Times"/>
              </a:rPr>
              <a:t>high-quality</a:t>
            </a:r>
            <a:r>
              <a:rPr lang="zh-CN" altLang="en-US" sz="4000" dirty="0">
                <a:latin typeface="Times"/>
              </a:rPr>
              <a:t> </a:t>
            </a:r>
            <a:r>
              <a:rPr lang="en-US" altLang="zh-CN" sz="4000" dirty="0">
                <a:latin typeface="Times"/>
              </a:rPr>
              <a:t>sources?</a:t>
            </a:r>
            <a:endParaRPr lang="en-US" sz="4000" dirty="0">
              <a:latin typeface="Times"/>
            </a:endParaRPr>
          </a:p>
        </p:txBody>
      </p:sp>
      <p:sp>
        <p:nvSpPr>
          <p:cNvPr id="3" name="Content Placeholder 2">
            <a:extLst>
              <a:ext uri="{FF2B5EF4-FFF2-40B4-BE49-F238E27FC236}">
                <a16:creationId xmlns:a16="http://schemas.microsoft.com/office/drawing/2014/main" id="{92EF1E20-B592-08F0-FB22-8D0B727D08B4}"/>
              </a:ext>
            </a:extLst>
          </p:cNvPr>
          <p:cNvSpPr>
            <a:spLocks noGrp="1"/>
          </p:cNvSpPr>
          <p:nvPr>
            <p:ph idx="1"/>
          </p:nvPr>
        </p:nvSpPr>
        <p:spPr>
          <a:xfrm>
            <a:off x="863600" y="1500188"/>
            <a:ext cx="10464800" cy="637273"/>
          </a:xfrm>
        </p:spPr>
        <p:txBody>
          <a:bodyPr/>
          <a:lstStyle/>
          <a:p>
            <a:pPr>
              <a:lnSpc>
                <a:spcPct val="150000"/>
              </a:lnSpc>
              <a:defRPr/>
            </a:pPr>
            <a:r>
              <a:rPr lang="en-US" altLang="zh-CN" sz="3200" dirty="0">
                <a:latin typeface="Times"/>
              </a:rPr>
              <a:t>Make</a:t>
            </a:r>
            <a:r>
              <a:rPr lang="zh-CN" altLang="en-US" sz="3200" dirty="0">
                <a:latin typeface="Times"/>
              </a:rPr>
              <a:t> </a:t>
            </a:r>
            <a:r>
              <a:rPr lang="en-US" altLang="zh-CN" sz="3200" dirty="0">
                <a:latin typeface="Times"/>
              </a:rPr>
              <a:t>your selected</a:t>
            </a:r>
            <a:r>
              <a:rPr lang="zh-CN" altLang="en-US" sz="3200" dirty="0">
                <a:latin typeface="Times"/>
              </a:rPr>
              <a:t> </a:t>
            </a:r>
            <a:r>
              <a:rPr lang="en-US" altLang="zh-CN" sz="3200" dirty="0">
                <a:latin typeface="Times"/>
              </a:rPr>
              <a:t>topic</a:t>
            </a:r>
            <a:r>
              <a:rPr lang="zh-CN" altLang="en-US" sz="3200" dirty="0">
                <a:latin typeface="Times"/>
              </a:rPr>
              <a:t> </a:t>
            </a:r>
            <a:r>
              <a:rPr lang="en-US" altLang="zh-CN" sz="3200" dirty="0">
                <a:solidFill>
                  <a:srgbClr val="FF0000"/>
                </a:solidFill>
                <a:latin typeface="Times"/>
              </a:rPr>
              <a:t>researchable </a:t>
            </a:r>
          </a:p>
          <a:p>
            <a:pPr>
              <a:lnSpc>
                <a:spcPct val="150000"/>
              </a:lnSpc>
              <a:defRPr/>
            </a:pPr>
            <a:r>
              <a:rPr lang="en-US" altLang="zh-CN" sz="3200" dirty="0">
                <a:latin typeface="Times"/>
              </a:rPr>
              <a:t>Try </a:t>
            </a:r>
            <a:r>
              <a:rPr lang="en-US" sz="3200" u="sng" dirty="0">
                <a:solidFill>
                  <a:srgbClr val="FF0000"/>
                </a:solidFill>
                <a:latin typeface="Times"/>
              </a:rPr>
              <a:t>Google Scholar </a:t>
            </a:r>
            <a:r>
              <a:rPr lang="en-US" sz="3200" dirty="0">
                <a:latin typeface="Times"/>
              </a:rPr>
              <a:t>(scholar.google.com) for access to academic research and </a:t>
            </a:r>
            <a:r>
              <a:rPr lang="en-US" altLang="zh-CN" sz="3200" dirty="0">
                <a:solidFill>
                  <a:srgbClr val="FF0000"/>
                </a:solidFill>
                <a:latin typeface="Times"/>
              </a:rPr>
              <a:t>evaluate</a:t>
            </a:r>
            <a:r>
              <a:rPr lang="en-US" altLang="zh-CN" sz="3200" dirty="0">
                <a:latin typeface="Times"/>
              </a:rPr>
              <a:t> the quality of the sources</a:t>
            </a:r>
          </a:p>
          <a:p>
            <a:pPr>
              <a:lnSpc>
                <a:spcPct val="150000"/>
              </a:lnSpc>
              <a:defRPr/>
            </a:pPr>
            <a:r>
              <a:rPr lang="en-US" sz="3200" dirty="0">
                <a:latin typeface="Times"/>
              </a:rPr>
              <a:t>Try </a:t>
            </a:r>
            <a:r>
              <a:rPr lang="en-US" sz="3200" dirty="0">
                <a:solidFill>
                  <a:srgbClr val="FF0000"/>
                </a:solidFill>
                <a:latin typeface="Times"/>
                <a:hlinkClick r:id="rId3">
                  <a:extLst>
                    <a:ext uri="{A12FA001-AC4F-418D-AE19-62706E023703}">
                      <ahyp:hlinkClr xmlns:ahyp="http://schemas.microsoft.com/office/drawing/2018/hyperlinkcolor" val="tx"/>
                    </a:ext>
                  </a:extLst>
                </a:hlinkClick>
              </a:rPr>
              <a:t>online databases </a:t>
            </a:r>
            <a:r>
              <a:rPr lang="en-US" sz="3200" dirty="0">
                <a:latin typeface="Times"/>
              </a:rPr>
              <a:t>available in your school library for more </a:t>
            </a:r>
            <a:r>
              <a:rPr lang="en-US" altLang="zh-CN" sz="3200" dirty="0">
                <a:latin typeface="Times"/>
              </a:rPr>
              <a:t>high-quality</a:t>
            </a:r>
            <a:r>
              <a:rPr lang="zh-CN" altLang="en-US" sz="3200" dirty="0">
                <a:latin typeface="Times"/>
              </a:rPr>
              <a:t> </a:t>
            </a:r>
            <a:r>
              <a:rPr lang="en-US" altLang="zh-CN" sz="3200" dirty="0">
                <a:latin typeface="Times"/>
              </a:rPr>
              <a:t>sources</a:t>
            </a:r>
            <a:endParaRPr lang="en-US" sz="3200" dirty="0">
              <a:latin typeface="Times"/>
            </a:endParaRPr>
          </a:p>
          <a:p>
            <a:pPr marL="643890" indent="-514350">
              <a:lnSpc>
                <a:spcPct val="150000"/>
              </a:lnSpc>
              <a:buFont typeface="+mj-lt"/>
              <a:buAutoNum type="arabicPeriod"/>
              <a:defRPr/>
            </a:pPr>
            <a:endParaRPr lang="en-US" altLang="zh-CN" sz="3200" dirty="0">
              <a:latin typeface="Times"/>
            </a:endParaRPr>
          </a:p>
          <a:p>
            <a:pPr>
              <a:defRPr/>
            </a:pPr>
            <a:endParaRPr lang="en-US" altLang="zh-CN" sz="3200" b="1" dirty="0">
              <a:solidFill>
                <a:srgbClr val="FF0000"/>
              </a:solidFill>
              <a:latin typeface="Times"/>
            </a:endParaRPr>
          </a:p>
        </p:txBody>
      </p:sp>
      <p:sp>
        <p:nvSpPr>
          <p:cNvPr id="51203" name="Slide Number Placeholder 3">
            <a:extLst>
              <a:ext uri="{FF2B5EF4-FFF2-40B4-BE49-F238E27FC236}">
                <a16:creationId xmlns:a16="http://schemas.microsoft.com/office/drawing/2014/main" id="{6405C425-65C4-ACA6-2F7E-F5DC0DD0C03B}"/>
              </a:ext>
            </a:extLst>
          </p:cNvPr>
          <p:cNvSpPr>
            <a:spLocks noGrp="1" noChangeArrowheads="1"/>
          </p:cNvSpPr>
          <p:nvPr>
            <p:ph type="sldNum" sz="quarter" idx="10"/>
          </p:nvPr>
        </p:nvSpPr>
        <p:spPr bwMode="auto">
          <a:xfrm>
            <a:off x="8534400" y="6243638"/>
            <a:ext cx="28448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00000"/>
                </a:solidFill>
                <a:latin typeface="Times New Roman" panose="02020603050405020304" pitchFamily="18" charset="0"/>
                <a:ea typeface="宋体" panose="02010600030101010101" pitchFamily="2" charset="-122"/>
                <a:cs typeface="Times New Roman" panose="02020603050405020304" pitchFamily="18" charset="0"/>
              </a:defRPr>
            </a:lvl1pPr>
            <a:lvl2pPr marL="457200"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2pPr>
            <a:lvl3pPr marL="914400"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3pPr>
            <a:lvl4pPr marL="1371600"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4pPr>
            <a:lvl5pPr marL="1828800"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5pPr>
            <a:lvl6pPr marL="22860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6pPr>
            <a:lvl7pPr marL="27432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7pPr>
            <a:lvl8pPr marL="32004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8pPr>
            <a:lvl9pPr marL="36576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7B1C3C4-006F-4B4E-A5D7-1AB7E6F702C1}" type="slidenum">
              <a:rPr lang="en-US" altLang="zh-CN" smtClean="0"/>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zh-CN" sz="12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Arrow: Curved Left 1">
            <a:extLst>
              <a:ext uri="{FF2B5EF4-FFF2-40B4-BE49-F238E27FC236}">
                <a16:creationId xmlns:a16="http://schemas.microsoft.com/office/drawing/2014/main" id="{30B6ABB4-26C9-23FD-E145-5309183C0A55}"/>
              </a:ext>
            </a:extLst>
          </p:cNvPr>
          <p:cNvSpPr/>
          <p:nvPr/>
        </p:nvSpPr>
        <p:spPr>
          <a:xfrm>
            <a:off x="8006629" y="1914331"/>
            <a:ext cx="527771" cy="667715"/>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schemeClr val="tx1"/>
              </a:solidFill>
            </a:endParaRPr>
          </a:p>
        </p:txBody>
      </p:sp>
    </p:spTree>
    <p:extLst>
      <p:ext uri="{BB962C8B-B14F-4D97-AF65-F5344CB8AC3E}">
        <p14:creationId xmlns:p14="http://schemas.microsoft.com/office/powerpoint/2010/main" val="254113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201"/>
                                        </p:tgtEl>
                                        <p:attrNameLst>
                                          <p:attrName>style.visibility</p:attrName>
                                        </p:attrNameLst>
                                      </p:cBhvr>
                                      <p:to>
                                        <p:strVal val="visible"/>
                                      </p:to>
                                    </p:set>
                                    <p:animEffect transition="in" filter="fade">
                                      <p:cBhvr>
                                        <p:cTn id="7" dur="1000"/>
                                        <p:tgtEl>
                                          <p:spTgt spid="51201"/>
                                        </p:tgtEl>
                                      </p:cBhvr>
                                    </p:animEffect>
                                    <p:anim calcmode="lin" valueType="num">
                                      <p:cBhvr>
                                        <p:cTn id="8" dur="1000" fill="hold"/>
                                        <p:tgtEl>
                                          <p:spTgt spid="51201"/>
                                        </p:tgtEl>
                                        <p:attrNameLst>
                                          <p:attrName>ppt_x</p:attrName>
                                        </p:attrNameLst>
                                      </p:cBhvr>
                                      <p:tavLst>
                                        <p:tav tm="0">
                                          <p:val>
                                            <p:strVal val="#ppt_x"/>
                                          </p:val>
                                        </p:tav>
                                        <p:tav tm="100000">
                                          <p:val>
                                            <p:strVal val="#ppt_x"/>
                                          </p:val>
                                        </p:tav>
                                      </p:tavLst>
                                    </p:anim>
                                    <p:anim calcmode="lin" valueType="num">
                                      <p:cBhvr>
                                        <p:cTn id="9" dur="1000" fill="hold"/>
                                        <p:tgtEl>
                                          <p:spTgt spid="5120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1000"/>
                                        <p:tgtEl>
                                          <p:spTgt spid="3">
                                            <p:txEl>
                                              <p:pRg st="2" end="2"/>
                                            </p:txEl>
                                          </p:spTgt>
                                        </p:tgtEl>
                                      </p:cBhvr>
                                    </p:animEffect>
                                    <p:anim calcmode="lin" valueType="num">
                                      <p:cBhvr>
                                        <p:cTn id="3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1" grpId="0"/>
      <p:bldP spid="3" grpId="0" build="p"/>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38B84C64-D7CB-63B9-4C15-9776BCF95084}"/>
              </a:ext>
            </a:extLst>
          </p:cNvPr>
          <p:cNvSpPr>
            <a:spLocks noGrp="1" noChangeArrowheads="1"/>
          </p:cNvSpPr>
          <p:nvPr>
            <p:ph type="title"/>
          </p:nvPr>
        </p:nvSpPr>
        <p:spPr>
          <a:xfrm>
            <a:off x="812800" y="609600"/>
            <a:ext cx="10464800" cy="890588"/>
          </a:xfrm>
        </p:spPr>
        <p:txBody>
          <a:bodyPr/>
          <a:lstStyle/>
          <a:p>
            <a:pPr>
              <a:defRPr/>
            </a:pPr>
            <a:r>
              <a:rPr lang="en-US" altLang="zh-CN" sz="4000" dirty="0">
                <a:latin typeface="Times"/>
              </a:rPr>
              <a:t>Make</a:t>
            </a:r>
            <a:r>
              <a:rPr lang="zh-CN" altLang="en-US" sz="4000" dirty="0">
                <a:latin typeface="Times"/>
              </a:rPr>
              <a:t> </a:t>
            </a:r>
            <a:r>
              <a:rPr lang="en-US" altLang="zh-CN" sz="4000" dirty="0">
                <a:latin typeface="Times"/>
              </a:rPr>
              <a:t>your</a:t>
            </a:r>
            <a:r>
              <a:rPr lang="zh-CN" altLang="en-US" sz="4000" dirty="0">
                <a:latin typeface="Times"/>
              </a:rPr>
              <a:t> </a:t>
            </a:r>
            <a:r>
              <a:rPr lang="en-US" altLang="zh-CN" sz="4000" dirty="0">
                <a:latin typeface="Times"/>
              </a:rPr>
              <a:t>topic</a:t>
            </a:r>
            <a:r>
              <a:rPr lang="zh-CN" altLang="en-US" sz="4000" dirty="0">
                <a:latin typeface="Times"/>
              </a:rPr>
              <a:t> </a:t>
            </a:r>
            <a:r>
              <a:rPr lang="en-US" altLang="zh-CN" sz="4000" dirty="0">
                <a:solidFill>
                  <a:srgbClr val="FF0000"/>
                </a:solidFill>
                <a:latin typeface="Times"/>
              </a:rPr>
              <a:t>researchable</a:t>
            </a:r>
          </a:p>
        </p:txBody>
      </p:sp>
      <p:sp>
        <p:nvSpPr>
          <p:cNvPr id="3" name="Content Placeholder 2">
            <a:extLst>
              <a:ext uri="{FF2B5EF4-FFF2-40B4-BE49-F238E27FC236}">
                <a16:creationId xmlns:a16="http://schemas.microsoft.com/office/drawing/2014/main" id="{4E49752B-BD0C-EA06-52DC-7AB747B8C969}"/>
              </a:ext>
            </a:extLst>
          </p:cNvPr>
          <p:cNvSpPr>
            <a:spLocks noGrp="1"/>
          </p:cNvSpPr>
          <p:nvPr>
            <p:ph idx="1"/>
          </p:nvPr>
        </p:nvSpPr>
        <p:spPr>
          <a:xfrm>
            <a:off x="812800" y="1500188"/>
            <a:ext cx="10464800" cy="637273"/>
          </a:xfrm>
        </p:spPr>
        <p:txBody>
          <a:bodyPr/>
          <a:lstStyle/>
          <a:p>
            <a:pPr>
              <a:lnSpc>
                <a:spcPct val="150000"/>
              </a:lnSpc>
              <a:buFont typeface="Arial" panose="020B0604020202020204" pitchFamily="34" charset="0"/>
              <a:buChar char="•"/>
              <a:defRPr/>
            </a:pPr>
            <a:r>
              <a:rPr lang="en-US" sz="2800" dirty="0"/>
              <a:t>Maybe you have a topic, but </a:t>
            </a:r>
            <a:r>
              <a:rPr lang="en-US" altLang="zh-CN" sz="2800" dirty="0"/>
              <a:t>you</a:t>
            </a:r>
            <a:r>
              <a:rPr lang="zh-CN" altLang="en-US" sz="2800" dirty="0"/>
              <a:t> </a:t>
            </a:r>
            <a:r>
              <a:rPr lang="en-US" altLang="zh-CN" sz="2800" dirty="0"/>
              <a:t>find</a:t>
            </a:r>
            <a:r>
              <a:rPr lang="zh-CN" altLang="en-US" sz="2800" dirty="0"/>
              <a:t> </a:t>
            </a:r>
            <a:r>
              <a:rPr lang="en-US" altLang="zh-CN" sz="2800" dirty="0"/>
              <a:t>it</a:t>
            </a:r>
            <a:r>
              <a:rPr lang="zh-CN" altLang="en-US" sz="2800" dirty="0"/>
              <a:t> </a:t>
            </a:r>
            <a:r>
              <a:rPr lang="en-US" altLang="zh-CN" sz="2800" dirty="0"/>
              <a:t>difficult</a:t>
            </a:r>
            <a:r>
              <a:rPr lang="zh-CN" altLang="en-US" sz="2800" dirty="0"/>
              <a:t> </a:t>
            </a:r>
            <a:r>
              <a:rPr lang="en-US" altLang="zh-CN" sz="2800" dirty="0"/>
              <a:t>to</a:t>
            </a:r>
            <a:r>
              <a:rPr lang="zh-CN" altLang="en-US" sz="2800" dirty="0"/>
              <a:t> </a:t>
            </a:r>
            <a:r>
              <a:rPr lang="en-US" altLang="zh-CN" sz="2800" dirty="0"/>
              <a:t>find</a:t>
            </a:r>
            <a:r>
              <a:rPr lang="zh-CN" altLang="en-US" sz="2800" dirty="0"/>
              <a:t> </a:t>
            </a:r>
            <a:r>
              <a:rPr lang="en-US" altLang="zh-CN" sz="2800" dirty="0"/>
              <a:t>relevant</a:t>
            </a:r>
            <a:r>
              <a:rPr lang="zh-CN" altLang="en-US" sz="2800" dirty="0"/>
              <a:t> </a:t>
            </a:r>
            <a:r>
              <a:rPr lang="en-US" altLang="zh-CN" sz="2800" dirty="0"/>
              <a:t>high-quality</a:t>
            </a:r>
            <a:r>
              <a:rPr lang="zh-CN" altLang="en-US" sz="2800" dirty="0"/>
              <a:t> </a:t>
            </a:r>
            <a:r>
              <a:rPr lang="en-US" altLang="zh-CN" sz="2800" dirty="0"/>
              <a:t>sources</a:t>
            </a:r>
            <a:r>
              <a:rPr lang="zh-CN" altLang="en-US" sz="2800" dirty="0"/>
              <a:t> </a:t>
            </a:r>
            <a:r>
              <a:rPr lang="en-US" altLang="zh-CN" sz="2800" dirty="0"/>
              <a:t>for</a:t>
            </a:r>
            <a:r>
              <a:rPr lang="zh-CN" altLang="en-US" sz="2800" dirty="0"/>
              <a:t> </a:t>
            </a:r>
            <a:r>
              <a:rPr lang="en-US" altLang="zh-CN" sz="2800" dirty="0"/>
              <a:t>it.</a:t>
            </a:r>
            <a:r>
              <a:rPr lang="zh-CN" altLang="en-US" sz="2800" dirty="0"/>
              <a:t> </a:t>
            </a:r>
            <a:endParaRPr lang="en-HK" sz="2800" dirty="0"/>
          </a:p>
          <a:p>
            <a:pPr>
              <a:lnSpc>
                <a:spcPct val="150000"/>
              </a:lnSpc>
              <a:buFont typeface="Arial" panose="020B0604020202020204" pitchFamily="34" charset="0"/>
              <a:buChar char="•"/>
              <a:defRPr/>
            </a:pPr>
            <a:r>
              <a:rPr lang="en-US" sz="2800" dirty="0"/>
              <a:t>Look carefully at the way you have </a:t>
            </a:r>
            <a:r>
              <a:rPr lang="en-US" altLang="zh-CN" sz="2800" dirty="0"/>
              <a:t>framed</a:t>
            </a:r>
            <a:r>
              <a:rPr lang="en-US" sz="2800" dirty="0"/>
              <a:t> the </a:t>
            </a:r>
            <a:r>
              <a:rPr lang="en-US" altLang="zh-CN" sz="2800" dirty="0"/>
              <a:t>topic</a:t>
            </a:r>
            <a:r>
              <a:rPr lang="en-US" sz="2800" dirty="0"/>
              <a:t>. Make sure </a:t>
            </a:r>
            <a:r>
              <a:rPr lang="en-US" altLang="zh-CN" sz="2800" dirty="0"/>
              <a:t>the</a:t>
            </a:r>
            <a:r>
              <a:rPr lang="zh-CN" altLang="en-US" sz="2800" dirty="0"/>
              <a:t> </a:t>
            </a:r>
            <a:r>
              <a:rPr lang="en-US" altLang="zh-CN" sz="2800" dirty="0"/>
              <a:t>key</a:t>
            </a:r>
            <a:r>
              <a:rPr lang="zh-CN" altLang="en-US" sz="2800" dirty="0"/>
              <a:t> </a:t>
            </a:r>
            <a:r>
              <a:rPr lang="en-US" altLang="zh-CN" sz="2800" dirty="0"/>
              <a:t>words</a:t>
            </a:r>
            <a:r>
              <a:rPr lang="zh-CN" altLang="en-US" sz="2800" dirty="0"/>
              <a:t> </a:t>
            </a:r>
            <a:r>
              <a:rPr lang="en-US" altLang="zh-CN" sz="2800" dirty="0"/>
              <a:t>are</a:t>
            </a:r>
            <a:r>
              <a:rPr lang="zh-CN" altLang="en-US" sz="2800" dirty="0"/>
              <a:t> </a:t>
            </a:r>
            <a:r>
              <a:rPr lang="en-US" altLang="zh-CN" sz="2800" b="1" dirty="0"/>
              <a:t>(re)searchable</a:t>
            </a:r>
            <a:r>
              <a:rPr lang="en-US" altLang="zh-CN" sz="2800" dirty="0"/>
              <a:t>.</a:t>
            </a:r>
            <a:r>
              <a:rPr lang="zh-CN" altLang="en-US" sz="2800" dirty="0"/>
              <a:t> </a:t>
            </a:r>
            <a:endParaRPr lang="en-US" altLang="zh-CN" sz="2800" dirty="0"/>
          </a:p>
          <a:p>
            <a:pPr>
              <a:lnSpc>
                <a:spcPct val="150000"/>
              </a:lnSpc>
              <a:buFont typeface="Arial" panose="020B0604020202020204" pitchFamily="34" charset="0"/>
              <a:buChar char="•"/>
              <a:defRPr/>
            </a:pPr>
            <a:r>
              <a:rPr lang="en-GB" altLang="zh-CN" sz="2800" b="1" dirty="0"/>
              <a:t>For example</a:t>
            </a:r>
            <a:r>
              <a:rPr lang="en-US" altLang="zh-CN" sz="2800" b="1" dirty="0"/>
              <a:t>:</a:t>
            </a:r>
            <a:r>
              <a:rPr lang="zh-CN" altLang="en-US" sz="2800" b="1" i="1" dirty="0"/>
              <a:t> </a:t>
            </a:r>
            <a:r>
              <a:rPr lang="en-US" altLang="zh-CN" sz="2800" b="1" i="1" dirty="0"/>
              <a:t>Why</a:t>
            </a:r>
            <a:r>
              <a:rPr lang="zh-CN" altLang="en-US" sz="2800" b="1" i="1" dirty="0"/>
              <a:t> </a:t>
            </a:r>
            <a:r>
              <a:rPr lang="en-US" altLang="zh-CN" sz="2800" b="1" i="1" dirty="0"/>
              <a:t>are</a:t>
            </a:r>
            <a:r>
              <a:rPr lang="zh-CN" altLang="en-US" sz="2800" b="1" i="1" dirty="0"/>
              <a:t> </a:t>
            </a:r>
            <a:r>
              <a:rPr lang="en-US" altLang="zh-CN" sz="2800" b="1" i="1" dirty="0"/>
              <a:t>Chinese</a:t>
            </a:r>
            <a:r>
              <a:rPr lang="zh-CN" altLang="en-US" sz="2800" b="1" i="1" dirty="0"/>
              <a:t> </a:t>
            </a:r>
            <a:r>
              <a:rPr lang="en-US" altLang="zh-CN" sz="2800" b="1" i="1" dirty="0"/>
              <a:t>women</a:t>
            </a:r>
            <a:r>
              <a:rPr lang="zh-CN" altLang="en-US" sz="2800" b="1" i="1" dirty="0"/>
              <a:t> </a:t>
            </a:r>
            <a:r>
              <a:rPr lang="en-US" altLang="zh-CN" sz="2800" b="1" i="1" dirty="0"/>
              <a:t>less</a:t>
            </a:r>
            <a:r>
              <a:rPr lang="zh-CN" altLang="en-US" sz="2800" b="1" i="1" dirty="0"/>
              <a:t> </a:t>
            </a:r>
            <a:r>
              <a:rPr lang="en-US" altLang="zh-CN" sz="2800" b="1" i="1" dirty="0"/>
              <a:t>willing</a:t>
            </a:r>
            <a:r>
              <a:rPr lang="zh-CN" altLang="en-US" sz="2800" b="1" i="1" dirty="0"/>
              <a:t> </a:t>
            </a:r>
            <a:r>
              <a:rPr lang="en-US" altLang="zh-CN" sz="2800" b="1" i="1" dirty="0"/>
              <a:t>to</a:t>
            </a:r>
            <a:r>
              <a:rPr lang="zh-CN" altLang="en-US" sz="2800" b="1" i="1" dirty="0"/>
              <a:t> </a:t>
            </a:r>
            <a:r>
              <a:rPr lang="en-US" altLang="zh-CN" sz="2800" b="1" i="1" dirty="0"/>
              <a:t>give</a:t>
            </a:r>
            <a:r>
              <a:rPr lang="zh-CN" altLang="en-US" sz="2800" b="1" i="1" dirty="0"/>
              <a:t> </a:t>
            </a:r>
            <a:r>
              <a:rPr lang="en-US" altLang="zh-CN" sz="2800" b="1" i="1" dirty="0"/>
              <a:t>birth/have</a:t>
            </a:r>
            <a:r>
              <a:rPr lang="zh-CN" altLang="en-US" sz="2800" b="1" i="1" dirty="0"/>
              <a:t> </a:t>
            </a:r>
            <a:r>
              <a:rPr lang="en-US" altLang="zh-CN" sz="2800" b="1" i="1" dirty="0"/>
              <a:t>a</a:t>
            </a:r>
            <a:r>
              <a:rPr lang="zh-CN" altLang="en-US" sz="2800" b="1" i="1" dirty="0"/>
              <a:t> </a:t>
            </a:r>
            <a:r>
              <a:rPr lang="en-US" altLang="zh-CN" sz="2800" b="1" i="1" dirty="0"/>
              <a:t>baby?</a:t>
            </a:r>
            <a:endParaRPr lang="en-US" sz="2800" b="1" i="1" dirty="0"/>
          </a:p>
        </p:txBody>
      </p:sp>
      <p:sp>
        <p:nvSpPr>
          <p:cNvPr id="51203" name="Slide Number Placeholder 3">
            <a:extLst>
              <a:ext uri="{FF2B5EF4-FFF2-40B4-BE49-F238E27FC236}">
                <a16:creationId xmlns:a16="http://schemas.microsoft.com/office/drawing/2014/main" id="{6E0B4625-9781-2151-EC2B-F074218E03D0}"/>
              </a:ext>
            </a:extLst>
          </p:cNvPr>
          <p:cNvSpPr>
            <a:spLocks noGrp="1" noChangeArrowheads="1"/>
          </p:cNvSpPr>
          <p:nvPr>
            <p:ph type="sldNum" sz="quarter" idx="10"/>
          </p:nvPr>
        </p:nvSpPr>
        <p:spPr bwMode="auto">
          <a:xfrm>
            <a:off x="8534400" y="6243638"/>
            <a:ext cx="28448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00000"/>
                </a:solidFill>
                <a:latin typeface="Times New Roman" panose="02020603050405020304" pitchFamily="18" charset="0"/>
                <a:ea typeface="宋体" panose="02010600030101010101" pitchFamily="2" charset="-122"/>
                <a:cs typeface="Times New Roman" panose="02020603050405020304" pitchFamily="18" charset="0"/>
              </a:defRPr>
            </a:lvl1pPr>
            <a:lvl2pPr marL="457200"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2pPr>
            <a:lvl3pPr marL="914400"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3pPr>
            <a:lvl4pPr marL="1371600"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4pPr>
            <a:lvl5pPr marL="1828800"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5pPr>
            <a:lvl6pPr marL="22860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6pPr>
            <a:lvl7pPr marL="27432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7pPr>
            <a:lvl8pPr marL="32004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8pPr>
            <a:lvl9pPr marL="36576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7B1C3C4-006F-4B4E-A5D7-1AB7E6F702C1}" type="slidenum">
              <a:rPr lang="en-US" altLang="zh-CN" smtClean="0"/>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12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03362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201"/>
                                        </p:tgtEl>
                                        <p:attrNameLst>
                                          <p:attrName>style.visibility</p:attrName>
                                        </p:attrNameLst>
                                      </p:cBhvr>
                                      <p:to>
                                        <p:strVal val="visible"/>
                                      </p:to>
                                    </p:set>
                                    <p:animEffect transition="in" filter="fade">
                                      <p:cBhvr>
                                        <p:cTn id="7" dur="1000"/>
                                        <p:tgtEl>
                                          <p:spTgt spid="51201"/>
                                        </p:tgtEl>
                                      </p:cBhvr>
                                    </p:animEffect>
                                    <p:anim calcmode="lin" valueType="num">
                                      <p:cBhvr>
                                        <p:cTn id="8" dur="1000" fill="hold"/>
                                        <p:tgtEl>
                                          <p:spTgt spid="51201"/>
                                        </p:tgtEl>
                                        <p:attrNameLst>
                                          <p:attrName>ppt_x</p:attrName>
                                        </p:attrNameLst>
                                      </p:cBhvr>
                                      <p:tavLst>
                                        <p:tav tm="0">
                                          <p:val>
                                            <p:strVal val="#ppt_x"/>
                                          </p:val>
                                        </p:tav>
                                        <p:tav tm="100000">
                                          <p:val>
                                            <p:strVal val="#ppt_x"/>
                                          </p:val>
                                        </p:tav>
                                      </p:tavLst>
                                    </p:anim>
                                    <p:anim calcmode="lin" valueType="num">
                                      <p:cBhvr>
                                        <p:cTn id="9" dur="1000" fill="hold"/>
                                        <p:tgtEl>
                                          <p:spTgt spid="5120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1"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1"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1"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1" grpId="0"/>
      <p:bldP spid="3" grpId="0" build="p"/>
      <p:bldP spid="3" grpI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38B84C64-D7CB-63B9-4C15-9776BCF95084}"/>
              </a:ext>
            </a:extLst>
          </p:cNvPr>
          <p:cNvSpPr>
            <a:spLocks noGrp="1" noChangeArrowheads="1"/>
          </p:cNvSpPr>
          <p:nvPr>
            <p:ph type="title"/>
          </p:nvPr>
        </p:nvSpPr>
        <p:spPr>
          <a:xfrm>
            <a:off x="812800" y="609600"/>
            <a:ext cx="10464800" cy="890588"/>
          </a:xfrm>
        </p:spPr>
        <p:txBody>
          <a:bodyPr/>
          <a:lstStyle/>
          <a:p>
            <a:pPr marL="0" indent="0">
              <a:buFont typeface="Wingdings" pitchFamily="2" charset="2"/>
              <a:buNone/>
              <a:defRPr/>
            </a:pPr>
            <a:r>
              <a:rPr lang="en-US" altLang="zh-CN" dirty="0">
                <a:latin typeface="Times"/>
              </a:rPr>
              <a:t>Make</a:t>
            </a:r>
            <a:r>
              <a:rPr lang="zh-CN" altLang="en-US" dirty="0">
                <a:latin typeface="Times"/>
              </a:rPr>
              <a:t> </a:t>
            </a:r>
            <a:r>
              <a:rPr lang="en-US" altLang="zh-CN" dirty="0">
                <a:latin typeface="Times"/>
              </a:rPr>
              <a:t>your</a:t>
            </a:r>
            <a:r>
              <a:rPr lang="zh-CN" altLang="en-US" dirty="0">
                <a:latin typeface="Times"/>
              </a:rPr>
              <a:t> </a:t>
            </a:r>
            <a:r>
              <a:rPr lang="en-US" altLang="zh-CN" dirty="0">
                <a:latin typeface="Times"/>
              </a:rPr>
              <a:t>topic</a:t>
            </a:r>
            <a:r>
              <a:rPr lang="zh-CN" altLang="en-US" dirty="0">
                <a:latin typeface="Times"/>
              </a:rPr>
              <a:t> </a:t>
            </a:r>
            <a:r>
              <a:rPr lang="en-US" altLang="zh-CN" dirty="0">
                <a:latin typeface="Times"/>
              </a:rPr>
              <a:t>researchable</a:t>
            </a:r>
            <a:r>
              <a:rPr lang="zh-CN" altLang="en-US" dirty="0">
                <a:latin typeface="Times"/>
              </a:rPr>
              <a:t> </a:t>
            </a:r>
            <a:endParaRPr lang="en-US" sz="3600" dirty="0">
              <a:latin typeface="Times"/>
            </a:endParaRPr>
          </a:p>
        </p:txBody>
      </p:sp>
      <p:sp>
        <p:nvSpPr>
          <p:cNvPr id="3" name="Content Placeholder 2">
            <a:extLst>
              <a:ext uri="{FF2B5EF4-FFF2-40B4-BE49-F238E27FC236}">
                <a16:creationId xmlns:a16="http://schemas.microsoft.com/office/drawing/2014/main" id="{4E49752B-BD0C-EA06-52DC-7AB747B8C969}"/>
              </a:ext>
            </a:extLst>
          </p:cNvPr>
          <p:cNvSpPr>
            <a:spLocks noGrp="1"/>
          </p:cNvSpPr>
          <p:nvPr>
            <p:ph idx="1"/>
          </p:nvPr>
        </p:nvSpPr>
        <p:spPr>
          <a:xfrm>
            <a:off x="541602" y="1285591"/>
            <a:ext cx="11007196" cy="1252892"/>
          </a:xfrm>
          <a:solidFill>
            <a:schemeClr val="accent5">
              <a:lumMod val="40000"/>
              <a:lumOff val="60000"/>
            </a:schemeClr>
          </a:solidFill>
        </p:spPr>
        <p:txBody>
          <a:bodyPr/>
          <a:lstStyle/>
          <a:p>
            <a:pPr>
              <a:defRPr/>
            </a:pPr>
            <a:r>
              <a:rPr lang="en-GB" altLang="zh-CN" sz="3200" dirty="0">
                <a:latin typeface="Times"/>
              </a:rPr>
              <a:t>Demonstration: </a:t>
            </a:r>
            <a:r>
              <a:rPr lang="en-US" altLang="zh-CN" sz="3200" dirty="0">
                <a:latin typeface="Times"/>
              </a:rPr>
              <a:t>Why</a:t>
            </a:r>
            <a:r>
              <a:rPr lang="zh-CN" altLang="en-US" sz="3200" dirty="0">
                <a:latin typeface="Times"/>
              </a:rPr>
              <a:t> </a:t>
            </a:r>
            <a:r>
              <a:rPr lang="en-US" altLang="zh-CN" sz="3200" dirty="0">
                <a:latin typeface="Times"/>
              </a:rPr>
              <a:t>are</a:t>
            </a:r>
            <a:r>
              <a:rPr lang="zh-CN" altLang="en-US" sz="3200" dirty="0">
                <a:latin typeface="Times"/>
              </a:rPr>
              <a:t> </a:t>
            </a:r>
            <a:r>
              <a:rPr lang="en-US" altLang="zh-CN" sz="3200" dirty="0">
                <a:latin typeface="Times"/>
              </a:rPr>
              <a:t>Chinese</a:t>
            </a:r>
            <a:r>
              <a:rPr lang="zh-CN" altLang="en-US" sz="3200" dirty="0">
                <a:latin typeface="Times"/>
              </a:rPr>
              <a:t> </a:t>
            </a:r>
            <a:r>
              <a:rPr lang="en-US" altLang="zh-CN" sz="3200" dirty="0">
                <a:latin typeface="Times"/>
              </a:rPr>
              <a:t>women</a:t>
            </a:r>
            <a:r>
              <a:rPr lang="zh-CN" altLang="en-US" sz="3200" dirty="0">
                <a:latin typeface="Times"/>
              </a:rPr>
              <a:t> </a:t>
            </a:r>
            <a:r>
              <a:rPr lang="en-US" altLang="zh-CN" sz="3200" dirty="0">
                <a:latin typeface="Times"/>
              </a:rPr>
              <a:t>less</a:t>
            </a:r>
            <a:r>
              <a:rPr lang="zh-CN" altLang="en-US" sz="3200" dirty="0">
                <a:latin typeface="Times"/>
              </a:rPr>
              <a:t> </a:t>
            </a:r>
            <a:r>
              <a:rPr lang="en-US" altLang="zh-CN" sz="3200" dirty="0">
                <a:latin typeface="Times"/>
              </a:rPr>
              <a:t>willing</a:t>
            </a:r>
            <a:r>
              <a:rPr lang="zh-CN" altLang="en-US" sz="3200" dirty="0">
                <a:latin typeface="Times"/>
              </a:rPr>
              <a:t> </a:t>
            </a:r>
            <a:r>
              <a:rPr lang="en-US" altLang="zh-CN" sz="3200" dirty="0">
                <a:latin typeface="Times"/>
              </a:rPr>
              <a:t>to</a:t>
            </a:r>
            <a:r>
              <a:rPr lang="zh-CN" altLang="en-US" sz="3200" dirty="0">
                <a:latin typeface="Times"/>
              </a:rPr>
              <a:t> </a:t>
            </a:r>
            <a:r>
              <a:rPr lang="en-US" altLang="zh-CN" sz="3200" dirty="0">
                <a:latin typeface="Times"/>
              </a:rPr>
              <a:t>give</a:t>
            </a:r>
            <a:r>
              <a:rPr lang="zh-CN" altLang="en-US" sz="3200" dirty="0">
                <a:latin typeface="Times"/>
              </a:rPr>
              <a:t> </a:t>
            </a:r>
            <a:r>
              <a:rPr lang="en-US" altLang="zh-CN" sz="3200" dirty="0">
                <a:latin typeface="Times"/>
              </a:rPr>
              <a:t>birth/have</a:t>
            </a:r>
            <a:r>
              <a:rPr lang="zh-CN" altLang="en-US" sz="3200" dirty="0">
                <a:latin typeface="Times"/>
              </a:rPr>
              <a:t> </a:t>
            </a:r>
            <a:r>
              <a:rPr lang="en-US" altLang="zh-CN" sz="3200" dirty="0">
                <a:latin typeface="Times"/>
              </a:rPr>
              <a:t>a</a:t>
            </a:r>
            <a:r>
              <a:rPr lang="zh-CN" altLang="en-US" sz="3200" dirty="0">
                <a:latin typeface="Times"/>
              </a:rPr>
              <a:t> </a:t>
            </a:r>
            <a:r>
              <a:rPr lang="en-US" altLang="zh-CN" sz="3200" dirty="0">
                <a:latin typeface="Times"/>
              </a:rPr>
              <a:t>baby?</a:t>
            </a:r>
          </a:p>
        </p:txBody>
      </p:sp>
      <p:sp>
        <p:nvSpPr>
          <p:cNvPr id="51203" name="Slide Number Placeholder 3">
            <a:extLst>
              <a:ext uri="{FF2B5EF4-FFF2-40B4-BE49-F238E27FC236}">
                <a16:creationId xmlns:a16="http://schemas.microsoft.com/office/drawing/2014/main" id="{6E0B4625-9781-2151-EC2B-F074218E03D0}"/>
              </a:ext>
            </a:extLst>
          </p:cNvPr>
          <p:cNvSpPr>
            <a:spLocks noGrp="1" noChangeArrowheads="1"/>
          </p:cNvSpPr>
          <p:nvPr>
            <p:ph type="sldNum" sz="quarter" idx="10"/>
          </p:nvPr>
        </p:nvSpPr>
        <p:spPr bwMode="auto">
          <a:xfrm>
            <a:off x="8534400" y="6243638"/>
            <a:ext cx="28448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200" kern="1200">
                <a:solidFill>
                  <a:srgbClr val="000000"/>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7B1C3C4-006F-4B4E-A5D7-1AB7E6F702C1}" type="slidenum">
              <a:rPr lang="en-US" altLang="zh-CN" smtClean="0"/>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id="{72804840-1564-CB9F-7378-DDC4CA53B50E}"/>
              </a:ext>
            </a:extLst>
          </p:cNvPr>
          <p:cNvSpPr/>
          <p:nvPr/>
        </p:nvSpPr>
        <p:spPr>
          <a:xfrm>
            <a:off x="700392" y="2634018"/>
            <a:ext cx="11313268" cy="4427489"/>
          </a:xfrm>
          <a:prstGeom prst="rect">
            <a:avLst/>
          </a:prstGeom>
        </p:spPr>
        <p:txBody>
          <a:bodyPr/>
          <a:lstStyle/>
          <a:p>
            <a:pPr lvl="0">
              <a:lnSpc>
                <a:spcPts val="4000"/>
              </a:lnSpc>
            </a:pPr>
            <a:r>
              <a:rPr lang="en-US" sz="2800" b="1" i="0" dirty="0">
                <a:solidFill>
                  <a:schemeClr val="bg2">
                    <a:lumMod val="75000"/>
                  </a:schemeClr>
                </a:solidFill>
                <a:latin typeface="Times" panose="02020603050405020304" pitchFamily="18" charset="0"/>
                <a:cs typeface="Times" panose="02020603050405020304" pitchFamily="18" charset="0"/>
              </a:rPr>
              <a:t>1. </a:t>
            </a:r>
            <a:r>
              <a:rPr lang="en-US" sz="2800" b="0" i="0" dirty="0">
                <a:solidFill>
                  <a:schemeClr val="bg2">
                    <a:lumMod val="75000"/>
                  </a:schemeClr>
                </a:solidFill>
                <a:latin typeface="Times" panose="02020603050405020304" pitchFamily="18" charset="0"/>
                <a:cs typeface="Times" panose="02020603050405020304" pitchFamily="18" charset="0"/>
              </a:rPr>
              <a:t>Extract</a:t>
            </a:r>
            <a:r>
              <a:rPr lang="zh-CN" sz="2800" b="0" i="0" dirty="0">
                <a:solidFill>
                  <a:schemeClr val="bg2">
                    <a:lumMod val="75000"/>
                  </a:schemeClr>
                </a:solidFill>
                <a:latin typeface="Times" panose="02020603050405020304" pitchFamily="18" charset="0"/>
                <a:cs typeface="Times" panose="02020603050405020304" pitchFamily="18" charset="0"/>
              </a:rPr>
              <a:t> </a:t>
            </a:r>
            <a:r>
              <a:rPr lang="en-US" sz="2800" b="0" i="0" dirty="0">
                <a:solidFill>
                  <a:schemeClr val="bg2">
                    <a:lumMod val="75000"/>
                  </a:schemeClr>
                </a:solidFill>
                <a:latin typeface="Times" panose="02020603050405020304" pitchFamily="18" charset="0"/>
                <a:cs typeface="Times" panose="02020603050405020304" pitchFamily="18" charset="0"/>
              </a:rPr>
              <a:t>key</a:t>
            </a:r>
            <a:r>
              <a:rPr lang="zh-CN" sz="2800" b="0" i="0" dirty="0">
                <a:solidFill>
                  <a:schemeClr val="bg2">
                    <a:lumMod val="75000"/>
                  </a:schemeClr>
                </a:solidFill>
                <a:latin typeface="Times" panose="02020603050405020304" pitchFamily="18" charset="0"/>
                <a:cs typeface="Times" panose="02020603050405020304" pitchFamily="18" charset="0"/>
              </a:rPr>
              <a:t> </a:t>
            </a:r>
            <a:r>
              <a:rPr lang="en-US" sz="2800" b="0" i="0" dirty="0">
                <a:solidFill>
                  <a:schemeClr val="bg2">
                    <a:lumMod val="75000"/>
                  </a:schemeClr>
                </a:solidFill>
                <a:latin typeface="Times" panose="02020603050405020304" pitchFamily="18" charset="0"/>
                <a:cs typeface="Times" panose="02020603050405020304" pitchFamily="18" charset="0"/>
              </a:rPr>
              <a:t>words</a:t>
            </a:r>
            <a:r>
              <a:rPr lang="zh-CN" sz="2800" b="0" i="0" dirty="0">
                <a:solidFill>
                  <a:schemeClr val="bg2">
                    <a:lumMod val="75000"/>
                  </a:schemeClr>
                </a:solidFill>
                <a:latin typeface="Times" panose="02020603050405020304" pitchFamily="18" charset="0"/>
                <a:cs typeface="Times" panose="02020603050405020304" pitchFamily="18" charset="0"/>
              </a:rPr>
              <a:t> </a:t>
            </a:r>
            <a:r>
              <a:rPr lang="en-US" sz="2800" b="0" i="0" dirty="0">
                <a:solidFill>
                  <a:schemeClr val="bg2">
                    <a:lumMod val="75000"/>
                  </a:schemeClr>
                </a:solidFill>
                <a:latin typeface="Times" panose="02020603050405020304" pitchFamily="18" charset="0"/>
                <a:cs typeface="Times" panose="02020603050405020304" pitchFamily="18" charset="0"/>
              </a:rPr>
              <a:t>for</a:t>
            </a:r>
            <a:r>
              <a:rPr lang="zh-CN" sz="2800" b="0" i="0" dirty="0">
                <a:solidFill>
                  <a:schemeClr val="bg2">
                    <a:lumMod val="75000"/>
                  </a:schemeClr>
                </a:solidFill>
                <a:latin typeface="Times" panose="02020603050405020304" pitchFamily="18" charset="0"/>
                <a:cs typeface="Times" panose="02020603050405020304" pitchFamily="18" charset="0"/>
              </a:rPr>
              <a:t> </a:t>
            </a:r>
            <a:r>
              <a:rPr lang="en-US" sz="2800" b="0" i="0" dirty="0">
                <a:solidFill>
                  <a:schemeClr val="bg2">
                    <a:lumMod val="75000"/>
                  </a:schemeClr>
                </a:solidFill>
                <a:latin typeface="Times" panose="02020603050405020304" pitchFamily="18" charset="0"/>
                <a:cs typeface="Times" panose="02020603050405020304" pitchFamily="18" charset="0"/>
              </a:rPr>
              <a:t>a</a:t>
            </a:r>
            <a:r>
              <a:rPr lang="zh-CN" sz="2800" b="0" i="0" dirty="0">
                <a:solidFill>
                  <a:schemeClr val="bg2">
                    <a:lumMod val="75000"/>
                  </a:schemeClr>
                </a:solidFill>
                <a:latin typeface="Times" panose="02020603050405020304" pitchFamily="18" charset="0"/>
                <a:cs typeface="Times" panose="02020603050405020304" pitchFamily="18" charset="0"/>
              </a:rPr>
              <a:t> </a:t>
            </a:r>
            <a:r>
              <a:rPr lang="en-US" sz="2800" b="1" i="0" dirty="0">
                <a:solidFill>
                  <a:schemeClr val="bg2">
                    <a:lumMod val="75000"/>
                  </a:schemeClr>
                </a:solidFill>
                <a:latin typeface="Times" panose="02020603050405020304" pitchFamily="18" charset="0"/>
                <a:cs typeface="Times" panose="02020603050405020304" pitchFamily="18" charset="0"/>
              </a:rPr>
              <a:t>Google</a:t>
            </a:r>
            <a:r>
              <a:rPr lang="zh-CN" sz="2800" b="1" i="0" dirty="0">
                <a:solidFill>
                  <a:schemeClr val="bg2">
                    <a:lumMod val="75000"/>
                  </a:schemeClr>
                </a:solidFill>
                <a:latin typeface="Times" panose="02020603050405020304" pitchFamily="18" charset="0"/>
                <a:cs typeface="Times" panose="02020603050405020304" pitchFamily="18" charset="0"/>
              </a:rPr>
              <a:t> </a:t>
            </a:r>
            <a:r>
              <a:rPr lang="en-US" sz="2800" b="1" i="0" dirty="0">
                <a:solidFill>
                  <a:schemeClr val="bg2">
                    <a:lumMod val="75000"/>
                  </a:schemeClr>
                </a:solidFill>
                <a:latin typeface="Times" panose="02020603050405020304" pitchFamily="18" charset="0"/>
                <a:cs typeface="Times" panose="02020603050405020304" pitchFamily="18" charset="0"/>
              </a:rPr>
              <a:t>search</a:t>
            </a:r>
            <a:r>
              <a:rPr lang="en-US" sz="2800" b="0" i="0" dirty="0">
                <a:solidFill>
                  <a:schemeClr val="bg2">
                    <a:lumMod val="75000"/>
                  </a:schemeClr>
                </a:solidFill>
                <a:latin typeface="Times" panose="02020603050405020304" pitchFamily="18" charset="0"/>
                <a:cs typeface="Times" panose="02020603050405020304" pitchFamily="18" charset="0"/>
              </a:rPr>
              <a:t>:</a:t>
            </a:r>
            <a:r>
              <a:rPr lang="zh-CN" sz="2800" b="0" i="0" dirty="0">
                <a:solidFill>
                  <a:schemeClr val="bg2">
                    <a:lumMod val="75000"/>
                  </a:schemeClr>
                </a:solidFill>
                <a:latin typeface="Times" panose="02020603050405020304" pitchFamily="18" charset="0"/>
                <a:cs typeface="Times" panose="02020603050405020304" pitchFamily="18" charset="0"/>
              </a:rPr>
              <a:t> </a:t>
            </a:r>
            <a:r>
              <a:rPr lang="en-US" sz="2800" b="1" i="0" dirty="0">
                <a:solidFill>
                  <a:schemeClr val="bg2">
                    <a:lumMod val="75000"/>
                  </a:schemeClr>
                </a:solidFill>
                <a:latin typeface="Times" panose="02020603050405020304" pitchFamily="18" charset="0"/>
                <a:cs typeface="Times" panose="02020603050405020304" pitchFamily="18" charset="0"/>
              </a:rPr>
              <a:t>Chinese</a:t>
            </a:r>
            <a:r>
              <a:rPr lang="zh-CN" sz="2800" b="1" i="0" dirty="0">
                <a:solidFill>
                  <a:schemeClr val="bg2">
                    <a:lumMod val="75000"/>
                  </a:schemeClr>
                </a:solidFill>
                <a:latin typeface="Times" panose="02020603050405020304" pitchFamily="18" charset="0"/>
                <a:cs typeface="Times" panose="02020603050405020304" pitchFamily="18" charset="0"/>
              </a:rPr>
              <a:t> </a:t>
            </a:r>
            <a:r>
              <a:rPr lang="en-US" sz="2800" b="1" i="0" dirty="0">
                <a:solidFill>
                  <a:schemeClr val="bg2">
                    <a:lumMod val="75000"/>
                  </a:schemeClr>
                </a:solidFill>
                <a:latin typeface="Times" panose="02020603050405020304" pitchFamily="18" charset="0"/>
                <a:cs typeface="Times" panose="02020603050405020304" pitchFamily="18" charset="0"/>
              </a:rPr>
              <a:t>women,</a:t>
            </a:r>
            <a:r>
              <a:rPr lang="zh-CN" sz="2800" b="1" i="0" dirty="0">
                <a:solidFill>
                  <a:schemeClr val="bg2">
                    <a:lumMod val="75000"/>
                  </a:schemeClr>
                </a:solidFill>
                <a:latin typeface="Times" panose="02020603050405020304" pitchFamily="18" charset="0"/>
                <a:cs typeface="Times" panose="02020603050405020304" pitchFamily="18" charset="0"/>
              </a:rPr>
              <a:t> </a:t>
            </a:r>
            <a:r>
              <a:rPr lang="en-US" sz="2800" b="1" i="0" dirty="0">
                <a:solidFill>
                  <a:schemeClr val="bg2">
                    <a:lumMod val="75000"/>
                  </a:schemeClr>
                </a:solidFill>
                <a:latin typeface="Times" panose="02020603050405020304" pitchFamily="18" charset="0"/>
                <a:cs typeface="Times" panose="02020603050405020304" pitchFamily="18" charset="0"/>
              </a:rPr>
              <a:t>willingness,</a:t>
            </a:r>
            <a:r>
              <a:rPr lang="zh-CN" sz="2800" b="1" i="0" dirty="0">
                <a:solidFill>
                  <a:schemeClr val="bg2">
                    <a:lumMod val="75000"/>
                  </a:schemeClr>
                </a:solidFill>
                <a:latin typeface="Times" panose="02020603050405020304" pitchFamily="18" charset="0"/>
                <a:cs typeface="Times" panose="02020603050405020304" pitchFamily="18" charset="0"/>
              </a:rPr>
              <a:t> </a:t>
            </a:r>
            <a:r>
              <a:rPr lang="en-US" sz="2800" b="1" i="0" dirty="0">
                <a:solidFill>
                  <a:schemeClr val="bg2">
                    <a:lumMod val="75000"/>
                  </a:schemeClr>
                </a:solidFill>
                <a:latin typeface="Times" panose="02020603050405020304" pitchFamily="18" charset="0"/>
                <a:cs typeface="Times" panose="02020603050405020304" pitchFamily="18" charset="0"/>
              </a:rPr>
              <a:t>give</a:t>
            </a:r>
            <a:r>
              <a:rPr lang="zh-CN" sz="2800" b="1" i="0" dirty="0">
                <a:solidFill>
                  <a:schemeClr val="bg2">
                    <a:lumMod val="75000"/>
                  </a:schemeClr>
                </a:solidFill>
                <a:latin typeface="Times" panose="02020603050405020304" pitchFamily="18" charset="0"/>
                <a:cs typeface="Times" panose="02020603050405020304" pitchFamily="18" charset="0"/>
              </a:rPr>
              <a:t> </a:t>
            </a:r>
            <a:r>
              <a:rPr lang="en-US" sz="2800" b="1" i="0" dirty="0">
                <a:solidFill>
                  <a:schemeClr val="bg2">
                    <a:lumMod val="75000"/>
                  </a:schemeClr>
                </a:solidFill>
                <a:latin typeface="Times" panose="02020603050405020304" pitchFamily="18" charset="0"/>
                <a:cs typeface="Times" panose="02020603050405020304" pitchFamily="18" charset="0"/>
              </a:rPr>
              <a:t>birth/have</a:t>
            </a:r>
            <a:r>
              <a:rPr lang="zh-CN" sz="2800" b="1" i="0" dirty="0">
                <a:solidFill>
                  <a:schemeClr val="bg2">
                    <a:lumMod val="75000"/>
                  </a:schemeClr>
                </a:solidFill>
                <a:latin typeface="Times" panose="02020603050405020304" pitchFamily="18" charset="0"/>
                <a:cs typeface="Times" panose="02020603050405020304" pitchFamily="18" charset="0"/>
              </a:rPr>
              <a:t> </a:t>
            </a:r>
            <a:r>
              <a:rPr lang="en-US" sz="2800" b="1" i="0" dirty="0">
                <a:solidFill>
                  <a:schemeClr val="bg2">
                    <a:lumMod val="75000"/>
                  </a:schemeClr>
                </a:solidFill>
                <a:latin typeface="Times" panose="02020603050405020304" pitchFamily="18" charset="0"/>
                <a:cs typeface="Times" panose="02020603050405020304" pitchFamily="18" charset="0"/>
              </a:rPr>
              <a:t>a</a:t>
            </a:r>
            <a:r>
              <a:rPr lang="zh-CN" sz="2800" b="1" i="0" dirty="0">
                <a:solidFill>
                  <a:schemeClr val="bg2">
                    <a:lumMod val="75000"/>
                  </a:schemeClr>
                </a:solidFill>
                <a:latin typeface="Times" panose="02020603050405020304" pitchFamily="18" charset="0"/>
                <a:cs typeface="Times" panose="02020603050405020304" pitchFamily="18" charset="0"/>
              </a:rPr>
              <a:t> </a:t>
            </a:r>
            <a:r>
              <a:rPr lang="en-US" sz="2800" b="1" i="0" dirty="0">
                <a:solidFill>
                  <a:schemeClr val="bg2">
                    <a:lumMod val="75000"/>
                  </a:schemeClr>
                </a:solidFill>
                <a:latin typeface="Times" panose="02020603050405020304" pitchFamily="18" charset="0"/>
                <a:cs typeface="Times" panose="02020603050405020304" pitchFamily="18" charset="0"/>
              </a:rPr>
              <a:t>baby</a:t>
            </a:r>
            <a:endParaRPr lang="en-GB" sz="2800" b="1" dirty="0">
              <a:solidFill>
                <a:schemeClr val="bg2">
                  <a:lumMod val="75000"/>
                </a:schemeClr>
              </a:solidFill>
              <a:latin typeface="Times" panose="02020603050405020304" pitchFamily="18" charset="0"/>
              <a:cs typeface="Times" panose="02020603050405020304" pitchFamily="18" charset="0"/>
            </a:endParaRPr>
          </a:p>
          <a:p>
            <a:pPr lvl="0">
              <a:lnSpc>
                <a:spcPts val="4000"/>
              </a:lnSpc>
            </a:pPr>
            <a:r>
              <a:rPr lang="en-US" sz="2800" b="1" dirty="0">
                <a:solidFill>
                  <a:schemeClr val="bg2">
                    <a:lumMod val="75000"/>
                  </a:schemeClr>
                </a:solidFill>
                <a:latin typeface="Times" panose="02020603050405020304" pitchFamily="18" charset="0"/>
                <a:cs typeface="Times" panose="02020603050405020304" pitchFamily="18" charset="0"/>
              </a:rPr>
              <a:t>2. </a:t>
            </a:r>
            <a:r>
              <a:rPr lang="en-US" sz="2800" b="0" i="0" dirty="0">
                <a:solidFill>
                  <a:schemeClr val="bg2">
                    <a:lumMod val="75000"/>
                  </a:schemeClr>
                </a:solidFill>
                <a:latin typeface="Times" panose="02020603050405020304" pitchFamily="18" charset="0"/>
                <a:cs typeface="Times" panose="02020603050405020304" pitchFamily="18" charset="0"/>
              </a:rPr>
              <a:t>Browse</a:t>
            </a:r>
            <a:r>
              <a:rPr lang="zh-CN" sz="2800" b="0" i="0" dirty="0">
                <a:solidFill>
                  <a:schemeClr val="bg2">
                    <a:lumMod val="75000"/>
                  </a:schemeClr>
                </a:solidFill>
                <a:latin typeface="Times" panose="02020603050405020304" pitchFamily="18" charset="0"/>
                <a:cs typeface="Times" panose="02020603050405020304" pitchFamily="18" charset="0"/>
              </a:rPr>
              <a:t> </a:t>
            </a:r>
            <a:r>
              <a:rPr lang="en-US" sz="2800" b="0" i="0" dirty="0">
                <a:solidFill>
                  <a:schemeClr val="bg2">
                    <a:lumMod val="75000"/>
                  </a:schemeClr>
                </a:solidFill>
                <a:latin typeface="Times" panose="02020603050405020304" pitchFamily="18" charset="0"/>
                <a:cs typeface="Times" panose="02020603050405020304" pitchFamily="18" charset="0"/>
              </a:rPr>
              <a:t>relevant</a:t>
            </a:r>
            <a:r>
              <a:rPr lang="zh-CN" sz="2800" b="0" i="0" dirty="0">
                <a:solidFill>
                  <a:schemeClr val="bg2">
                    <a:lumMod val="75000"/>
                  </a:schemeClr>
                </a:solidFill>
                <a:latin typeface="Times" panose="02020603050405020304" pitchFamily="18" charset="0"/>
                <a:cs typeface="Times" panose="02020603050405020304" pitchFamily="18" charset="0"/>
              </a:rPr>
              <a:t> </a:t>
            </a:r>
            <a:r>
              <a:rPr lang="en-US" altLang="zh-CN" sz="2800" b="1" i="0" dirty="0">
                <a:solidFill>
                  <a:schemeClr val="bg2">
                    <a:lumMod val="75000"/>
                  </a:schemeClr>
                </a:solidFill>
                <a:latin typeface="Times" panose="02020603050405020304" pitchFamily="18" charset="0"/>
                <a:cs typeface="Times" panose="02020603050405020304" pitchFamily="18" charset="0"/>
              </a:rPr>
              <a:t>articles/</a:t>
            </a:r>
            <a:r>
              <a:rPr lang="en-US" sz="2800" b="1" i="0" dirty="0">
                <a:solidFill>
                  <a:schemeClr val="bg2">
                    <a:lumMod val="75000"/>
                  </a:schemeClr>
                </a:solidFill>
                <a:latin typeface="Times" panose="02020603050405020304" pitchFamily="18" charset="0"/>
                <a:cs typeface="Times" panose="02020603050405020304" pitchFamily="18" charset="0"/>
              </a:rPr>
              <a:t>reports</a:t>
            </a:r>
            <a:r>
              <a:rPr lang="zh-CN" sz="2800" b="1" i="0" dirty="0">
                <a:solidFill>
                  <a:schemeClr val="bg2">
                    <a:lumMod val="75000"/>
                  </a:schemeClr>
                </a:solidFill>
                <a:latin typeface="Times" panose="02020603050405020304" pitchFamily="18" charset="0"/>
                <a:cs typeface="Times" panose="02020603050405020304" pitchFamily="18" charset="0"/>
              </a:rPr>
              <a:t> </a:t>
            </a:r>
            <a:r>
              <a:rPr lang="en-US" sz="2800" b="0" i="0" dirty="0">
                <a:solidFill>
                  <a:schemeClr val="bg2">
                    <a:lumMod val="75000"/>
                  </a:schemeClr>
                </a:solidFill>
                <a:latin typeface="Times" panose="02020603050405020304" pitchFamily="18" charset="0"/>
                <a:cs typeface="Times" panose="02020603050405020304" pitchFamily="18" charset="0"/>
              </a:rPr>
              <a:t>in</a:t>
            </a:r>
            <a:r>
              <a:rPr lang="zh-CN" sz="2800" b="0" i="0" dirty="0">
                <a:solidFill>
                  <a:schemeClr val="bg2">
                    <a:lumMod val="75000"/>
                  </a:schemeClr>
                </a:solidFill>
                <a:latin typeface="Times" panose="02020603050405020304" pitchFamily="18" charset="0"/>
                <a:cs typeface="Times" panose="02020603050405020304" pitchFamily="18" charset="0"/>
              </a:rPr>
              <a:t> </a:t>
            </a:r>
            <a:r>
              <a:rPr lang="en-US" sz="2800" b="0" i="0" dirty="0">
                <a:solidFill>
                  <a:schemeClr val="bg2">
                    <a:lumMod val="75000"/>
                  </a:schemeClr>
                </a:solidFill>
                <a:latin typeface="Times" panose="02020603050405020304" pitchFamily="18" charset="0"/>
                <a:cs typeface="Times" panose="02020603050405020304" pitchFamily="18" charset="0"/>
              </a:rPr>
              <a:t>major</a:t>
            </a:r>
            <a:r>
              <a:rPr lang="zh-CN" sz="2800" b="0" i="0" dirty="0">
                <a:solidFill>
                  <a:schemeClr val="bg2">
                    <a:lumMod val="75000"/>
                  </a:schemeClr>
                </a:solidFill>
                <a:latin typeface="Times" panose="02020603050405020304" pitchFamily="18" charset="0"/>
                <a:cs typeface="Times" panose="02020603050405020304" pitchFamily="18" charset="0"/>
              </a:rPr>
              <a:t> </a:t>
            </a:r>
            <a:r>
              <a:rPr lang="en-US" sz="2800" b="1" i="0" dirty="0">
                <a:solidFill>
                  <a:schemeClr val="bg2">
                    <a:lumMod val="75000"/>
                  </a:schemeClr>
                </a:solidFill>
                <a:latin typeface="Times" panose="02020603050405020304" pitchFamily="18" charset="0"/>
                <a:cs typeface="Times" panose="02020603050405020304" pitchFamily="18" charset="0"/>
              </a:rPr>
              <a:t>newspapers/magazines/websites</a:t>
            </a:r>
            <a:r>
              <a:rPr lang="zh-CN" sz="2800" b="1" i="0" dirty="0">
                <a:solidFill>
                  <a:schemeClr val="bg2">
                    <a:lumMod val="75000"/>
                  </a:schemeClr>
                </a:solidFill>
                <a:latin typeface="Times" panose="02020603050405020304" pitchFamily="18" charset="0"/>
                <a:cs typeface="Times" panose="02020603050405020304" pitchFamily="18" charset="0"/>
              </a:rPr>
              <a:t> </a:t>
            </a:r>
            <a:r>
              <a:rPr lang="en-US" sz="2800" b="0" i="0" dirty="0">
                <a:solidFill>
                  <a:schemeClr val="bg2">
                    <a:lumMod val="75000"/>
                  </a:schemeClr>
                </a:solidFill>
                <a:latin typeface="Times" panose="02020603050405020304" pitchFamily="18" charset="0"/>
                <a:cs typeface="Times" panose="02020603050405020304" pitchFamily="18" charset="0"/>
              </a:rPr>
              <a:t>to</a:t>
            </a:r>
            <a:r>
              <a:rPr lang="zh-CN" sz="2800" b="0" i="0" dirty="0">
                <a:solidFill>
                  <a:schemeClr val="bg2">
                    <a:lumMod val="75000"/>
                  </a:schemeClr>
                </a:solidFill>
                <a:latin typeface="Times" panose="02020603050405020304" pitchFamily="18" charset="0"/>
                <a:cs typeface="Times" panose="02020603050405020304" pitchFamily="18" charset="0"/>
              </a:rPr>
              <a:t> </a:t>
            </a:r>
            <a:r>
              <a:rPr lang="en-US" sz="2800" b="0" i="0" dirty="0">
                <a:solidFill>
                  <a:schemeClr val="bg2">
                    <a:lumMod val="75000"/>
                  </a:schemeClr>
                </a:solidFill>
                <a:latin typeface="Times" panose="02020603050405020304" pitchFamily="18" charset="0"/>
                <a:cs typeface="Times" panose="02020603050405020304" pitchFamily="18" charset="0"/>
              </a:rPr>
              <a:t>find</a:t>
            </a:r>
            <a:r>
              <a:rPr lang="zh-CN" sz="2800" b="0" i="0" dirty="0">
                <a:solidFill>
                  <a:schemeClr val="bg2">
                    <a:lumMod val="75000"/>
                  </a:schemeClr>
                </a:solidFill>
                <a:latin typeface="Times" panose="02020603050405020304" pitchFamily="18" charset="0"/>
                <a:cs typeface="Times" panose="02020603050405020304" pitchFamily="18" charset="0"/>
              </a:rPr>
              <a:t> </a:t>
            </a:r>
            <a:r>
              <a:rPr lang="en-US" sz="2800" b="0" i="0" dirty="0">
                <a:solidFill>
                  <a:schemeClr val="bg2">
                    <a:lumMod val="75000"/>
                  </a:schemeClr>
                </a:solidFill>
                <a:latin typeface="Times" panose="02020603050405020304" pitchFamily="18" charset="0"/>
                <a:cs typeface="Times" panose="02020603050405020304" pitchFamily="18" charset="0"/>
              </a:rPr>
              <a:t>more</a:t>
            </a:r>
            <a:r>
              <a:rPr lang="zh-CN" sz="2800" b="0" i="0" dirty="0">
                <a:solidFill>
                  <a:schemeClr val="bg2">
                    <a:lumMod val="75000"/>
                  </a:schemeClr>
                </a:solidFill>
                <a:latin typeface="Times" panose="02020603050405020304" pitchFamily="18" charset="0"/>
                <a:cs typeface="Times" panose="02020603050405020304" pitchFamily="18" charset="0"/>
              </a:rPr>
              <a:t> </a:t>
            </a:r>
            <a:r>
              <a:rPr lang="en-US" sz="2800" b="0" i="0" dirty="0">
                <a:solidFill>
                  <a:schemeClr val="bg2">
                    <a:lumMod val="75000"/>
                  </a:schemeClr>
                </a:solidFill>
                <a:latin typeface="Times" panose="02020603050405020304" pitchFamily="18" charset="0"/>
                <a:cs typeface="Times" panose="02020603050405020304" pitchFamily="18" charset="0"/>
              </a:rPr>
              <a:t>formal/academic</a:t>
            </a:r>
            <a:r>
              <a:rPr lang="zh-CN" sz="2800" b="0" i="0" dirty="0">
                <a:solidFill>
                  <a:schemeClr val="bg2">
                    <a:lumMod val="75000"/>
                  </a:schemeClr>
                </a:solidFill>
                <a:latin typeface="Times" panose="02020603050405020304" pitchFamily="18" charset="0"/>
                <a:cs typeface="Times" panose="02020603050405020304" pitchFamily="18" charset="0"/>
              </a:rPr>
              <a:t> </a:t>
            </a:r>
            <a:r>
              <a:rPr lang="en-US" sz="2800" b="0" i="0" dirty="0">
                <a:solidFill>
                  <a:schemeClr val="bg2">
                    <a:lumMod val="75000"/>
                  </a:schemeClr>
                </a:solidFill>
                <a:latin typeface="Times" panose="02020603050405020304" pitchFamily="18" charset="0"/>
                <a:cs typeface="Times" panose="02020603050405020304" pitchFamily="18" charset="0"/>
              </a:rPr>
              <a:t>expressions</a:t>
            </a:r>
            <a:r>
              <a:rPr lang="zh-CN" sz="2800" b="0" i="0" dirty="0">
                <a:solidFill>
                  <a:schemeClr val="bg2">
                    <a:lumMod val="75000"/>
                  </a:schemeClr>
                </a:solidFill>
                <a:latin typeface="Times" panose="02020603050405020304" pitchFamily="18" charset="0"/>
                <a:cs typeface="Times" panose="02020603050405020304" pitchFamily="18" charset="0"/>
              </a:rPr>
              <a:t> </a:t>
            </a:r>
            <a:r>
              <a:rPr lang="en-US" sz="2800" b="0" i="0" dirty="0">
                <a:solidFill>
                  <a:schemeClr val="bg2">
                    <a:lumMod val="75000"/>
                  </a:schemeClr>
                </a:solidFill>
                <a:latin typeface="Times" panose="02020603050405020304" pitchFamily="18" charset="0"/>
                <a:cs typeface="Times" panose="02020603050405020304" pitchFamily="18" charset="0"/>
              </a:rPr>
              <a:t>for</a:t>
            </a:r>
            <a:r>
              <a:rPr lang="zh-CN" sz="2800" b="0" i="0" dirty="0">
                <a:solidFill>
                  <a:schemeClr val="bg2">
                    <a:lumMod val="75000"/>
                  </a:schemeClr>
                </a:solidFill>
                <a:latin typeface="Times" panose="02020603050405020304" pitchFamily="18" charset="0"/>
                <a:cs typeface="Times" panose="02020603050405020304" pitchFamily="18" charset="0"/>
              </a:rPr>
              <a:t> </a:t>
            </a:r>
            <a:r>
              <a:rPr lang="en-US" sz="2800" b="0" i="0" dirty="0">
                <a:solidFill>
                  <a:schemeClr val="bg2">
                    <a:lumMod val="75000"/>
                  </a:schemeClr>
                </a:solidFill>
                <a:latin typeface="Times" panose="02020603050405020304" pitchFamily="18" charset="0"/>
                <a:cs typeface="Times" panose="02020603050405020304" pitchFamily="18" charset="0"/>
              </a:rPr>
              <a:t>the</a:t>
            </a:r>
            <a:r>
              <a:rPr lang="zh-CN" sz="2800" b="0" i="0" dirty="0">
                <a:solidFill>
                  <a:schemeClr val="bg2">
                    <a:lumMod val="75000"/>
                  </a:schemeClr>
                </a:solidFill>
                <a:latin typeface="Times" panose="02020603050405020304" pitchFamily="18" charset="0"/>
                <a:cs typeface="Times" panose="02020603050405020304" pitchFamily="18" charset="0"/>
              </a:rPr>
              <a:t> </a:t>
            </a:r>
            <a:r>
              <a:rPr lang="en-US" sz="2800" b="0" i="0" dirty="0">
                <a:solidFill>
                  <a:schemeClr val="bg2">
                    <a:lumMod val="75000"/>
                  </a:schemeClr>
                </a:solidFill>
                <a:latin typeface="Times" panose="02020603050405020304" pitchFamily="18" charset="0"/>
                <a:cs typeface="Times" panose="02020603050405020304" pitchFamily="18" charset="0"/>
              </a:rPr>
              <a:t>topic:</a:t>
            </a:r>
            <a:r>
              <a:rPr lang="zh-CN" sz="2800" b="0" i="0" dirty="0">
                <a:solidFill>
                  <a:schemeClr val="bg2">
                    <a:lumMod val="75000"/>
                  </a:schemeClr>
                </a:solidFill>
                <a:latin typeface="Times" panose="02020603050405020304" pitchFamily="18" charset="0"/>
                <a:cs typeface="Times" panose="02020603050405020304" pitchFamily="18" charset="0"/>
              </a:rPr>
              <a:t> </a:t>
            </a:r>
            <a:r>
              <a:rPr lang="en-GB" altLang="zh-CN" sz="2800" b="0" i="0" dirty="0">
                <a:solidFill>
                  <a:schemeClr val="bg2">
                    <a:lumMod val="75000"/>
                  </a:schemeClr>
                </a:solidFill>
                <a:latin typeface="Times" panose="02020603050405020304" pitchFamily="18" charset="0"/>
                <a:cs typeface="Times" panose="02020603050405020304" pitchFamily="18" charset="0"/>
              </a:rPr>
              <a:t>           </a:t>
            </a:r>
            <a:r>
              <a:rPr lang="en-US" sz="2800" b="1" i="0" dirty="0">
                <a:solidFill>
                  <a:schemeClr val="bg2">
                    <a:lumMod val="75000"/>
                  </a:schemeClr>
                </a:solidFill>
                <a:latin typeface="Times" panose="02020603050405020304" pitchFamily="18" charset="0"/>
                <a:cs typeface="Times" panose="02020603050405020304" pitchFamily="18" charset="0"/>
              </a:rPr>
              <a:t>low/declining fertility rate, low birth rates</a:t>
            </a:r>
            <a:r>
              <a:rPr lang="en-GB" sz="2800" b="1" i="0" dirty="0">
                <a:solidFill>
                  <a:schemeClr val="bg2">
                    <a:lumMod val="75000"/>
                  </a:schemeClr>
                </a:solidFill>
                <a:latin typeface="Times" panose="02020603050405020304" pitchFamily="18" charset="0"/>
                <a:cs typeface="Times" panose="02020603050405020304" pitchFamily="18" charset="0"/>
              </a:rPr>
              <a:t>…</a:t>
            </a:r>
            <a:endParaRPr lang="en-GB" sz="2800" b="1" dirty="0">
              <a:solidFill>
                <a:schemeClr val="bg2">
                  <a:lumMod val="75000"/>
                </a:schemeClr>
              </a:solidFill>
              <a:latin typeface="Times" panose="02020603050405020304" pitchFamily="18" charset="0"/>
              <a:cs typeface="Times" panose="02020603050405020304" pitchFamily="18" charset="0"/>
            </a:endParaRPr>
          </a:p>
          <a:p>
            <a:pPr lvl="0">
              <a:lnSpc>
                <a:spcPts val="4000"/>
              </a:lnSpc>
            </a:pPr>
            <a:r>
              <a:rPr lang="en-US" sz="2800" b="1" dirty="0">
                <a:solidFill>
                  <a:schemeClr val="bg2">
                    <a:lumMod val="75000"/>
                  </a:schemeClr>
                </a:solidFill>
                <a:latin typeface="Times" panose="02020603050405020304" pitchFamily="18" charset="0"/>
                <a:cs typeface="Times" panose="02020603050405020304" pitchFamily="18" charset="0"/>
              </a:rPr>
              <a:t>3. </a:t>
            </a:r>
            <a:r>
              <a:rPr lang="en-US" sz="2800" b="0" i="0" dirty="0">
                <a:solidFill>
                  <a:schemeClr val="bg2">
                    <a:lumMod val="75000"/>
                  </a:schemeClr>
                </a:solidFill>
                <a:latin typeface="Times" panose="02020603050405020304" pitchFamily="18" charset="0"/>
                <a:cs typeface="Times" panose="02020603050405020304" pitchFamily="18" charset="0"/>
              </a:rPr>
              <a:t>Try</a:t>
            </a:r>
            <a:r>
              <a:rPr lang="zh-CN" sz="2800" b="0" i="0" dirty="0">
                <a:solidFill>
                  <a:schemeClr val="bg2">
                    <a:lumMod val="75000"/>
                  </a:schemeClr>
                </a:solidFill>
                <a:latin typeface="Times" panose="02020603050405020304" pitchFamily="18" charset="0"/>
                <a:cs typeface="Times" panose="02020603050405020304" pitchFamily="18" charset="0"/>
              </a:rPr>
              <a:t> </a:t>
            </a:r>
            <a:r>
              <a:rPr lang="en-US" sz="2800" b="1" i="0" dirty="0">
                <a:solidFill>
                  <a:schemeClr val="bg2">
                    <a:lumMod val="75000"/>
                  </a:schemeClr>
                </a:solidFill>
                <a:latin typeface="Times" panose="02020603050405020304" pitchFamily="18" charset="0"/>
                <a:cs typeface="Times" panose="02020603050405020304" pitchFamily="18" charset="0"/>
              </a:rPr>
              <a:t>Google</a:t>
            </a:r>
            <a:r>
              <a:rPr lang="zh-CN" sz="2800" b="1" i="0" dirty="0">
                <a:solidFill>
                  <a:schemeClr val="bg2">
                    <a:lumMod val="75000"/>
                  </a:schemeClr>
                </a:solidFill>
                <a:latin typeface="Times" panose="02020603050405020304" pitchFamily="18" charset="0"/>
                <a:cs typeface="Times" panose="02020603050405020304" pitchFamily="18" charset="0"/>
              </a:rPr>
              <a:t> </a:t>
            </a:r>
            <a:r>
              <a:rPr lang="en-GB" altLang="zh-CN" sz="2800" b="1" i="0" dirty="0">
                <a:solidFill>
                  <a:schemeClr val="bg2">
                    <a:lumMod val="75000"/>
                  </a:schemeClr>
                </a:solidFill>
                <a:latin typeface="Times" panose="02020603050405020304" pitchFamily="18" charset="0"/>
                <a:cs typeface="Times" panose="02020603050405020304" pitchFamily="18" charset="0"/>
              </a:rPr>
              <a:t>S</a:t>
            </a:r>
            <a:r>
              <a:rPr lang="en-US" sz="2800" b="1" i="0" dirty="0" err="1">
                <a:solidFill>
                  <a:schemeClr val="bg2">
                    <a:lumMod val="75000"/>
                  </a:schemeClr>
                </a:solidFill>
                <a:latin typeface="Times" panose="02020603050405020304" pitchFamily="18" charset="0"/>
                <a:cs typeface="Times" panose="02020603050405020304" pitchFamily="18" charset="0"/>
              </a:rPr>
              <a:t>cholar</a:t>
            </a:r>
            <a:r>
              <a:rPr lang="zh-CN" sz="2800" b="1" i="0" dirty="0">
                <a:solidFill>
                  <a:schemeClr val="bg2">
                    <a:lumMod val="75000"/>
                  </a:schemeClr>
                </a:solidFill>
                <a:latin typeface="Times" panose="02020603050405020304" pitchFamily="18" charset="0"/>
                <a:cs typeface="Times" panose="02020603050405020304" pitchFamily="18" charset="0"/>
              </a:rPr>
              <a:t> </a:t>
            </a:r>
            <a:r>
              <a:rPr lang="en-US" sz="2800" b="0" i="0" dirty="0">
                <a:solidFill>
                  <a:schemeClr val="bg2">
                    <a:lumMod val="75000"/>
                  </a:schemeClr>
                </a:solidFill>
                <a:latin typeface="Times" panose="02020603050405020304" pitchFamily="18" charset="0"/>
                <a:cs typeface="Times" panose="02020603050405020304" pitchFamily="18" charset="0"/>
              </a:rPr>
              <a:t>with</a:t>
            </a:r>
            <a:r>
              <a:rPr lang="zh-CN" sz="2800" b="0" i="0" dirty="0">
                <a:solidFill>
                  <a:schemeClr val="bg2">
                    <a:lumMod val="75000"/>
                  </a:schemeClr>
                </a:solidFill>
                <a:latin typeface="Times" panose="02020603050405020304" pitchFamily="18" charset="0"/>
                <a:cs typeface="Times" panose="02020603050405020304" pitchFamily="18" charset="0"/>
              </a:rPr>
              <a:t> </a:t>
            </a:r>
            <a:r>
              <a:rPr lang="en-US" sz="2800" b="0" i="0" dirty="0">
                <a:solidFill>
                  <a:schemeClr val="bg2">
                    <a:lumMod val="75000"/>
                  </a:schemeClr>
                </a:solidFill>
                <a:latin typeface="Times" panose="02020603050405020304" pitchFamily="18" charset="0"/>
                <a:cs typeface="Times" panose="02020603050405020304" pitchFamily="18" charset="0"/>
              </a:rPr>
              <a:t>the</a:t>
            </a:r>
            <a:r>
              <a:rPr lang="zh-CN" sz="2800" b="0" i="0" dirty="0">
                <a:solidFill>
                  <a:schemeClr val="bg2">
                    <a:lumMod val="75000"/>
                  </a:schemeClr>
                </a:solidFill>
                <a:latin typeface="Times" panose="02020603050405020304" pitchFamily="18" charset="0"/>
                <a:cs typeface="Times" panose="02020603050405020304" pitchFamily="18" charset="0"/>
              </a:rPr>
              <a:t> </a:t>
            </a:r>
            <a:r>
              <a:rPr lang="en-US" sz="2800" b="0" i="0" dirty="0">
                <a:solidFill>
                  <a:schemeClr val="bg2">
                    <a:lumMod val="75000"/>
                  </a:schemeClr>
                </a:solidFill>
                <a:latin typeface="Times" panose="02020603050405020304" pitchFamily="18" charset="0"/>
                <a:cs typeface="Times" panose="02020603050405020304" pitchFamily="18" charset="0"/>
              </a:rPr>
              <a:t>revised</a:t>
            </a:r>
            <a:r>
              <a:rPr lang="zh-CN" sz="2800" b="0" i="0" dirty="0">
                <a:solidFill>
                  <a:schemeClr val="bg2">
                    <a:lumMod val="75000"/>
                  </a:schemeClr>
                </a:solidFill>
                <a:latin typeface="Times" panose="02020603050405020304" pitchFamily="18" charset="0"/>
                <a:cs typeface="Times" panose="02020603050405020304" pitchFamily="18" charset="0"/>
              </a:rPr>
              <a:t> </a:t>
            </a:r>
            <a:r>
              <a:rPr lang="en-US" sz="2800" b="0" i="0" dirty="0">
                <a:solidFill>
                  <a:schemeClr val="bg2">
                    <a:lumMod val="75000"/>
                  </a:schemeClr>
                </a:solidFill>
                <a:latin typeface="Times" panose="02020603050405020304" pitchFamily="18" charset="0"/>
                <a:cs typeface="Times" panose="02020603050405020304" pitchFamily="18" charset="0"/>
              </a:rPr>
              <a:t>topic:          </a:t>
            </a:r>
            <a:r>
              <a:rPr lang="en-US" sz="2800" dirty="0">
                <a:solidFill>
                  <a:schemeClr val="bg2">
                    <a:lumMod val="75000"/>
                  </a:schemeClr>
                </a:solidFill>
                <a:latin typeface="Times" panose="02020603050405020304" pitchFamily="18" charset="0"/>
                <a:cs typeface="Times" panose="02020603050405020304" pitchFamily="18" charset="0"/>
              </a:rPr>
              <a:t> </a:t>
            </a:r>
            <a:r>
              <a:rPr lang="en-US" sz="2800" b="1" i="0" dirty="0">
                <a:solidFill>
                  <a:schemeClr val="bg2">
                    <a:lumMod val="75000"/>
                  </a:schemeClr>
                </a:solidFill>
                <a:latin typeface="Times" panose="02020603050405020304" pitchFamily="18" charset="0"/>
                <a:cs typeface="Times" panose="02020603050405020304" pitchFamily="18" charset="0"/>
              </a:rPr>
              <a:t>declining fertility rate in China</a:t>
            </a:r>
            <a:endParaRPr lang="en-GB" sz="2800" b="1" dirty="0">
              <a:solidFill>
                <a:schemeClr val="bg2">
                  <a:lumMod val="75000"/>
                </a:schemeClr>
              </a:solidFill>
              <a:latin typeface="Times" panose="02020603050405020304" pitchFamily="18" charset="0"/>
              <a:cs typeface="Times" panose="02020603050405020304" pitchFamily="18" charset="0"/>
            </a:endParaRPr>
          </a:p>
        </p:txBody>
      </p:sp>
      <p:sp>
        <p:nvSpPr>
          <p:cNvPr id="2" name="Arrow: Right 1">
            <a:extLst>
              <a:ext uri="{FF2B5EF4-FFF2-40B4-BE49-F238E27FC236}">
                <a16:creationId xmlns:a16="http://schemas.microsoft.com/office/drawing/2014/main" id="{AEC32E13-BDA3-4BE2-7873-01E52638B3D0}"/>
              </a:ext>
            </a:extLst>
          </p:cNvPr>
          <p:cNvSpPr/>
          <p:nvPr/>
        </p:nvSpPr>
        <p:spPr>
          <a:xfrm>
            <a:off x="2830750" y="4690267"/>
            <a:ext cx="642025" cy="601580"/>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GB"/>
          </a:p>
        </p:txBody>
      </p:sp>
      <p:sp>
        <p:nvSpPr>
          <p:cNvPr id="4" name="Arrow: Right 3">
            <a:extLst>
              <a:ext uri="{FF2B5EF4-FFF2-40B4-BE49-F238E27FC236}">
                <a16:creationId xmlns:a16="http://schemas.microsoft.com/office/drawing/2014/main" id="{14F36553-F4EA-69FB-356A-B26319A2636E}"/>
              </a:ext>
            </a:extLst>
          </p:cNvPr>
          <p:cNvSpPr/>
          <p:nvPr/>
        </p:nvSpPr>
        <p:spPr>
          <a:xfrm>
            <a:off x="7441661" y="5153952"/>
            <a:ext cx="642025" cy="601580"/>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2815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1000"/>
                                        <p:tgtEl>
                                          <p:spTgt spid="8">
                                            <p:txEl>
                                              <p:pRg st="0" end="0"/>
                                            </p:txEl>
                                          </p:spTgt>
                                        </p:tgtEl>
                                      </p:cBhvr>
                                    </p:animEffect>
                                    <p:anim calcmode="lin" valueType="num">
                                      <p:cBhvr>
                                        <p:cTn id="12"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fade">
                                      <p:cBhvr>
                                        <p:cTn id="18" dur="1000"/>
                                        <p:tgtEl>
                                          <p:spTgt spid="8">
                                            <p:txEl>
                                              <p:pRg st="1" end="1"/>
                                            </p:txEl>
                                          </p:spTgt>
                                        </p:tgtEl>
                                      </p:cBhvr>
                                    </p:animEffect>
                                    <p:anim calcmode="lin" valueType="num">
                                      <p:cBhvr>
                                        <p:cTn id="19"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Effect transition="in" filter="fade">
                                      <p:cBhvr>
                                        <p:cTn id="25" dur="1000"/>
                                        <p:tgtEl>
                                          <p:spTgt spid="8">
                                            <p:txEl>
                                              <p:pRg st="2" end="2"/>
                                            </p:txEl>
                                          </p:spTgt>
                                        </p:tgtEl>
                                      </p:cBhvr>
                                    </p:animEffect>
                                    <p:anim calcmode="lin" valueType="num">
                                      <p:cBhvr>
                                        <p:cTn id="26"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4798B-C868-7236-3E20-5BA3E8C75ED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829D454-FD2B-C91B-115B-804DD225B393}"/>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DE026735-2F5F-3796-52D3-E59F55EDA3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6" name="Picture 5" descr="Graphical user interface, text, application&#10;&#10;Description automatically generated">
            <a:extLst>
              <a:ext uri="{FF2B5EF4-FFF2-40B4-BE49-F238E27FC236}">
                <a16:creationId xmlns:a16="http://schemas.microsoft.com/office/drawing/2014/main" id="{6FC0E11C-245C-CE82-E89D-24029DC96748}"/>
              </a:ext>
            </a:extLst>
          </p:cNvPr>
          <p:cNvPicPr>
            <a:picLocks noChangeAspect="1"/>
          </p:cNvPicPr>
          <p:nvPr/>
        </p:nvPicPr>
        <p:blipFill>
          <a:blip r:embed="rId2"/>
          <a:stretch>
            <a:fillRect/>
          </a:stretch>
        </p:blipFill>
        <p:spPr>
          <a:xfrm>
            <a:off x="138099" y="0"/>
            <a:ext cx="10766462" cy="7034903"/>
          </a:xfrm>
          <a:prstGeom prst="rect">
            <a:avLst/>
          </a:prstGeom>
        </p:spPr>
      </p:pic>
    </p:spTree>
    <p:extLst>
      <p:ext uri="{BB962C8B-B14F-4D97-AF65-F5344CB8AC3E}">
        <p14:creationId xmlns:p14="http://schemas.microsoft.com/office/powerpoint/2010/main" val="738682533"/>
      </p:ext>
    </p:extLst>
  </p:cSld>
  <p:clrMapOvr>
    <a:masterClrMapping/>
  </p:clrMapOvr>
</p:sld>
</file>

<file path=ppt/theme/theme1.xml><?xml version="1.0" encoding="utf-8"?>
<a:theme xmlns:a="http://schemas.openxmlformats.org/drawingml/2006/main" name="1_Edge">
  <a:themeElements>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1349</TotalTime>
  <Words>1332</Words>
  <Application>Microsoft Office PowerPoint</Application>
  <PresentationFormat>Widescreen</PresentationFormat>
  <Paragraphs>166</Paragraphs>
  <Slides>27</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Noto Sans Symbols</vt:lpstr>
      <vt:lpstr>Arial</vt:lpstr>
      <vt:lpstr>Times New Roman</vt:lpstr>
      <vt:lpstr>Wingdings</vt:lpstr>
      <vt:lpstr>Palatino Linotype</vt:lpstr>
      <vt:lpstr>Century Schoolbook</vt:lpstr>
      <vt:lpstr>Calibri</vt:lpstr>
      <vt:lpstr>Times</vt:lpstr>
      <vt:lpstr>1_Edge</vt:lpstr>
      <vt:lpstr>Module I Research Steps                Lecture 9</vt:lpstr>
      <vt:lpstr>Today’s agenda</vt:lpstr>
      <vt:lpstr>Task 1 Topic evaluation </vt:lpstr>
      <vt:lpstr>Today’s agenda</vt:lpstr>
      <vt:lpstr>Where do you start your (re)search?</vt:lpstr>
      <vt:lpstr>How and where to find high-quality sources?</vt:lpstr>
      <vt:lpstr>Make your topic researchable</vt:lpstr>
      <vt:lpstr>Make your topic researchable </vt:lpstr>
      <vt:lpstr>PowerPoint Presentation</vt:lpstr>
      <vt:lpstr>Is the source reliable?</vt:lpstr>
      <vt:lpstr>Is the publisher reputable?</vt:lpstr>
      <vt:lpstr>PowerPoint Presentation</vt:lpstr>
      <vt:lpstr>PowerPoint Presentation</vt:lpstr>
      <vt:lpstr>Is the source reliable?</vt:lpstr>
      <vt:lpstr>How to have a basic understanding of your topic?</vt:lpstr>
      <vt:lpstr>How to enter into a research conversation?</vt:lpstr>
      <vt:lpstr>How to find reputable sources?</vt:lpstr>
      <vt:lpstr>The hierarchy of sources (four tiers)</vt:lpstr>
      <vt:lpstr>PowerPoint Presentation</vt:lpstr>
      <vt:lpstr>PowerPoint Presentation</vt:lpstr>
      <vt:lpstr>PowerPoint Presentation</vt:lpstr>
      <vt:lpstr>How to manage your information</vt:lpstr>
      <vt:lpstr>1. Maintain a working bibliography</vt:lpstr>
      <vt:lpstr>2. Keep track of source materials </vt:lpstr>
      <vt:lpstr>3. Avoid unintentional plagiarism as you take notes </vt:lpstr>
      <vt:lpstr>Task 2</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Qian WANG</dc:creator>
  <cp:lastModifiedBy>Qian, Bobbie WANG</cp:lastModifiedBy>
  <cp:revision>45</cp:revision>
  <dcterms:created xsi:type="dcterms:W3CDTF">2023-02-07T02:19:04Z</dcterms:created>
  <dcterms:modified xsi:type="dcterms:W3CDTF">2024-02-27T11:13:41Z</dcterms:modified>
</cp:coreProperties>
</file>