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4" r:id="rId1"/>
    <p:sldMasterId id="2147483722" r:id="rId2"/>
    <p:sldMasterId id="2147483769" r:id="rId3"/>
  </p:sldMasterIdLst>
  <p:notesMasterIdLst>
    <p:notesMasterId r:id="rId33"/>
  </p:notesMasterIdLst>
  <p:handoutMasterIdLst>
    <p:handoutMasterId r:id="rId34"/>
  </p:handoutMasterIdLst>
  <p:sldIdLst>
    <p:sldId id="1112" r:id="rId4"/>
    <p:sldId id="1116" r:id="rId5"/>
    <p:sldId id="1113" r:id="rId6"/>
    <p:sldId id="1040" r:id="rId7"/>
    <p:sldId id="1115" r:id="rId8"/>
    <p:sldId id="1051" r:id="rId9"/>
    <p:sldId id="1070" r:id="rId10"/>
    <p:sldId id="1122" r:id="rId11"/>
    <p:sldId id="1148" r:id="rId12"/>
    <p:sldId id="1124" r:id="rId13"/>
    <p:sldId id="1074" r:id="rId14"/>
    <p:sldId id="1079" r:id="rId15"/>
    <p:sldId id="1127" r:id="rId16"/>
    <p:sldId id="1128" r:id="rId17"/>
    <p:sldId id="1129" r:id="rId18"/>
    <p:sldId id="1130" r:id="rId19"/>
    <p:sldId id="1043" r:id="rId20"/>
    <p:sldId id="1151" r:id="rId21"/>
    <p:sldId id="1142" r:id="rId22"/>
    <p:sldId id="1147" r:id="rId23"/>
    <p:sldId id="1085" r:id="rId24"/>
    <p:sldId id="1132" r:id="rId25"/>
    <p:sldId id="1150" r:id="rId26"/>
    <p:sldId id="1135" r:id="rId27"/>
    <p:sldId id="1144" r:id="rId28"/>
    <p:sldId id="1146" r:id="rId29"/>
    <p:sldId id="1088" r:id="rId30"/>
    <p:sldId id="1140" r:id="rId31"/>
    <p:sldId id="1095" r:id="rId32"/>
  </p:sldIdLst>
  <p:sldSz cx="12192000" cy="6858000"/>
  <p:notesSz cx="6807200" cy="9939338"/>
  <p:defaultTextStyle>
    <a:defPPr>
      <a:defRPr lang="en-US"/>
    </a:defPPr>
    <a:lvl1pPr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1pPr>
    <a:lvl2pPr marL="4572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2pPr>
    <a:lvl3pPr marL="9144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3pPr>
    <a:lvl4pPr marL="13716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4pPr>
    <a:lvl5pPr marL="1828800" algn="l" rtl="0" eaLnBrk="0" fontAlgn="base" hangingPunct="0">
      <a:spcBef>
        <a:spcPct val="0"/>
      </a:spcBef>
      <a:spcAft>
        <a:spcPct val="0"/>
      </a:spcAft>
      <a:defRPr sz="2000" kern="1200">
        <a:solidFill>
          <a:srgbClr val="006699"/>
        </a:solidFill>
        <a:latin typeface="Palatino Linotype" panose="02040502050505030304" pitchFamily="18" charset="0"/>
        <a:ea typeface="宋体" panose="02010600030101010101" pitchFamily="2" charset="-122"/>
        <a:cs typeface="+mn-cs"/>
      </a:defRPr>
    </a:lvl5pPr>
    <a:lvl6pPr marL="22860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6pPr>
    <a:lvl7pPr marL="27432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7pPr>
    <a:lvl8pPr marL="32004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8pPr>
    <a:lvl9pPr marL="3657600" algn="l" defTabSz="914400" rtl="0" eaLnBrk="1" latinLnBrk="0" hangingPunct="1">
      <a:defRPr sz="2000" kern="1200">
        <a:solidFill>
          <a:srgbClr val="006699"/>
        </a:solidFill>
        <a:latin typeface="Palatino Linotype" panose="0204050205050503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31">
          <p15:clr>
            <a:srgbClr val="A4A3A4"/>
          </p15:clr>
        </p15:guide>
        <p15:guide id="2" pos="214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75" autoAdjust="0"/>
    <p:restoredTop sz="75556" autoAdjust="0"/>
  </p:normalViewPr>
  <p:slideViewPr>
    <p:cSldViewPr>
      <p:cViewPr varScale="1">
        <p:scale>
          <a:sx n="59" d="100"/>
          <a:sy n="59" d="100"/>
        </p:scale>
        <p:origin x="1070"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9" d="100"/>
          <a:sy n="49" d="100"/>
        </p:scale>
        <p:origin x="-3000" y="-114"/>
      </p:cViewPr>
      <p:guideLst>
        <p:guide orient="horz" pos="3131"/>
        <p:guide pos="2146"/>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4E85CBC-DAC6-E2C2-DA9B-00760D7F3C1A}"/>
              </a:ext>
            </a:extLst>
          </p:cNvPr>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80" tIns="45740" rIns="91480" bIns="45740" numCol="1" anchor="t" anchorCtr="0" compatLnSpc="1">
            <a:prstTxWarp prst="textNoShape">
              <a:avLst/>
            </a:prstTxWarp>
          </a:bodyPr>
          <a:lstStyle>
            <a:lvl1pPr>
              <a:spcBef>
                <a:spcPct val="20000"/>
              </a:spcBef>
              <a:buClr>
                <a:schemeClr val="accent1"/>
              </a:buClr>
              <a:buSzPct val="65000"/>
              <a:buFont typeface="Wingdings" pitchFamily="2" charset="2"/>
              <a:buChar char="n"/>
              <a:defRPr sz="1100">
                <a:ea typeface="PMingLiU" pitchFamily="18" charset="-120"/>
                <a:cs typeface="Arial" pitchFamily="34" charset="0"/>
              </a:defRPr>
            </a:lvl1pPr>
          </a:lstStyle>
          <a:p>
            <a:pPr>
              <a:defRPr/>
            </a:pPr>
            <a:endParaRPr lang="en-US" altLang="zh-TW"/>
          </a:p>
        </p:txBody>
      </p:sp>
      <p:sp>
        <p:nvSpPr>
          <p:cNvPr id="109571" name="Rectangle 3">
            <a:extLst>
              <a:ext uri="{FF2B5EF4-FFF2-40B4-BE49-F238E27FC236}">
                <a16:creationId xmlns:a16="http://schemas.microsoft.com/office/drawing/2014/main" id="{8E26B732-979C-1DD0-7548-D820F3AAD9BA}"/>
              </a:ext>
            </a:extLst>
          </p:cNvPr>
          <p:cNvSpPr>
            <a:spLocks noGrp="1" noChangeArrowheads="1"/>
          </p:cNvSpPr>
          <p:nvPr>
            <p:ph type="dt" sz="quarter" idx="1"/>
          </p:nvPr>
        </p:nvSpPr>
        <p:spPr bwMode="auto">
          <a:xfrm>
            <a:off x="3856038" y="0"/>
            <a:ext cx="2949575" cy="496888"/>
          </a:xfrm>
          <a:prstGeom prst="rect">
            <a:avLst/>
          </a:prstGeom>
          <a:noFill/>
          <a:ln w="9525">
            <a:noFill/>
            <a:miter lim="800000"/>
            <a:headEnd/>
            <a:tailEnd/>
          </a:ln>
          <a:effectLst/>
        </p:spPr>
        <p:txBody>
          <a:bodyPr vert="horz" wrap="square" lIns="91480" tIns="45740" rIns="91480" bIns="45740" numCol="1" anchor="t" anchorCtr="0" compatLnSpc="1">
            <a:prstTxWarp prst="textNoShape">
              <a:avLst/>
            </a:prstTxWarp>
          </a:bodyPr>
          <a:lstStyle>
            <a:lvl1pPr algn="r">
              <a:spcBef>
                <a:spcPct val="20000"/>
              </a:spcBef>
              <a:buClr>
                <a:schemeClr val="accent1"/>
              </a:buClr>
              <a:buSzPct val="65000"/>
              <a:buFont typeface="Wingdings" pitchFamily="2" charset="2"/>
              <a:buChar char="n"/>
              <a:defRPr sz="1100">
                <a:ea typeface="PMingLiU" pitchFamily="18" charset="-120"/>
                <a:cs typeface="Arial" pitchFamily="34" charset="0"/>
              </a:defRPr>
            </a:lvl1pPr>
          </a:lstStyle>
          <a:p>
            <a:pPr>
              <a:defRPr/>
            </a:pPr>
            <a:fld id="{FB768E9B-77A7-F044-A43A-FE2BAB1F30BB}" type="datetimeFigureOut">
              <a:rPr lang="zh-TW" altLang="en-US"/>
              <a:pPr>
                <a:defRPr/>
              </a:pPr>
              <a:t>2024/3/8</a:t>
            </a:fld>
            <a:endParaRPr lang="en-US" altLang="zh-TW" dirty="0"/>
          </a:p>
        </p:txBody>
      </p:sp>
      <p:sp>
        <p:nvSpPr>
          <p:cNvPr id="109572" name="Rectangle 4">
            <a:extLst>
              <a:ext uri="{FF2B5EF4-FFF2-40B4-BE49-F238E27FC236}">
                <a16:creationId xmlns:a16="http://schemas.microsoft.com/office/drawing/2014/main" id="{4638DEB7-B981-2499-BCBD-D828B306DC3F}"/>
              </a:ext>
            </a:extLst>
          </p:cNvPr>
          <p:cNvSpPr>
            <a:spLocks noGrp="1" noChangeArrowheads="1"/>
          </p:cNvSpPr>
          <p:nvPr>
            <p:ph type="ftr" sz="quarter" idx="2"/>
          </p:nvPr>
        </p:nvSpPr>
        <p:spPr bwMode="auto">
          <a:xfrm>
            <a:off x="0" y="9440863"/>
            <a:ext cx="2949575" cy="496887"/>
          </a:xfrm>
          <a:prstGeom prst="rect">
            <a:avLst/>
          </a:prstGeom>
          <a:noFill/>
          <a:ln w="9525">
            <a:noFill/>
            <a:miter lim="800000"/>
            <a:headEnd/>
            <a:tailEnd/>
          </a:ln>
          <a:effectLst/>
        </p:spPr>
        <p:txBody>
          <a:bodyPr vert="horz" wrap="square" lIns="91480" tIns="45740" rIns="91480" bIns="45740" numCol="1" anchor="b" anchorCtr="0" compatLnSpc="1">
            <a:prstTxWarp prst="textNoShape">
              <a:avLst/>
            </a:prstTxWarp>
          </a:bodyPr>
          <a:lstStyle>
            <a:lvl1pPr>
              <a:spcBef>
                <a:spcPct val="20000"/>
              </a:spcBef>
              <a:buClr>
                <a:schemeClr val="accent1"/>
              </a:buClr>
              <a:buSzPct val="65000"/>
              <a:buFont typeface="Wingdings" pitchFamily="2" charset="2"/>
              <a:buChar char="n"/>
              <a:defRPr sz="1100">
                <a:ea typeface="PMingLiU" pitchFamily="18" charset="-120"/>
                <a:cs typeface="Arial" pitchFamily="34" charset="0"/>
              </a:defRPr>
            </a:lvl1pPr>
          </a:lstStyle>
          <a:p>
            <a:pPr>
              <a:defRPr/>
            </a:pPr>
            <a:endParaRPr lang="en-US" altLang="zh-TW"/>
          </a:p>
        </p:txBody>
      </p:sp>
      <p:sp>
        <p:nvSpPr>
          <p:cNvPr id="109573" name="Rectangle 5">
            <a:extLst>
              <a:ext uri="{FF2B5EF4-FFF2-40B4-BE49-F238E27FC236}">
                <a16:creationId xmlns:a16="http://schemas.microsoft.com/office/drawing/2014/main" id="{52F846D7-9B5F-B6B8-85F9-D067159547B1}"/>
              </a:ext>
            </a:extLst>
          </p:cNvPr>
          <p:cNvSpPr>
            <a:spLocks noGrp="1" noChangeArrowheads="1"/>
          </p:cNvSpPr>
          <p:nvPr>
            <p:ph type="sldNum" sz="quarter" idx="3"/>
          </p:nvPr>
        </p:nvSpPr>
        <p:spPr bwMode="auto">
          <a:xfrm>
            <a:off x="3856038" y="9440863"/>
            <a:ext cx="2949575" cy="496887"/>
          </a:xfrm>
          <a:prstGeom prst="rect">
            <a:avLst/>
          </a:prstGeom>
          <a:noFill/>
          <a:ln w="9525">
            <a:noFill/>
            <a:miter lim="800000"/>
            <a:headEnd/>
            <a:tailEnd/>
          </a:ln>
          <a:effectLst/>
        </p:spPr>
        <p:txBody>
          <a:bodyPr vert="horz" wrap="square" lIns="91480" tIns="45740" rIns="91480" bIns="45740" numCol="1" anchor="b" anchorCtr="0" compatLnSpc="1">
            <a:prstTxWarp prst="textNoShape">
              <a:avLst/>
            </a:prstTxWarp>
          </a:bodyPr>
          <a:lstStyle>
            <a:lvl1pPr algn="r">
              <a:spcBef>
                <a:spcPct val="20000"/>
              </a:spcBef>
              <a:buClr>
                <a:schemeClr val="accent1"/>
              </a:buClr>
              <a:buSzPct val="65000"/>
              <a:buFont typeface="Wingdings" panose="05000000000000000000" pitchFamily="2" charset="2"/>
              <a:buChar char="n"/>
              <a:defRPr sz="1100" smtClean="0">
                <a:ea typeface="PMingLiU" panose="02020500000000000000" pitchFamily="18" charset="-120"/>
              </a:defRPr>
            </a:lvl1pPr>
          </a:lstStyle>
          <a:p>
            <a:pPr>
              <a:defRPr/>
            </a:pPr>
            <a:fld id="{5DB1C700-72A6-794F-863B-1BA69D703C16}" type="slidenum">
              <a:rPr lang="zh-TW" altLang="en-US"/>
              <a:pPr>
                <a:defRPr/>
              </a:pPr>
              <a:t>‹#›</a:t>
            </a:fld>
            <a:endParaRPr lang="en-US"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AC5C85C-D583-F8A8-2734-4E33003FDBB9}"/>
              </a:ext>
            </a:extLst>
          </p:cNvPr>
          <p:cNvSpPr>
            <a:spLocks noGrp="1" noChangeArrowheads="1"/>
          </p:cNvSpPr>
          <p:nvPr>
            <p:ph type="hdr" sz="quarter"/>
          </p:nvPr>
        </p:nvSpPr>
        <p:spPr bwMode="auto">
          <a:xfrm>
            <a:off x="0" y="0"/>
            <a:ext cx="2949575" cy="496888"/>
          </a:xfrm>
          <a:prstGeom prst="rect">
            <a:avLst/>
          </a:prstGeom>
          <a:noFill/>
          <a:ln w="9525">
            <a:noFill/>
            <a:miter lim="800000"/>
            <a:headEnd/>
            <a:tailEnd/>
          </a:ln>
        </p:spPr>
        <p:txBody>
          <a:bodyPr vert="horz" wrap="square" lIns="91480" tIns="45740" rIns="91480" bIns="45740" numCol="1" anchor="t" anchorCtr="0" compatLnSpc="1">
            <a:prstTxWarp prst="textNoShape">
              <a:avLst/>
            </a:prstTxWarp>
          </a:bodyPr>
          <a:lstStyle>
            <a:lvl1pPr>
              <a:defRPr sz="1100">
                <a:solidFill>
                  <a:schemeClr val="tx1"/>
                </a:solidFill>
                <a:latin typeface="Tahoma" pitchFamily="34" charset="0"/>
                <a:cs typeface="Arial" pitchFamily="34" charset="0"/>
              </a:defRPr>
            </a:lvl1pPr>
          </a:lstStyle>
          <a:p>
            <a:pPr>
              <a:defRPr/>
            </a:pPr>
            <a:endParaRPr lang="zh-CN" altLang="en-US"/>
          </a:p>
        </p:txBody>
      </p:sp>
      <p:sp>
        <p:nvSpPr>
          <p:cNvPr id="143363" name="Rectangle 3">
            <a:extLst>
              <a:ext uri="{FF2B5EF4-FFF2-40B4-BE49-F238E27FC236}">
                <a16:creationId xmlns:a16="http://schemas.microsoft.com/office/drawing/2014/main" id="{D6E82BF4-DC89-5630-26D2-A2ACBCD37CAA}"/>
              </a:ext>
            </a:extLst>
          </p:cNvPr>
          <p:cNvSpPr>
            <a:spLocks noGrp="1" noChangeArrowheads="1"/>
          </p:cNvSpPr>
          <p:nvPr>
            <p:ph type="dt" idx="1"/>
          </p:nvPr>
        </p:nvSpPr>
        <p:spPr bwMode="auto">
          <a:xfrm>
            <a:off x="3856038" y="0"/>
            <a:ext cx="2949575" cy="496888"/>
          </a:xfrm>
          <a:prstGeom prst="rect">
            <a:avLst/>
          </a:prstGeom>
          <a:noFill/>
          <a:ln w="9525">
            <a:noFill/>
            <a:miter lim="800000"/>
            <a:headEnd/>
            <a:tailEnd/>
          </a:ln>
        </p:spPr>
        <p:txBody>
          <a:bodyPr vert="horz" wrap="square" lIns="91480" tIns="45740" rIns="91480" bIns="45740" numCol="1" anchor="t" anchorCtr="0" compatLnSpc="1">
            <a:prstTxWarp prst="textNoShape">
              <a:avLst/>
            </a:prstTxWarp>
          </a:bodyPr>
          <a:lstStyle>
            <a:lvl1pPr algn="r">
              <a:defRPr sz="1100">
                <a:solidFill>
                  <a:schemeClr val="tx1"/>
                </a:solidFill>
                <a:latin typeface="Tahoma" pitchFamily="34" charset="0"/>
                <a:cs typeface="Arial" pitchFamily="34" charset="0"/>
              </a:defRPr>
            </a:lvl1pPr>
          </a:lstStyle>
          <a:p>
            <a:pPr>
              <a:defRPr/>
            </a:pPr>
            <a:endParaRPr lang="zh-CN" altLang="en-US"/>
          </a:p>
        </p:txBody>
      </p:sp>
      <p:sp>
        <p:nvSpPr>
          <p:cNvPr id="5124" name="Rectangle 4">
            <a:extLst>
              <a:ext uri="{FF2B5EF4-FFF2-40B4-BE49-F238E27FC236}">
                <a16:creationId xmlns:a16="http://schemas.microsoft.com/office/drawing/2014/main" id="{197E53FA-9F1C-24F6-582B-8542CBD8EE40}"/>
              </a:ext>
            </a:extLst>
          </p:cNvPr>
          <p:cNvSpPr>
            <a:spLocks noGrp="1" noRot="1" noChangeAspect="1" noChangeArrowheads="1" noTextEdit="1"/>
          </p:cNvSpPr>
          <p:nvPr>
            <p:ph type="sldImg" idx="2"/>
          </p:nvPr>
        </p:nvSpPr>
        <p:spPr bwMode="auto">
          <a:xfrm>
            <a:off x="93663" y="747713"/>
            <a:ext cx="662463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a:extLst>
              <a:ext uri="{FF2B5EF4-FFF2-40B4-BE49-F238E27FC236}">
                <a16:creationId xmlns:a16="http://schemas.microsoft.com/office/drawing/2014/main" id="{5CC66C6C-5615-0BE3-C00F-FCAEFD8AD1D9}"/>
              </a:ext>
            </a:extLst>
          </p:cNvPr>
          <p:cNvSpPr>
            <a:spLocks noGrp="1" noChangeArrowheads="1"/>
          </p:cNvSpPr>
          <p:nvPr>
            <p:ph type="body" sz="quarter" idx="3"/>
          </p:nvPr>
        </p:nvSpPr>
        <p:spPr bwMode="auto">
          <a:xfrm>
            <a:off x="681038" y="4719638"/>
            <a:ext cx="5446712" cy="4473575"/>
          </a:xfrm>
          <a:prstGeom prst="rect">
            <a:avLst/>
          </a:prstGeom>
          <a:noFill/>
          <a:ln w="9525">
            <a:noFill/>
            <a:miter lim="800000"/>
            <a:headEnd/>
            <a:tailEnd/>
          </a:ln>
        </p:spPr>
        <p:txBody>
          <a:bodyPr vert="horz" wrap="square" lIns="91480" tIns="45740" rIns="91480" bIns="4574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a:extLst>
              <a:ext uri="{FF2B5EF4-FFF2-40B4-BE49-F238E27FC236}">
                <a16:creationId xmlns:a16="http://schemas.microsoft.com/office/drawing/2014/main" id="{F6E3C32A-5F8D-7716-6F00-D176050A68DF}"/>
              </a:ext>
            </a:extLst>
          </p:cNvPr>
          <p:cNvSpPr>
            <a:spLocks noGrp="1" noChangeArrowheads="1"/>
          </p:cNvSpPr>
          <p:nvPr>
            <p:ph type="ftr" sz="quarter" idx="4"/>
          </p:nvPr>
        </p:nvSpPr>
        <p:spPr bwMode="auto">
          <a:xfrm>
            <a:off x="0" y="9440863"/>
            <a:ext cx="2949575" cy="496887"/>
          </a:xfrm>
          <a:prstGeom prst="rect">
            <a:avLst/>
          </a:prstGeom>
          <a:noFill/>
          <a:ln w="9525">
            <a:noFill/>
            <a:miter lim="800000"/>
            <a:headEnd/>
            <a:tailEnd/>
          </a:ln>
        </p:spPr>
        <p:txBody>
          <a:bodyPr vert="horz" wrap="square" lIns="91480" tIns="45740" rIns="91480" bIns="45740" numCol="1" anchor="b" anchorCtr="0" compatLnSpc="1">
            <a:prstTxWarp prst="textNoShape">
              <a:avLst/>
            </a:prstTxWarp>
          </a:bodyPr>
          <a:lstStyle>
            <a:lvl1pPr>
              <a:defRPr sz="1100">
                <a:solidFill>
                  <a:schemeClr val="tx1"/>
                </a:solidFill>
                <a:latin typeface="Tahoma" pitchFamily="34" charset="0"/>
                <a:cs typeface="Arial" pitchFamily="34" charset="0"/>
              </a:defRPr>
            </a:lvl1pPr>
          </a:lstStyle>
          <a:p>
            <a:pPr>
              <a:defRPr/>
            </a:pPr>
            <a:endParaRPr lang="zh-CN" altLang="en-US"/>
          </a:p>
        </p:txBody>
      </p:sp>
      <p:sp>
        <p:nvSpPr>
          <p:cNvPr id="143367" name="Rectangle 7">
            <a:extLst>
              <a:ext uri="{FF2B5EF4-FFF2-40B4-BE49-F238E27FC236}">
                <a16:creationId xmlns:a16="http://schemas.microsoft.com/office/drawing/2014/main" id="{5C58AA2A-804C-EB65-F18F-B3C5224E467A}"/>
              </a:ext>
            </a:extLst>
          </p:cNvPr>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p:spPr>
        <p:txBody>
          <a:bodyPr vert="horz" wrap="square" lIns="91480" tIns="45740" rIns="91480" bIns="45740" numCol="1" anchor="b" anchorCtr="0" compatLnSpc="1">
            <a:prstTxWarp prst="textNoShape">
              <a:avLst/>
            </a:prstTxWarp>
          </a:bodyPr>
          <a:lstStyle>
            <a:lvl1pPr algn="r">
              <a:defRPr sz="1100" smtClean="0">
                <a:solidFill>
                  <a:schemeClr val="tx1"/>
                </a:solidFill>
                <a:latin typeface="Tahoma" panose="020B0604030504040204" pitchFamily="34" charset="0"/>
              </a:defRPr>
            </a:lvl1pPr>
          </a:lstStyle>
          <a:p>
            <a:pPr>
              <a:defRPr/>
            </a:pPr>
            <a:fld id="{B098052B-32C9-664F-8E25-F3F0C656A301}"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ahoma"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ahoma"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ahoma"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ahoma"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ahoma"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74335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ahoma" panose="020B0604030504040204" pitchFamily="34" charset="0"/>
              </a:rPr>
              <a:t>Be careful of empty expressions that just add extra words.</a:t>
            </a:r>
          </a:p>
          <a:p>
            <a:endParaRPr lang="en-GB" dirty="0"/>
          </a:p>
        </p:txBody>
      </p:sp>
      <p:sp>
        <p:nvSpPr>
          <p:cNvPr id="4" name="Slide Number Placeholder 3"/>
          <p:cNvSpPr>
            <a:spLocks noGrp="1"/>
          </p:cNvSpPr>
          <p:nvPr>
            <p:ph type="sldNum" sz="quarter" idx="5"/>
          </p:nvPr>
        </p:nvSpPr>
        <p:spPr/>
        <p:txBody>
          <a:bodyPr/>
          <a:lstStyle/>
          <a:p>
            <a:fld id="{C2D0892C-0526-4003-ABF3-82C44B73F9B5}" type="slidenum">
              <a:rPr lang="en-GB" smtClean="0"/>
              <a:t>15</a:t>
            </a:fld>
            <a:endParaRPr lang="en-GB"/>
          </a:p>
        </p:txBody>
      </p:sp>
    </p:spTree>
    <p:extLst>
      <p:ext uri="{BB962C8B-B14F-4D97-AF65-F5344CB8AC3E}">
        <p14:creationId xmlns:p14="http://schemas.microsoft.com/office/powerpoint/2010/main" val="1469120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15427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828344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E9DE2-C602-C2C3-9B19-F59EE7035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51CE9-306A-C452-A30B-427B2A987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8B5C69-6F56-654C-1FAF-E23179F04C1E}"/>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73237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FF2B2EE2-3029-238F-FEB4-6A40A8C659DF}"/>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98801D44-9AA9-7209-CF60-B1E5C4236134}"/>
              </a:ext>
            </a:extLst>
          </p:cNvPr>
          <p:cNvSpPr>
            <a:spLocks noGrp="1"/>
          </p:cNvSpPr>
          <p:nvPr>
            <p:ph type="body" idx="1"/>
          </p:nvPr>
        </p:nvSpPr>
        <p:spPr/>
        <p:txBody>
          <a:bodyPr/>
          <a:lstStyle/>
          <a:p>
            <a:pPr>
              <a:defRPr/>
            </a:pPr>
            <a:endParaRPr lang="en-GB" dirty="0"/>
          </a:p>
        </p:txBody>
      </p:sp>
    </p:spTree>
    <p:extLst>
      <p:ext uri="{BB962C8B-B14F-4D97-AF65-F5344CB8AC3E}">
        <p14:creationId xmlns:p14="http://schemas.microsoft.com/office/powerpoint/2010/main" val="59400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8C4A6-768B-9319-09B2-C99378A83CC3}"/>
            </a:ext>
          </a:extLst>
        </p:cNvPr>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E57B990F-BEDD-480E-2810-C8C589DD1CF5}"/>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E922E4B5-0CA3-B1B3-F64A-DE6E80A8A63F}"/>
              </a:ext>
            </a:extLst>
          </p:cNvPr>
          <p:cNvSpPr>
            <a:spLocks noGrp="1"/>
          </p:cNvSpPr>
          <p:nvPr>
            <p:ph type="body" idx="1"/>
          </p:nvPr>
        </p:nvSpPr>
        <p:spPr/>
        <p:txBody>
          <a:bodyPr/>
          <a:lstStyle/>
          <a:p>
            <a:endParaRPr lang="en-GB" altLang="en-US" dirty="0"/>
          </a:p>
        </p:txBody>
      </p:sp>
    </p:spTree>
    <p:extLst>
      <p:ext uri="{BB962C8B-B14F-4D97-AF65-F5344CB8AC3E}">
        <p14:creationId xmlns:p14="http://schemas.microsoft.com/office/powerpoint/2010/main" val="4068296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24343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59AC994A-703A-ED19-621F-853A25E43DF4}"/>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A8D8C1A1-D67D-83F1-D28D-F18CEF6B3A19}"/>
              </a:ext>
            </a:extLst>
          </p:cNvPr>
          <p:cNvSpPr>
            <a:spLocks noGrp="1"/>
          </p:cNvSpPr>
          <p:nvPr>
            <p:ph type="body" idx="1"/>
          </p:nvPr>
        </p:nvSpPr>
        <p:spPr/>
        <p:txBody>
          <a:bodyPr/>
          <a:lstStyle/>
          <a:p>
            <a:pPr>
              <a:defRPr/>
            </a:pP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553062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Tree>
    <p:extLst>
      <p:ext uri="{BB962C8B-B14F-4D97-AF65-F5344CB8AC3E}">
        <p14:creationId xmlns:p14="http://schemas.microsoft.com/office/powerpoint/2010/main" val="469238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538430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389E50F-AD3A-A96F-EB7C-9DFB3737C915}"/>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15AED0EA-BA6C-66C8-BED1-CD8F214C57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p:txBody>
      </p:sp>
    </p:spTree>
    <p:extLst>
      <p:ext uri="{BB962C8B-B14F-4D97-AF65-F5344CB8AC3E}">
        <p14:creationId xmlns:p14="http://schemas.microsoft.com/office/powerpoint/2010/main" val="131965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135D1B10-6C31-D17F-AF27-9829B99A109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6964E37-2C59-23EA-625D-9A7E288443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895098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D0892C-0526-4003-ABF3-82C44B73F9B5}" type="slidenum">
              <a:rPr lang="en-GB" smtClean="0"/>
              <a:t>12</a:t>
            </a:fld>
            <a:endParaRPr lang="en-GB"/>
          </a:p>
        </p:txBody>
      </p:sp>
    </p:spTree>
    <p:extLst>
      <p:ext uri="{BB962C8B-B14F-4D97-AF65-F5344CB8AC3E}">
        <p14:creationId xmlns:p14="http://schemas.microsoft.com/office/powerpoint/2010/main" val="314018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2D0892C-0526-4003-ABF3-82C44B73F9B5}" type="slidenum">
              <a:rPr lang="en-GB" smtClean="0"/>
              <a:t>14</a:t>
            </a:fld>
            <a:endParaRPr lang="en-GB"/>
          </a:p>
        </p:txBody>
      </p:sp>
    </p:spTree>
    <p:extLst>
      <p:ext uri="{BB962C8B-B14F-4D97-AF65-F5344CB8AC3E}">
        <p14:creationId xmlns:p14="http://schemas.microsoft.com/office/powerpoint/2010/main" val="146831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4754B0B-C1D9-BC74-28A9-54818AD7315A}"/>
              </a:ext>
            </a:extLst>
          </p:cNvPr>
          <p:cNvSpPr>
            <a:spLocks noGrp="1"/>
          </p:cNvSpPr>
          <p:nvPr>
            <p:ph type="dt" sz="half" idx="10"/>
          </p:nvPr>
        </p:nvSpPr>
        <p:spPr/>
        <p:txBody>
          <a:bodyPr/>
          <a:lstStyle>
            <a:lvl1pPr>
              <a:defRPr/>
            </a:lvl1pPr>
          </a:lstStyle>
          <a:p>
            <a:pPr>
              <a:defRPr/>
            </a:pPr>
            <a:fld id="{C5A23953-A681-BC44-A4BD-E9507F84FC9A}"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D79DA6AB-533B-9407-7F14-157A236226A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15163C6-01ED-6BB8-45F0-BD1104EF550C}"/>
              </a:ext>
            </a:extLst>
          </p:cNvPr>
          <p:cNvSpPr>
            <a:spLocks noGrp="1"/>
          </p:cNvSpPr>
          <p:nvPr>
            <p:ph type="sldNum" sz="quarter" idx="12"/>
          </p:nvPr>
        </p:nvSpPr>
        <p:spPr/>
        <p:txBody>
          <a:bodyPr/>
          <a:lstStyle>
            <a:lvl1pPr>
              <a:defRPr/>
            </a:lvl1pPr>
          </a:lstStyle>
          <a:p>
            <a:pPr>
              <a:defRPr/>
            </a:pPr>
            <a:fld id="{12A29C05-7013-4F46-8F7D-AE878C041DA8}" type="slidenum">
              <a:rPr lang="zh-CN" altLang="en-US"/>
              <a:pPr>
                <a:defRPr/>
              </a:pPr>
              <a:t>‹#›</a:t>
            </a:fld>
            <a:endParaRPr lang="zh-CN" altLang="en-US"/>
          </a:p>
        </p:txBody>
      </p:sp>
    </p:spTree>
    <p:extLst>
      <p:ext uri="{BB962C8B-B14F-4D97-AF65-F5344CB8AC3E}">
        <p14:creationId xmlns:p14="http://schemas.microsoft.com/office/powerpoint/2010/main" val="821113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7BBD942-C752-5ADB-E4C2-93D64C45271F}"/>
              </a:ext>
            </a:extLst>
          </p:cNvPr>
          <p:cNvSpPr>
            <a:spLocks noGrp="1"/>
          </p:cNvSpPr>
          <p:nvPr>
            <p:ph type="dt" sz="half" idx="10"/>
          </p:nvPr>
        </p:nvSpPr>
        <p:spPr/>
        <p:txBody>
          <a:bodyPr/>
          <a:lstStyle>
            <a:lvl1pPr>
              <a:defRPr/>
            </a:lvl1pPr>
          </a:lstStyle>
          <a:p>
            <a:pPr>
              <a:defRPr/>
            </a:pPr>
            <a:fld id="{B6D6443B-ABAA-A14C-B5A3-0E02334C4200}"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75522943-D28B-32AA-E779-2F00C8AA7A9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C7DA20D-5F64-220B-60EA-178CD967C8EF}"/>
              </a:ext>
            </a:extLst>
          </p:cNvPr>
          <p:cNvSpPr>
            <a:spLocks noGrp="1"/>
          </p:cNvSpPr>
          <p:nvPr>
            <p:ph type="sldNum" sz="quarter" idx="12"/>
          </p:nvPr>
        </p:nvSpPr>
        <p:spPr/>
        <p:txBody>
          <a:bodyPr/>
          <a:lstStyle>
            <a:lvl1pPr>
              <a:defRPr/>
            </a:lvl1pPr>
          </a:lstStyle>
          <a:p>
            <a:pPr>
              <a:defRPr/>
            </a:pPr>
            <a:fld id="{BEDDF2F3-68A6-6C4A-88A5-C55EDBF949E9}" type="slidenum">
              <a:rPr lang="zh-CN" altLang="en-US"/>
              <a:pPr>
                <a:defRPr/>
              </a:pPr>
              <a:t>‹#›</a:t>
            </a:fld>
            <a:endParaRPr lang="zh-CN" altLang="en-US"/>
          </a:p>
        </p:txBody>
      </p:sp>
    </p:spTree>
    <p:extLst>
      <p:ext uri="{BB962C8B-B14F-4D97-AF65-F5344CB8AC3E}">
        <p14:creationId xmlns:p14="http://schemas.microsoft.com/office/powerpoint/2010/main" val="3855575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826672-49C8-C05F-6E72-9FF55F70872F}"/>
              </a:ext>
            </a:extLst>
          </p:cNvPr>
          <p:cNvSpPr>
            <a:spLocks noGrp="1"/>
          </p:cNvSpPr>
          <p:nvPr>
            <p:ph type="dt" sz="half" idx="10"/>
          </p:nvPr>
        </p:nvSpPr>
        <p:spPr/>
        <p:txBody>
          <a:bodyPr/>
          <a:lstStyle>
            <a:lvl1pPr>
              <a:defRPr/>
            </a:lvl1pPr>
          </a:lstStyle>
          <a:p>
            <a:pPr>
              <a:defRPr/>
            </a:pPr>
            <a:fld id="{AD6E1435-C3E5-C143-A51B-3DEE9BEB7BC8}"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073D41B2-40E5-8381-FC8F-D939C7CB4F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4D8DDB2-AB4F-E5D4-CE2A-0CB7474ECD4B}"/>
              </a:ext>
            </a:extLst>
          </p:cNvPr>
          <p:cNvSpPr>
            <a:spLocks noGrp="1"/>
          </p:cNvSpPr>
          <p:nvPr>
            <p:ph type="sldNum" sz="quarter" idx="12"/>
          </p:nvPr>
        </p:nvSpPr>
        <p:spPr/>
        <p:txBody>
          <a:bodyPr/>
          <a:lstStyle>
            <a:lvl1pPr>
              <a:defRPr/>
            </a:lvl1pPr>
          </a:lstStyle>
          <a:p>
            <a:pPr>
              <a:defRPr/>
            </a:pPr>
            <a:fld id="{243E22CA-D106-054C-90A5-497107514A20}" type="slidenum">
              <a:rPr lang="zh-CN" altLang="en-US"/>
              <a:pPr>
                <a:defRPr/>
              </a:pPr>
              <a:t>‹#›</a:t>
            </a:fld>
            <a:endParaRPr lang="zh-CN" altLang="en-US"/>
          </a:p>
        </p:txBody>
      </p:sp>
    </p:spTree>
    <p:extLst>
      <p:ext uri="{BB962C8B-B14F-4D97-AF65-F5344CB8AC3E}">
        <p14:creationId xmlns:p14="http://schemas.microsoft.com/office/powerpoint/2010/main" val="2494886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7EDDA46-0C06-0829-55F8-0E30C30404BC}"/>
              </a:ext>
            </a:extLst>
          </p:cNvPr>
          <p:cNvSpPr>
            <a:spLocks noGrp="1"/>
          </p:cNvSpPr>
          <p:nvPr>
            <p:ph type="dt" sz="half" idx="10"/>
          </p:nvPr>
        </p:nvSpPr>
        <p:spPr/>
        <p:txBody>
          <a:bodyPr/>
          <a:lstStyle>
            <a:lvl1pPr>
              <a:defRPr/>
            </a:lvl1pPr>
          </a:lstStyle>
          <a:p>
            <a:pPr>
              <a:defRPr/>
            </a:pPr>
            <a:fld id="{46C0EF26-BD07-5F48-AEB2-478B51A69445}"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4A5A84E8-2A93-BEC1-E358-DBC8D5EB953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B5DC81F-730F-489E-8E28-AC8F311647C5}"/>
              </a:ext>
            </a:extLst>
          </p:cNvPr>
          <p:cNvSpPr>
            <a:spLocks noGrp="1"/>
          </p:cNvSpPr>
          <p:nvPr>
            <p:ph type="sldNum" sz="quarter" idx="12"/>
          </p:nvPr>
        </p:nvSpPr>
        <p:spPr/>
        <p:txBody>
          <a:bodyPr/>
          <a:lstStyle>
            <a:lvl1pPr>
              <a:defRPr/>
            </a:lvl1pPr>
          </a:lstStyle>
          <a:p>
            <a:pPr>
              <a:defRPr/>
            </a:pPr>
            <a:fld id="{E391E057-9ABA-3D42-B71C-24A03FDE7FDA}" type="slidenum">
              <a:rPr lang="zh-CN" altLang="en-US"/>
              <a:pPr>
                <a:defRPr/>
              </a:pPr>
              <a:t>‹#›</a:t>
            </a:fld>
            <a:endParaRPr lang="zh-CN" altLang="en-US"/>
          </a:p>
        </p:txBody>
      </p:sp>
    </p:spTree>
    <p:extLst>
      <p:ext uri="{BB962C8B-B14F-4D97-AF65-F5344CB8AC3E}">
        <p14:creationId xmlns:p14="http://schemas.microsoft.com/office/powerpoint/2010/main" val="2391113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02555DA-F9D2-D353-9BC5-74492C401325}"/>
              </a:ext>
            </a:extLst>
          </p:cNvPr>
          <p:cNvSpPr>
            <a:spLocks noGrp="1"/>
          </p:cNvSpPr>
          <p:nvPr>
            <p:ph type="dt" sz="half" idx="10"/>
          </p:nvPr>
        </p:nvSpPr>
        <p:spPr/>
        <p:txBody>
          <a:bodyPr/>
          <a:lstStyle>
            <a:lvl1pPr>
              <a:defRPr/>
            </a:lvl1pPr>
          </a:lstStyle>
          <a:p>
            <a:pPr>
              <a:defRPr/>
            </a:pPr>
            <a:fld id="{E9A81909-9952-774D-88C1-10E778B0E2E7}"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8B725FFD-0D7A-BAD0-3DEF-8A5556D1564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853AF7F-FE8F-4D68-AEE5-1F9C227CFE98}"/>
              </a:ext>
            </a:extLst>
          </p:cNvPr>
          <p:cNvSpPr>
            <a:spLocks noGrp="1"/>
          </p:cNvSpPr>
          <p:nvPr>
            <p:ph type="sldNum" sz="quarter" idx="12"/>
          </p:nvPr>
        </p:nvSpPr>
        <p:spPr/>
        <p:txBody>
          <a:bodyPr/>
          <a:lstStyle>
            <a:lvl1pPr>
              <a:defRPr/>
            </a:lvl1pPr>
          </a:lstStyle>
          <a:p>
            <a:pPr>
              <a:defRPr/>
            </a:pPr>
            <a:fld id="{55FDEA0E-B398-9842-B26F-0CA66C29EF71}" type="slidenum">
              <a:rPr lang="zh-CN" altLang="en-US"/>
              <a:pPr>
                <a:defRPr/>
              </a:pPr>
              <a:t>‹#›</a:t>
            </a:fld>
            <a:endParaRPr lang="zh-CN" altLang="en-US"/>
          </a:p>
        </p:txBody>
      </p:sp>
    </p:spTree>
    <p:extLst>
      <p:ext uri="{BB962C8B-B14F-4D97-AF65-F5344CB8AC3E}">
        <p14:creationId xmlns:p14="http://schemas.microsoft.com/office/powerpoint/2010/main" val="1332397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EB77B5-FDE2-9E52-A5D8-C36B3494FE1A}"/>
              </a:ext>
            </a:extLst>
          </p:cNvPr>
          <p:cNvSpPr>
            <a:spLocks noGrp="1"/>
          </p:cNvSpPr>
          <p:nvPr>
            <p:ph type="dt" sz="half" idx="10"/>
          </p:nvPr>
        </p:nvSpPr>
        <p:spPr/>
        <p:txBody>
          <a:bodyPr/>
          <a:lstStyle>
            <a:lvl1pPr>
              <a:defRPr/>
            </a:lvl1pPr>
          </a:lstStyle>
          <a:p>
            <a:pPr>
              <a:defRPr/>
            </a:pPr>
            <a:fld id="{0C3A20E4-584C-5741-B7F1-4F81D18CC18E}"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58E5B8C7-E4F9-6ABD-7A4B-207316115772}"/>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0057019-0A2F-D91A-998B-59B1E5FCBE44}"/>
              </a:ext>
            </a:extLst>
          </p:cNvPr>
          <p:cNvSpPr>
            <a:spLocks noGrp="1"/>
          </p:cNvSpPr>
          <p:nvPr>
            <p:ph type="sldNum" sz="quarter" idx="12"/>
          </p:nvPr>
        </p:nvSpPr>
        <p:spPr/>
        <p:txBody>
          <a:bodyPr/>
          <a:lstStyle>
            <a:lvl1pPr>
              <a:defRPr/>
            </a:lvl1pPr>
          </a:lstStyle>
          <a:p>
            <a:pPr>
              <a:defRPr/>
            </a:pPr>
            <a:fld id="{70FA6EA6-909B-9349-BAB8-FEF5D3ADD558}" type="slidenum">
              <a:rPr lang="zh-CN" altLang="en-US"/>
              <a:pPr>
                <a:defRPr/>
              </a:pPr>
              <a:t>‹#›</a:t>
            </a:fld>
            <a:endParaRPr lang="zh-CN" altLang="en-US"/>
          </a:p>
        </p:txBody>
      </p:sp>
    </p:spTree>
    <p:extLst>
      <p:ext uri="{BB962C8B-B14F-4D97-AF65-F5344CB8AC3E}">
        <p14:creationId xmlns:p14="http://schemas.microsoft.com/office/powerpoint/2010/main" val="2304174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D0F68-2B1E-A7A3-748B-D5ED436A2EC4}"/>
              </a:ext>
            </a:extLst>
          </p:cNvPr>
          <p:cNvSpPr>
            <a:spLocks noGrp="1"/>
          </p:cNvSpPr>
          <p:nvPr>
            <p:ph type="dt" sz="half" idx="10"/>
          </p:nvPr>
        </p:nvSpPr>
        <p:spPr/>
        <p:txBody>
          <a:bodyPr/>
          <a:lstStyle>
            <a:lvl1pPr>
              <a:defRPr/>
            </a:lvl1pPr>
          </a:lstStyle>
          <a:p>
            <a:pPr>
              <a:defRPr/>
            </a:pPr>
            <a:fld id="{49C671D3-AC55-ED46-8034-12FD1DBEA645}"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06E37255-D20C-5BAA-F96D-66AE72D38B3F}"/>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4A585D74-8A89-97C7-684A-768BAA78F9D5}"/>
              </a:ext>
            </a:extLst>
          </p:cNvPr>
          <p:cNvSpPr>
            <a:spLocks noGrp="1"/>
          </p:cNvSpPr>
          <p:nvPr>
            <p:ph type="sldNum" sz="quarter" idx="12"/>
          </p:nvPr>
        </p:nvSpPr>
        <p:spPr/>
        <p:txBody>
          <a:bodyPr/>
          <a:lstStyle>
            <a:lvl1pPr>
              <a:defRPr/>
            </a:lvl1pPr>
          </a:lstStyle>
          <a:p>
            <a:pPr>
              <a:defRPr/>
            </a:pPr>
            <a:fld id="{64B29747-5411-E744-B002-DB5F1073CB2B}" type="slidenum">
              <a:rPr lang="zh-CN" altLang="en-US"/>
              <a:pPr>
                <a:defRPr/>
              </a:pPr>
              <a:t>‹#›</a:t>
            </a:fld>
            <a:endParaRPr lang="zh-CN" altLang="en-US"/>
          </a:p>
        </p:txBody>
      </p:sp>
    </p:spTree>
    <p:extLst>
      <p:ext uri="{BB962C8B-B14F-4D97-AF65-F5344CB8AC3E}">
        <p14:creationId xmlns:p14="http://schemas.microsoft.com/office/powerpoint/2010/main" val="391643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E243E797-0985-2760-9BB7-DE6EA43B023B}"/>
              </a:ext>
            </a:extLst>
          </p:cNvPr>
          <p:cNvSpPr>
            <a:spLocks noGrp="1"/>
          </p:cNvSpPr>
          <p:nvPr>
            <p:ph type="dt" sz="half" idx="10"/>
          </p:nvPr>
        </p:nvSpPr>
        <p:spPr/>
        <p:txBody>
          <a:bodyPr/>
          <a:lstStyle>
            <a:lvl1pPr>
              <a:defRPr/>
            </a:lvl1pPr>
          </a:lstStyle>
          <a:p>
            <a:pPr>
              <a:defRPr/>
            </a:pPr>
            <a:fld id="{7CCB037A-1147-5C46-9925-B7B05B8B95AD}" type="datetime1">
              <a:rPr lang="en-US" altLang="zh-CN"/>
              <a:pPr>
                <a:defRPr/>
              </a:pPr>
              <a:t>3/8/2024</a:t>
            </a:fld>
            <a:endParaRPr lang="zh-CN" altLang="en-US"/>
          </a:p>
        </p:txBody>
      </p:sp>
      <p:sp>
        <p:nvSpPr>
          <p:cNvPr id="8" name="页脚占位符 4">
            <a:extLst>
              <a:ext uri="{FF2B5EF4-FFF2-40B4-BE49-F238E27FC236}">
                <a16:creationId xmlns:a16="http://schemas.microsoft.com/office/drawing/2014/main" id="{C6AF650B-85CE-74AC-FAEF-6C97D37A6AAD}"/>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93F9A354-E3F0-6E6B-775E-CD0BB24C476B}"/>
              </a:ext>
            </a:extLst>
          </p:cNvPr>
          <p:cNvSpPr>
            <a:spLocks noGrp="1"/>
          </p:cNvSpPr>
          <p:nvPr>
            <p:ph type="sldNum" sz="quarter" idx="12"/>
          </p:nvPr>
        </p:nvSpPr>
        <p:spPr/>
        <p:txBody>
          <a:bodyPr/>
          <a:lstStyle>
            <a:lvl1pPr>
              <a:defRPr/>
            </a:lvl1pPr>
          </a:lstStyle>
          <a:p>
            <a:pPr>
              <a:defRPr/>
            </a:pPr>
            <a:fld id="{041CF380-0BB2-834A-95AA-A8B941562B63}" type="slidenum">
              <a:rPr lang="zh-CN" altLang="en-US"/>
              <a:pPr>
                <a:defRPr/>
              </a:pPr>
              <a:t>‹#›</a:t>
            </a:fld>
            <a:endParaRPr lang="zh-CN" altLang="en-US"/>
          </a:p>
        </p:txBody>
      </p:sp>
    </p:spTree>
    <p:extLst>
      <p:ext uri="{BB962C8B-B14F-4D97-AF65-F5344CB8AC3E}">
        <p14:creationId xmlns:p14="http://schemas.microsoft.com/office/powerpoint/2010/main" val="1184636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8C20BB6-5554-D062-36D9-1A79BF3BB2BE}"/>
              </a:ext>
            </a:extLst>
          </p:cNvPr>
          <p:cNvSpPr>
            <a:spLocks noGrp="1"/>
          </p:cNvSpPr>
          <p:nvPr>
            <p:ph type="dt" sz="half" idx="10"/>
          </p:nvPr>
        </p:nvSpPr>
        <p:spPr/>
        <p:txBody>
          <a:bodyPr/>
          <a:lstStyle>
            <a:lvl1pPr>
              <a:defRPr/>
            </a:lvl1pPr>
          </a:lstStyle>
          <a:p>
            <a:pPr>
              <a:defRPr/>
            </a:pPr>
            <a:fld id="{A1FB5F68-60A9-C94C-AFCB-ABA47FA039F1}" type="datetime1">
              <a:rPr lang="en-US" altLang="zh-CN"/>
              <a:pPr>
                <a:defRPr/>
              </a:pPr>
              <a:t>3/8/2024</a:t>
            </a:fld>
            <a:endParaRPr lang="zh-CN" altLang="en-US"/>
          </a:p>
        </p:txBody>
      </p:sp>
      <p:sp>
        <p:nvSpPr>
          <p:cNvPr id="4" name="页脚占位符 4">
            <a:extLst>
              <a:ext uri="{FF2B5EF4-FFF2-40B4-BE49-F238E27FC236}">
                <a16:creationId xmlns:a16="http://schemas.microsoft.com/office/drawing/2014/main" id="{22B802FB-A9B4-CC40-4801-F90E4F862000}"/>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CD3E7DE6-4D19-3F17-F7B6-C7A6F7EA9D5F}"/>
              </a:ext>
            </a:extLst>
          </p:cNvPr>
          <p:cNvSpPr>
            <a:spLocks noGrp="1"/>
          </p:cNvSpPr>
          <p:nvPr>
            <p:ph type="sldNum" sz="quarter" idx="12"/>
          </p:nvPr>
        </p:nvSpPr>
        <p:spPr/>
        <p:txBody>
          <a:bodyPr/>
          <a:lstStyle>
            <a:lvl1pPr>
              <a:defRPr/>
            </a:lvl1pPr>
          </a:lstStyle>
          <a:p>
            <a:pPr>
              <a:defRPr/>
            </a:pPr>
            <a:fld id="{4BA4821E-C29B-BF49-984D-5A5449B559B7}" type="slidenum">
              <a:rPr lang="zh-CN" altLang="en-US"/>
              <a:pPr>
                <a:defRPr/>
              </a:pPr>
              <a:t>‹#›</a:t>
            </a:fld>
            <a:endParaRPr lang="zh-CN" altLang="en-US"/>
          </a:p>
        </p:txBody>
      </p:sp>
    </p:spTree>
    <p:extLst>
      <p:ext uri="{BB962C8B-B14F-4D97-AF65-F5344CB8AC3E}">
        <p14:creationId xmlns:p14="http://schemas.microsoft.com/office/powerpoint/2010/main" val="14727995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523C4C6A-45CD-81B7-E26B-962EBD5EC95D}"/>
              </a:ext>
            </a:extLst>
          </p:cNvPr>
          <p:cNvSpPr>
            <a:spLocks noGrp="1"/>
          </p:cNvSpPr>
          <p:nvPr>
            <p:ph type="dt" sz="half" idx="10"/>
          </p:nvPr>
        </p:nvSpPr>
        <p:spPr/>
        <p:txBody>
          <a:bodyPr/>
          <a:lstStyle>
            <a:lvl1pPr>
              <a:defRPr/>
            </a:lvl1pPr>
          </a:lstStyle>
          <a:p>
            <a:pPr>
              <a:defRPr/>
            </a:pPr>
            <a:fld id="{DE6018E6-2B26-6447-9E8C-48FDF1968C58}" type="datetime1">
              <a:rPr lang="en-US" altLang="zh-CN"/>
              <a:pPr>
                <a:defRPr/>
              </a:pPr>
              <a:t>3/8/2024</a:t>
            </a:fld>
            <a:endParaRPr lang="zh-CN" altLang="en-US"/>
          </a:p>
        </p:txBody>
      </p:sp>
      <p:sp>
        <p:nvSpPr>
          <p:cNvPr id="3" name="页脚占位符 4">
            <a:extLst>
              <a:ext uri="{FF2B5EF4-FFF2-40B4-BE49-F238E27FC236}">
                <a16:creationId xmlns:a16="http://schemas.microsoft.com/office/drawing/2014/main" id="{00F34B8A-1982-9364-C693-A4FCF9256BE9}"/>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F260913-6482-DCC2-905B-C2081629AB5D}"/>
              </a:ext>
            </a:extLst>
          </p:cNvPr>
          <p:cNvSpPr>
            <a:spLocks noGrp="1"/>
          </p:cNvSpPr>
          <p:nvPr>
            <p:ph type="sldNum" sz="quarter" idx="12"/>
          </p:nvPr>
        </p:nvSpPr>
        <p:spPr/>
        <p:txBody>
          <a:bodyPr/>
          <a:lstStyle>
            <a:lvl1pPr>
              <a:defRPr/>
            </a:lvl1pPr>
          </a:lstStyle>
          <a:p>
            <a:pPr>
              <a:defRPr/>
            </a:pPr>
            <a:fld id="{693696DE-CA17-5B42-A268-66E6AEF5D59F}" type="slidenum">
              <a:rPr lang="zh-CN" altLang="en-US"/>
              <a:pPr>
                <a:defRPr/>
              </a:pPr>
              <a:t>‹#›</a:t>
            </a:fld>
            <a:endParaRPr lang="zh-CN" altLang="en-US"/>
          </a:p>
        </p:txBody>
      </p:sp>
    </p:spTree>
    <p:extLst>
      <p:ext uri="{BB962C8B-B14F-4D97-AF65-F5344CB8AC3E}">
        <p14:creationId xmlns:p14="http://schemas.microsoft.com/office/powerpoint/2010/main" val="348728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C585046-2C31-58E9-A748-DFD90A5B5D95}"/>
              </a:ext>
            </a:extLst>
          </p:cNvPr>
          <p:cNvSpPr>
            <a:spLocks noGrp="1"/>
          </p:cNvSpPr>
          <p:nvPr>
            <p:ph type="dt" sz="half" idx="10"/>
          </p:nvPr>
        </p:nvSpPr>
        <p:spPr/>
        <p:txBody>
          <a:bodyPr/>
          <a:lstStyle>
            <a:lvl1pPr>
              <a:defRPr/>
            </a:lvl1pPr>
          </a:lstStyle>
          <a:p>
            <a:pPr>
              <a:defRPr/>
            </a:pPr>
            <a:fld id="{CED2E5AE-51B2-144F-B5C4-544D619D5EAF}"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5A81684E-6606-01A0-7373-FFBA426A574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724718C1-4636-4A93-C53A-07FDF87000AB}"/>
              </a:ext>
            </a:extLst>
          </p:cNvPr>
          <p:cNvSpPr>
            <a:spLocks noGrp="1"/>
          </p:cNvSpPr>
          <p:nvPr>
            <p:ph type="sldNum" sz="quarter" idx="12"/>
          </p:nvPr>
        </p:nvSpPr>
        <p:spPr/>
        <p:txBody>
          <a:bodyPr/>
          <a:lstStyle>
            <a:lvl1pPr>
              <a:defRPr/>
            </a:lvl1pPr>
          </a:lstStyle>
          <a:p>
            <a:pPr>
              <a:defRPr/>
            </a:pPr>
            <a:fld id="{FF9AA07C-AB78-774B-B9DB-84AA8D892F7E}" type="slidenum">
              <a:rPr lang="zh-CN" altLang="en-US"/>
              <a:pPr>
                <a:defRPr/>
              </a:pPr>
              <a:t>‹#›</a:t>
            </a:fld>
            <a:endParaRPr lang="zh-CN" altLang="en-US"/>
          </a:p>
        </p:txBody>
      </p:sp>
    </p:spTree>
    <p:extLst>
      <p:ext uri="{BB962C8B-B14F-4D97-AF65-F5344CB8AC3E}">
        <p14:creationId xmlns:p14="http://schemas.microsoft.com/office/powerpoint/2010/main" val="422116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FD65722-0BF5-8F76-F3F3-D65DAC1FADE8}"/>
              </a:ext>
            </a:extLst>
          </p:cNvPr>
          <p:cNvSpPr>
            <a:spLocks noGrp="1"/>
          </p:cNvSpPr>
          <p:nvPr>
            <p:ph type="dt" sz="half" idx="10"/>
          </p:nvPr>
        </p:nvSpPr>
        <p:spPr/>
        <p:txBody>
          <a:bodyPr/>
          <a:lstStyle>
            <a:lvl1pPr>
              <a:defRPr/>
            </a:lvl1pPr>
          </a:lstStyle>
          <a:p>
            <a:pPr>
              <a:defRPr/>
            </a:pPr>
            <a:fld id="{662ADB5B-1440-A74C-9EC0-08331F2DF32D}"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B5D2A13B-E3A0-DB68-124B-B193D1868C6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C6847E0-65D9-CBE6-8826-052A08C3799D}"/>
              </a:ext>
            </a:extLst>
          </p:cNvPr>
          <p:cNvSpPr>
            <a:spLocks noGrp="1"/>
          </p:cNvSpPr>
          <p:nvPr>
            <p:ph type="sldNum" sz="quarter" idx="12"/>
          </p:nvPr>
        </p:nvSpPr>
        <p:spPr/>
        <p:txBody>
          <a:bodyPr/>
          <a:lstStyle>
            <a:lvl1pPr>
              <a:defRPr/>
            </a:lvl1pPr>
          </a:lstStyle>
          <a:p>
            <a:pPr>
              <a:defRPr/>
            </a:pPr>
            <a:fld id="{41BC8F0E-3CF4-A743-AD54-4963CB297CCD}" type="slidenum">
              <a:rPr lang="zh-CN" altLang="en-US"/>
              <a:pPr>
                <a:defRPr/>
              </a:pPr>
              <a:t>‹#›</a:t>
            </a:fld>
            <a:endParaRPr lang="zh-CN" altLang="en-US"/>
          </a:p>
        </p:txBody>
      </p:sp>
    </p:spTree>
    <p:extLst>
      <p:ext uri="{BB962C8B-B14F-4D97-AF65-F5344CB8AC3E}">
        <p14:creationId xmlns:p14="http://schemas.microsoft.com/office/powerpoint/2010/main" val="35521338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1FC4EC6-5AFE-F8C6-F053-9CB936367B9C}"/>
              </a:ext>
            </a:extLst>
          </p:cNvPr>
          <p:cNvSpPr>
            <a:spLocks noGrp="1"/>
          </p:cNvSpPr>
          <p:nvPr>
            <p:ph type="dt" sz="half" idx="10"/>
          </p:nvPr>
        </p:nvSpPr>
        <p:spPr/>
        <p:txBody>
          <a:bodyPr/>
          <a:lstStyle>
            <a:lvl1pPr>
              <a:defRPr/>
            </a:lvl1pPr>
          </a:lstStyle>
          <a:p>
            <a:pPr>
              <a:defRPr/>
            </a:pPr>
            <a:fld id="{8CFA3EA7-8A73-744E-8E6A-1438F924E09C}"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7E142D13-D259-2F97-1D70-C0DAA397143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671539C4-7D9F-E97D-876B-E2741C36F40B}"/>
              </a:ext>
            </a:extLst>
          </p:cNvPr>
          <p:cNvSpPr>
            <a:spLocks noGrp="1"/>
          </p:cNvSpPr>
          <p:nvPr>
            <p:ph type="sldNum" sz="quarter" idx="12"/>
          </p:nvPr>
        </p:nvSpPr>
        <p:spPr/>
        <p:txBody>
          <a:bodyPr/>
          <a:lstStyle>
            <a:lvl1pPr>
              <a:defRPr/>
            </a:lvl1pPr>
          </a:lstStyle>
          <a:p>
            <a:pPr>
              <a:defRPr/>
            </a:pPr>
            <a:fld id="{2266F527-50A0-CA46-8EAE-E0EF53276310}" type="slidenum">
              <a:rPr lang="zh-CN" altLang="en-US"/>
              <a:pPr>
                <a:defRPr/>
              </a:pPr>
              <a:t>‹#›</a:t>
            </a:fld>
            <a:endParaRPr lang="zh-CN" altLang="en-US"/>
          </a:p>
        </p:txBody>
      </p:sp>
    </p:spTree>
    <p:extLst>
      <p:ext uri="{BB962C8B-B14F-4D97-AF65-F5344CB8AC3E}">
        <p14:creationId xmlns:p14="http://schemas.microsoft.com/office/powerpoint/2010/main" val="750387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A9A6C4C-581A-C3E9-2C08-42696D49DA77}"/>
              </a:ext>
            </a:extLst>
          </p:cNvPr>
          <p:cNvSpPr>
            <a:spLocks noGrp="1"/>
          </p:cNvSpPr>
          <p:nvPr>
            <p:ph type="dt" sz="half" idx="10"/>
          </p:nvPr>
        </p:nvSpPr>
        <p:spPr/>
        <p:txBody>
          <a:bodyPr/>
          <a:lstStyle>
            <a:lvl1pPr>
              <a:defRPr/>
            </a:lvl1pPr>
          </a:lstStyle>
          <a:p>
            <a:pPr>
              <a:defRPr/>
            </a:pPr>
            <a:fld id="{9D475339-48D4-D14B-BF39-D5C09D7F6018}"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F49BAB4D-2B2F-3128-DF89-A8745D2817C6}"/>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C498DCC-A6AF-7C61-41FA-EB39741A0FBB}"/>
              </a:ext>
            </a:extLst>
          </p:cNvPr>
          <p:cNvSpPr>
            <a:spLocks noGrp="1"/>
          </p:cNvSpPr>
          <p:nvPr>
            <p:ph type="sldNum" sz="quarter" idx="12"/>
          </p:nvPr>
        </p:nvSpPr>
        <p:spPr/>
        <p:txBody>
          <a:bodyPr/>
          <a:lstStyle>
            <a:lvl1pPr>
              <a:defRPr/>
            </a:lvl1pPr>
          </a:lstStyle>
          <a:p>
            <a:pPr>
              <a:defRPr/>
            </a:pPr>
            <a:fld id="{A818DF1E-A5B7-8E4C-A0B9-A756B9A611E3}" type="slidenum">
              <a:rPr lang="zh-CN" altLang="en-US"/>
              <a:pPr>
                <a:defRPr/>
              </a:pPr>
              <a:t>‹#›</a:t>
            </a:fld>
            <a:endParaRPr lang="zh-CN" altLang="en-US"/>
          </a:p>
        </p:txBody>
      </p:sp>
    </p:spTree>
    <p:extLst>
      <p:ext uri="{BB962C8B-B14F-4D97-AF65-F5344CB8AC3E}">
        <p14:creationId xmlns:p14="http://schemas.microsoft.com/office/powerpoint/2010/main" val="248297687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D696F6C-E078-38D8-3BC6-33178C960F9F}"/>
              </a:ext>
            </a:extLst>
          </p:cNvPr>
          <p:cNvSpPr>
            <a:spLocks noGrp="1"/>
          </p:cNvSpPr>
          <p:nvPr>
            <p:ph type="dt" sz="half" idx="10"/>
          </p:nvPr>
        </p:nvSpPr>
        <p:spPr/>
        <p:txBody>
          <a:bodyPr/>
          <a:lstStyle>
            <a:lvl1pPr>
              <a:defRPr/>
            </a:lvl1pPr>
          </a:lstStyle>
          <a:p>
            <a:pPr>
              <a:defRPr/>
            </a:pPr>
            <a:fld id="{EE35E3FF-1098-9343-B7C6-62E6C34CF311}"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44533E56-7A0D-EC04-FA6E-14C6C4C4196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D5B001F-37B4-8CAE-678D-86CB495FB43D}"/>
              </a:ext>
            </a:extLst>
          </p:cNvPr>
          <p:cNvSpPr>
            <a:spLocks noGrp="1"/>
          </p:cNvSpPr>
          <p:nvPr>
            <p:ph type="sldNum" sz="quarter" idx="12"/>
          </p:nvPr>
        </p:nvSpPr>
        <p:spPr/>
        <p:txBody>
          <a:bodyPr/>
          <a:lstStyle>
            <a:lvl1pPr>
              <a:defRPr/>
            </a:lvl1pPr>
          </a:lstStyle>
          <a:p>
            <a:pPr>
              <a:defRPr/>
            </a:pPr>
            <a:fld id="{BFBB5059-831F-3143-9010-1A45612ECB34}" type="slidenum">
              <a:rPr lang="zh-CN" altLang="en-US"/>
              <a:pPr>
                <a:defRPr/>
              </a:pPr>
              <a:t>‹#›</a:t>
            </a:fld>
            <a:endParaRPr lang="zh-CN" altLang="en-US"/>
          </a:p>
        </p:txBody>
      </p:sp>
    </p:spTree>
    <p:extLst>
      <p:ext uri="{BB962C8B-B14F-4D97-AF65-F5344CB8AC3E}">
        <p14:creationId xmlns:p14="http://schemas.microsoft.com/office/powerpoint/2010/main" val="3842021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a:extLst>
              <a:ext uri="{FF2B5EF4-FFF2-40B4-BE49-F238E27FC236}">
                <a16:creationId xmlns:a16="http://schemas.microsoft.com/office/drawing/2014/main" id="{897FFA27-5979-7765-F58C-C2EB2F5B5D31}"/>
              </a:ext>
            </a:extLst>
          </p:cNvPr>
          <p:cNvSpPr>
            <a:spLocks noGrp="1" noChangeArrowheads="1"/>
          </p:cNvSpPr>
          <p:nvPr>
            <p:ph type="sldNum" sz="quarter" idx="10"/>
          </p:nvPr>
        </p:nvSpPr>
        <p:spPr>
          <a:ln/>
        </p:spPr>
        <p:txBody>
          <a:bodyPr/>
          <a:lstStyle>
            <a:lvl1pPr>
              <a:defRPr/>
            </a:lvl1pPr>
          </a:lstStyle>
          <a:p>
            <a:pPr>
              <a:defRPr/>
            </a:pPr>
            <a:fld id="{2F775BE4-2FD4-6949-9C9D-ED10B9013567}" type="slidenum">
              <a:rPr lang="en-US" altLang="zh-CN"/>
              <a:pPr>
                <a:defRPr/>
              </a:pPr>
              <a:t>‹#›</a:t>
            </a:fld>
            <a:endParaRPr lang="en-US" altLang="zh-CN"/>
          </a:p>
        </p:txBody>
      </p:sp>
    </p:spTree>
    <p:extLst>
      <p:ext uri="{BB962C8B-B14F-4D97-AF65-F5344CB8AC3E}">
        <p14:creationId xmlns:p14="http://schemas.microsoft.com/office/powerpoint/2010/main" val="17817592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10464800" cy="890587"/>
          </a:xfrm>
        </p:spPr>
        <p:txBody>
          <a:bodyPr/>
          <a:lstStyle>
            <a:lvl1pPr>
              <a:defRPr>
                <a:solidFill>
                  <a:srgbClr val="002060"/>
                </a:solidFill>
                <a:effectLst/>
              </a:defRPr>
            </a:lvl1pPr>
          </a:lstStyle>
          <a:p>
            <a:r>
              <a:rPr lang="en-US" dirty="0"/>
              <a:t>Click to edit Master title style</a:t>
            </a:r>
          </a:p>
        </p:txBody>
      </p:sp>
      <p:sp>
        <p:nvSpPr>
          <p:cNvPr id="3" name="Content Placeholder 2"/>
          <p:cNvSpPr>
            <a:spLocks noGrp="1"/>
          </p:cNvSpPr>
          <p:nvPr>
            <p:ph idx="1"/>
          </p:nvPr>
        </p:nvSpPr>
        <p:spPr>
          <a:xfrm>
            <a:off x="812800" y="1623966"/>
            <a:ext cx="10464800" cy="4443460"/>
          </a:xfrm>
        </p:spPr>
        <p:txBody>
          <a:bodyPr/>
          <a:lstStyle>
            <a:lvl1pPr>
              <a:buFont typeface="Wingdings" pitchFamily="2" charset="2"/>
              <a:buChar char="u"/>
              <a:defRPr>
                <a:solidFill>
                  <a:schemeClr val="tx2">
                    <a:lumMod val="75000"/>
                  </a:schemeClr>
                </a:solidFill>
              </a:defRPr>
            </a:lvl1pPr>
            <a:lvl2pPr>
              <a:buFont typeface="Wingdings" pitchFamily="2" charset="2"/>
              <a:buChar char="Ø"/>
              <a:defRPr>
                <a:solidFill>
                  <a:schemeClr val="tx2">
                    <a:lumMod val="75000"/>
                  </a:schemeClr>
                </a:solidFill>
              </a:defRPr>
            </a:lvl2pPr>
            <a:lvl3pPr>
              <a:defRPr>
                <a:solidFill>
                  <a:schemeClr val="tx2">
                    <a:lumMod val="75000"/>
                  </a:schemeClr>
                </a:solidFill>
              </a:defRPr>
            </a:lvl3pPr>
            <a:lvl4pPr>
              <a:defRPr>
                <a:solidFill>
                  <a:schemeClr val="tx2">
                    <a:lumMod val="75000"/>
                  </a:schemeClr>
                </a:solidFill>
              </a:defRPr>
            </a:lvl4pPr>
            <a:lvl5pPr>
              <a:defRPr>
                <a:solidFill>
                  <a:schemeClr val="tx2">
                    <a:lumMod val="7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a:extLst>
              <a:ext uri="{FF2B5EF4-FFF2-40B4-BE49-F238E27FC236}">
                <a16:creationId xmlns:a16="http://schemas.microsoft.com/office/drawing/2014/main" id="{F86B1C0C-A7FA-68A9-4DB4-9F54BA8E79AF}"/>
              </a:ext>
            </a:extLst>
          </p:cNvPr>
          <p:cNvSpPr>
            <a:spLocks noGrp="1" noChangeArrowheads="1"/>
          </p:cNvSpPr>
          <p:nvPr>
            <p:ph type="sldNum" sz="quarter" idx="10"/>
          </p:nvPr>
        </p:nvSpPr>
        <p:spPr>
          <a:ln/>
        </p:spPr>
        <p:txBody>
          <a:bodyPr/>
          <a:lstStyle>
            <a:lvl1pPr>
              <a:defRPr/>
            </a:lvl1pPr>
          </a:lstStyle>
          <a:p>
            <a:pPr>
              <a:defRPr/>
            </a:pPr>
            <a:fld id="{B56C9692-CE60-E843-B61F-8C3DF7A96865}" type="slidenum">
              <a:rPr lang="en-US" altLang="zh-CN"/>
              <a:pPr>
                <a:defRPr/>
              </a:pPr>
              <a:t>‹#›</a:t>
            </a:fld>
            <a:endParaRPr lang="en-US" altLang="zh-CN"/>
          </a:p>
        </p:txBody>
      </p:sp>
    </p:spTree>
    <p:extLst>
      <p:ext uri="{BB962C8B-B14F-4D97-AF65-F5344CB8AC3E}">
        <p14:creationId xmlns:p14="http://schemas.microsoft.com/office/powerpoint/2010/main" val="2650998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6F56264A-D8A5-F430-BA61-A4302EB8240C}"/>
              </a:ext>
            </a:extLst>
          </p:cNvPr>
          <p:cNvSpPr>
            <a:spLocks noGrp="1" noChangeArrowheads="1"/>
          </p:cNvSpPr>
          <p:nvPr>
            <p:ph type="sldNum" sz="quarter" idx="10"/>
          </p:nvPr>
        </p:nvSpPr>
        <p:spPr>
          <a:ln/>
        </p:spPr>
        <p:txBody>
          <a:bodyPr/>
          <a:lstStyle>
            <a:lvl1pPr>
              <a:defRPr/>
            </a:lvl1pPr>
          </a:lstStyle>
          <a:p>
            <a:pPr>
              <a:defRPr/>
            </a:pPr>
            <a:fld id="{147FA54C-5899-5B49-A743-3D1DAABB2851}" type="slidenum">
              <a:rPr lang="en-US" altLang="zh-CN"/>
              <a:pPr>
                <a:defRPr/>
              </a:pPr>
              <a:t>‹#›</a:t>
            </a:fld>
            <a:endParaRPr lang="en-US" altLang="zh-CN"/>
          </a:p>
        </p:txBody>
      </p:sp>
    </p:spTree>
    <p:extLst>
      <p:ext uri="{BB962C8B-B14F-4D97-AF65-F5344CB8AC3E}">
        <p14:creationId xmlns:p14="http://schemas.microsoft.com/office/powerpoint/2010/main" val="860637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5BC745D-A388-EDC5-A080-DC2A70750FDC}"/>
              </a:ext>
            </a:extLst>
          </p:cNvPr>
          <p:cNvSpPr>
            <a:spLocks noGrp="1" noChangeArrowheads="1"/>
          </p:cNvSpPr>
          <p:nvPr>
            <p:ph type="sldNum" sz="quarter" idx="10"/>
          </p:nvPr>
        </p:nvSpPr>
        <p:spPr>
          <a:ln/>
        </p:spPr>
        <p:txBody>
          <a:bodyPr/>
          <a:lstStyle>
            <a:lvl1pPr>
              <a:defRPr/>
            </a:lvl1pPr>
          </a:lstStyle>
          <a:p>
            <a:pPr>
              <a:defRPr/>
            </a:pPr>
            <a:fld id="{E8855C7B-53A0-9F4B-9C20-9D30531A4175}" type="slidenum">
              <a:rPr lang="en-US" altLang="zh-CN"/>
              <a:pPr>
                <a:defRPr/>
              </a:pPr>
              <a:t>‹#›</a:t>
            </a:fld>
            <a:endParaRPr lang="en-US" altLang="zh-CN"/>
          </a:p>
        </p:txBody>
      </p:sp>
    </p:spTree>
    <p:extLst>
      <p:ext uri="{BB962C8B-B14F-4D97-AF65-F5344CB8AC3E}">
        <p14:creationId xmlns:p14="http://schemas.microsoft.com/office/powerpoint/2010/main" val="2169080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BEA0E329-0F24-CA2C-EF4E-DC1B8A886947}"/>
              </a:ext>
            </a:extLst>
          </p:cNvPr>
          <p:cNvSpPr>
            <a:spLocks noGrp="1" noChangeArrowheads="1"/>
          </p:cNvSpPr>
          <p:nvPr>
            <p:ph type="sldNum" sz="quarter" idx="10"/>
          </p:nvPr>
        </p:nvSpPr>
        <p:spPr>
          <a:ln/>
        </p:spPr>
        <p:txBody>
          <a:bodyPr/>
          <a:lstStyle>
            <a:lvl1pPr>
              <a:defRPr/>
            </a:lvl1pPr>
          </a:lstStyle>
          <a:p>
            <a:pPr>
              <a:defRPr/>
            </a:pPr>
            <a:fld id="{2489F2B9-B99A-4D41-8AD1-B4CD3160D97D}" type="slidenum">
              <a:rPr lang="en-US" altLang="zh-CN"/>
              <a:pPr>
                <a:defRPr/>
              </a:pPr>
              <a:t>‹#›</a:t>
            </a:fld>
            <a:endParaRPr lang="en-US" altLang="zh-CN"/>
          </a:p>
        </p:txBody>
      </p:sp>
    </p:spTree>
    <p:extLst>
      <p:ext uri="{BB962C8B-B14F-4D97-AF65-F5344CB8AC3E}">
        <p14:creationId xmlns:p14="http://schemas.microsoft.com/office/powerpoint/2010/main" val="202555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032A0E39-2C7E-E194-C129-B666FFBCD5A0}"/>
              </a:ext>
            </a:extLst>
          </p:cNvPr>
          <p:cNvSpPr>
            <a:spLocks noGrp="1" noChangeArrowheads="1"/>
          </p:cNvSpPr>
          <p:nvPr>
            <p:ph type="sldNum" sz="quarter" idx="10"/>
          </p:nvPr>
        </p:nvSpPr>
        <p:spPr>
          <a:ln/>
        </p:spPr>
        <p:txBody>
          <a:bodyPr/>
          <a:lstStyle>
            <a:lvl1pPr>
              <a:defRPr/>
            </a:lvl1pPr>
          </a:lstStyle>
          <a:p>
            <a:pPr>
              <a:defRPr/>
            </a:pPr>
            <a:fld id="{D1CB429D-9064-EE46-AC03-F2B66ED77B13}" type="slidenum">
              <a:rPr lang="en-US" altLang="zh-CN"/>
              <a:pPr>
                <a:defRPr/>
              </a:pPr>
              <a:t>‹#›</a:t>
            </a:fld>
            <a:endParaRPr lang="en-US" altLang="zh-CN"/>
          </a:p>
        </p:txBody>
      </p:sp>
    </p:spTree>
    <p:extLst>
      <p:ext uri="{BB962C8B-B14F-4D97-AF65-F5344CB8AC3E}">
        <p14:creationId xmlns:p14="http://schemas.microsoft.com/office/powerpoint/2010/main" val="3781158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BC6FAA10-C514-C4B0-CB3E-CC7EB3722C14}"/>
              </a:ext>
            </a:extLst>
          </p:cNvPr>
          <p:cNvSpPr>
            <a:spLocks noGrp="1" noChangeArrowheads="1"/>
          </p:cNvSpPr>
          <p:nvPr>
            <p:ph type="sldNum" sz="quarter" idx="10"/>
          </p:nvPr>
        </p:nvSpPr>
        <p:spPr>
          <a:ln/>
        </p:spPr>
        <p:txBody>
          <a:bodyPr/>
          <a:lstStyle>
            <a:lvl1pPr>
              <a:defRPr/>
            </a:lvl1pPr>
          </a:lstStyle>
          <a:p>
            <a:pPr>
              <a:defRPr/>
            </a:pPr>
            <a:fld id="{BBF93F17-3968-E546-9CA2-6DBE8C6E5A30}" type="slidenum">
              <a:rPr lang="en-US" altLang="zh-CN"/>
              <a:pPr>
                <a:defRPr/>
              </a:pPr>
              <a:t>‹#›</a:t>
            </a:fld>
            <a:endParaRPr lang="en-US" altLang="zh-CN"/>
          </a:p>
        </p:txBody>
      </p:sp>
    </p:spTree>
    <p:extLst>
      <p:ext uri="{BB962C8B-B14F-4D97-AF65-F5344CB8AC3E}">
        <p14:creationId xmlns:p14="http://schemas.microsoft.com/office/powerpoint/2010/main" val="47665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1A77F36-F9C0-9FA1-3307-1CEFFC19D712}"/>
              </a:ext>
            </a:extLst>
          </p:cNvPr>
          <p:cNvSpPr>
            <a:spLocks noGrp="1"/>
          </p:cNvSpPr>
          <p:nvPr>
            <p:ph type="dt" sz="half" idx="10"/>
          </p:nvPr>
        </p:nvSpPr>
        <p:spPr/>
        <p:txBody>
          <a:bodyPr/>
          <a:lstStyle>
            <a:lvl1pPr>
              <a:defRPr/>
            </a:lvl1pPr>
          </a:lstStyle>
          <a:p>
            <a:pPr>
              <a:defRPr/>
            </a:pPr>
            <a:fld id="{042E4859-3E7E-944F-9AA5-47E61C424208}"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927D053E-998E-70BB-D817-5835F5658BAB}"/>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2B6E8E6-F10F-38A1-0CAA-702943D1485F}"/>
              </a:ext>
            </a:extLst>
          </p:cNvPr>
          <p:cNvSpPr>
            <a:spLocks noGrp="1"/>
          </p:cNvSpPr>
          <p:nvPr>
            <p:ph type="sldNum" sz="quarter" idx="12"/>
          </p:nvPr>
        </p:nvSpPr>
        <p:spPr/>
        <p:txBody>
          <a:bodyPr/>
          <a:lstStyle>
            <a:lvl1pPr>
              <a:defRPr/>
            </a:lvl1pPr>
          </a:lstStyle>
          <a:p>
            <a:pPr>
              <a:defRPr/>
            </a:pPr>
            <a:fld id="{C1F730B6-075D-3B47-9A4B-0C5C0BF2E8B1}" type="slidenum">
              <a:rPr lang="zh-CN" altLang="en-US"/>
              <a:pPr>
                <a:defRPr/>
              </a:pPr>
              <a:t>‹#›</a:t>
            </a:fld>
            <a:endParaRPr lang="zh-CN" altLang="en-US"/>
          </a:p>
        </p:txBody>
      </p:sp>
    </p:spTree>
    <p:extLst>
      <p:ext uri="{BB962C8B-B14F-4D97-AF65-F5344CB8AC3E}">
        <p14:creationId xmlns:p14="http://schemas.microsoft.com/office/powerpoint/2010/main" val="14637574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85A84EBF-52C7-6E24-9DAD-73C5988B0850}"/>
              </a:ext>
            </a:extLst>
          </p:cNvPr>
          <p:cNvSpPr>
            <a:spLocks noGrp="1" noChangeArrowheads="1"/>
          </p:cNvSpPr>
          <p:nvPr>
            <p:ph type="sldNum" sz="quarter" idx="10"/>
          </p:nvPr>
        </p:nvSpPr>
        <p:spPr>
          <a:ln/>
        </p:spPr>
        <p:txBody>
          <a:bodyPr/>
          <a:lstStyle>
            <a:lvl1pPr>
              <a:defRPr/>
            </a:lvl1pPr>
          </a:lstStyle>
          <a:p>
            <a:pPr>
              <a:defRPr/>
            </a:pPr>
            <a:fld id="{67C22D17-6C39-AB4F-AD5F-2E9709B33674}" type="slidenum">
              <a:rPr lang="en-US" altLang="zh-CN"/>
              <a:pPr>
                <a:defRPr/>
              </a:pPr>
              <a:t>‹#›</a:t>
            </a:fld>
            <a:endParaRPr lang="en-US" altLang="zh-CN"/>
          </a:p>
        </p:txBody>
      </p:sp>
    </p:spTree>
    <p:extLst>
      <p:ext uri="{BB962C8B-B14F-4D97-AF65-F5344CB8AC3E}">
        <p14:creationId xmlns:p14="http://schemas.microsoft.com/office/powerpoint/2010/main" val="30121479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2019687-4317-659E-233F-2734640879D2}"/>
              </a:ext>
            </a:extLst>
          </p:cNvPr>
          <p:cNvSpPr>
            <a:spLocks noGrp="1" noChangeArrowheads="1"/>
          </p:cNvSpPr>
          <p:nvPr>
            <p:ph type="sldNum" sz="quarter" idx="10"/>
          </p:nvPr>
        </p:nvSpPr>
        <p:spPr>
          <a:ln/>
        </p:spPr>
        <p:txBody>
          <a:bodyPr/>
          <a:lstStyle>
            <a:lvl1pPr>
              <a:defRPr/>
            </a:lvl1pPr>
          </a:lstStyle>
          <a:p>
            <a:pPr>
              <a:defRPr/>
            </a:pPr>
            <a:fld id="{E2B7E772-161E-CE44-AC94-311E2E0EAFAC}" type="slidenum">
              <a:rPr lang="en-US" altLang="zh-CN"/>
              <a:pPr>
                <a:defRPr/>
              </a:pPr>
              <a:t>‹#›</a:t>
            </a:fld>
            <a:endParaRPr lang="en-US" altLang="zh-CN"/>
          </a:p>
        </p:txBody>
      </p:sp>
    </p:spTree>
    <p:extLst>
      <p:ext uri="{BB962C8B-B14F-4D97-AF65-F5344CB8AC3E}">
        <p14:creationId xmlns:p14="http://schemas.microsoft.com/office/powerpoint/2010/main" val="14210538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F7C60ED1-96E0-432A-45CD-7B170304DB7E}"/>
              </a:ext>
            </a:extLst>
          </p:cNvPr>
          <p:cNvSpPr>
            <a:spLocks noGrp="1" noChangeArrowheads="1"/>
          </p:cNvSpPr>
          <p:nvPr>
            <p:ph type="sldNum" sz="quarter" idx="10"/>
          </p:nvPr>
        </p:nvSpPr>
        <p:spPr>
          <a:ln/>
        </p:spPr>
        <p:txBody>
          <a:bodyPr/>
          <a:lstStyle>
            <a:lvl1pPr>
              <a:defRPr/>
            </a:lvl1pPr>
          </a:lstStyle>
          <a:p>
            <a:pPr>
              <a:defRPr/>
            </a:pPr>
            <a:fld id="{78AABB87-92DA-5943-927B-DE45A0FD1A25}" type="slidenum">
              <a:rPr lang="en-US" altLang="zh-CN"/>
              <a:pPr>
                <a:defRPr/>
              </a:pPr>
              <a:t>‹#›</a:t>
            </a:fld>
            <a:endParaRPr lang="en-US" altLang="zh-CN"/>
          </a:p>
        </p:txBody>
      </p:sp>
    </p:spTree>
    <p:extLst>
      <p:ext uri="{BB962C8B-B14F-4D97-AF65-F5344CB8AC3E}">
        <p14:creationId xmlns:p14="http://schemas.microsoft.com/office/powerpoint/2010/main" val="17104799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61400" y="609601"/>
            <a:ext cx="2616200" cy="5521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609601"/>
            <a:ext cx="7645400" cy="5521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7DEA550B-E726-4ECD-E1B3-D1AE376A38FA}"/>
              </a:ext>
            </a:extLst>
          </p:cNvPr>
          <p:cNvSpPr>
            <a:spLocks noGrp="1" noChangeArrowheads="1"/>
          </p:cNvSpPr>
          <p:nvPr>
            <p:ph type="sldNum" sz="quarter" idx="10"/>
          </p:nvPr>
        </p:nvSpPr>
        <p:spPr>
          <a:ln/>
        </p:spPr>
        <p:txBody>
          <a:bodyPr/>
          <a:lstStyle>
            <a:lvl1pPr>
              <a:defRPr/>
            </a:lvl1pPr>
          </a:lstStyle>
          <a:p>
            <a:pPr>
              <a:defRPr/>
            </a:pPr>
            <a:fld id="{B1DCAE09-4064-0844-8BCA-0D815E328B07}" type="slidenum">
              <a:rPr lang="en-US" altLang="zh-CN"/>
              <a:pPr>
                <a:defRPr/>
              </a:pPr>
              <a:t>‹#›</a:t>
            </a:fld>
            <a:endParaRPr lang="en-US" altLang="zh-CN"/>
          </a:p>
        </p:txBody>
      </p:sp>
    </p:spTree>
    <p:extLst>
      <p:ext uri="{BB962C8B-B14F-4D97-AF65-F5344CB8AC3E}">
        <p14:creationId xmlns:p14="http://schemas.microsoft.com/office/powerpoint/2010/main" val="10982415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1"/>
            <a:ext cx="10464800" cy="1139825"/>
          </a:xfrm>
        </p:spPr>
        <p:txBody>
          <a:bodyPr/>
          <a:lstStyle/>
          <a:p>
            <a:r>
              <a:rPr lang="en-US" dirty="0"/>
              <a:t>Click to edit Master title style</a:t>
            </a:r>
          </a:p>
        </p:txBody>
      </p:sp>
      <p:sp>
        <p:nvSpPr>
          <p:cNvPr id="3" name="Text Placeholder 2"/>
          <p:cNvSpPr>
            <a:spLocks noGrp="1"/>
          </p:cNvSpPr>
          <p:nvPr>
            <p:ph type="body" sz="half" idx="1"/>
          </p:nvPr>
        </p:nvSpPr>
        <p:spPr>
          <a:xfrm>
            <a:off x="812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6800" y="1676401"/>
            <a:ext cx="5130800" cy="4454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7337B977-3EA5-4C8C-E6F2-D851E756F537}"/>
              </a:ext>
            </a:extLst>
          </p:cNvPr>
          <p:cNvSpPr>
            <a:spLocks noGrp="1" noChangeArrowheads="1"/>
          </p:cNvSpPr>
          <p:nvPr>
            <p:ph type="sldNum" sz="quarter" idx="10"/>
          </p:nvPr>
        </p:nvSpPr>
        <p:spPr>
          <a:ln/>
        </p:spPr>
        <p:txBody>
          <a:bodyPr/>
          <a:lstStyle>
            <a:lvl1pPr>
              <a:defRPr/>
            </a:lvl1pPr>
          </a:lstStyle>
          <a:p>
            <a:pPr>
              <a:defRPr/>
            </a:pPr>
            <a:fld id="{96EAB7A1-C965-9346-9364-4D6FEEF8C3B8}" type="slidenum">
              <a:rPr lang="en-US" altLang="zh-CN"/>
              <a:pPr>
                <a:defRPr/>
              </a:pPr>
              <a:t>‹#›</a:t>
            </a:fld>
            <a:endParaRPr lang="en-US" altLang="zh-CN"/>
          </a:p>
        </p:txBody>
      </p:sp>
    </p:spTree>
    <p:extLst>
      <p:ext uri="{BB962C8B-B14F-4D97-AF65-F5344CB8AC3E}">
        <p14:creationId xmlns:p14="http://schemas.microsoft.com/office/powerpoint/2010/main" val="30962982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2" name="Shape 29">
            <a:extLst>
              <a:ext uri="{FF2B5EF4-FFF2-40B4-BE49-F238E27FC236}">
                <a16:creationId xmlns:a16="http://schemas.microsoft.com/office/drawing/2014/main" id="{F668DEFA-CE31-F37A-2BFC-8FEAB23A65F7}"/>
              </a:ext>
            </a:extLst>
          </p:cNvPr>
          <p:cNvSpPr>
            <a:spLocks/>
          </p:cNvSpPr>
          <p:nvPr/>
        </p:nvSpPr>
        <p:spPr bwMode="auto">
          <a:xfrm>
            <a:off x="711200" y="533400"/>
            <a:ext cx="10668000" cy="6096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21600"/>
                </a:moveTo>
                <a:lnTo>
                  <a:pt x="0" y="0"/>
                </a:lnTo>
                <a:lnTo>
                  <a:pt x="21600" y="0"/>
                </a:lnTo>
              </a:path>
            </a:pathLst>
          </a:custGeom>
          <a:noFill/>
          <a:ln w="19050">
            <a:solidFill>
              <a:srgbClr val="009999"/>
            </a:solidFill>
            <a:miter lim="800000"/>
            <a:headEnd/>
            <a:tailEnd/>
          </a:ln>
          <a:extLst>
            <a:ext uri="{909E8E84-426E-40DD-AFC4-6F175D3DCCD1}">
              <a14:hiddenFill xmlns:a14="http://schemas.microsoft.com/office/drawing/2010/main">
                <a:solidFill>
                  <a:srgbClr val="FFFFFF"/>
                </a:solidFill>
              </a14:hiddenFill>
            </a:ext>
          </a:extLst>
        </p:spPr>
        <p:txBody>
          <a:bodyPr lIns="45719" rIns="45719"/>
          <a:lstStyle/>
          <a:p>
            <a:endParaRPr lang="en-US"/>
          </a:p>
        </p:txBody>
      </p:sp>
      <p:sp>
        <p:nvSpPr>
          <p:cNvPr id="3" name="Shape 30">
            <a:extLst>
              <a:ext uri="{FF2B5EF4-FFF2-40B4-BE49-F238E27FC236}">
                <a16:creationId xmlns:a16="http://schemas.microsoft.com/office/drawing/2014/main" id="{0DFBEB34-2874-20E4-C020-3F347E3A9B85}"/>
              </a:ext>
            </a:extLst>
          </p:cNvPr>
          <p:cNvSpPr>
            <a:spLocks noChangeShapeType="1"/>
          </p:cNvSpPr>
          <p:nvPr/>
        </p:nvSpPr>
        <p:spPr bwMode="auto">
          <a:xfrm>
            <a:off x="711200" y="6172200"/>
            <a:ext cx="10668000" cy="0"/>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lIns="45719" rIns="45719"/>
          <a:lstStyle/>
          <a:p>
            <a:endParaRPr lang="en-US"/>
          </a:p>
        </p:txBody>
      </p:sp>
      <p:pic>
        <p:nvPicPr>
          <p:cNvPr id="4" name="emblem.jpeg" descr="O:\CUHK(SZ)\Website\en\images\emblem.jpg">
            <a:extLst>
              <a:ext uri="{FF2B5EF4-FFF2-40B4-BE49-F238E27FC236}">
                <a16:creationId xmlns:a16="http://schemas.microsoft.com/office/drawing/2014/main" id="{8AE82B70-865C-BCDC-209F-3AEE92B65A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5313" y="6232525"/>
            <a:ext cx="4783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 name="Shape 32">
            <a:extLst>
              <a:ext uri="{FF2B5EF4-FFF2-40B4-BE49-F238E27FC236}">
                <a16:creationId xmlns:a16="http://schemas.microsoft.com/office/drawing/2014/main" id="{F361E084-4048-EC65-5855-8ECCA272E7F4}"/>
              </a:ext>
            </a:extLst>
          </p:cNvPr>
          <p:cNvSpPr>
            <a:spLocks noGrp="1"/>
          </p:cNvSpPr>
          <p:nvPr>
            <p:ph type="sldNum" sz="quarter" idx="10"/>
          </p:nvPr>
        </p:nvSpPr>
        <p:spPr>
          <a:xfrm>
            <a:off x="11131550" y="6443663"/>
            <a:ext cx="247650" cy="257175"/>
          </a:xfrm>
        </p:spPr>
        <p:txBody>
          <a:bodyPr/>
          <a:lstStyle>
            <a:lvl1pPr>
              <a:defRPr smtClean="0">
                <a:sym typeface="Garamond" panose="02020404030301010803" pitchFamily="18" charset="0"/>
              </a:defRPr>
            </a:lvl1pPr>
          </a:lstStyle>
          <a:p>
            <a:pPr>
              <a:defRPr/>
            </a:pPr>
            <a:fld id="{CA80AD40-15BD-7345-A09B-C4ED760406AD}" type="slidenum">
              <a:rPr lang="en-US" altLang="en-US"/>
              <a:pPr>
                <a:defRPr/>
              </a:pPr>
              <a:t>‹#›</a:t>
            </a:fld>
            <a:endParaRPr lang="en-US" altLang="en-US"/>
          </a:p>
        </p:txBody>
      </p:sp>
    </p:spTree>
    <p:extLst>
      <p:ext uri="{BB962C8B-B14F-4D97-AF65-F5344CB8AC3E}">
        <p14:creationId xmlns:p14="http://schemas.microsoft.com/office/powerpoint/2010/main" val="319194652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A4BCB4CD-F619-5A0F-7E6D-C02964E6F748}"/>
              </a:ext>
            </a:extLst>
          </p:cNvPr>
          <p:cNvSpPr>
            <a:spLocks noGrp="1"/>
          </p:cNvSpPr>
          <p:nvPr>
            <p:ph type="dt" sz="half" idx="10"/>
          </p:nvPr>
        </p:nvSpPr>
        <p:spPr/>
        <p:txBody>
          <a:bodyPr/>
          <a:lstStyle>
            <a:lvl1pPr>
              <a:defRPr/>
            </a:lvl1pPr>
          </a:lstStyle>
          <a:p>
            <a:pPr>
              <a:defRPr/>
            </a:pPr>
            <a:fld id="{B0F93E37-C5CE-EB43-9182-6C42EEB7FA95}"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2D3E20F7-8E44-5385-45FC-BBFECFDA44CA}"/>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C747464-09D5-6786-E197-32555AF7ABB7}"/>
              </a:ext>
            </a:extLst>
          </p:cNvPr>
          <p:cNvSpPr>
            <a:spLocks noGrp="1"/>
          </p:cNvSpPr>
          <p:nvPr>
            <p:ph type="sldNum" sz="quarter" idx="12"/>
          </p:nvPr>
        </p:nvSpPr>
        <p:spPr/>
        <p:txBody>
          <a:bodyPr/>
          <a:lstStyle>
            <a:lvl1pPr>
              <a:defRPr/>
            </a:lvl1pPr>
          </a:lstStyle>
          <a:p>
            <a:pPr>
              <a:defRPr/>
            </a:pPr>
            <a:fld id="{2B0F8ACF-1709-774C-9CC3-8A0B1CCEE621}" type="slidenum">
              <a:rPr lang="zh-CN" altLang="en-US"/>
              <a:pPr>
                <a:defRPr/>
              </a:pPr>
              <a:t>‹#›</a:t>
            </a:fld>
            <a:endParaRPr lang="zh-CN" altLang="en-US"/>
          </a:p>
        </p:txBody>
      </p:sp>
    </p:spTree>
    <p:extLst>
      <p:ext uri="{BB962C8B-B14F-4D97-AF65-F5344CB8AC3E}">
        <p14:creationId xmlns:p14="http://schemas.microsoft.com/office/powerpoint/2010/main" val="142727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6B9EE8E-A6F3-AB89-503A-D3D33090FCAA}"/>
              </a:ext>
            </a:extLst>
          </p:cNvPr>
          <p:cNvSpPr>
            <a:spLocks noGrp="1"/>
          </p:cNvSpPr>
          <p:nvPr>
            <p:ph type="dt" sz="half" idx="10"/>
          </p:nvPr>
        </p:nvSpPr>
        <p:spPr/>
        <p:txBody>
          <a:bodyPr/>
          <a:lstStyle>
            <a:lvl1pPr>
              <a:defRPr/>
            </a:lvl1pPr>
          </a:lstStyle>
          <a:p>
            <a:pPr>
              <a:defRPr/>
            </a:pPr>
            <a:fld id="{7F8DA8E4-277F-494C-85E0-EA1C0B04A2C3}" type="datetime1">
              <a:rPr lang="en-US" altLang="zh-CN"/>
              <a:pPr>
                <a:defRPr/>
              </a:pPr>
              <a:t>3/8/2024</a:t>
            </a:fld>
            <a:endParaRPr lang="zh-CN" altLang="en-US"/>
          </a:p>
        </p:txBody>
      </p:sp>
      <p:sp>
        <p:nvSpPr>
          <p:cNvPr id="8" name="页脚占位符 4">
            <a:extLst>
              <a:ext uri="{FF2B5EF4-FFF2-40B4-BE49-F238E27FC236}">
                <a16:creationId xmlns:a16="http://schemas.microsoft.com/office/drawing/2014/main" id="{7FB5613F-F9EA-D579-557A-F49A27AAC145}"/>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54A3CFB5-716C-5102-788B-D937F9BB610C}"/>
              </a:ext>
            </a:extLst>
          </p:cNvPr>
          <p:cNvSpPr>
            <a:spLocks noGrp="1"/>
          </p:cNvSpPr>
          <p:nvPr>
            <p:ph type="sldNum" sz="quarter" idx="12"/>
          </p:nvPr>
        </p:nvSpPr>
        <p:spPr/>
        <p:txBody>
          <a:bodyPr/>
          <a:lstStyle>
            <a:lvl1pPr>
              <a:defRPr/>
            </a:lvl1pPr>
          </a:lstStyle>
          <a:p>
            <a:pPr>
              <a:defRPr/>
            </a:pPr>
            <a:fld id="{7475AE4E-A744-B741-B2F2-D65C6362344E}" type="slidenum">
              <a:rPr lang="zh-CN" altLang="en-US"/>
              <a:pPr>
                <a:defRPr/>
              </a:pPr>
              <a:t>‹#›</a:t>
            </a:fld>
            <a:endParaRPr lang="zh-CN" altLang="en-US"/>
          </a:p>
        </p:txBody>
      </p:sp>
    </p:spTree>
    <p:extLst>
      <p:ext uri="{BB962C8B-B14F-4D97-AF65-F5344CB8AC3E}">
        <p14:creationId xmlns:p14="http://schemas.microsoft.com/office/powerpoint/2010/main" val="3715784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917F038-7777-358A-BF9F-69146CB719E1}"/>
              </a:ext>
            </a:extLst>
          </p:cNvPr>
          <p:cNvSpPr>
            <a:spLocks noGrp="1"/>
          </p:cNvSpPr>
          <p:nvPr>
            <p:ph type="dt" sz="half" idx="10"/>
          </p:nvPr>
        </p:nvSpPr>
        <p:spPr/>
        <p:txBody>
          <a:bodyPr/>
          <a:lstStyle>
            <a:lvl1pPr>
              <a:defRPr/>
            </a:lvl1pPr>
          </a:lstStyle>
          <a:p>
            <a:pPr>
              <a:defRPr/>
            </a:pPr>
            <a:fld id="{313BADCA-4EB9-384E-BFB2-78F315F02A14}" type="datetime1">
              <a:rPr lang="en-US" altLang="zh-CN"/>
              <a:pPr>
                <a:defRPr/>
              </a:pPr>
              <a:t>3/8/2024</a:t>
            </a:fld>
            <a:endParaRPr lang="zh-CN" altLang="en-US"/>
          </a:p>
        </p:txBody>
      </p:sp>
      <p:sp>
        <p:nvSpPr>
          <p:cNvPr id="4" name="页脚占位符 4">
            <a:extLst>
              <a:ext uri="{FF2B5EF4-FFF2-40B4-BE49-F238E27FC236}">
                <a16:creationId xmlns:a16="http://schemas.microsoft.com/office/drawing/2014/main" id="{F4A9E9A5-7C6B-F34E-0FD9-E9FF29E153E9}"/>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57747C6A-97F1-3C24-0DA6-D709644A084C}"/>
              </a:ext>
            </a:extLst>
          </p:cNvPr>
          <p:cNvSpPr>
            <a:spLocks noGrp="1"/>
          </p:cNvSpPr>
          <p:nvPr>
            <p:ph type="sldNum" sz="quarter" idx="12"/>
          </p:nvPr>
        </p:nvSpPr>
        <p:spPr/>
        <p:txBody>
          <a:bodyPr/>
          <a:lstStyle>
            <a:lvl1pPr>
              <a:defRPr/>
            </a:lvl1pPr>
          </a:lstStyle>
          <a:p>
            <a:pPr>
              <a:defRPr/>
            </a:pPr>
            <a:fld id="{6BA67AED-5C0C-3A42-B4B3-2BA504E634F6}" type="slidenum">
              <a:rPr lang="zh-CN" altLang="en-US"/>
              <a:pPr>
                <a:defRPr/>
              </a:pPr>
              <a:t>‹#›</a:t>
            </a:fld>
            <a:endParaRPr lang="zh-CN" altLang="en-US"/>
          </a:p>
        </p:txBody>
      </p:sp>
    </p:spTree>
    <p:extLst>
      <p:ext uri="{BB962C8B-B14F-4D97-AF65-F5344CB8AC3E}">
        <p14:creationId xmlns:p14="http://schemas.microsoft.com/office/powerpoint/2010/main" val="135944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D993351-44C8-2B03-036B-1D388D6EF2A3}"/>
              </a:ext>
            </a:extLst>
          </p:cNvPr>
          <p:cNvSpPr>
            <a:spLocks noGrp="1"/>
          </p:cNvSpPr>
          <p:nvPr>
            <p:ph type="dt" sz="half" idx="10"/>
          </p:nvPr>
        </p:nvSpPr>
        <p:spPr/>
        <p:txBody>
          <a:bodyPr/>
          <a:lstStyle>
            <a:lvl1pPr>
              <a:defRPr/>
            </a:lvl1pPr>
          </a:lstStyle>
          <a:p>
            <a:pPr>
              <a:defRPr/>
            </a:pPr>
            <a:fld id="{9BB3C0AB-E167-ED4E-89A2-ECE1318F68F1}" type="datetime1">
              <a:rPr lang="en-US" altLang="zh-CN"/>
              <a:pPr>
                <a:defRPr/>
              </a:pPr>
              <a:t>3/8/2024</a:t>
            </a:fld>
            <a:endParaRPr lang="zh-CN" altLang="en-US"/>
          </a:p>
        </p:txBody>
      </p:sp>
      <p:sp>
        <p:nvSpPr>
          <p:cNvPr id="3" name="页脚占位符 4">
            <a:extLst>
              <a:ext uri="{FF2B5EF4-FFF2-40B4-BE49-F238E27FC236}">
                <a16:creationId xmlns:a16="http://schemas.microsoft.com/office/drawing/2014/main" id="{F45C9D02-2B66-3893-8454-C0D41A149DCC}"/>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92FC98C-F5FD-1FEE-D29F-3023FCF53506}"/>
              </a:ext>
            </a:extLst>
          </p:cNvPr>
          <p:cNvSpPr>
            <a:spLocks noGrp="1"/>
          </p:cNvSpPr>
          <p:nvPr>
            <p:ph type="sldNum" sz="quarter" idx="12"/>
          </p:nvPr>
        </p:nvSpPr>
        <p:spPr/>
        <p:txBody>
          <a:bodyPr/>
          <a:lstStyle>
            <a:lvl1pPr>
              <a:defRPr/>
            </a:lvl1pPr>
          </a:lstStyle>
          <a:p>
            <a:pPr>
              <a:defRPr/>
            </a:pPr>
            <a:fld id="{7A5F8051-21E7-B641-A0EF-4BC6824E3E3A}" type="slidenum">
              <a:rPr lang="zh-CN" altLang="en-US"/>
              <a:pPr>
                <a:defRPr/>
              </a:pPr>
              <a:t>‹#›</a:t>
            </a:fld>
            <a:endParaRPr lang="zh-CN" altLang="en-US"/>
          </a:p>
        </p:txBody>
      </p:sp>
    </p:spTree>
    <p:extLst>
      <p:ext uri="{BB962C8B-B14F-4D97-AF65-F5344CB8AC3E}">
        <p14:creationId xmlns:p14="http://schemas.microsoft.com/office/powerpoint/2010/main" val="2647007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79516361-C90D-BA27-C3B8-F8CB23E9E03E}"/>
              </a:ext>
            </a:extLst>
          </p:cNvPr>
          <p:cNvSpPr>
            <a:spLocks noGrp="1"/>
          </p:cNvSpPr>
          <p:nvPr>
            <p:ph type="dt" sz="half" idx="10"/>
          </p:nvPr>
        </p:nvSpPr>
        <p:spPr/>
        <p:txBody>
          <a:bodyPr/>
          <a:lstStyle>
            <a:lvl1pPr>
              <a:defRPr/>
            </a:lvl1pPr>
          </a:lstStyle>
          <a:p>
            <a:pPr>
              <a:defRPr/>
            </a:pPr>
            <a:fld id="{AD0CD2EC-6104-0A4F-8FE6-9DE3430B8BC3}"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9835E7B6-7FB6-8D75-6FA5-A920850EFC87}"/>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8CD5BB6-EA82-0A0B-4EFA-B1371B47985B}"/>
              </a:ext>
            </a:extLst>
          </p:cNvPr>
          <p:cNvSpPr>
            <a:spLocks noGrp="1"/>
          </p:cNvSpPr>
          <p:nvPr>
            <p:ph type="sldNum" sz="quarter" idx="12"/>
          </p:nvPr>
        </p:nvSpPr>
        <p:spPr/>
        <p:txBody>
          <a:bodyPr/>
          <a:lstStyle>
            <a:lvl1pPr>
              <a:defRPr/>
            </a:lvl1pPr>
          </a:lstStyle>
          <a:p>
            <a:pPr>
              <a:defRPr/>
            </a:pPr>
            <a:fld id="{1E4C9763-3C17-FA4D-B8BF-383E3ADDBA9F}" type="slidenum">
              <a:rPr lang="zh-CN" altLang="en-US"/>
              <a:pPr>
                <a:defRPr/>
              </a:pPr>
              <a:t>‹#›</a:t>
            </a:fld>
            <a:endParaRPr lang="zh-CN" altLang="en-US"/>
          </a:p>
        </p:txBody>
      </p:sp>
    </p:spTree>
    <p:extLst>
      <p:ext uri="{BB962C8B-B14F-4D97-AF65-F5344CB8AC3E}">
        <p14:creationId xmlns:p14="http://schemas.microsoft.com/office/powerpoint/2010/main" val="2312104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D3DB7DC-7455-A050-0FF4-067FED1948C5}"/>
              </a:ext>
            </a:extLst>
          </p:cNvPr>
          <p:cNvSpPr>
            <a:spLocks noGrp="1"/>
          </p:cNvSpPr>
          <p:nvPr>
            <p:ph type="dt" sz="half" idx="10"/>
          </p:nvPr>
        </p:nvSpPr>
        <p:spPr/>
        <p:txBody>
          <a:bodyPr/>
          <a:lstStyle>
            <a:lvl1pPr>
              <a:defRPr/>
            </a:lvl1pPr>
          </a:lstStyle>
          <a:p>
            <a:pPr>
              <a:defRPr/>
            </a:pPr>
            <a:fld id="{B8EA93A9-664E-AC4B-93F4-8FA7C987FD57}" type="datetime1">
              <a:rPr lang="en-US" altLang="zh-CN"/>
              <a:pPr>
                <a:defRPr/>
              </a:pPr>
              <a:t>3/8/2024</a:t>
            </a:fld>
            <a:endParaRPr lang="zh-CN" altLang="en-US"/>
          </a:p>
        </p:txBody>
      </p:sp>
      <p:sp>
        <p:nvSpPr>
          <p:cNvPr id="6" name="页脚占位符 4">
            <a:extLst>
              <a:ext uri="{FF2B5EF4-FFF2-40B4-BE49-F238E27FC236}">
                <a16:creationId xmlns:a16="http://schemas.microsoft.com/office/drawing/2014/main" id="{45F8E507-1D44-5CEE-5D0A-79535C6CA7B5}"/>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5DC4A01-E1BA-FA9F-34C7-8FC75E6EE54A}"/>
              </a:ext>
            </a:extLst>
          </p:cNvPr>
          <p:cNvSpPr>
            <a:spLocks noGrp="1"/>
          </p:cNvSpPr>
          <p:nvPr>
            <p:ph type="sldNum" sz="quarter" idx="12"/>
          </p:nvPr>
        </p:nvSpPr>
        <p:spPr/>
        <p:txBody>
          <a:bodyPr/>
          <a:lstStyle>
            <a:lvl1pPr>
              <a:defRPr/>
            </a:lvl1pPr>
          </a:lstStyle>
          <a:p>
            <a:pPr>
              <a:defRPr/>
            </a:pPr>
            <a:fld id="{E18659D3-B5FB-2D40-9D8A-4BE547E13F75}" type="slidenum">
              <a:rPr lang="zh-CN" altLang="en-US"/>
              <a:pPr>
                <a:defRPr/>
              </a:pPr>
              <a:t>‹#›</a:t>
            </a:fld>
            <a:endParaRPr lang="zh-CN" altLang="en-US"/>
          </a:p>
        </p:txBody>
      </p:sp>
    </p:spTree>
    <p:extLst>
      <p:ext uri="{BB962C8B-B14F-4D97-AF65-F5344CB8AC3E}">
        <p14:creationId xmlns:p14="http://schemas.microsoft.com/office/powerpoint/2010/main" val="214515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D6933346-EFF3-92EF-6B48-97EF6AD60C97}"/>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367A64AF-5AD7-DAC3-0D6D-1F345D680254}"/>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3A3A69F-34D2-9477-3939-A1A9E87C4B84}"/>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FF9158A7-5678-1C44-89AE-7FD3DEE63265}"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CFCC9B9A-1351-653C-E3E3-4421BFD1E946}"/>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C6A55524-9C5D-184D-2E01-3F5CC4B8FB53}"/>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D9EE71D3-BEDF-B84C-9C74-C8AD1915E81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35" r:id="rId1"/>
    <p:sldLayoutId id="2147486436" r:id="rId2"/>
    <p:sldLayoutId id="2147486437" r:id="rId3"/>
    <p:sldLayoutId id="2147486438" r:id="rId4"/>
    <p:sldLayoutId id="2147486439" r:id="rId5"/>
    <p:sldLayoutId id="2147486440" r:id="rId6"/>
    <p:sldLayoutId id="2147486441" r:id="rId7"/>
    <p:sldLayoutId id="2147486442" r:id="rId8"/>
    <p:sldLayoutId id="2147486443" r:id="rId9"/>
    <p:sldLayoutId id="2147486444" r:id="rId10"/>
    <p:sldLayoutId id="2147486445"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宋体" pitchFamily="2" charset="-122"/>
          <a:cs typeface="+mj-cs"/>
        </a:defRPr>
      </a:lvl1pPr>
      <a:lvl2pPr algn="ctr"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C3B7FCBC-74AD-6BF5-E0E8-FB469F9BD55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6F378A80-09C9-0060-0917-0DA710E58EC0}"/>
              </a:ext>
            </a:extLst>
          </p:cNvPr>
          <p:cNvSpPr>
            <a:spLocks noGrp="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D454F39-FA0B-F35F-7C8D-6FF8C7435C00}"/>
              </a:ext>
            </a:extLst>
          </p:cNvPr>
          <p:cNvSpPr>
            <a:spLocks noGrp="1"/>
          </p:cNvSpPr>
          <p:nvPr>
            <p:ph type="dt" sz="half" idx="2"/>
          </p:nvPr>
        </p:nvSpPr>
        <p:spPr>
          <a:xfrm>
            <a:off x="609600" y="6356350"/>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cs typeface="Arial" pitchFamily="34" charset="0"/>
              </a:defRPr>
            </a:lvl1pPr>
          </a:lstStyle>
          <a:p>
            <a:pPr>
              <a:defRPr/>
            </a:pPr>
            <a:fld id="{11F64FBB-6EBA-FE41-8B4A-30019E858967}" type="datetime1">
              <a:rPr lang="en-US" altLang="zh-CN"/>
              <a:pPr>
                <a:defRPr/>
              </a:pPr>
              <a:t>3/8/2024</a:t>
            </a:fld>
            <a:endParaRPr lang="zh-CN" altLang="en-US"/>
          </a:p>
        </p:txBody>
      </p:sp>
      <p:sp>
        <p:nvSpPr>
          <p:cNvPr id="5" name="页脚占位符 4">
            <a:extLst>
              <a:ext uri="{FF2B5EF4-FFF2-40B4-BE49-F238E27FC236}">
                <a16:creationId xmlns:a16="http://schemas.microsoft.com/office/drawing/2014/main" id="{8C6DF707-09D6-B3CD-B62B-305B5405A491}"/>
              </a:ext>
            </a:extLst>
          </p:cNvPr>
          <p:cNvSpPr>
            <a:spLocks noGrp="1"/>
          </p:cNvSpPr>
          <p:nvPr>
            <p:ph type="ftr" sz="quarter" idx="3"/>
          </p:nvPr>
        </p:nvSpPr>
        <p:spPr>
          <a:xfrm>
            <a:off x="4165600" y="6356350"/>
            <a:ext cx="3860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cs typeface="Arial" pitchFamily="34" charset="0"/>
              </a:defRPr>
            </a:lvl1pPr>
          </a:lstStyle>
          <a:p>
            <a:pPr>
              <a:defRPr/>
            </a:pPr>
            <a:endParaRPr lang="zh-CN" altLang="en-US"/>
          </a:p>
        </p:txBody>
      </p:sp>
      <p:sp>
        <p:nvSpPr>
          <p:cNvPr id="6" name="灯片编号占位符 5">
            <a:extLst>
              <a:ext uri="{FF2B5EF4-FFF2-40B4-BE49-F238E27FC236}">
                <a16:creationId xmlns:a16="http://schemas.microsoft.com/office/drawing/2014/main" id="{B839D2CB-96C2-A072-3AD7-566AFE30387C}"/>
              </a:ext>
            </a:extLst>
          </p:cNvPr>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818313B-A201-B246-871C-06A9A49E4B2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6446" r:id="rId1"/>
    <p:sldLayoutId id="2147486447" r:id="rId2"/>
    <p:sldLayoutId id="2147486448" r:id="rId3"/>
    <p:sldLayoutId id="2147486449" r:id="rId4"/>
    <p:sldLayoutId id="2147486450" r:id="rId5"/>
    <p:sldLayoutId id="2147486451" r:id="rId6"/>
    <p:sldLayoutId id="2147486452" r:id="rId7"/>
    <p:sldLayoutId id="2147486453" r:id="rId8"/>
    <p:sldLayoutId id="2147486454" r:id="rId9"/>
    <p:sldLayoutId id="2147486455" r:id="rId10"/>
    <p:sldLayoutId id="2147486456" r:id="rId11"/>
  </p:sldLayoutIdLst>
  <p:hf hdr="0" ftr="0" dt="0"/>
  <p:txStyles>
    <p:titleStyle>
      <a:lvl1pPr algn="ctr" rtl="0" eaLnBrk="0" fontAlgn="base" hangingPunct="0">
        <a:spcBef>
          <a:spcPct val="0"/>
        </a:spcBef>
        <a:spcAft>
          <a:spcPct val="0"/>
        </a:spcAft>
        <a:defRPr kumimoji="1" sz="4400" kern="1200">
          <a:solidFill>
            <a:schemeClr val="tx1"/>
          </a:solidFill>
          <a:latin typeface="+mj-lt"/>
          <a:ea typeface="宋体" pitchFamily="2" charset="-122"/>
          <a:cs typeface="+mj-cs"/>
        </a:defRPr>
      </a:lvl1pPr>
      <a:lvl2pPr algn="ctr" rtl="0" eaLnBrk="0" fontAlgn="base" hangingPunct="0">
        <a:spcBef>
          <a:spcPct val="0"/>
        </a:spcBef>
        <a:spcAft>
          <a:spcPct val="0"/>
        </a:spcAft>
        <a:defRPr kumimoji="1" sz="4400">
          <a:solidFill>
            <a:schemeClr val="tx1"/>
          </a:solidFill>
          <a:latin typeface="Calibri" pitchFamily="34" charset="0"/>
          <a:ea typeface="宋体" pitchFamily="2" charset="-122"/>
        </a:defRPr>
      </a:lvl2pPr>
      <a:lvl3pPr algn="ctr" rtl="0" eaLnBrk="0" fontAlgn="base" hangingPunct="0">
        <a:spcBef>
          <a:spcPct val="0"/>
        </a:spcBef>
        <a:spcAft>
          <a:spcPct val="0"/>
        </a:spcAft>
        <a:defRPr kumimoji="1" sz="4400">
          <a:solidFill>
            <a:schemeClr val="tx1"/>
          </a:solidFill>
          <a:latin typeface="Calibri" pitchFamily="34" charset="0"/>
          <a:ea typeface="宋体" pitchFamily="2" charset="-122"/>
        </a:defRPr>
      </a:lvl3pPr>
      <a:lvl4pPr algn="ctr" rtl="0" eaLnBrk="0" fontAlgn="base" hangingPunct="0">
        <a:spcBef>
          <a:spcPct val="0"/>
        </a:spcBef>
        <a:spcAft>
          <a:spcPct val="0"/>
        </a:spcAft>
        <a:defRPr kumimoji="1" sz="4400">
          <a:solidFill>
            <a:schemeClr val="tx1"/>
          </a:solidFill>
          <a:latin typeface="Calibri" pitchFamily="34" charset="0"/>
          <a:ea typeface="宋体" pitchFamily="2" charset="-122"/>
        </a:defRPr>
      </a:lvl4pPr>
      <a:lvl5pPr algn="ctr" rtl="0" eaLnBrk="0" fontAlgn="base" hangingPunct="0">
        <a:spcBef>
          <a:spcPct val="0"/>
        </a:spcBef>
        <a:spcAft>
          <a:spcPct val="0"/>
        </a:spcAft>
        <a:defRPr kumimoji="1"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宋体" pitchFamily="2"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宋体" pitchFamily="2"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宋体" pitchFamily="2"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宋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58D9A50-9FBB-03E1-47F1-29B1610203B3}"/>
              </a:ext>
            </a:extLst>
          </p:cNvPr>
          <p:cNvSpPr>
            <a:spLocks noGrp="1" noChangeArrowheads="1"/>
          </p:cNvSpPr>
          <p:nvPr>
            <p:ph type="title"/>
          </p:nvPr>
        </p:nvSpPr>
        <p:spPr bwMode="auto">
          <a:xfrm>
            <a:off x="812800" y="609600"/>
            <a:ext cx="10464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3075" name="Rectangle 3">
            <a:extLst>
              <a:ext uri="{FF2B5EF4-FFF2-40B4-BE49-F238E27FC236}">
                <a16:creationId xmlns:a16="http://schemas.microsoft.com/office/drawing/2014/main" id="{2DFB75A9-6207-C7B1-0090-5BAE1CF1EFC9}"/>
              </a:ext>
            </a:extLst>
          </p:cNvPr>
          <p:cNvSpPr>
            <a:spLocks noGrp="1" noChangeArrowheads="1"/>
          </p:cNvSpPr>
          <p:nvPr>
            <p:ph type="body" idx="1"/>
          </p:nvPr>
        </p:nvSpPr>
        <p:spPr bwMode="auto">
          <a:xfrm>
            <a:off x="812800" y="1676400"/>
            <a:ext cx="104648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6502" name="Rectangle 6">
            <a:extLst>
              <a:ext uri="{FF2B5EF4-FFF2-40B4-BE49-F238E27FC236}">
                <a16:creationId xmlns:a16="http://schemas.microsoft.com/office/drawing/2014/main" id="{6AE25D8C-9012-6310-68DE-5AE7A75DB323}"/>
              </a:ext>
            </a:extLst>
          </p:cNvPr>
          <p:cNvSpPr>
            <a:spLocks noGrp="1" noChangeArrowheads="1"/>
          </p:cNvSpPr>
          <p:nvPr>
            <p:ph type="sldNum" sz="quarter" idx="4"/>
          </p:nvPr>
        </p:nvSpPr>
        <p:spPr bwMode="auto">
          <a:xfrm>
            <a:off x="85344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rgbClr val="000000"/>
                </a:solidFill>
                <a:latin typeface="Times New Roman" panose="02020603050405020304" pitchFamily="18" charset="0"/>
                <a:cs typeface="Times New Roman" panose="02020603050405020304" pitchFamily="18" charset="0"/>
              </a:defRPr>
            </a:lvl1pPr>
          </a:lstStyle>
          <a:p>
            <a:pPr>
              <a:defRPr/>
            </a:pPr>
            <a:fld id="{DBD3C877-9DEA-8F4A-92F6-B7745FC7A88F}" type="slidenum">
              <a:rPr lang="en-US" altLang="zh-CN"/>
              <a:pPr>
                <a:defRPr/>
              </a:pPr>
              <a:t>‹#›</a:t>
            </a:fld>
            <a:endParaRPr lang="en-US" altLang="zh-CN"/>
          </a:p>
        </p:txBody>
      </p:sp>
      <p:sp>
        <p:nvSpPr>
          <p:cNvPr id="3077" name="Freeform 7">
            <a:extLst>
              <a:ext uri="{FF2B5EF4-FFF2-40B4-BE49-F238E27FC236}">
                <a16:creationId xmlns:a16="http://schemas.microsoft.com/office/drawing/2014/main" id="{1CB0D53A-B347-1361-C267-82386DDB228B}"/>
              </a:ext>
            </a:extLst>
          </p:cNvPr>
          <p:cNvSpPr>
            <a:spLocks noChangeArrowheads="1"/>
          </p:cNvSpPr>
          <p:nvPr/>
        </p:nvSpPr>
        <p:spPr bwMode="auto">
          <a:xfrm>
            <a:off x="711200" y="533400"/>
            <a:ext cx="106680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8" name="Line 8">
            <a:extLst>
              <a:ext uri="{FF2B5EF4-FFF2-40B4-BE49-F238E27FC236}">
                <a16:creationId xmlns:a16="http://schemas.microsoft.com/office/drawing/2014/main" id="{0881BFC4-2AE5-30B8-6018-5615D209AEEC}"/>
              </a:ext>
            </a:extLst>
          </p:cNvPr>
          <p:cNvSpPr>
            <a:spLocks noChangeShapeType="1"/>
          </p:cNvSpPr>
          <p:nvPr/>
        </p:nvSpPr>
        <p:spPr bwMode="auto">
          <a:xfrm>
            <a:off x="711200" y="6194425"/>
            <a:ext cx="106680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9" name="Picture 1">
            <a:extLst>
              <a:ext uri="{FF2B5EF4-FFF2-40B4-BE49-F238E27FC236}">
                <a16:creationId xmlns:a16="http://schemas.microsoft.com/office/drawing/2014/main" id="{67CB3660-9ED2-4F98-C10D-AC54EB4EA65A}"/>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412750" y="6065838"/>
            <a:ext cx="3994150"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457" r:id="rId1"/>
    <p:sldLayoutId id="2147486458" r:id="rId2"/>
    <p:sldLayoutId id="2147486459" r:id="rId3"/>
    <p:sldLayoutId id="2147486460" r:id="rId4"/>
    <p:sldLayoutId id="2147486461" r:id="rId5"/>
    <p:sldLayoutId id="2147486462" r:id="rId6"/>
    <p:sldLayoutId id="2147486463" r:id="rId7"/>
    <p:sldLayoutId id="2147486464" r:id="rId8"/>
    <p:sldLayoutId id="2147486465" r:id="rId9"/>
    <p:sldLayoutId id="2147486466" r:id="rId10"/>
    <p:sldLayoutId id="2147486467" r:id="rId11"/>
    <p:sldLayoutId id="2147486468" r:id="rId12"/>
    <p:sldLayoutId id="2147486469" r:id="rId13"/>
  </p:sldLayoutIdLst>
  <p:hf hdr="0" ftr="0" dt="0"/>
  <p:txStyles>
    <p:titleStyle>
      <a:lvl1pPr algn="l" rtl="0" eaLnBrk="0" fontAlgn="base" hangingPunct="0">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1pPr>
      <a:lvl2pPr algn="l" rtl="0" eaLnBrk="0" fontAlgn="base" hangingPunct="0">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2pPr>
      <a:lvl3pPr algn="l" rtl="0" eaLnBrk="0" fontAlgn="base" hangingPunct="0">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3pPr>
      <a:lvl4pPr algn="l" rtl="0" eaLnBrk="0" fontAlgn="base" hangingPunct="0">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4pPr>
      <a:lvl5pPr algn="l" rtl="0" eaLnBrk="0" fontAlgn="base" hangingPunct="0">
        <a:spcBef>
          <a:spcPct val="0"/>
        </a:spcBef>
        <a:spcAft>
          <a:spcPct val="0"/>
        </a:spcAft>
        <a:defRPr kumimoji="1" sz="3600" b="1">
          <a:solidFill>
            <a:schemeClr val="tx2"/>
          </a:solidFill>
          <a:latin typeface="Times New Roman" panose="02020603050405020304" pitchFamily="18" charset="0"/>
          <a:ea typeface="楷体" panose="02010609060101010101" pitchFamily="49" charset="-122"/>
          <a:cs typeface="Times New Roman" panose="02020603050405020304" pitchFamily="18" charset="0"/>
        </a:defRPr>
      </a:lvl5pPr>
      <a:lvl6pPr marL="457200" algn="l" rtl="0" eaLnBrk="0" fontAlgn="base" hangingPunct="0">
        <a:spcBef>
          <a:spcPct val="0"/>
        </a:spcBef>
        <a:spcAft>
          <a:spcPct val="0"/>
        </a:spcAft>
        <a:defRPr sz="4000">
          <a:solidFill>
            <a:schemeClr val="tx2"/>
          </a:solidFill>
          <a:latin typeface="Bookman Old Style" pitchFamily="18" charset="0"/>
        </a:defRPr>
      </a:lvl6pPr>
      <a:lvl7pPr marL="914400" algn="l" rtl="0" eaLnBrk="0" fontAlgn="base" hangingPunct="0">
        <a:spcBef>
          <a:spcPct val="0"/>
        </a:spcBef>
        <a:spcAft>
          <a:spcPct val="0"/>
        </a:spcAft>
        <a:defRPr sz="4000">
          <a:solidFill>
            <a:schemeClr val="tx2"/>
          </a:solidFill>
          <a:latin typeface="Bookman Old Style" pitchFamily="18" charset="0"/>
        </a:defRPr>
      </a:lvl7pPr>
      <a:lvl8pPr marL="1371600" algn="l" rtl="0" eaLnBrk="0" fontAlgn="base" hangingPunct="0">
        <a:spcBef>
          <a:spcPct val="0"/>
        </a:spcBef>
        <a:spcAft>
          <a:spcPct val="0"/>
        </a:spcAft>
        <a:defRPr sz="4000">
          <a:solidFill>
            <a:schemeClr val="tx2"/>
          </a:solidFill>
          <a:latin typeface="Bookman Old Style" pitchFamily="18" charset="0"/>
        </a:defRPr>
      </a:lvl8pPr>
      <a:lvl9pPr marL="1828800" algn="l" rtl="0" eaLnBrk="0" fontAlgn="base" hangingPunct="0">
        <a:spcBef>
          <a:spcPct val="0"/>
        </a:spcBef>
        <a:spcAft>
          <a:spcPct val="0"/>
        </a:spcAft>
        <a:defRPr sz="4000">
          <a:solidFill>
            <a:schemeClr val="tx2"/>
          </a:solidFill>
          <a:latin typeface="Bookman Old Style"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0" fontAlgn="base" hangingPunct="0">
        <a:spcBef>
          <a:spcPct val="20000"/>
        </a:spcBef>
        <a:spcAft>
          <a:spcPct val="0"/>
        </a:spcAft>
        <a:buClr>
          <a:schemeClr val="accent1"/>
        </a:buClr>
        <a:buSzPct val="65000"/>
        <a:buFont typeface="Wingdings" pitchFamily="2" charset="2"/>
        <a:buChar char="n"/>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0" fontAlgn="base" hangingPunct="0">
        <a:spcBef>
          <a:spcPct val="20000"/>
        </a:spcBef>
        <a:spcAft>
          <a:spcPct val="0"/>
        </a:spcAft>
        <a:buClr>
          <a:schemeClr val="accent2"/>
        </a:buClr>
        <a:buSzPct val="70000"/>
        <a:buFont typeface="Wingdings" pitchFamily="2" charset="2"/>
        <a:buChar char="q"/>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kumimoji="1" sz="2400">
          <a:solidFill>
            <a:srgbClr val="002673"/>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D753620-C58E-6374-FA21-797E798D887D}"/>
              </a:ext>
            </a:extLst>
          </p:cNvPr>
          <p:cNvSpPr>
            <a:spLocks noGrp="1"/>
          </p:cNvSpPr>
          <p:nvPr>
            <p:ph type="sldNum" sz="quarter" idx="10"/>
          </p:nvPr>
        </p:nvSpPr>
        <p:spPr/>
        <p:txBody>
          <a:bodyPr/>
          <a:lstStyle/>
          <a:p>
            <a:pPr>
              <a:defRPr/>
            </a:pPr>
            <a:fld id="{B56C9692-CE60-E843-B61F-8C3DF7A96865}" type="slidenum">
              <a:rPr lang="en-US" altLang="zh-CN" smtClean="0"/>
              <a:pPr>
                <a:defRPr/>
              </a:pPr>
              <a:t>1</a:t>
            </a:fld>
            <a:endParaRPr lang="en-US" altLang="zh-CN"/>
          </a:p>
        </p:txBody>
      </p:sp>
      <p:sp>
        <p:nvSpPr>
          <p:cNvPr id="5" name="Title 4">
            <a:extLst>
              <a:ext uri="{FF2B5EF4-FFF2-40B4-BE49-F238E27FC236}">
                <a16:creationId xmlns:a16="http://schemas.microsoft.com/office/drawing/2014/main" id="{7F5065B4-735D-113C-E3E1-520D72BF2E84}"/>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690BE767-7E40-A2B6-3767-0FA9ADC0FF09}"/>
              </a:ext>
            </a:extLst>
          </p:cNvPr>
          <p:cNvSpPr>
            <a:spLocks noGrp="1"/>
          </p:cNvSpPr>
          <p:nvPr>
            <p:ph idx="1"/>
          </p:nvPr>
        </p:nvSpPr>
        <p:spPr/>
        <p:txBody>
          <a:bodyPr/>
          <a:lstStyle/>
          <a:p>
            <a:endParaRPr lang="en-US"/>
          </a:p>
        </p:txBody>
      </p:sp>
      <p:pic>
        <p:nvPicPr>
          <p:cNvPr id="1026" name="Picture 2" descr="Snow White and The Seven Dwarfs | Disney+">
            <a:extLst>
              <a:ext uri="{FF2B5EF4-FFF2-40B4-BE49-F238E27FC236}">
                <a16:creationId xmlns:a16="http://schemas.microsoft.com/office/drawing/2014/main" id="{DB3B6904-FB26-AC8A-C809-6644600674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22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40FF285-3366-A22B-E5DB-59278893C154}"/>
              </a:ext>
            </a:extLst>
          </p:cNvPr>
          <p:cNvSpPr>
            <a:spLocks noGrp="1" noChangeArrowheads="1"/>
          </p:cNvSpPr>
          <p:nvPr>
            <p:ph type="title"/>
          </p:nvPr>
        </p:nvSpPr>
        <p:spPr>
          <a:xfrm>
            <a:off x="812800" y="609600"/>
            <a:ext cx="10464800" cy="890588"/>
          </a:xfrm>
        </p:spPr>
        <p:txBody>
          <a:bodyPr/>
          <a:lstStyle/>
          <a:p>
            <a:r>
              <a:rPr lang="en-US" altLang="en-US" dirty="0"/>
              <a:t>Redundancy may occur with…</a:t>
            </a:r>
          </a:p>
        </p:txBody>
      </p:sp>
      <p:sp>
        <p:nvSpPr>
          <p:cNvPr id="3" name="Content Placeholder 2">
            <a:extLst>
              <a:ext uri="{FF2B5EF4-FFF2-40B4-BE49-F238E27FC236}">
                <a16:creationId xmlns:a16="http://schemas.microsoft.com/office/drawing/2014/main" id="{094F6D61-6451-857E-D7BA-6906BE25F747}"/>
              </a:ext>
            </a:extLst>
          </p:cNvPr>
          <p:cNvSpPr>
            <a:spLocks noGrp="1"/>
          </p:cNvSpPr>
          <p:nvPr>
            <p:ph idx="1"/>
          </p:nvPr>
        </p:nvSpPr>
        <p:spPr>
          <a:xfrm>
            <a:off x="812800" y="1624013"/>
            <a:ext cx="10464800" cy="4443412"/>
          </a:xfrm>
        </p:spPr>
        <p:txBody>
          <a:bodyPr/>
          <a:lstStyle/>
          <a:p>
            <a:pPr marL="457200" indent="-457200">
              <a:buFont typeface="+mj-lt"/>
              <a:buAutoNum type="arabicPeriod"/>
              <a:defRPr/>
            </a:pPr>
            <a:r>
              <a:rPr lang="en-US" altLang="zh-CN" sz="3600" dirty="0"/>
              <a:t>r</a:t>
            </a:r>
            <a:r>
              <a:rPr lang="en-US" sz="3600" dirty="0"/>
              <a:t>edundant </a:t>
            </a:r>
            <a:r>
              <a:rPr lang="en-GB" sz="3600" dirty="0"/>
              <a:t>phrases</a:t>
            </a:r>
          </a:p>
          <a:p>
            <a:pPr marL="457200" indent="-457200">
              <a:buFont typeface="+mj-lt"/>
              <a:buAutoNum type="arabicPeriod"/>
              <a:defRPr/>
            </a:pPr>
            <a:r>
              <a:rPr lang="en-US" altLang="en-US" sz="3600" dirty="0"/>
              <a:t>unnecessary</a:t>
            </a:r>
            <a:r>
              <a:rPr lang="zh-CN" altLang="en-US" sz="3600" dirty="0"/>
              <a:t> </a:t>
            </a:r>
            <a:r>
              <a:rPr lang="en-US" altLang="en-US" sz="3600" dirty="0"/>
              <a:t>modifiers</a:t>
            </a:r>
          </a:p>
          <a:p>
            <a:pPr marL="457200" indent="-457200">
              <a:buFont typeface="+mj-lt"/>
              <a:buAutoNum type="arabicPeriod"/>
              <a:defRPr/>
            </a:pPr>
            <a:r>
              <a:rPr lang="en-US" altLang="zh-CN" sz="3600" dirty="0"/>
              <a:t>empty expressions</a:t>
            </a:r>
            <a:endParaRPr lang="en-US" sz="3600" dirty="0"/>
          </a:p>
          <a:p>
            <a:pPr marL="457200" indent="-457200">
              <a:buFont typeface="+mj-lt"/>
              <a:buAutoNum type="arabicPeriod"/>
              <a:defRPr/>
            </a:pPr>
            <a:r>
              <a:rPr lang="en-US" sz="3600" dirty="0"/>
              <a:t>unnecessary “there be”</a:t>
            </a:r>
          </a:p>
          <a:p>
            <a:pPr marL="457200" indent="-457200">
              <a:buFont typeface="+mj-lt"/>
              <a:buAutoNum type="arabicPeriod"/>
              <a:defRPr/>
            </a:pPr>
            <a:r>
              <a:rPr lang="en-US" sz="3600" dirty="0"/>
              <a:t>failure in using pronouns </a:t>
            </a:r>
          </a:p>
          <a:p>
            <a:pPr marL="0" indent="0">
              <a:buNone/>
              <a:defRPr/>
            </a:pPr>
            <a:endParaRPr lang="en-US" sz="3200" dirty="0"/>
          </a:p>
        </p:txBody>
      </p:sp>
      <p:sp>
        <p:nvSpPr>
          <p:cNvPr id="11268" name="Slide Number Placeholder 3">
            <a:extLst>
              <a:ext uri="{FF2B5EF4-FFF2-40B4-BE49-F238E27FC236}">
                <a16:creationId xmlns:a16="http://schemas.microsoft.com/office/drawing/2014/main" id="{6F0CDA1D-AC94-0A44-C0A4-DFF5D7CBE2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B2820F25-3E8A-F54A-ABF9-930D062F16CC}" type="slidenum">
              <a:rPr lang="en-US" altLang="zh-CN" sz="1200">
                <a:solidFill>
                  <a:srgbClr val="000000"/>
                </a:solidFill>
                <a:latin typeface="Times New Roman" panose="02020603050405020304" pitchFamily="18" charset="0"/>
              </a:rPr>
              <a:pPr/>
              <a:t>10</a:t>
            </a:fld>
            <a:endParaRPr lang="en-US" altLang="zh-CN"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32101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FF352362-CD26-E3D4-90AA-7AB4920F7B5C}"/>
              </a:ext>
            </a:extLst>
          </p:cNvPr>
          <p:cNvSpPr>
            <a:spLocks noGrp="1" noChangeArrowheads="1"/>
          </p:cNvSpPr>
          <p:nvPr>
            <p:ph type="title"/>
          </p:nvPr>
        </p:nvSpPr>
        <p:spPr>
          <a:xfrm>
            <a:off x="812800" y="609600"/>
            <a:ext cx="10464800" cy="890588"/>
          </a:xfrm>
        </p:spPr>
        <p:txBody>
          <a:bodyPr/>
          <a:lstStyle/>
          <a:p>
            <a:r>
              <a:rPr lang="en-US" altLang="en-US" dirty="0"/>
              <a:t>1. Redundant phrases </a:t>
            </a:r>
          </a:p>
        </p:txBody>
      </p:sp>
      <p:sp>
        <p:nvSpPr>
          <p:cNvPr id="3" name="Content Placeholder 2">
            <a:extLst>
              <a:ext uri="{FF2B5EF4-FFF2-40B4-BE49-F238E27FC236}">
                <a16:creationId xmlns:a16="http://schemas.microsoft.com/office/drawing/2014/main" id="{CC0558BF-C9A6-C64F-4109-B1EA1EF6B033}"/>
              </a:ext>
            </a:extLst>
          </p:cNvPr>
          <p:cNvSpPr>
            <a:spLocks noGrp="1"/>
          </p:cNvSpPr>
          <p:nvPr>
            <p:ph idx="1"/>
          </p:nvPr>
        </p:nvSpPr>
        <p:spPr>
          <a:xfrm>
            <a:off x="831168" y="1500188"/>
            <a:ext cx="4648279" cy="4540352"/>
          </a:xfrm>
          <a:solidFill>
            <a:schemeClr val="accent3">
              <a:lumMod val="95000"/>
            </a:schemeClr>
          </a:solidFill>
        </p:spPr>
        <p:txBody>
          <a:bodyPr/>
          <a:lstStyle/>
          <a:p>
            <a:pPr>
              <a:buFont typeface="Wingdings" pitchFamily="2" charset="2"/>
              <a:buChar char="§"/>
              <a:defRPr/>
            </a:pPr>
            <a:r>
              <a:rPr lang="en-US" sz="3000" dirty="0"/>
              <a:t>At this point in time</a:t>
            </a:r>
          </a:p>
          <a:p>
            <a:pPr>
              <a:buFont typeface="Wingdings" pitchFamily="2" charset="2"/>
              <a:buChar char="§"/>
              <a:defRPr/>
            </a:pPr>
            <a:r>
              <a:rPr lang="en-US" sz="3000" dirty="0"/>
              <a:t>Due to the fact that</a:t>
            </a:r>
          </a:p>
          <a:p>
            <a:pPr>
              <a:buFont typeface="Wingdings" pitchFamily="2" charset="2"/>
              <a:buChar char="§"/>
              <a:defRPr/>
            </a:pPr>
            <a:r>
              <a:rPr lang="en-US" sz="3000" dirty="0"/>
              <a:t>Despite the fact that</a:t>
            </a:r>
          </a:p>
          <a:p>
            <a:pPr>
              <a:buFont typeface="Wingdings" pitchFamily="2" charset="2"/>
              <a:buChar char="§"/>
              <a:defRPr/>
            </a:pPr>
            <a:r>
              <a:rPr lang="en-US" sz="3000" dirty="0"/>
              <a:t>With regard to</a:t>
            </a:r>
          </a:p>
          <a:p>
            <a:pPr>
              <a:buFont typeface="Wingdings" pitchFamily="2" charset="2"/>
              <a:buChar char="§"/>
              <a:defRPr/>
            </a:pPr>
            <a:r>
              <a:rPr lang="en-US" altLang="zh-CN" sz="3000" dirty="0"/>
              <a:t>Repeat again</a:t>
            </a:r>
          </a:p>
          <a:p>
            <a:pPr>
              <a:buFont typeface="Wingdings" pitchFamily="2" charset="2"/>
              <a:buChar char="§"/>
              <a:defRPr/>
            </a:pPr>
            <a:r>
              <a:rPr lang="en-US" altLang="zh-CN" sz="3000" dirty="0"/>
              <a:t>In order to</a:t>
            </a:r>
          </a:p>
          <a:p>
            <a:pPr>
              <a:buFont typeface="Wingdings" pitchFamily="2" charset="2"/>
              <a:buChar char="§"/>
              <a:defRPr/>
            </a:pPr>
            <a:r>
              <a:rPr lang="en-US" altLang="zh-CN" sz="3000" dirty="0"/>
              <a:t>All of the</a:t>
            </a:r>
          </a:p>
          <a:p>
            <a:pPr>
              <a:buFont typeface="Wingdings" pitchFamily="2" charset="2"/>
              <a:buChar char="§"/>
              <a:defRPr/>
            </a:pPr>
            <a:r>
              <a:rPr lang="en-US" altLang="zh-CN" sz="3000" dirty="0"/>
              <a:t>Each and every</a:t>
            </a:r>
          </a:p>
        </p:txBody>
      </p:sp>
      <p:sp>
        <p:nvSpPr>
          <p:cNvPr id="17412" name="Slide Number Placeholder 3">
            <a:extLst>
              <a:ext uri="{FF2B5EF4-FFF2-40B4-BE49-F238E27FC236}">
                <a16:creationId xmlns:a16="http://schemas.microsoft.com/office/drawing/2014/main" id="{C77ACE3C-8EC4-1417-9F18-8FD64C59B3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978FF928-D3EF-40C1-90B2-36FE378EBDC8}" type="slidenum">
              <a:rPr lang="en-US" altLang="zh-CN" sz="1200" smtClean="0">
                <a:solidFill>
                  <a:srgbClr val="000000"/>
                </a:solidFill>
                <a:latin typeface="Times New Roman" panose="02020603050405020304" pitchFamily="18" charset="0"/>
              </a:rPr>
              <a:pPr/>
              <a:t>11</a:t>
            </a:fld>
            <a:endParaRPr lang="en-US" altLang="zh-CN" sz="1200">
              <a:solidFill>
                <a:srgbClr val="000000"/>
              </a:solidFill>
              <a:latin typeface="Times New Roman" panose="02020603050405020304" pitchFamily="18" charset="0"/>
            </a:endParaRPr>
          </a:p>
        </p:txBody>
      </p:sp>
      <p:sp>
        <p:nvSpPr>
          <p:cNvPr id="2" name="Content Placeholder 2">
            <a:extLst>
              <a:ext uri="{FF2B5EF4-FFF2-40B4-BE49-F238E27FC236}">
                <a16:creationId xmlns:a16="http://schemas.microsoft.com/office/drawing/2014/main" id="{A89488F2-113B-6CAA-E447-202385C53CD5}"/>
              </a:ext>
            </a:extLst>
          </p:cNvPr>
          <p:cNvSpPr txBox="1">
            <a:spLocks/>
          </p:cNvSpPr>
          <p:nvPr/>
        </p:nvSpPr>
        <p:spPr bwMode="auto">
          <a:xfrm>
            <a:off x="7171341" y="1483460"/>
            <a:ext cx="3878904" cy="4557080"/>
          </a:xfrm>
          <a:prstGeom prst="rect">
            <a:avLst/>
          </a:prstGeom>
          <a:solidFill>
            <a:schemeClr val="accent5">
              <a:lumMod val="20000"/>
              <a:lumOff val="80000"/>
            </a:schemeClr>
          </a:solidFill>
          <a:ln>
            <a:noFill/>
          </a:ln>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u"/>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buFont typeface="Wingdings" pitchFamily="2" charset="2"/>
              <a:buChar char="§"/>
              <a:defRPr/>
            </a:pPr>
            <a:r>
              <a:rPr lang="en-US" sz="3000" kern="0" dirty="0"/>
              <a:t>Now</a:t>
            </a:r>
          </a:p>
          <a:p>
            <a:pPr>
              <a:buFont typeface="Wingdings" pitchFamily="2" charset="2"/>
              <a:buChar char="§"/>
              <a:defRPr/>
            </a:pPr>
            <a:r>
              <a:rPr lang="en-US" sz="3000" kern="0" dirty="0"/>
              <a:t>Because</a:t>
            </a:r>
          </a:p>
          <a:p>
            <a:pPr>
              <a:buFont typeface="Wingdings" pitchFamily="2" charset="2"/>
              <a:buChar char="§"/>
              <a:defRPr/>
            </a:pPr>
            <a:r>
              <a:rPr lang="en-US" sz="3000" kern="0" dirty="0"/>
              <a:t>Even though</a:t>
            </a:r>
          </a:p>
          <a:p>
            <a:pPr>
              <a:buFont typeface="Wingdings" pitchFamily="2" charset="2"/>
              <a:buChar char="§"/>
              <a:defRPr/>
            </a:pPr>
            <a:r>
              <a:rPr lang="en-US" sz="3000" kern="0" dirty="0"/>
              <a:t>Regarding</a:t>
            </a:r>
          </a:p>
          <a:p>
            <a:pPr>
              <a:buFont typeface="Wingdings" pitchFamily="2" charset="2"/>
              <a:buChar char="§"/>
              <a:defRPr/>
            </a:pPr>
            <a:r>
              <a:rPr lang="en-US" sz="3000" kern="0" dirty="0"/>
              <a:t>Repeat</a:t>
            </a:r>
          </a:p>
          <a:p>
            <a:pPr>
              <a:buFont typeface="Wingdings" pitchFamily="2" charset="2"/>
              <a:buChar char="§"/>
              <a:defRPr/>
            </a:pPr>
            <a:r>
              <a:rPr lang="en-US" sz="3000" kern="0" dirty="0"/>
              <a:t>To</a:t>
            </a:r>
          </a:p>
          <a:p>
            <a:pPr>
              <a:buFont typeface="Wingdings" pitchFamily="2" charset="2"/>
              <a:buChar char="§"/>
              <a:defRPr/>
            </a:pPr>
            <a:r>
              <a:rPr lang="en-US" sz="3000" kern="0" dirty="0"/>
              <a:t>All</a:t>
            </a:r>
          </a:p>
          <a:p>
            <a:pPr>
              <a:buFont typeface="Wingdings" pitchFamily="2" charset="2"/>
              <a:buChar char="§"/>
              <a:defRPr/>
            </a:pPr>
            <a:r>
              <a:rPr lang="en-US" sz="3000" kern="0" dirty="0"/>
              <a:t>Every</a:t>
            </a:r>
          </a:p>
        </p:txBody>
      </p:sp>
      <p:sp>
        <p:nvSpPr>
          <p:cNvPr id="4" name="Arrow: Right 3">
            <a:extLst>
              <a:ext uri="{FF2B5EF4-FFF2-40B4-BE49-F238E27FC236}">
                <a16:creationId xmlns:a16="http://schemas.microsoft.com/office/drawing/2014/main" id="{05C48006-5D00-120F-26AB-D75B09670533}"/>
              </a:ext>
            </a:extLst>
          </p:cNvPr>
          <p:cNvSpPr/>
          <p:nvPr/>
        </p:nvSpPr>
        <p:spPr bwMode="auto">
          <a:xfrm>
            <a:off x="5827713" y="2930525"/>
            <a:ext cx="995362" cy="1304925"/>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fade">
                                      <p:cBhvr>
                                        <p:cTn id="70" dur="1000"/>
                                        <p:tgtEl>
                                          <p:spTgt spid="4"/>
                                        </p:tgtEl>
                                      </p:cBhvr>
                                    </p:animEffect>
                                    <p:anim calcmode="lin" valueType="num">
                                      <p:cBhvr>
                                        <p:cTn id="71" dur="1000" fill="hold"/>
                                        <p:tgtEl>
                                          <p:spTgt spid="4"/>
                                        </p:tgtEl>
                                        <p:attrNameLst>
                                          <p:attrName>ppt_x</p:attrName>
                                        </p:attrNameLst>
                                      </p:cBhvr>
                                      <p:tavLst>
                                        <p:tav tm="0">
                                          <p:val>
                                            <p:strVal val="#ppt_x"/>
                                          </p:val>
                                        </p:tav>
                                        <p:tav tm="100000">
                                          <p:val>
                                            <p:strVal val="#ppt_x"/>
                                          </p:val>
                                        </p:tav>
                                      </p:tavLst>
                                    </p:anim>
                                    <p:anim calcmode="lin" valueType="num">
                                      <p:cBhvr>
                                        <p:cTn id="72"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1000"/>
                                        <p:tgtEl>
                                          <p:spTgt spid="2"/>
                                        </p:tgtEl>
                                      </p:cBhvr>
                                    </p:animEffect>
                                    <p:anim calcmode="lin" valueType="num">
                                      <p:cBhvr>
                                        <p:cTn id="78" dur="1000" fill="hold"/>
                                        <p:tgtEl>
                                          <p:spTgt spid="2"/>
                                        </p:tgtEl>
                                        <p:attrNameLst>
                                          <p:attrName>ppt_x</p:attrName>
                                        </p:attrNameLst>
                                      </p:cBhvr>
                                      <p:tavLst>
                                        <p:tav tm="0">
                                          <p:val>
                                            <p:strVal val="#ppt_x"/>
                                          </p:val>
                                        </p:tav>
                                        <p:tav tm="100000">
                                          <p:val>
                                            <p:strVal val="#ppt_x"/>
                                          </p:val>
                                        </p:tav>
                                      </p:tavLst>
                                    </p:anim>
                                    <p:anim calcmode="lin" valueType="num">
                                      <p:cBhvr>
                                        <p:cTn id="7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217209F-4385-048C-2A69-2BD7CF7885CC}"/>
              </a:ext>
            </a:extLst>
          </p:cNvPr>
          <p:cNvSpPr>
            <a:spLocks noGrp="1" noChangeArrowheads="1"/>
          </p:cNvSpPr>
          <p:nvPr>
            <p:ph type="title"/>
          </p:nvPr>
        </p:nvSpPr>
        <p:spPr>
          <a:xfrm>
            <a:off x="812800" y="609600"/>
            <a:ext cx="11082338" cy="890588"/>
          </a:xfrm>
        </p:spPr>
        <p:txBody>
          <a:bodyPr/>
          <a:lstStyle/>
          <a:p>
            <a:r>
              <a:rPr lang="en-US" sz="3600" dirty="0"/>
              <a:t>1. Redundant phrases –Cont.</a:t>
            </a:r>
            <a:br>
              <a:rPr lang="en-US" sz="3600" dirty="0"/>
            </a:br>
            <a:endParaRPr lang="en-US" altLang="en-US" dirty="0"/>
          </a:p>
        </p:txBody>
      </p:sp>
      <p:sp>
        <p:nvSpPr>
          <p:cNvPr id="3" name="Content Placeholder 2">
            <a:extLst>
              <a:ext uri="{FF2B5EF4-FFF2-40B4-BE49-F238E27FC236}">
                <a16:creationId xmlns:a16="http://schemas.microsoft.com/office/drawing/2014/main" id="{A9438CBC-3F53-3EA4-4479-CDC25D25AFBE}"/>
              </a:ext>
            </a:extLst>
          </p:cNvPr>
          <p:cNvSpPr>
            <a:spLocks noGrp="1"/>
          </p:cNvSpPr>
          <p:nvPr>
            <p:ph idx="1"/>
          </p:nvPr>
        </p:nvSpPr>
        <p:spPr>
          <a:xfrm>
            <a:off x="516705" y="2160844"/>
            <a:ext cx="5875965" cy="3187567"/>
          </a:xfrm>
          <a:solidFill>
            <a:schemeClr val="accent3">
              <a:lumMod val="95000"/>
            </a:schemeClr>
          </a:solidFill>
        </p:spPr>
        <p:txBody>
          <a:bodyPr/>
          <a:lstStyle/>
          <a:p>
            <a:pPr defTabSz="685800">
              <a:lnSpc>
                <a:spcPct val="110000"/>
              </a:lnSpc>
              <a:defRPr/>
            </a:pPr>
            <a:r>
              <a:rPr lang="en-US" altLang="zh-CN" sz="3000" kern="1200" dirty="0"/>
              <a:t>To have a dislike for </a:t>
            </a:r>
          </a:p>
          <a:p>
            <a:pPr defTabSz="685800">
              <a:lnSpc>
                <a:spcPct val="110000"/>
              </a:lnSpc>
              <a:defRPr/>
            </a:pPr>
            <a:r>
              <a:rPr lang="en-US" altLang="zh-CN" sz="3000" kern="1200" dirty="0"/>
              <a:t>To have trust in </a:t>
            </a:r>
          </a:p>
          <a:p>
            <a:pPr defTabSz="685800">
              <a:lnSpc>
                <a:spcPct val="110000"/>
              </a:lnSpc>
              <a:defRPr/>
            </a:pPr>
            <a:r>
              <a:rPr lang="en-US" altLang="zh-CN" sz="3000" kern="1200" dirty="0"/>
              <a:t>To have adequate knowledge of </a:t>
            </a:r>
          </a:p>
          <a:p>
            <a:pPr defTabSz="685800">
              <a:lnSpc>
                <a:spcPct val="110000"/>
              </a:lnSpc>
              <a:defRPr/>
            </a:pPr>
            <a:r>
              <a:rPr lang="en-US" sz="3000" kern="1200" dirty="0"/>
              <a:t>To </a:t>
            </a:r>
            <a:r>
              <a:rPr lang="en-US" altLang="zh-CN" sz="3000" kern="1200" dirty="0"/>
              <a:t>conduct </a:t>
            </a:r>
            <a:r>
              <a:rPr lang="en-US" sz="3000" kern="1200" dirty="0"/>
              <a:t>an investigation of </a:t>
            </a:r>
            <a:r>
              <a:rPr lang="en-US" sz="3000" kern="1200" dirty="0" err="1"/>
              <a:t>sth</a:t>
            </a:r>
            <a:r>
              <a:rPr lang="en-US" sz="3000" kern="1200" dirty="0"/>
              <a:t>. </a:t>
            </a:r>
          </a:p>
          <a:p>
            <a:pPr defTabSz="685800">
              <a:lnSpc>
                <a:spcPct val="110000"/>
              </a:lnSpc>
              <a:defRPr/>
            </a:pPr>
            <a:r>
              <a:rPr lang="en-US" sz="3000" kern="1200" dirty="0"/>
              <a:t>To make an analysis of </a:t>
            </a:r>
            <a:r>
              <a:rPr lang="en-US" sz="3000" kern="1200" dirty="0" err="1"/>
              <a:t>sth</a:t>
            </a:r>
            <a:r>
              <a:rPr lang="en-US" sz="3000" kern="1200" dirty="0"/>
              <a:t>. </a:t>
            </a:r>
          </a:p>
        </p:txBody>
      </p:sp>
      <p:sp>
        <p:nvSpPr>
          <p:cNvPr id="19460" name="Slide Number Placeholder 3">
            <a:extLst>
              <a:ext uri="{FF2B5EF4-FFF2-40B4-BE49-F238E27FC236}">
                <a16:creationId xmlns:a16="http://schemas.microsoft.com/office/drawing/2014/main" id="{FBFFF0BC-C312-6D3F-3373-333276E1D07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6C8B3610-B62D-4F4F-8C55-68C3F60B91B9}" type="slidenum">
              <a:rPr lang="en-US" altLang="zh-CN" sz="1200" smtClean="0">
                <a:solidFill>
                  <a:srgbClr val="000000"/>
                </a:solidFill>
                <a:latin typeface="Times New Roman" panose="02020603050405020304" pitchFamily="18" charset="0"/>
              </a:rPr>
              <a:pPr/>
              <a:t>12</a:t>
            </a:fld>
            <a:endParaRPr lang="en-US" altLang="zh-CN" sz="1200">
              <a:solidFill>
                <a:srgbClr val="000000"/>
              </a:solidFill>
              <a:latin typeface="Times New Roman" panose="02020603050405020304" pitchFamily="18" charset="0"/>
            </a:endParaRPr>
          </a:p>
        </p:txBody>
      </p:sp>
      <p:sp>
        <p:nvSpPr>
          <p:cNvPr id="2" name="Content Placeholder 2">
            <a:extLst>
              <a:ext uri="{FF2B5EF4-FFF2-40B4-BE49-F238E27FC236}">
                <a16:creationId xmlns:a16="http://schemas.microsoft.com/office/drawing/2014/main" id="{9B8EE1CC-267C-04D8-B205-817820482169}"/>
              </a:ext>
            </a:extLst>
          </p:cNvPr>
          <p:cNvSpPr txBox="1">
            <a:spLocks/>
          </p:cNvSpPr>
          <p:nvPr/>
        </p:nvSpPr>
        <p:spPr bwMode="auto">
          <a:xfrm>
            <a:off x="7742304" y="2160845"/>
            <a:ext cx="3724275" cy="3187567"/>
          </a:xfrm>
          <a:prstGeom prst="rect">
            <a:avLst/>
          </a:prstGeom>
          <a:solidFill>
            <a:schemeClr val="accent5">
              <a:lumMod val="20000"/>
              <a:lumOff val="80000"/>
            </a:schemeClr>
          </a:solidFill>
          <a:ln>
            <a:noFill/>
          </a:ln>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u"/>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defTabSz="685800">
              <a:lnSpc>
                <a:spcPct val="110000"/>
              </a:lnSpc>
              <a:buFont typeface="Wingdings" pitchFamily="2" charset="2"/>
              <a:buChar char="§"/>
              <a:defRPr/>
            </a:pPr>
            <a:r>
              <a:rPr lang="en-US" altLang="zh-CN" sz="3000" dirty="0"/>
              <a:t>To dislike </a:t>
            </a:r>
          </a:p>
          <a:p>
            <a:pPr defTabSz="685800">
              <a:lnSpc>
                <a:spcPct val="110000"/>
              </a:lnSpc>
              <a:buFont typeface="Wingdings" pitchFamily="2" charset="2"/>
              <a:buChar char="§"/>
              <a:defRPr/>
            </a:pPr>
            <a:r>
              <a:rPr lang="en-US" altLang="zh-CN" sz="3000" dirty="0"/>
              <a:t>To trust</a:t>
            </a:r>
          </a:p>
          <a:p>
            <a:pPr defTabSz="685800">
              <a:lnSpc>
                <a:spcPct val="110000"/>
              </a:lnSpc>
              <a:buFont typeface="Wingdings" pitchFamily="2" charset="2"/>
              <a:buChar char="§"/>
              <a:defRPr/>
            </a:pPr>
            <a:r>
              <a:rPr lang="en-US" altLang="zh-CN" sz="3000" dirty="0"/>
              <a:t>To know/understand</a:t>
            </a:r>
          </a:p>
          <a:p>
            <a:pPr defTabSz="685800">
              <a:lnSpc>
                <a:spcPct val="110000"/>
              </a:lnSpc>
              <a:buFont typeface="Wingdings" pitchFamily="2" charset="2"/>
              <a:buChar char="§"/>
              <a:defRPr/>
            </a:pPr>
            <a:r>
              <a:rPr lang="en-US" altLang="zh-CN" sz="3000" dirty="0"/>
              <a:t>To investigate </a:t>
            </a:r>
          </a:p>
          <a:p>
            <a:pPr defTabSz="685800">
              <a:lnSpc>
                <a:spcPct val="110000"/>
              </a:lnSpc>
              <a:buFont typeface="Wingdings" pitchFamily="2" charset="2"/>
              <a:buChar char="§"/>
              <a:defRPr/>
            </a:pPr>
            <a:r>
              <a:rPr lang="en-US" altLang="zh-CN" sz="3000" dirty="0"/>
              <a:t>To analyze</a:t>
            </a:r>
          </a:p>
          <a:p>
            <a:pPr>
              <a:defRPr/>
            </a:pPr>
            <a:endParaRPr lang="en-US" kern="0" dirty="0"/>
          </a:p>
        </p:txBody>
      </p:sp>
      <p:sp>
        <p:nvSpPr>
          <p:cNvPr id="4" name="Arrow: Right 3">
            <a:extLst>
              <a:ext uri="{FF2B5EF4-FFF2-40B4-BE49-F238E27FC236}">
                <a16:creationId xmlns:a16="http://schemas.microsoft.com/office/drawing/2014/main" id="{DA9196AC-8532-1B24-0C22-A6F236A12F06}"/>
              </a:ext>
            </a:extLst>
          </p:cNvPr>
          <p:cNvSpPr/>
          <p:nvPr/>
        </p:nvSpPr>
        <p:spPr bwMode="auto">
          <a:xfrm>
            <a:off x="6578537" y="3044950"/>
            <a:ext cx="977900" cy="996950"/>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fade">
                                      <p:cBhvr>
                                        <p:cTn id="7" dur="1000"/>
                                        <p:tgtEl>
                                          <p:spTgt spid="19458"/>
                                        </p:tgtEl>
                                      </p:cBhvr>
                                    </p:animEffect>
                                    <p:anim calcmode="lin" valueType="num">
                                      <p:cBhvr>
                                        <p:cTn id="8" dur="1000" fill="hold"/>
                                        <p:tgtEl>
                                          <p:spTgt spid="19458"/>
                                        </p:tgtEl>
                                        <p:attrNameLst>
                                          <p:attrName>ppt_x</p:attrName>
                                        </p:attrNameLst>
                                      </p:cBhvr>
                                      <p:tavLst>
                                        <p:tav tm="0">
                                          <p:val>
                                            <p:strVal val="#ppt_x"/>
                                          </p:val>
                                        </p:tav>
                                        <p:tav tm="100000">
                                          <p:val>
                                            <p:strVal val="#ppt_x"/>
                                          </p:val>
                                        </p:tav>
                                      </p:tavLst>
                                    </p:anim>
                                    <p:anim calcmode="lin" valueType="num">
                                      <p:cBhvr>
                                        <p:cTn id="9" dur="1000" fill="hold"/>
                                        <p:tgtEl>
                                          <p:spTgt spid="1945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1000"/>
                                        <p:tgtEl>
                                          <p:spTgt spid="3">
                                            <p:txEl>
                                              <p:pRg st="4" end="4"/>
                                            </p:txEl>
                                          </p:spTgt>
                                        </p:tgtEl>
                                      </p:cBhvr>
                                    </p:animEffect>
                                    <p:anim calcmode="lin" valueType="num">
                                      <p:cBhvr>
                                        <p:cTn id="5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1"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1000"/>
                                        <p:tgtEl>
                                          <p:spTgt spid="4"/>
                                        </p:tgtEl>
                                      </p:cBhvr>
                                    </p:animEffect>
                                    <p:anim calcmode="lin" valueType="num">
                                      <p:cBhvr>
                                        <p:cTn id="57" dur="1000" fill="hold"/>
                                        <p:tgtEl>
                                          <p:spTgt spid="4"/>
                                        </p:tgtEl>
                                        <p:attrNameLst>
                                          <p:attrName>ppt_x</p:attrName>
                                        </p:attrNameLst>
                                      </p:cBhvr>
                                      <p:tavLst>
                                        <p:tav tm="0">
                                          <p:val>
                                            <p:strVal val="#ppt_x"/>
                                          </p:val>
                                        </p:tav>
                                        <p:tav tm="100000">
                                          <p:val>
                                            <p:strVal val="#ppt_x"/>
                                          </p:val>
                                        </p:tav>
                                      </p:tavLst>
                                    </p:anim>
                                    <p:anim calcmode="lin" valueType="num">
                                      <p:cBhvr>
                                        <p:cTn id="5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1000"/>
                                        <p:tgtEl>
                                          <p:spTgt spid="2"/>
                                        </p:tgtEl>
                                      </p:cBhvr>
                                    </p:animEffect>
                                    <p:anim calcmode="lin" valueType="num">
                                      <p:cBhvr>
                                        <p:cTn id="64" dur="1000" fill="hold"/>
                                        <p:tgtEl>
                                          <p:spTgt spid="2"/>
                                        </p:tgtEl>
                                        <p:attrNameLst>
                                          <p:attrName>ppt_x</p:attrName>
                                        </p:attrNameLst>
                                      </p:cBhvr>
                                      <p:tavLst>
                                        <p:tav tm="0">
                                          <p:val>
                                            <p:strVal val="#ppt_x"/>
                                          </p:val>
                                        </p:tav>
                                        <p:tav tm="100000">
                                          <p:val>
                                            <p:strVal val="#ppt_x"/>
                                          </p:val>
                                        </p:tav>
                                      </p:tavLst>
                                    </p:anim>
                                    <p:anim calcmode="lin" valueType="num">
                                      <p:cBhvr>
                                        <p:cTn id="6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3" grpId="0" build="p" animBg="1"/>
      <p:bldP spid="2" grpId="0" animBg="1"/>
      <p:bldP spid="4" grpId="0" animBg="1"/>
      <p:bldP spid="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2A94911B-45D8-585A-6062-EBEC7C2968BA}"/>
              </a:ext>
            </a:extLst>
          </p:cNvPr>
          <p:cNvSpPr>
            <a:spLocks noGrp="1" noChangeArrowheads="1"/>
          </p:cNvSpPr>
          <p:nvPr>
            <p:ph type="title"/>
          </p:nvPr>
        </p:nvSpPr>
        <p:spPr>
          <a:xfrm>
            <a:off x="812800" y="609600"/>
            <a:ext cx="10464800" cy="890588"/>
          </a:xfrm>
        </p:spPr>
        <p:txBody>
          <a:bodyPr/>
          <a:lstStyle/>
          <a:p>
            <a:r>
              <a:rPr lang="en-US" altLang="en-US" dirty="0"/>
              <a:t>2. Unnecessary modifiers </a:t>
            </a:r>
          </a:p>
        </p:txBody>
      </p:sp>
      <p:sp>
        <p:nvSpPr>
          <p:cNvPr id="3" name="Content Placeholder 2">
            <a:extLst>
              <a:ext uri="{FF2B5EF4-FFF2-40B4-BE49-F238E27FC236}">
                <a16:creationId xmlns:a16="http://schemas.microsoft.com/office/drawing/2014/main" id="{8F75938D-640E-BF14-3A6C-3C92ECFE0598}"/>
              </a:ext>
            </a:extLst>
          </p:cNvPr>
          <p:cNvSpPr>
            <a:spLocks noGrp="1"/>
          </p:cNvSpPr>
          <p:nvPr>
            <p:ph idx="1"/>
          </p:nvPr>
        </p:nvSpPr>
        <p:spPr>
          <a:xfrm>
            <a:off x="812799" y="1624013"/>
            <a:ext cx="5167986" cy="4032477"/>
          </a:xfrm>
          <a:solidFill>
            <a:schemeClr val="accent3">
              <a:lumMod val="95000"/>
            </a:schemeClr>
          </a:solidFill>
        </p:spPr>
        <p:txBody>
          <a:bodyPr/>
          <a:lstStyle/>
          <a:p>
            <a:pPr>
              <a:buSzPct val="60000"/>
              <a:defRPr/>
            </a:pPr>
            <a:r>
              <a:rPr lang="en-US" sz="3600" dirty="0"/>
              <a:t>Consensus of opinion                   </a:t>
            </a:r>
          </a:p>
          <a:p>
            <a:pPr>
              <a:buSzPct val="60000"/>
              <a:defRPr/>
            </a:pPr>
            <a:r>
              <a:rPr lang="en-US" sz="3600" dirty="0"/>
              <a:t>Past history</a:t>
            </a:r>
          </a:p>
          <a:p>
            <a:pPr>
              <a:buSzPct val="60000"/>
              <a:defRPr/>
            </a:pPr>
            <a:r>
              <a:rPr lang="en-US" sz="3600" dirty="0"/>
              <a:t>My personal opinion                              </a:t>
            </a:r>
          </a:p>
          <a:p>
            <a:pPr>
              <a:buSzPct val="60000"/>
              <a:defRPr/>
            </a:pPr>
            <a:r>
              <a:rPr lang="en-US" sz="3600" dirty="0"/>
              <a:t>Proposed plan                                   </a:t>
            </a:r>
          </a:p>
          <a:p>
            <a:pPr>
              <a:defRPr/>
            </a:pPr>
            <a:r>
              <a:rPr lang="en-US" altLang="zh-CN" sz="3600" dirty="0"/>
              <a:t>Small</a:t>
            </a:r>
            <a:r>
              <a:rPr lang="zh-CN" altLang="en-US" sz="3600" dirty="0"/>
              <a:t> </a:t>
            </a:r>
            <a:r>
              <a:rPr lang="en-US" altLang="zh-CN" sz="3600" dirty="0"/>
              <a:t>in</a:t>
            </a:r>
            <a:r>
              <a:rPr lang="zh-CN" altLang="en-US" sz="3600" dirty="0"/>
              <a:t> </a:t>
            </a:r>
            <a:r>
              <a:rPr lang="en-US" altLang="zh-CN" sz="3600" dirty="0"/>
              <a:t>size</a:t>
            </a:r>
          </a:p>
          <a:p>
            <a:pPr>
              <a:defRPr/>
            </a:pPr>
            <a:r>
              <a:rPr lang="en-US" sz="3600" dirty="0"/>
              <a:t>Attractive in appearance</a:t>
            </a:r>
          </a:p>
          <a:p>
            <a:pPr>
              <a:defRPr/>
            </a:pPr>
            <a:endParaRPr lang="en-US" altLang="zh-CN" sz="3600" dirty="0"/>
          </a:p>
        </p:txBody>
      </p:sp>
      <p:sp>
        <p:nvSpPr>
          <p:cNvPr id="20484" name="Slide Number Placeholder 3">
            <a:extLst>
              <a:ext uri="{FF2B5EF4-FFF2-40B4-BE49-F238E27FC236}">
                <a16:creationId xmlns:a16="http://schemas.microsoft.com/office/drawing/2014/main" id="{056C91A3-23DC-39C8-D0C2-4E3F5DF67F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C9CA446D-D3B9-4227-8B0B-4D96DF548275}" type="slidenum">
              <a:rPr lang="en-US" altLang="zh-CN" sz="1200" smtClean="0">
                <a:solidFill>
                  <a:srgbClr val="000000"/>
                </a:solidFill>
                <a:latin typeface="Times New Roman" panose="02020603050405020304" pitchFamily="18" charset="0"/>
              </a:rPr>
              <a:pPr/>
              <a:t>13</a:t>
            </a:fld>
            <a:endParaRPr lang="en-US" altLang="zh-CN" sz="1200">
              <a:solidFill>
                <a:srgbClr val="000000"/>
              </a:solidFill>
              <a:latin typeface="Times New Roman" panose="02020603050405020304" pitchFamily="18" charset="0"/>
            </a:endParaRPr>
          </a:p>
        </p:txBody>
      </p:sp>
      <p:sp>
        <p:nvSpPr>
          <p:cNvPr id="2" name="Content Placeholder 2">
            <a:extLst>
              <a:ext uri="{FF2B5EF4-FFF2-40B4-BE49-F238E27FC236}">
                <a16:creationId xmlns:a16="http://schemas.microsoft.com/office/drawing/2014/main" id="{805468FB-9805-8BD4-8D14-1EF40F7B2486}"/>
              </a:ext>
            </a:extLst>
          </p:cNvPr>
          <p:cNvSpPr txBox="1">
            <a:spLocks/>
          </p:cNvSpPr>
          <p:nvPr/>
        </p:nvSpPr>
        <p:spPr bwMode="auto">
          <a:xfrm>
            <a:off x="7248525" y="1604963"/>
            <a:ext cx="4029075" cy="4032477"/>
          </a:xfrm>
          <a:prstGeom prst="rect">
            <a:avLst/>
          </a:prstGeom>
          <a:solidFill>
            <a:schemeClr val="accent5">
              <a:lumMod val="20000"/>
              <a:lumOff val="80000"/>
            </a:schemeClr>
          </a:solidFill>
          <a:ln>
            <a:noFill/>
          </a:ln>
        </p:spPr>
        <p:txBody>
          <a:bodyPr/>
          <a:lstStyle>
            <a:lvl1pPr marL="342900" indent="-342900" algn="l" rtl="0" eaLnBrk="0" fontAlgn="base" hangingPunct="0">
              <a:spcBef>
                <a:spcPct val="20000"/>
              </a:spcBef>
              <a:spcAft>
                <a:spcPct val="0"/>
              </a:spcAft>
              <a:buClr>
                <a:schemeClr val="accent1"/>
              </a:buClr>
              <a:buSzPct val="65000"/>
              <a:buFont typeface="Wingdings" pitchFamily="2" charset="2"/>
              <a:buChar char="u"/>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1pPr>
            <a:lvl2pPr marL="669925" indent="-325438" algn="l" rtl="0" eaLnBrk="0" fontAlgn="base" hangingPunct="0">
              <a:spcBef>
                <a:spcPct val="20000"/>
              </a:spcBef>
              <a:spcAft>
                <a:spcPct val="0"/>
              </a:spcAft>
              <a:buClr>
                <a:schemeClr val="accent2"/>
              </a:buClr>
              <a:buSzPct val="60000"/>
              <a:buFont typeface="Wingdings" pitchFamily="2" charset="2"/>
              <a:buChar char="Ø"/>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kumimoji="1" sz="240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defRPr>
            </a:lvl5pPr>
            <a:lvl6pPr marL="21383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6pPr>
            <a:lvl7pPr marL="25955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7pPr>
            <a:lvl8pPr marL="30527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8pPr>
            <a:lvl9pPr marL="35099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Arial" charset="0"/>
              </a:defRPr>
            </a:lvl9pPr>
          </a:lstStyle>
          <a:p>
            <a:pPr>
              <a:buFont typeface="Wingdings" pitchFamily="2" charset="2"/>
              <a:buChar char="§"/>
              <a:defRPr/>
            </a:pPr>
            <a:r>
              <a:rPr lang="en-US" sz="3600" kern="0" dirty="0"/>
              <a:t>Consensus</a:t>
            </a:r>
          </a:p>
          <a:p>
            <a:pPr>
              <a:buFont typeface="Wingdings" pitchFamily="2" charset="2"/>
              <a:buChar char="§"/>
              <a:defRPr/>
            </a:pPr>
            <a:r>
              <a:rPr lang="en-US" sz="3600" kern="0" dirty="0"/>
              <a:t>History</a:t>
            </a:r>
          </a:p>
          <a:p>
            <a:pPr>
              <a:buFont typeface="Wingdings" pitchFamily="2" charset="2"/>
              <a:buChar char="§"/>
              <a:defRPr/>
            </a:pPr>
            <a:r>
              <a:rPr lang="en-US" sz="3600" kern="0" dirty="0"/>
              <a:t>My opinion                              </a:t>
            </a:r>
          </a:p>
          <a:p>
            <a:pPr>
              <a:buFont typeface="Wingdings" pitchFamily="2" charset="2"/>
              <a:buChar char="§"/>
              <a:defRPr/>
            </a:pPr>
            <a:r>
              <a:rPr lang="en-US" sz="3600" kern="0" dirty="0"/>
              <a:t>Plan                                   </a:t>
            </a:r>
          </a:p>
          <a:p>
            <a:pPr>
              <a:buFont typeface="Wingdings" pitchFamily="2" charset="2"/>
              <a:buChar char="§"/>
              <a:defRPr/>
            </a:pPr>
            <a:r>
              <a:rPr lang="en-US" sz="3600" kern="0" dirty="0"/>
              <a:t>Small</a:t>
            </a:r>
          </a:p>
          <a:p>
            <a:pPr>
              <a:buFont typeface="Wingdings" pitchFamily="2" charset="2"/>
              <a:buChar char="§"/>
              <a:defRPr/>
            </a:pPr>
            <a:r>
              <a:rPr lang="en-US" sz="3600" kern="0" dirty="0"/>
              <a:t>Attractive</a:t>
            </a:r>
          </a:p>
        </p:txBody>
      </p:sp>
      <p:sp>
        <p:nvSpPr>
          <p:cNvPr id="4" name="Arrow: Right 3">
            <a:extLst>
              <a:ext uri="{FF2B5EF4-FFF2-40B4-BE49-F238E27FC236}">
                <a16:creationId xmlns:a16="http://schemas.microsoft.com/office/drawing/2014/main" id="{D615B079-D099-6CD6-D2FD-E52E5A9E5BF0}"/>
              </a:ext>
            </a:extLst>
          </p:cNvPr>
          <p:cNvSpPr/>
          <p:nvPr/>
        </p:nvSpPr>
        <p:spPr bwMode="auto">
          <a:xfrm>
            <a:off x="5865813" y="2873375"/>
            <a:ext cx="979487" cy="998538"/>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1"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1000"/>
                                        <p:tgtEl>
                                          <p:spTgt spid="15362"/>
                                        </p:tgtEl>
                                      </p:cBhvr>
                                    </p:animEffect>
                                    <p:anim calcmode="lin" valueType="num">
                                      <p:cBhvr>
                                        <p:cTn id="8" dur="1000" fill="hold"/>
                                        <p:tgtEl>
                                          <p:spTgt spid="15362"/>
                                        </p:tgtEl>
                                        <p:attrNameLst>
                                          <p:attrName>ppt_x</p:attrName>
                                        </p:attrNameLst>
                                      </p:cBhvr>
                                      <p:tavLst>
                                        <p:tav tm="0">
                                          <p:val>
                                            <p:strVal val="#ppt_x"/>
                                          </p:val>
                                        </p:tav>
                                        <p:tav tm="100000">
                                          <p:val>
                                            <p:strVal val="#ppt_x"/>
                                          </p:val>
                                        </p:tav>
                                      </p:tavLst>
                                    </p:anim>
                                    <p:anim calcmode="lin" valueType="num">
                                      <p:cBhvr>
                                        <p:cTn id="9" dur="1000" fill="hold"/>
                                        <p:tgtEl>
                                          <p:spTgt spid="153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Effect transition="in" filter="fade">
                                      <p:cBhvr>
                                        <p:cTn id="39" dur="1000"/>
                                        <p:tgtEl>
                                          <p:spTgt spid="3">
                                            <p:txEl>
                                              <p:pRg st="5" end="5"/>
                                            </p:txEl>
                                          </p:spTgt>
                                        </p:tgtEl>
                                      </p:cBhvr>
                                    </p:animEffect>
                                    <p:anim calcmode="lin" valueType="num">
                                      <p:cBhvr>
                                        <p:cTn id="4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1"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1"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fade">
                                      <p:cBhvr>
                                        <p:cTn id="53" dur="1000"/>
                                        <p:tgtEl>
                                          <p:spTgt spid="2"/>
                                        </p:tgtEl>
                                      </p:cBhvr>
                                    </p:animEffect>
                                    <p:anim calcmode="lin" valueType="num">
                                      <p:cBhvr>
                                        <p:cTn id="54" dur="1000" fill="hold"/>
                                        <p:tgtEl>
                                          <p:spTgt spid="2"/>
                                        </p:tgtEl>
                                        <p:attrNameLst>
                                          <p:attrName>ppt_x</p:attrName>
                                        </p:attrNameLst>
                                      </p:cBhvr>
                                      <p:tavLst>
                                        <p:tav tm="0">
                                          <p:val>
                                            <p:strVal val="#ppt_x"/>
                                          </p:val>
                                        </p:tav>
                                        <p:tav tm="100000">
                                          <p:val>
                                            <p:strVal val="#ppt_x"/>
                                          </p:val>
                                        </p:tav>
                                      </p:tavLst>
                                    </p:anim>
                                    <p:anim calcmode="lin" valueType="num">
                                      <p:cBhvr>
                                        <p:cTn id="5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2" grpId="1"/>
      <p:bldP spid="3" grpId="0" build="p" animBg="1"/>
      <p:bldP spid="2" grpId="0" animBg="1"/>
      <p:bldP spid="2" grpId="1" animBg="1"/>
      <p:bldP spid="4" grpId="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F835CC5-19BB-8CC8-390E-67A8E29853ED}"/>
              </a:ext>
            </a:extLst>
          </p:cNvPr>
          <p:cNvSpPr>
            <a:spLocks noGrp="1" noChangeArrowheads="1"/>
          </p:cNvSpPr>
          <p:nvPr>
            <p:ph type="title"/>
          </p:nvPr>
        </p:nvSpPr>
        <p:spPr>
          <a:xfrm>
            <a:off x="896938" y="644525"/>
            <a:ext cx="10464800" cy="890588"/>
          </a:xfrm>
        </p:spPr>
        <p:txBody>
          <a:bodyPr/>
          <a:lstStyle/>
          <a:p>
            <a:r>
              <a:rPr lang="en-US" altLang="en-US" sz="4000" dirty="0"/>
              <a:t>2. Unnecessary</a:t>
            </a:r>
            <a:r>
              <a:rPr lang="zh-CN" altLang="en-US" sz="4000" dirty="0"/>
              <a:t> </a:t>
            </a:r>
            <a:r>
              <a:rPr lang="en-US" altLang="en-US" sz="4000" dirty="0"/>
              <a:t>modifiers</a:t>
            </a:r>
          </a:p>
        </p:txBody>
      </p:sp>
      <p:sp>
        <p:nvSpPr>
          <p:cNvPr id="3" name="Content Placeholder 2">
            <a:extLst>
              <a:ext uri="{FF2B5EF4-FFF2-40B4-BE49-F238E27FC236}">
                <a16:creationId xmlns:a16="http://schemas.microsoft.com/office/drawing/2014/main" id="{FA8E9C0A-D843-A2D0-48A0-94509C3FF622}"/>
              </a:ext>
            </a:extLst>
          </p:cNvPr>
          <p:cNvSpPr>
            <a:spLocks noGrp="1"/>
          </p:cNvSpPr>
          <p:nvPr>
            <p:ph idx="1"/>
          </p:nvPr>
        </p:nvSpPr>
        <p:spPr>
          <a:xfrm>
            <a:off x="812800" y="1624013"/>
            <a:ext cx="10464800" cy="4443412"/>
          </a:xfrm>
        </p:spPr>
        <p:txBody>
          <a:bodyPr/>
          <a:lstStyle/>
          <a:p>
            <a:pPr>
              <a:defRPr/>
            </a:pPr>
            <a:r>
              <a:rPr lang="en-US" sz="4400" dirty="0"/>
              <a:t>Avoid </a:t>
            </a:r>
            <a:r>
              <a:rPr lang="en-US" sz="4400" dirty="0">
                <a:solidFill>
                  <a:srgbClr val="FF0000"/>
                </a:solidFill>
              </a:rPr>
              <a:t>intensifiers</a:t>
            </a:r>
            <a:r>
              <a:rPr lang="en-US" sz="4400" dirty="0"/>
              <a:t> that don’t intensify</a:t>
            </a:r>
          </a:p>
          <a:p>
            <a:pPr>
              <a:defRPr/>
            </a:pPr>
            <a:r>
              <a:rPr lang="en-US" sz="4400" dirty="0"/>
              <a:t>i.e. really, </a:t>
            </a:r>
            <a:r>
              <a:rPr lang="en-US" altLang="zh-CN" sz="4400" dirty="0"/>
              <a:t>quite</a:t>
            </a:r>
            <a:r>
              <a:rPr lang="en-US" sz="4400" dirty="0"/>
              <a:t>,</a:t>
            </a:r>
            <a:r>
              <a:rPr lang="zh-CN" altLang="en-US" sz="4400" dirty="0"/>
              <a:t> </a:t>
            </a:r>
            <a:r>
              <a:rPr lang="en-US" altLang="zh-CN" sz="4400" dirty="0"/>
              <a:t>very,</a:t>
            </a:r>
            <a:r>
              <a:rPr lang="zh-CN" altLang="en-US" sz="4400" dirty="0"/>
              <a:t> </a:t>
            </a:r>
            <a:r>
              <a:rPr lang="en-HK" altLang="zh-CN" sz="4400" dirty="0"/>
              <a:t>highly, greatly, incredibly, tr</a:t>
            </a:r>
            <a:r>
              <a:rPr lang="en-US" altLang="zh-CN" sz="4400" dirty="0" err="1"/>
              <a:t>uly</a:t>
            </a:r>
            <a:r>
              <a:rPr lang="en-US" altLang="zh-CN" sz="4400" dirty="0"/>
              <a:t>,</a:t>
            </a:r>
            <a:r>
              <a:rPr lang="zh-CN" altLang="en-US" sz="4400" dirty="0"/>
              <a:t> </a:t>
            </a:r>
            <a:r>
              <a:rPr lang="en-US" sz="4400" dirty="0"/>
              <a:t>absolutely, essentially, totally, literally, virtually </a:t>
            </a:r>
          </a:p>
          <a:p>
            <a:pPr>
              <a:defRPr/>
            </a:pPr>
            <a:endParaRPr lang="en-US" dirty="0"/>
          </a:p>
        </p:txBody>
      </p:sp>
      <p:sp>
        <p:nvSpPr>
          <p:cNvPr id="21508" name="Slide Number Placeholder 3">
            <a:extLst>
              <a:ext uri="{FF2B5EF4-FFF2-40B4-BE49-F238E27FC236}">
                <a16:creationId xmlns:a16="http://schemas.microsoft.com/office/drawing/2014/main" id="{F2EEEE6E-92E9-059F-4779-7B82C61478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9A071AF4-4744-41D9-A973-7A41E42B0FCE}" type="slidenum">
              <a:rPr lang="en-US" altLang="zh-CN" sz="1200" smtClean="0">
                <a:solidFill>
                  <a:srgbClr val="000000"/>
                </a:solidFill>
                <a:latin typeface="Times New Roman" panose="02020603050405020304" pitchFamily="18" charset="0"/>
              </a:rPr>
              <a:pPr/>
              <a:t>14</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F835CC5-19BB-8CC8-390E-67A8E29853ED}"/>
              </a:ext>
            </a:extLst>
          </p:cNvPr>
          <p:cNvSpPr>
            <a:spLocks noGrp="1" noChangeArrowheads="1"/>
          </p:cNvSpPr>
          <p:nvPr>
            <p:ph type="title"/>
          </p:nvPr>
        </p:nvSpPr>
        <p:spPr>
          <a:xfrm>
            <a:off x="896938" y="644525"/>
            <a:ext cx="10464800" cy="890588"/>
          </a:xfrm>
        </p:spPr>
        <p:txBody>
          <a:bodyPr/>
          <a:lstStyle/>
          <a:p>
            <a:r>
              <a:rPr lang="en-US" altLang="zh-CN" sz="4000" dirty="0"/>
              <a:t>3. Empty</a:t>
            </a:r>
            <a:r>
              <a:rPr lang="zh-CN" altLang="en-US" sz="4000" dirty="0"/>
              <a:t> </a:t>
            </a:r>
            <a:r>
              <a:rPr lang="en-US" altLang="zh-CN" sz="4000" dirty="0"/>
              <a:t>expressions</a:t>
            </a:r>
            <a:endParaRPr lang="en-US" altLang="en-US" sz="4000" dirty="0"/>
          </a:p>
        </p:txBody>
      </p:sp>
      <p:sp>
        <p:nvSpPr>
          <p:cNvPr id="3" name="Content Placeholder 2">
            <a:extLst>
              <a:ext uri="{FF2B5EF4-FFF2-40B4-BE49-F238E27FC236}">
                <a16:creationId xmlns:a16="http://schemas.microsoft.com/office/drawing/2014/main" id="{FA8E9C0A-D843-A2D0-48A0-94509C3FF622}"/>
              </a:ext>
            </a:extLst>
          </p:cNvPr>
          <p:cNvSpPr>
            <a:spLocks noGrp="1"/>
          </p:cNvSpPr>
          <p:nvPr>
            <p:ph idx="1"/>
          </p:nvPr>
        </p:nvSpPr>
        <p:spPr>
          <a:xfrm>
            <a:off x="812800" y="1624013"/>
            <a:ext cx="10464800" cy="4443412"/>
          </a:xfrm>
        </p:spPr>
        <p:txBody>
          <a:bodyPr/>
          <a:lstStyle/>
          <a:p>
            <a:pPr lvl="1">
              <a:defRPr/>
            </a:pPr>
            <a:r>
              <a:rPr lang="en-US" altLang="zh-CN" sz="4000" dirty="0"/>
              <a:t>Needless to say…</a:t>
            </a:r>
          </a:p>
          <a:p>
            <a:pPr lvl="1">
              <a:defRPr/>
            </a:pPr>
            <a:r>
              <a:rPr lang="en-US" altLang="zh-CN" sz="4000" dirty="0"/>
              <a:t>It is my opinion that …</a:t>
            </a:r>
          </a:p>
          <a:p>
            <a:pPr lvl="1">
              <a:defRPr/>
            </a:pPr>
            <a:r>
              <a:rPr lang="en-US" altLang="zh-CN" sz="4000" dirty="0"/>
              <a:t>In my opinion, I think...</a:t>
            </a:r>
          </a:p>
          <a:p>
            <a:pPr lvl="1">
              <a:defRPr/>
            </a:pPr>
            <a:r>
              <a:rPr lang="en-US" altLang="zh-CN" sz="4000" dirty="0"/>
              <a:t>What I am trying to say is…  </a:t>
            </a:r>
          </a:p>
          <a:p>
            <a:pPr lvl="1">
              <a:defRPr/>
            </a:pPr>
            <a:r>
              <a:rPr lang="en-US" altLang="zh-CN" sz="4000" dirty="0"/>
              <a:t>The point I am trying to make is …</a:t>
            </a:r>
          </a:p>
          <a:p>
            <a:pPr lvl="1">
              <a:defRPr/>
            </a:pPr>
            <a:endParaRPr lang="en-US" sz="4000" dirty="0"/>
          </a:p>
          <a:p>
            <a:pPr>
              <a:defRPr/>
            </a:pPr>
            <a:endParaRPr lang="en-US" dirty="0"/>
          </a:p>
        </p:txBody>
      </p:sp>
      <p:sp>
        <p:nvSpPr>
          <p:cNvPr id="21508" name="Slide Number Placeholder 3">
            <a:extLst>
              <a:ext uri="{FF2B5EF4-FFF2-40B4-BE49-F238E27FC236}">
                <a16:creationId xmlns:a16="http://schemas.microsoft.com/office/drawing/2014/main" id="{F2EEEE6E-92E9-059F-4779-7B82C61478C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9A071AF4-4744-41D9-A973-7A41E42B0FCE}" type="slidenum">
              <a:rPr lang="en-US" altLang="zh-CN" sz="1200" smtClean="0">
                <a:solidFill>
                  <a:srgbClr val="000000"/>
                </a:solidFill>
                <a:latin typeface="Times New Roman" panose="02020603050405020304" pitchFamily="18" charset="0"/>
              </a:rPr>
              <a:pPr/>
              <a:t>15</a:t>
            </a:fld>
            <a:endParaRPr lang="en-US" altLang="zh-CN"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446347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fade">
                                      <p:cBhvr>
                                        <p:cTn id="7" dur="1000"/>
                                        <p:tgtEl>
                                          <p:spTgt spid="21506"/>
                                        </p:tgtEl>
                                      </p:cBhvr>
                                    </p:animEffect>
                                    <p:anim calcmode="lin" valueType="num">
                                      <p:cBhvr>
                                        <p:cTn id="8" dur="1000" fill="hold"/>
                                        <p:tgtEl>
                                          <p:spTgt spid="21506"/>
                                        </p:tgtEl>
                                        <p:attrNameLst>
                                          <p:attrName>ppt_x</p:attrName>
                                        </p:attrNameLst>
                                      </p:cBhvr>
                                      <p:tavLst>
                                        <p:tav tm="0">
                                          <p:val>
                                            <p:strVal val="#ppt_x"/>
                                          </p:val>
                                        </p:tav>
                                        <p:tav tm="100000">
                                          <p:val>
                                            <p:strVal val="#ppt_x"/>
                                          </p:val>
                                        </p:tav>
                                      </p:tavLst>
                                    </p:anim>
                                    <p:anim calcmode="lin" valueType="num">
                                      <p:cBhvr>
                                        <p:cTn id="9" dur="1000" fill="hold"/>
                                        <p:tgtEl>
                                          <p:spTgt spid="2150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AE7EF0B-C3F8-AF0F-48AE-A869B337EBAC}"/>
              </a:ext>
            </a:extLst>
          </p:cNvPr>
          <p:cNvSpPr>
            <a:spLocks noGrp="1" noChangeArrowheads="1"/>
          </p:cNvSpPr>
          <p:nvPr>
            <p:ph type="title"/>
          </p:nvPr>
        </p:nvSpPr>
        <p:spPr>
          <a:xfrm>
            <a:off x="896938" y="644525"/>
            <a:ext cx="10464800" cy="890588"/>
          </a:xfrm>
        </p:spPr>
        <p:txBody>
          <a:bodyPr/>
          <a:lstStyle/>
          <a:p>
            <a:r>
              <a:rPr lang="en-US" altLang="zh-CN" sz="4000" dirty="0"/>
              <a:t>4. U</a:t>
            </a:r>
            <a:r>
              <a:rPr lang="en-US" sz="4000" dirty="0"/>
              <a:t>nnecessary “there be” sentences</a:t>
            </a:r>
            <a:endParaRPr lang="en-US" altLang="en-US" sz="4000" dirty="0"/>
          </a:p>
        </p:txBody>
      </p:sp>
      <p:sp>
        <p:nvSpPr>
          <p:cNvPr id="3" name="Content Placeholder 2">
            <a:extLst>
              <a:ext uri="{FF2B5EF4-FFF2-40B4-BE49-F238E27FC236}">
                <a16:creationId xmlns:a16="http://schemas.microsoft.com/office/drawing/2014/main" id="{9D84D28F-4E44-DA5C-19B6-8D0A93904F76}"/>
              </a:ext>
            </a:extLst>
          </p:cNvPr>
          <p:cNvSpPr>
            <a:spLocks noGrp="1"/>
          </p:cNvSpPr>
          <p:nvPr>
            <p:ph idx="1"/>
          </p:nvPr>
        </p:nvSpPr>
        <p:spPr>
          <a:xfrm>
            <a:off x="836344" y="1535113"/>
            <a:ext cx="10464800" cy="4443412"/>
          </a:xfrm>
        </p:spPr>
        <p:txBody>
          <a:bodyPr/>
          <a:lstStyle/>
          <a:p>
            <a:r>
              <a:rPr lang="en-US" sz="2800" dirty="0"/>
              <a:t>Here’s an example of an unnecessary </a:t>
            </a:r>
            <a:r>
              <a:rPr lang="en-GB" sz="2800" dirty="0"/>
              <a:t>“</a:t>
            </a:r>
            <a:r>
              <a:rPr lang="en-US" sz="2800" dirty="0"/>
              <a:t>there be” sentence:</a:t>
            </a:r>
          </a:p>
          <a:p>
            <a:pPr marL="0" indent="0">
              <a:buNone/>
            </a:pPr>
            <a:r>
              <a:rPr lang="en-US" sz="2800" dirty="0"/>
              <a:t>e.g., There were a lot of people at the party.</a:t>
            </a:r>
          </a:p>
          <a:p>
            <a:r>
              <a:rPr lang="en-US" sz="2800" dirty="0"/>
              <a:t>A </a:t>
            </a:r>
            <a:r>
              <a:rPr lang="en-US" sz="2800" dirty="0">
                <a:solidFill>
                  <a:srgbClr val="FF0000"/>
                </a:solidFill>
              </a:rPr>
              <a:t>simpler</a:t>
            </a:r>
            <a:r>
              <a:rPr lang="en-US" sz="2800" dirty="0"/>
              <a:t> and more direct way to express this idea would be:</a:t>
            </a:r>
          </a:p>
          <a:p>
            <a:pPr marL="0" indent="0">
              <a:buNone/>
            </a:pPr>
            <a:r>
              <a:rPr lang="en-US" sz="2800" dirty="0"/>
              <a:t>e.g., Many people attended the party.</a:t>
            </a:r>
          </a:p>
          <a:p>
            <a:pPr marL="0" indent="0">
              <a:buNone/>
            </a:pPr>
            <a:endParaRPr lang="en-US" sz="2800" dirty="0"/>
          </a:p>
          <a:p>
            <a:pPr marL="0" indent="0">
              <a:buNone/>
            </a:pPr>
            <a:r>
              <a:rPr lang="en-US" sz="3000" dirty="0"/>
              <a:t>How to change this sentence to a more concise one?</a:t>
            </a:r>
          </a:p>
          <a:p>
            <a:pPr>
              <a:defRPr/>
            </a:pPr>
            <a:r>
              <a:rPr lang="en-US" altLang="en-US" sz="3000" dirty="0"/>
              <a:t>There are twelve </a:t>
            </a:r>
            <a:r>
              <a:rPr lang="en-US" altLang="zh-CN" sz="3000" dirty="0"/>
              <a:t>researchers</a:t>
            </a:r>
            <a:r>
              <a:rPr lang="en-US" altLang="en-US" sz="3000" dirty="0"/>
              <a:t> who </a:t>
            </a:r>
            <a:r>
              <a:rPr lang="en-US" altLang="zh-CN" sz="3000" dirty="0"/>
              <a:t>studied</a:t>
            </a:r>
            <a:r>
              <a:rPr lang="zh-CN" altLang="en-US" sz="3000" dirty="0"/>
              <a:t> </a:t>
            </a:r>
            <a:r>
              <a:rPr lang="en-US" altLang="zh-CN" sz="3000" dirty="0"/>
              <a:t>this</a:t>
            </a:r>
            <a:r>
              <a:rPr lang="zh-CN" altLang="en-US" sz="3000" dirty="0"/>
              <a:t> </a:t>
            </a:r>
            <a:r>
              <a:rPr lang="en-US" altLang="zh-CN" sz="3000" dirty="0"/>
              <a:t>topic.</a:t>
            </a:r>
            <a:r>
              <a:rPr lang="zh-CN" altLang="en-US" sz="3000" dirty="0"/>
              <a:t> </a:t>
            </a:r>
            <a:endParaRPr lang="en-US" altLang="en-US" sz="3000" dirty="0"/>
          </a:p>
          <a:p>
            <a:pPr>
              <a:defRPr/>
            </a:pPr>
            <a:r>
              <a:rPr lang="en-US" altLang="en-US" sz="3000" dirty="0"/>
              <a:t>Twelve </a:t>
            </a:r>
            <a:r>
              <a:rPr lang="en-US" altLang="zh-CN" sz="3000" dirty="0"/>
              <a:t>researchers</a:t>
            </a:r>
            <a:r>
              <a:rPr lang="en-US" altLang="en-US" sz="3000" dirty="0"/>
              <a:t> </a:t>
            </a:r>
            <a:r>
              <a:rPr lang="en-US" altLang="zh-CN" sz="3000" dirty="0"/>
              <a:t>studied</a:t>
            </a:r>
            <a:r>
              <a:rPr lang="zh-CN" altLang="en-US" sz="3000" dirty="0"/>
              <a:t> </a:t>
            </a:r>
            <a:r>
              <a:rPr lang="en-US" altLang="zh-CN" sz="3000" dirty="0"/>
              <a:t>this</a:t>
            </a:r>
            <a:r>
              <a:rPr lang="zh-CN" altLang="en-US" sz="3000" dirty="0"/>
              <a:t> </a:t>
            </a:r>
            <a:r>
              <a:rPr lang="en-US" altLang="zh-CN" sz="3000" dirty="0"/>
              <a:t>topic.</a:t>
            </a:r>
          </a:p>
          <a:p>
            <a:pPr>
              <a:defRPr/>
            </a:pPr>
            <a:endParaRPr lang="en-US" sz="2000" dirty="0"/>
          </a:p>
        </p:txBody>
      </p:sp>
      <p:sp>
        <p:nvSpPr>
          <p:cNvPr id="12292" name="Slide Number Placeholder 3">
            <a:extLst>
              <a:ext uri="{FF2B5EF4-FFF2-40B4-BE49-F238E27FC236}">
                <a16:creationId xmlns:a16="http://schemas.microsoft.com/office/drawing/2014/main" id="{A69E0BC7-1A31-4741-3D07-26065D0AEAA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512052A0-493F-5646-93E4-88A946B6DF1B}" type="slidenum">
              <a:rPr lang="en-US" altLang="zh-CN" sz="1200">
                <a:solidFill>
                  <a:srgbClr val="000000"/>
                </a:solidFill>
                <a:latin typeface="Times New Roman" panose="02020603050405020304" pitchFamily="18" charset="0"/>
              </a:rPr>
              <a:pPr/>
              <a:t>16</a:t>
            </a:fld>
            <a:endParaRPr lang="en-US" altLang="zh-CN" sz="12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59724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CE728ED8-E998-5975-B580-91A3AFB975C4}"/>
              </a:ext>
            </a:extLst>
          </p:cNvPr>
          <p:cNvSpPr>
            <a:spLocks noGrp="1" noChangeArrowheads="1"/>
          </p:cNvSpPr>
          <p:nvPr>
            <p:ph type="title"/>
          </p:nvPr>
        </p:nvSpPr>
        <p:spPr>
          <a:xfrm>
            <a:off x="795338" y="514350"/>
            <a:ext cx="10464800" cy="890588"/>
          </a:xfrm>
        </p:spPr>
        <p:txBody>
          <a:bodyPr/>
          <a:lstStyle/>
          <a:p>
            <a:r>
              <a:rPr lang="en-US" altLang="en-US" sz="4000" dirty="0"/>
              <a:t>5. Fail to use pronouns to avoid wordiness  </a:t>
            </a:r>
          </a:p>
        </p:txBody>
      </p:sp>
      <p:sp>
        <p:nvSpPr>
          <p:cNvPr id="3" name="Content Placeholder 2">
            <a:extLst>
              <a:ext uri="{FF2B5EF4-FFF2-40B4-BE49-F238E27FC236}">
                <a16:creationId xmlns:a16="http://schemas.microsoft.com/office/drawing/2014/main" id="{FCA8F326-52E5-8564-C140-5FA776326478}"/>
              </a:ext>
            </a:extLst>
          </p:cNvPr>
          <p:cNvSpPr>
            <a:spLocks noGrp="1"/>
          </p:cNvSpPr>
          <p:nvPr>
            <p:ph idx="1"/>
          </p:nvPr>
        </p:nvSpPr>
        <p:spPr>
          <a:xfrm>
            <a:off x="735013" y="1543050"/>
            <a:ext cx="10464800" cy="1804987"/>
          </a:xfrm>
          <a:solidFill>
            <a:schemeClr val="accent3">
              <a:lumMod val="95000"/>
            </a:schemeClr>
          </a:solidFill>
        </p:spPr>
        <p:txBody>
          <a:bodyPr/>
          <a:lstStyle/>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3200" b="1" dirty="0">
                <a:solidFill>
                  <a:srgbClr val="002060"/>
                </a:solidFill>
              </a:rPr>
              <a:t>Wordy:  </a:t>
            </a:r>
            <a:r>
              <a:rPr lang="en-US" sz="3200" dirty="0">
                <a:solidFill>
                  <a:srgbClr val="002060"/>
                </a:solidFill>
              </a:rPr>
              <a:t>The chameleon uses protective coloration to blend in with its environment. In addition to being able to change its color, the chameleon also has an extraordinarily long tongue. </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endParaRPr lang="en-US" sz="3200" dirty="0">
              <a:solidFill>
                <a:srgbClr val="002060"/>
              </a:solidFill>
            </a:endParaRPr>
          </a:p>
          <a:p>
            <a:pPr marL="0" indent="0">
              <a:buFont typeface="Wingdings" pitchFamily="2" charset="2"/>
              <a:buNone/>
              <a:defRPr/>
            </a:pPr>
            <a:endParaRPr lang="en-US" dirty="0"/>
          </a:p>
        </p:txBody>
      </p:sp>
      <p:sp>
        <p:nvSpPr>
          <p:cNvPr id="22532" name="Slide Number Placeholder 3">
            <a:extLst>
              <a:ext uri="{FF2B5EF4-FFF2-40B4-BE49-F238E27FC236}">
                <a16:creationId xmlns:a16="http://schemas.microsoft.com/office/drawing/2014/main" id="{2CEB8C3A-E0DF-DE59-85FB-29AA3233861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E2220E42-DCFE-4A47-BAB3-6A6C800E535F}" type="slidenum">
              <a:rPr lang="en-US" altLang="zh-CN" sz="1200" smtClean="0">
                <a:solidFill>
                  <a:srgbClr val="000000"/>
                </a:solidFill>
                <a:latin typeface="Times New Roman" panose="02020603050405020304" pitchFamily="18" charset="0"/>
              </a:rPr>
              <a:pPr/>
              <a:t>17</a:t>
            </a:fld>
            <a:endParaRPr lang="en-US" altLang="zh-CN" sz="1200">
              <a:solidFill>
                <a:srgbClr val="000000"/>
              </a:solidFill>
              <a:latin typeface="Times New Roman" panose="02020603050405020304" pitchFamily="18" charset="0"/>
            </a:endParaRPr>
          </a:p>
        </p:txBody>
      </p:sp>
      <p:sp>
        <p:nvSpPr>
          <p:cNvPr id="2" name="TextBox 1">
            <a:extLst>
              <a:ext uri="{FF2B5EF4-FFF2-40B4-BE49-F238E27FC236}">
                <a16:creationId xmlns:a16="http://schemas.microsoft.com/office/drawing/2014/main" id="{8158376F-AF32-6FE3-A151-04CDFD5CA6C2}"/>
              </a:ext>
            </a:extLst>
          </p:cNvPr>
          <p:cNvSpPr txBox="1"/>
          <p:nvPr/>
        </p:nvSpPr>
        <p:spPr>
          <a:xfrm>
            <a:off x="735013" y="4211638"/>
            <a:ext cx="10525125" cy="1570037"/>
          </a:xfrm>
          <a:prstGeom prst="rect">
            <a:avLst/>
          </a:prstGeom>
          <a:solidFill>
            <a:schemeClr val="accent5">
              <a:lumMod val="20000"/>
              <a:lumOff val="80000"/>
            </a:schemeClr>
          </a:solidFill>
        </p:spPr>
        <p:txBody>
          <a:bodyPr>
            <a:spAutoFit/>
          </a:bodyPr>
          <a:lstStyle/>
          <a:p>
            <a:pPr>
              <a:defRPr/>
            </a:pPr>
            <a:r>
              <a:rPr kumimoji="1" lang="en-US" sz="3200" b="1"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Concise:  </a:t>
            </a:r>
            <a:r>
              <a:rPr kumimoji="1" lang="en-US" sz="32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The chameleon uses protective coloration to blend in with its environment. </a:t>
            </a:r>
            <a:r>
              <a:rPr kumimoji="1" lang="en-US" sz="3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It</a:t>
            </a:r>
            <a:r>
              <a:rPr kumimoji="1" lang="en-US" sz="3200" dirty="0">
                <a:solidFill>
                  <a:srgbClr val="002060"/>
                </a:solidFill>
                <a:latin typeface="Times New Roman" panose="02020603050405020304" pitchFamily="18" charset="0"/>
                <a:ea typeface="楷体" panose="02010609060101010101" pitchFamily="49" charset="-122"/>
                <a:cs typeface="Times New Roman" panose="02020603050405020304" pitchFamily="18" charset="0"/>
              </a:rPr>
              <a:t> also has an extraordinarily long tongue.</a:t>
            </a:r>
          </a:p>
        </p:txBody>
      </p:sp>
      <p:sp>
        <p:nvSpPr>
          <p:cNvPr id="4" name="Arrow: Right 3">
            <a:extLst>
              <a:ext uri="{FF2B5EF4-FFF2-40B4-BE49-F238E27FC236}">
                <a16:creationId xmlns:a16="http://schemas.microsoft.com/office/drawing/2014/main" id="{AF11600A-D825-CD49-5E40-5078F2533290}"/>
              </a:ext>
            </a:extLst>
          </p:cNvPr>
          <p:cNvSpPr/>
          <p:nvPr/>
        </p:nvSpPr>
        <p:spPr bwMode="auto">
          <a:xfrm rot="5400000">
            <a:off x="5685844" y="3302217"/>
            <a:ext cx="629016" cy="1189826"/>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animEffect transition="in" filter="fade">
                                      <p:cBhvr>
                                        <p:cTn id="7" dur="1000"/>
                                        <p:tgtEl>
                                          <p:spTgt spid="36866"/>
                                        </p:tgtEl>
                                      </p:cBhvr>
                                    </p:animEffect>
                                    <p:anim calcmode="lin" valueType="num">
                                      <p:cBhvr>
                                        <p:cTn id="8" dur="1000" fill="hold"/>
                                        <p:tgtEl>
                                          <p:spTgt spid="36866"/>
                                        </p:tgtEl>
                                        <p:attrNameLst>
                                          <p:attrName>ppt_x</p:attrName>
                                        </p:attrNameLst>
                                      </p:cBhvr>
                                      <p:tavLst>
                                        <p:tav tm="0">
                                          <p:val>
                                            <p:strVal val="#ppt_x"/>
                                          </p:val>
                                        </p:tav>
                                        <p:tav tm="100000">
                                          <p:val>
                                            <p:strVal val="#ppt_x"/>
                                          </p:val>
                                        </p:tav>
                                      </p:tavLst>
                                    </p:anim>
                                    <p:anim calcmode="lin" valueType="num">
                                      <p:cBhvr>
                                        <p:cTn id="9" dur="1000" fill="hold"/>
                                        <p:tgtEl>
                                          <p:spTgt spid="36866"/>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p:bldP spid="3" grpId="0" build="p" animBg="1"/>
      <p:bldP spid="2"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2F1B-2901-454D-BD84-900139F65C04}"/>
              </a:ext>
            </a:extLst>
          </p:cNvPr>
          <p:cNvSpPr>
            <a:spLocks noGrp="1"/>
          </p:cNvSpPr>
          <p:nvPr>
            <p:ph type="title"/>
          </p:nvPr>
        </p:nvSpPr>
        <p:spPr/>
        <p:txBody>
          <a:bodyPr/>
          <a:lstStyle/>
          <a:p>
            <a:r>
              <a:rPr lang="en-US" altLang="en-US" sz="3600" dirty="0"/>
              <a:t>5. Fail to use pronouns to avoid wordiness </a:t>
            </a:r>
            <a:endParaRPr lang="en-US" dirty="0"/>
          </a:p>
        </p:txBody>
      </p:sp>
      <p:sp>
        <p:nvSpPr>
          <p:cNvPr id="3" name="Content Placeholder 2">
            <a:extLst>
              <a:ext uri="{FF2B5EF4-FFF2-40B4-BE49-F238E27FC236}">
                <a16:creationId xmlns:a16="http://schemas.microsoft.com/office/drawing/2014/main" id="{9C6E9A64-34B0-4379-A2EC-B7C9435B06F6}"/>
              </a:ext>
            </a:extLst>
          </p:cNvPr>
          <p:cNvSpPr>
            <a:spLocks noGrp="1"/>
          </p:cNvSpPr>
          <p:nvPr>
            <p:ph idx="1"/>
          </p:nvPr>
        </p:nvSpPr>
        <p:spPr>
          <a:xfrm>
            <a:off x="812800" y="1623966"/>
            <a:ext cx="10566400" cy="2097737"/>
          </a:xfrm>
          <a:solidFill>
            <a:schemeClr val="accent3">
              <a:lumMod val="95000"/>
            </a:schemeClr>
          </a:solidFill>
        </p:spPr>
        <p:txBody>
          <a:bodyPr/>
          <a:lstStyle/>
          <a:p>
            <a:r>
              <a:rPr lang="en-US" sz="3200" dirty="0"/>
              <a:t>This notion is supported by a scientific study. A study by Sirois et al (2013) points out that procrastination is best understood as prioritizing short term moods over long term pursuits. </a:t>
            </a:r>
          </a:p>
        </p:txBody>
      </p:sp>
      <p:sp>
        <p:nvSpPr>
          <p:cNvPr id="4" name="Slide Number Placeholder 3">
            <a:extLst>
              <a:ext uri="{FF2B5EF4-FFF2-40B4-BE49-F238E27FC236}">
                <a16:creationId xmlns:a16="http://schemas.microsoft.com/office/drawing/2014/main" id="{6C88B612-2A71-4CDB-9C7C-0093A2EC9B57}"/>
              </a:ext>
            </a:extLst>
          </p:cNvPr>
          <p:cNvSpPr>
            <a:spLocks noGrp="1"/>
          </p:cNvSpPr>
          <p:nvPr>
            <p:ph type="sldNum" sz="quarter" idx="10"/>
          </p:nvPr>
        </p:nvSpPr>
        <p:spPr/>
        <p:txBody>
          <a:bodyPr/>
          <a:lstStyle/>
          <a:p>
            <a:pPr>
              <a:defRPr/>
            </a:pPr>
            <a:fld id="{B56C9692-CE60-E843-B61F-8C3DF7A96865}" type="slidenum">
              <a:rPr lang="en-US" altLang="zh-CN" smtClean="0"/>
              <a:pPr>
                <a:defRPr/>
              </a:pPr>
              <a:t>18</a:t>
            </a:fld>
            <a:endParaRPr lang="en-US" altLang="zh-CN"/>
          </a:p>
        </p:txBody>
      </p:sp>
      <p:sp>
        <p:nvSpPr>
          <p:cNvPr id="5" name="Arrow: Right 4">
            <a:extLst>
              <a:ext uri="{FF2B5EF4-FFF2-40B4-BE49-F238E27FC236}">
                <a16:creationId xmlns:a16="http://schemas.microsoft.com/office/drawing/2014/main" id="{AE759D6F-92EB-4BDD-B97E-CF0245B3D02B}"/>
              </a:ext>
            </a:extLst>
          </p:cNvPr>
          <p:cNvSpPr/>
          <p:nvPr/>
        </p:nvSpPr>
        <p:spPr bwMode="auto">
          <a:xfrm rot="5400000">
            <a:off x="5531495" y="3490540"/>
            <a:ext cx="629016" cy="1189826"/>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
        <p:nvSpPr>
          <p:cNvPr id="7" name="TextBox 6">
            <a:extLst>
              <a:ext uri="{FF2B5EF4-FFF2-40B4-BE49-F238E27FC236}">
                <a16:creationId xmlns:a16="http://schemas.microsoft.com/office/drawing/2014/main" id="{4F0376AE-313B-4197-AC34-6274DDB651E8}"/>
              </a:ext>
            </a:extLst>
          </p:cNvPr>
          <p:cNvSpPr txBox="1"/>
          <p:nvPr/>
        </p:nvSpPr>
        <p:spPr>
          <a:xfrm>
            <a:off x="868870" y="4449203"/>
            <a:ext cx="10510330" cy="1569660"/>
          </a:xfrm>
          <a:prstGeom prst="rect">
            <a:avLst/>
          </a:prstGeom>
          <a:solidFill>
            <a:schemeClr val="accent5">
              <a:lumMod val="20000"/>
              <a:lumOff val="80000"/>
            </a:schemeClr>
          </a:solidFill>
        </p:spPr>
        <p:txBody>
          <a:bodyPr wrap="square">
            <a:spAutoFit/>
          </a:bodyPr>
          <a:lstStyle/>
          <a:p>
            <a:pPr marL="342900" indent="-342900">
              <a:spcBef>
                <a:spcPct val="20000"/>
              </a:spcBef>
              <a:buClr>
                <a:schemeClr val="accent1"/>
              </a:buClr>
              <a:buSzPct val="65000"/>
              <a:buFont typeface="Wingdings" pitchFamily="2" charset="2"/>
              <a:buChar char="u"/>
            </a:pPr>
            <a:r>
              <a:rPr kumimoji="1" lang="en-US" sz="32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This notion is supported by a scientific study by Sirois et al (2013), </a:t>
            </a:r>
            <a:r>
              <a:rPr kumimoji="1" lang="en-US" sz="32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which</a:t>
            </a:r>
            <a:r>
              <a:rPr kumimoji="1" lang="en-US" sz="32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 claims that procrastination is best understood as prioritizing short term moods over long term pursuits. </a:t>
            </a:r>
          </a:p>
        </p:txBody>
      </p:sp>
    </p:spTree>
    <p:extLst>
      <p:ext uri="{BB962C8B-B14F-4D97-AF65-F5344CB8AC3E}">
        <p14:creationId xmlns:p14="http://schemas.microsoft.com/office/powerpoint/2010/main" val="89967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fade">
                                      <p:cBhvr>
                                        <p:cTn id="7" dur="1000"/>
                                        <p:tgtEl>
                                          <p:spTgt spid="3">
                                            <p:bg/>
                                          </p:spTgt>
                                        </p:tgtEl>
                                      </p:cBhvr>
                                    </p:animEffect>
                                    <p:anim calcmode="lin" valueType="num">
                                      <p:cBhvr>
                                        <p:cTn id="8" dur="1000" fill="hold"/>
                                        <p:tgtEl>
                                          <p:spTgt spid="3">
                                            <p:bg/>
                                          </p:spTgt>
                                        </p:tgtEl>
                                        <p:attrNameLst>
                                          <p:attrName>ppt_x</p:attrName>
                                        </p:attrNameLst>
                                      </p:cBhvr>
                                      <p:tavLst>
                                        <p:tav tm="0">
                                          <p:val>
                                            <p:strVal val="#ppt_x"/>
                                          </p:val>
                                        </p:tav>
                                        <p:tav tm="100000">
                                          <p:val>
                                            <p:strVal val="#ppt_x"/>
                                          </p:val>
                                        </p:tav>
                                      </p:tavLst>
                                    </p:anim>
                                    <p:anim calcmode="lin" valueType="num">
                                      <p:cBhvr>
                                        <p:cTn id="9"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1"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5" grpId="0" animBg="1"/>
      <p:bldP spid="5" grpId="1"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0F5E9BA-F8C9-1392-66EE-D889033C75E1}"/>
              </a:ext>
            </a:extLst>
          </p:cNvPr>
          <p:cNvSpPr>
            <a:spLocks noGrp="1"/>
          </p:cNvSpPr>
          <p:nvPr>
            <p:ph type="body" idx="1"/>
          </p:nvPr>
        </p:nvSpPr>
        <p:spPr>
          <a:xfrm>
            <a:off x="2178690" y="2238445"/>
            <a:ext cx="10363200" cy="1500187"/>
          </a:xfrm>
        </p:spPr>
        <p:txBody>
          <a:bodyPr/>
          <a:lstStyle/>
          <a:p>
            <a:r>
              <a:rPr lang="en-US" altLang="en-US" sz="6600" b="1" dirty="0"/>
              <a:t>How to fix wordiness?</a:t>
            </a:r>
            <a:endParaRPr lang="en-GB" sz="6600" b="1" dirty="0"/>
          </a:p>
        </p:txBody>
      </p:sp>
      <p:sp>
        <p:nvSpPr>
          <p:cNvPr id="4" name="Slide Number Placeholder 3">
            <a:extLst>
              <a:ext uri="{FF2B5EF4-FFF2-40B4-BE49-F238E27FC236}">
                <a16:creationId xmlns:a16="http://schemas.microsoft.com/office/drawing/2014/main" id="{91947A98-E47B-CA5D-5189-FD26F946C20A}"/>
              </a:ext>
            </a:extLst>
          </p:cNvPr>
          <p:cNvSpPr>
            <a:spLocks noGrp="1"/>
          </p:cNvSpPr>
          <p:nvPr>
            <p:ph type="sldNum" sz="quarter" idx="10"/>
          </p:nvPr>
        </p:nvSpPr>
        <p:spPr/>
        <p:txBody>
          <a:bodyPr/>
          <a:lstStyle/>
          <a:p>
            <a:pPr>
              <a:defRPr/>
            </a:pPr>
            <a:fld id="{147FA54C-5899-5B49-A743-3D1DAABB2851}" type="slidenum">
              <a:rPr lang="en-US" altLang="zh-CN" smtClean="0"/>
              <a:pPr>
                <a:defRPr/>
              </a:pPr>
              <a:t>19</a:t>
            </a:fld>
            <a:endParaRPr lang="en-US" altLang="zh-CN"/>
          </a:p>
        </p:txBody>
      </p:sp>
    </p:spTree>
    <p:extLst>
      <p:ext uri="{BB962C8B-B14F-4D97-AF65-F5344CB8AC3E}">
        <p14:creationId xmlns:p14="http://schemas.microsoft.com/office/powerpoint/2010/main" val="337762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6C6F-06D8-CD3F-C37D-16B12DE22F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280F8D-D2A4-B6B6-874F-99DDCD2E3D8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84DB776-2FEA-5301-291D-9F980FA40860}"/>
              </a:ext>
            </a:extLst>
          </p:cNvPr>
          <p:cNvSpPr>
            <a:spLocks noGrp="1"/>
          </p:cNvSpPr>
          <p:nvPr>
            <p:ph type="sldNum" sz="quarter" idx="10"/>
          </p:nvPr>
        </p:nvSpPr>
        <p:spPr/>
        <p:txBody>
          <a:bodyPr/>
          <a:lstStyle/>
          <a:p>
            <a:pPr>
              <a:defRPr/>
            </a:pPr>
            <a:fld id="{B56C9692-CE60-E843-B61F-8C3DF7A96865}" type="slidenum">
              <a:rPr lang="en-US" altLang="zh-CN" smtClean="0"/>
              <a:pPr>
                <a:defRPr/>
              </a:pPr>
              <a:t>2</a:t>
            </a:fld>
            <a:endParaRPr lang="en-US" altLang="zh-CN"/>
          </a:p>
        </p:txBody>
      </p:sp>
      <p:pic>
        <p:nvPicPr>
          <p:cNvPr id="2050" name="Picture 2" descr="Forever And Ever by Sadler Jones | Cardly">
            <a:extLst>
              <a:ext uri="{FF2B5EF4-FFF2-40B4-BE49-F238E27FC236}">
                <a16:creationId xmlns:a16="http://schemas.microsoft.com/office/drawing/2014/main" id="{D532E262-3B65-9F38-6EBD-C69E47BC93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4107" y="11735"/>
            <a:ext cx="5002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4" descr="Once Upon A Time — Servant Stage">
            <a:extLst>
              <a:ext uri="{FF2B5EF4-FFF2-40B4-BE49-F238E27FC236}">
                <a16:creationId xmlns:a16="http://schemas.microsoft.com/office/drawing/2014/main" id="{124F1115-F8E3-E79A-10FA-B6AA3124EB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Happily+Ever+After">
            <a:extLst>
              <a:ext uri="{FF2B5EF4-FFF2-40B4-BE49-F238E27FC236}">
                <a16:creationId xmlns:a16="http://schemas.microsoft.com/office/drawing/2014/main" id="{D3DB8969-AE24-665B-C352-210628A70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868" y="837883"/>
            <a:ext cx="6208567" cy="4877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278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87092-B383-30C5-3B8D-6F0B423A5E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AAD0A-AF75-9292-4145-C1C254F6FE4B}"/>
              </a:ext>
            </a:extLst>
          </p:cNvPr>
          <p:cNvSpPr>
            <a:spLocks noGrp="1"/>
          </p:cNvSpPr>
          <p:nvPr>
            <p:ph type="title"/>
          </p:nvPr>
        </p:nvSpPr>
        <p:spPr>
          <a:xfrm>
            <a:off x="812800" y="609601"/>
            <a:ext cx="10464800" cy="1139825"/>
          </a:xfrm>
        </p:spPr>
        <p:txBody>
          <a:bodyPr wrap="square" anchor="t">
            <a:normAutofit fontScale="90000"/>
          </a:bodyPr>
          <a:lstStyle/>
          <a:p>
            <a:pPr>
              <a:lnSpc>
                <a:spcPct val="90000"/>
              </a:lnSpc>
            </a:pPr>
            <a:r>
              <a:rPr lang="en-GB" sz="4000" dirty="0">
                <a:solidFill>
                  <a:srgbClr val="002060"/>
                </a:solidFill>
              </a:rPr>
              <a:t>Task 1 </a:t>
            </a:r>
            <a:r>
              <a:rPr lang="en-US" sz="4000" dirty="0">
                <a:solidFill>
                  <a:srgbClr val="002060"/>
                </a:solidFill>
              </a:rPr>
              <a:t>Replace the original expressions with more concise ones.</a:t>
            </a:r>
            <a:br>
              <a:rPr lang="en-GB" sz="2800" dirty="0">
                <a:effectLst/>
              </a:rPr>
            </a:br>
            <a:endParaRPr lang="en-GB" sz="2800" dirty="0"/>
          </a:p>
        </p:txBody>
      </p:sp>
      <p:sp>
        <p:nvSpPr>
          <p:cNvPr id="3" name="Content Placeholder 2">
            <a:extLst>
              <a:ext uri="{FF2B5EF4-FFF2-40B4-BE49-F238E27FC236}">
                <a16:creationId xmlns:a16="http://schemas.microsoft.com/office/drawing/2014/main" id="{4C79EB15-CF5E-F598-9F4F-B4B4561DD003}"/>
              </a:ext>
            </a:extLst>
          </p:cNvPr>
          <p:cNvSpPr>
            <a:spLocks noGrp="1"/>
          </p:cNvSpPr>
          <p:nvPr>
            <p:ph type="body" sz="half" idx="1"/>
          </p:nvPr>
        </p:nvSpPr>
        <p:spPr>
          <a:xfrm>
            <a:off x="812800" y="2246313"/>
            <a:ext cx="5130800" cy="4454525"/>
          </a:xfrm>
        </p:spPr>
        <p:txBody>
          <a:bodyPr wrap="square" anchor="t">
            <a:normAutofit/>
          </a:bodyPr>
          <a:lstStyle/>
          <a:p>
            <a:r>
              <a:rPr lang="en-GB" sz="3600" dirty="0"/>
              <a:t>Please download the worksheet from BB and complete task 1 </a:t>
            </a:r>
          </a:p>
          <a:p>
            <a:endParaRPr lang="en-GB" dirty="0"/>
          </a:p>
        </p:txBody>
      </p:sp>
      <p:pic>
        <p:nvPicPr>
          <p:cNvPr id="1026" name="Picture 2" descr="Academic Writing Course – IELTS Express">
            <a:extLst>
              <a:ext uri="{FF2B5EF4-FFF2-40B4-BE49-F238E27FC236}">
                <a16:creationId xmlns:a16="http://schemas.microsoft.com/office/drawing/2014/main" id="{DA34D643-7E1D-614B-E317-8B99BF41081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84937" y="1676401"/>
            <a:ext cx="4454525" cy="4454525"/>
          </a:xfrm>
          <a:prstGeom prst="rect">
            <a:avLst/>
          </a:prstGeom>
          <a:solidFill>
            <a:srgbClr val="FFFFFF"/>
          </a:solidFill>
        </p:spPr>
      </p:pic>
      <p:sp>
        <p:nvSpPr>
          <p:cNvPr id="4" name="Slide Number Placeholder 3">
            <a:extLst>
              <a:ext uri="{FF2B5EF4-FFF2-40B4-BE49-F238E27FC236}">
                <a16:creationId xmlns:a16="http://schemas.microsoft.com/office/drawing/2014/main" id="{7C7F6D13-4F6C-4C53-316C-B2B4BF8949D9}"/>
              </a:ext>
            </a:extLst>
          </p:cNvPr>
          <p:cNvSpPr>
            <a:spLocks noGrp="1"/>
          </p:cNvSpPr>
          <p:nvPr>
            <p:ph type="sldNum" sz="quarter" idx="10"/>
          </p:nvPr>
        </p:nvSpPr>
        <p:spPr>
          <a:xfrm>
            <a:off x="8534400" y="6243638"/>
            <a:ext cx="2844800" cy="457200"/>
          </a:xfrm>
        </p:spPr>
        <p:txBody>
          <a:bodyPr wrap="square" anchor="b">
            <a:normAutofit/>
          </a:bodyPr>
          <a:lstStyle/>
          <a:p>
            <a:pPr>
              <a:spcAft>
                <a:spcPts val="600"/>
              </a:spcAft>
              <a:defRPr/>
            </a:pPr>
            <a:fld id="{B56C9692-CE60-E843-B61F-8C3DF7A96865}" type="slidenum">
              <a:rPr lang="en-US" altLang="zh-CN" smtClean="0"/>
              <a:pPr>
                <a:spcAft>
                  <a:spcPts val="600"/>
                </a:spcAft>
                <a:defRPr/>
              </a:pPr>
              <a:t>20</a:t>
            </a:fld>
            <a:endParaRPr lang="en-US" altLang="zh-CN"/>
          </a:p>
        </p:txBody>
      </p:sp>
    </p:spTree>
    <p:extLst>
      <p:ext uri="{BB962C8B-B14F-4D97-AF65-F5344CB8AC3E}">
        <p14:creationId xmlns:p14="http://schemas.microsoft.com/office/powerpoint/2010/main" val="160035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1F30929-6DB9-3482-A450-21AFCF966847}"/>
              </a:ext>
            </a:extLst>
          </p:cNvPr>
          <p:cNvSpPr>
            <a:spLocks noGrp="1" noChangeArrowheads="1"/>
          </p:cNvSpPr>
          <p:nvPr>
            <p:ph type="title"/>
          </p:nvPr>
        </p:nvSpPr>
        <p:spPr>
          <a:xfrm>
            <a:off x="812800" y="609600"/>
            <a:ext cx="10464800" cy="890588"/>
          </a:xfrm>
        </p:spPr>
        <p:txBody>
          <a:bodyPr/>
          <a:lstStyle/>
          <a:p>
            <a:r>
              <a:rPr lang="en-US" altLang="en-US" dirty="0"/>
              <a:t>How to fix wordiness </a:t>
            </a:r>
            <a:r>
              <a:rPr lang="en-US" altLang="zh-CN" dirty="0"/>
              <a:t>in this sentence?</a:t>
            </a:r>
            <a:endParaRPr lang="en-US" altLang="en-US" dirty="0"/>
          </a:p>
        </p:txBody>
      </p:sp>
      <p:sp>
        <p:nvSpPr>
          <p:cNvPr id="27651" name="Slide Number Placeholder 3">
            <a:extLst>
              <a:ext uri="{FF2B5EF4-FFF2-40B4-BE49-F238E27FC236}">
                <a16:creationId xmlns:a16="http://schemas.microsoft.com/office/drawing/2014/main" id="{67138CCC-27D4-98CE-731B-67A655D6DB8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B44C4A68-446F-4286-BFEA-6E010CFB9FCF}" type="slidenum">
              <a:rPr lang="en-US" altLang="zh-CN" sz="1200" smtClean="0">
                <a:solidFill>
                  <a:srgbClr val="000000"/>
                </a:solidFill>
                <a:latin typeface="Times New Roman" panose="02020603050405020304" pitchFamily="18" charset="0"/>
              </a:rPr>
              <a:pPr/>
              <a:t>21</a:t>
            </a:fld>
            <a:endParaRPr lang="en-US" altLang="zh-CN" sz="120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C5DB9706-4462-13C1-774D-1CE6BBCA25E5}"/>
              </a:ext>
            </a:extLst>
          </p:cNvPr>
          <p:cNvSpPr txBox="1"/>
          <p:nvPr/>
        </p:nvSpPr>
        <p:spPr>
          <a:xfrm>
            <a:off x="812800" y="1316038"/>
            <a:ext cx="9967913" cy="1528762"/>
          </a:xfrm>
          <a:prstGeom prst="rect">
            <a:avLst/>
          </a:prstGeom>
          <a:solidFill>
            <a:schemeClr val="accent5">
              <a:lumMod val="20000"/>
              <a:lumOff val="80000"/>
            </a:schemeClr>
          </a:solidFill>
        </p:spPr>
        <p:txBody>
          <a:bodyPr>
            <a:spAutoFit/>
          </a:bodyPr>
          <a:lstStyle/>
          <a:p>
            <a:pPr defTabSz="685800" eaLnBrk="1" fontAlgn="auto" hangingPunct="1">
              <a:lnSpc>
                <a:spcPct val="114000"/>
              </a:lnSpc>
              <a:spcBef>
                <a:spcPts val="700"/>
              </a:spcBef>
              <a:spcAft>
                <a:spcPts val="0"/>
              </a:spcAft>
              <a:buClr>
                <a:srgbClr val="2A1A00"/>
              </a:buClr>
              <a:defRPr/>
            </a:pPr>
            <a:r>
              <a:rPr kumimoji="1" lang="en-US" sz="2800" b="1"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Example: 1. </a:t>
            </a:r>
            <a:r>
              <a:rPr kumimoji="1" lang="en-US" sz="2800"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When I started my own business, it has given me a whole new perspective to see the bigger picture when it comes to finding a work/life balance</a:t>
            </a:r>
            <a:r>
              <a:rPr kumimoji="1" lang="en-US" sz="2800" b="1" i="1"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a:t>
            </a:r>
          </a:p>
        </p:txBody>
      </p:sp>
      <p:sp>
        <p:nvSpPr>
          <p:cNvPr id="7" name="TextBox 6">
            <a:extLst>
              <a:ext uri="{FF2B5EF4-FFF2-40B4-BE49-F238E27FC236}">
                <a16:creationId xmlns:a16="http://schemas.microsoft.com/office/drawing/2014/main" id="{8D4708BA-D926-DE20-3614-79B175BDAB79}"/>
              </a:ext>
            </a:extLst>
          </p:cNvPr>
          <p:cNvSpPr txBox="1"/>
          <p:nvPr/>
        </p:nvSpPr>
        <p:spPr>
          <a:xfrm>
            <a:off x="795338" y="3536950"/>
            <a:ext cx="5065712" cy="2298065"/>
          </a:xfrm>
          <a:prstGeom prst="rect">
            <a:avLst/>
          </a:prstGeom>
          <a:solidFill>
            <a:schemeClr val="accent3">
              <a:lumMod val="95000"/>
            </a:schemeClr>
          </a:solidFill>
        </p:spPr>
        <p:txBody>
          <a:bodyPr>
            <a:spAutoFit/>
          </a:bodyPr>
          <a:lstStyle/>
          <a:p>
            <a:pPr marL="457200" indent="-457200" defTabSz="685800" eaLnBrk="1" fontAlgn="auto" hangingPunct="1">
              <a:spcBef>
                <a:spcPts val="700"/>
              </a:spcBef>
              <a:spcAft>
                <a:spcPts val="0"/>
              </a:spcAft>
              <a:buClr>
                <a:srgbClr val="2A1A00"/>
              </a:buClr>
              <a:buFont typeface="+mj-lt"/>
              <a:buAutoNum type="arabicPeriod"/>
              <a:defRPr/>
            </a:pPr>
            <a:r>
              <a:rPr lang="en-US" altLang="zh-CN" sz="2400" dirty="0">
                <a:latin typeface="Times New Roman" panose="02020603050405020304" pitchFamily="18" charset="0"/>
                <a:cs typeface="Times New Roman" panose="02020603050405020304" pitchFamily="18" charset="0"/>
              </a:rPr>
              <a:t>What is the subject?    </a:t>
            </a:r>
          </a:p>
          <a:p>
            <a:pPr marL="457200" indent="-457200" defTabSz="685800" eaLnBrk="1" fontAlgn="auto" hangingPunct="1">
              <a:spcBef>
                <a:spcPts val="700"/>
              </a:spcBef>
              <a:spcAft>
                <a:spcPts val="0"/>
              </a:spcAft>
              <a:buClr>
                <a:srgbClr val="2A1A00"/>
              </a:buClr>
              <a:buFont typeface="+mj-lt"/>
              <a:buAutoNum type="arabicPeriod"/>
              <a:defRPr/>
            </a:pPr>
            <a:r>
              <a:rPr lang="en-US" altLang="zh-CN" sz="2400" dirty="0">
                <a:latin typeface="Times New Roman" panose="02020603050405020304" pitchFamily="18" charset="0"/>
                <a:cs typeface="Times New Roman" panose="02020603050405020304" pitchFamily="18" charset="0"/>
              </a:rPr>
              <a:t>What is the “action” of the sentence</a:t>
            </a:r>
          </a:p>
          <a:p>
            <a:pPr marL="457200" indent="-457200" defTabSz="685800" eaLnBrk="1" fontAlgn="auto" hangingPunct="1">
              <a:spcBef>
                <a:spcPts val="700"/>
              </a:spcBef>
              <a:spcAft>
                <a:spcPts val="0"/>
              </a:spcAft>
              <a:buClr>
                <a:srgbClr val="2A1A00"/>
              </a:buClr>
              <a:buFont typeface="+mj-lt"/>
              <a:buAutoNum type="arabicPeriod"/>
              <a:defRPr/>
            </a:pPr>
            <a:r>
              <a:rPr lang="en-US" altLang="zh-CN" sz="2400" dirty="0">
                <a:latin typeface="Times New Roman" panose="02020603050405020304" pitchFamily="18" charset="0"/>
                <a:cs typeface="Times New Roman" panose="02020603050405020304" pitchFamily="18" charset="0"/>
              </a:rPr>
              <a:t>Any redundant words?</a:t>
            </a:r>
          </a:p>
          <a:p>
            <a:pPr marL="457200" indent="-457200" defTabSz="685800" eaLnBrk="1" fontAlgn="auto" hangingPunct="1">
              <a:spcBef>
                <a:spcPts val="700"/>
              </a:spcBef>
              <a:spcAft>
                <a:spcPts val="0"/>
              </a:spcAft>
              <a:buClr>
                <a:srgbClr val="2A1A00"/>
              </a:buClr>
              <a:buFont typeface="+mj-lt"/>
              <a:buAutoNum type="arabicPeriod"/>
              <a:defRPr/>
            </a:pPr>
            <a:r>
              <a:rPr lang="en-US" altLang="zh-CN" sz="2400" dirty="0">
                <a:latin typeface="Times New Roman" panose="02020603050405020304" pitchFamily="18" charset="0"/>
                <a:cs typeface="Times New Roman" panose="02020603050405020304" pitchFamily="18" charset="0"/>
              </a:rPr>
              <a:t>Any unnecessary expression? </a:t>
            </a:r>
          </a:p>
          <a:p>
            <a:pPr marL="457200" indent="-457200" defTabSz="685800" eaLnBrk="1" fontAlgn="auto" hangingPunct="1">
              <a:spcBef>
                <a:spcPts val="700"/>
              </a:spcBef>
              <a:spcAft>
                <a:spcPts val="0"/>
              </a:spcAft>
              <a:buClr>
                <a:srgbClr val="2A1A00"/>
              </a:buClr>
              <a:buFont typeface="+mj-lt"/>
              <a:buAutoNum type="arabicPeriod"/>
              <a:defRPr/>
            </a:pPr>
            <a:r>
              <a:rPr lang="en-US" altLang="zh-CN" sz="2400" dirty="0">
                <a:latin typeface="Times New Roman" panose="02020603050405020304" pitchFamily="18" charset="0"/>
                <a:cs typeface="Times New Roman" panose="02020603050405020304" pitchFamily="18" charset="0"/>
              </a:rPr>
              <a:t>Active or passive voice? </a:t>
            </a:r>
            <a:endParaRPr lang="zh-CN" altLang="en-US" sz="2400" dirty="0">
              <a:latin typeface="Times New Roman" panose="02020603050405020304" pitchFamily="18" charset="0"/>
              <a:cs typeface="Times New Roman" panose="02020603050405020304" pitchFamily="18" charset="0"/>
            </a:endParaRPr>
          </a:p>
        </p:txBody>
      </p:sp>
      <p:sp>
        <p:nvSpPr>
          <p:cNvPr id="27654" name="TextBox 8">
            <a:extLst>
              <a:ext uri="{FF2B5EF4-FFF2-40B4-BE49-F238E27FC236}">
                <a16:creationId xmlns:a16="http://schemas.microsoft.com/office/drawing/2014/main" id="{58FFD0DA-0268-1298-9519-2FD4BFA798F9}"/>
              </a:ext>
            </a:extLst>
          </p:cNvPr>
          <p:cNvSpPr txBox="1">
            <a:spLocks noChangeArrowheads="1"/>
          </p:cNvSpPr>
          <p:nvPr/>
        </p:nvSpPr>
        <p:spPr bwMode="auto">
          <a:xfrm>
            <a:off x="681038" y="2862263"/>
            <a:ext cx="9967912" cy="531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indent="-228600" defTabSz="685800">
              <a:defRPr sz="2000">
                <a:solidFill>
                  <a:srgbClr val="006699"/>
                </a:solidFill>
                <a:latin typeface="Palatino Linotype" panose="02040502050505030304" pitchFamily="18" charset="0"/>
                <a:ea typeface="宋体" panose="02010600030101010101" pitchFamily="2" charset="-122"/>
              </a:defRPr>
            </a:lvl1pPr>
            <a:lvl2pPr marL="742950" indent="-285750" defTabSz="685800">
              <a:defRPr sz="2000">
                <a:solidFill>
                  <a:srgbClr val="006699"/>
                </a:solidFill>
                <a:latin typeface="Palatino Linotype" panose="02040502050505030304" pitchFamily="18" charset="0"/>
                <a:ea typeface="宋体" panose="02010600030101010101" pitchFamily="2" charset="-122"/>
              </a:defRPr>
            </a:lvl2pPr>
            <a:lvl3pPr marL="1143000" indent="-228600" defTabSz="685800">
              <a:defRPr sz="2000">
                <a:solidFill>
                  <a:srgbClr val="006699"/>
                </a:solidFill>
                <a:latin typeface="Palatino Linotype" panose="02040502050505030304" pitchFamily="18" charset="0"/>
                <a:ea typeface="宋体" panose="02010600030101010101" pitchFamily="2" charset="-122"/>
              </a:defRPr>
            </a:lvl3pPr>
            <a:lvl4pPr marL="1600200" indent="-228600" defTabSz="685800">
              <a:defRPr sz="2000">
                <a:solidFill>
                  <a:srgbClr val="006699"/>
                </a:solidFill>
                <a:latin typeface="Palatino Linotype" panose="02040502050505030304" pitchFamily="18" charset="0"/>
                <a:ea typeface="宋体" panose="02010600030101010101" pitchFamily="2" charset="-122"/>
              </a:defRPr>
            </a:lvl4pPr>
            <a:lvl5pPr marL="2057400" indent="-228600" defTabSz="685800">
              <a:defRPr sz="2000">
                <a:solidFill>
                  <a:srgbClr val="006699"/>
                </a:solidFill>
                <a:latin typeface="Palatino Linotype" panose="02040502050505030304" pitchFamily="18" charset="0"/>
                <a:ea typeface="宋体" panose="02010600030101010101" pitchFamily="2" charset="-122"/>
              </a:defRPr>
            </a:lvl5pPr>
            <a:lvl6pPr marL="2514600" indent="-228600" defTabSz="6858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defTabSz="6858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defTabSz="6858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defTabSz="6858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pPr marL="0" indent="0" eaLnBrk="1" hangingPunct="1">
              <a:lnSpc>
                <a:spcPct val="110000"/>
              </a:lnSpc>
              <a:spcBef>
                <a:spcPts val="700"/>
              </a:spcBef>
              <a:buClr>
                <a:srgbClr val="2A1A00"/>
              </a:buClr>
            </a:pPr>
            <a:r>
              <a:rPr lang="en-US" altLang="zh-CN" sz="2800" b="1" dirty="0">
                <a:solidFill>
                  <a:schemeClr val="tx2"/>
                </a:solidFill>
                <a:latin typeface="Times New Roman" panose="02020603050405020304" pitchFamily="18" charset="0"/>
                <a:cs typeface="Times New Roman" panose="02020603050405020304" pitchFamily="18" charset="0"/>
              </a:rPr>
              <a:t>Step 1. What is the role of each word in the sentence? </a:t>
            </a:r>
          </a:p>
        </p:txBody>
      </p:sp>
      <p:sp>
        <p:nvSpPr>
          <p:cNvPr id="27655" name="TextBox 9">
            <a:extLst>
              <a:ext uri="{FF2B5EF4-FFF2-40B4-BE49-F238E27FC236}">
                <a16:creationId xmlns:a16="http://schemas.microsoft.com/office/drawing/2014/main" id="{77E5D117-93B4-6FA7-48EA-79DFB3217CFF}"/>
              </a:ext>
            </a:extLst>
          </p:cNvPr>
          <p:cNvSpPr txBox="1">
            <a:spLocks noChangeArrowheads="1"/>
          </p:cNvSpPr>
          <p:nvPr/>
        </p:nvSpPr>
        <p:spPr bwMode="auto">
          <a:xfrm>
            <a:off x="5935663" y="3514725"/>
            <a:ext cx="31662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GB" altLang="en-US" sz="2400" dirty="0">
                <a:latin typeface="Times New Roman" panose="02020603050405020304" pitchFamily="18" charset="0"/>
                <a:cs typeface="Times New Roman" panose="02020603050405020304" pitchFamily="18" charset="0"/>
              </a:rPr>
              <a:t>It (</a:t>
            </a:r>
            <a:r>
              <a:rPr lang="en-US" altLang="zh-CN" sz="2400" dirty="0">
                <a:latin typeface="Times New Roman" panose="02020603050405020304" pitchFamily="18" charset="0"/>
                <a:cs typeface="Times New Roman" panose="02020603050405020304" pitchFamily="18" charset="0"/>
              </a:rPr>
              <a:t>starting </a:t>
            </a:r>
            <a:r>
              <a:rPr lang="en-GB" altLang="en-US" sz="2400" dirty="0">
                <a:latin typeface="Times New Roman" panose="02020603050405020304" pitchFamily="18" charset="0"/>
                <a:cs typeface="Times New Roman" panose="02020603050405020304" pitchFamily="18" charset="0"/>
              </a:rPr>
              <a:t>my business)</a:t>
            </a:r>
          </a:p>
        </p:txBody>
      </p:sp>
      <p:sp>
        <p:nvSpPr>
          <p:cNvPr id="27656" name="TextBox 11">
            <a:extLst>
              <a:ext uri="{FF2B5EF4-FFF2-40B4-BE49-F238E27FC236}">
                <a16:creationId xmlns:a16="http://schemas.microsoft.com/office/drawing/2014/main" id="{3F922569-7920-130E-97FF-CCC5D7E47FF6}"/>
              </a:ext>
            </a:extLst>
          </p:cNvPr>
          <p:cNvSpPr txBox="1">
            <a:spLocks noChangeArrowheads="1"/>
          </p:cNvSpPr>
          <p:nvPr/>
        </p:nvSpPr>
        <p:spPr bwMode="auto">
          <a:xfrm>
            <a:off x="5921375" y="4030663"/>
            <a:ext cx="66055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US" altLang="en-US" sz="2400" dirty="0">
                <a:latin typeface="Times New Roman" panose="02020603050405020304" pitchFamily="18" charset="0"/>
                <a:cs typeface="Times New Roman" panose="02020603050405020304" pitchFamily="18" charset="0"/>
              </a:rPr>
              <a:t>give me </a:t>
            </a:r>
            <a:r>
              <a:rPr lang="en-US" altLang="en-US" sz="2400" dirty="0" err="1">
                <a:latin typeface="Times New Roman" panose="02020603050405020304" pitchFamily="18" charset="0"/>
                <a:cs typeface="Times New Roman" panose="02020603050405020304" pitchFamily="18" charset="0"/>
              </a:rPr>
              <a:t>sth</a:t>
            </a:r>
            <a:r>
              <a:rPr lang="en-US" altLang="en-US" sz="2400" dirty="0">
                <a:latin typeface="Times New Roman" panose="02020603050405020304" pitchFamily="18" charset="0"/>
                <a:cs typeface="Times New Roman" panose="02020603050405020304" pitchFamily="18" charset="0"/>
              </a:rPr>
              <a:t>.</a:t>
            </a:r>
            <a:endParaRPr lang="en-GB" altLang="en-US" sz="2400" dirty="0">
              <a:latin typeface="Times New Roman" panose="02020603050405020304" pitchFamily="18" charset="0"/>
              <a:cs typeface="Times New Roman" panose="02020603050405020304" pitchFamily="18" charset="0"/>
            </a:endParaRPr>
          </a:p>
        </p:txBody>
      </p:sp>
      <p:sp>
        <p:nvSpPr>
          <p:cNvPr id="27657" name="TextBox 13">
            <a:extLst>
              <a:ext uri="{FF2B5EF4-FFF2-40B4-BE49-F238E27FC236}">
                <a16:creationId xmlns:a16="http://schemas.microsoft.com/office/drawing/2014/main" id="{A536360A-AC67-492D-9D47-0C6661CB3EA6}"/>
              </a:ext>
            </a:extLst>
          </p:cNvPr>
          <p:cNvSpPr txBox="1">
            <a:spLocks noChangeArrowheads="1"/>
          </p:cNvSpPr>
          <p:nvPr/>
        </p:nvSpPr>
        <p:spPr bwMode="auto">
          <a:xfrm>
            <a:off x="5935663" y="4508500"/>
            <a:ext cx="6156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US" altLang="en-US" sz="2400" dirty="0">
                <a:latin typeface="Times New Roman" panose="02020603050405020304" pitchFamily="18" charset="0"/>
                <a:cs typeface="Times New Roman" panose="02020603050405020304" pitchFamily="18" charset="0"/>
              </a:rPr>
              <a:t>whole</a:t>
            </a:r>
            <a:endParaRPr lang="en-GB" altLang="en-US" sz="2400" dirty="0">
              <a:latin typeface="Times New Roman" panose="02020603050405020304" pitchFamily="18" charset="0"/>
              <a:cs typeface="Times New Roman" panose="02020603050405020304" pitchFamily="18" charset="0"/>
            </a:endParaRPr>
          </a:p>
        </p:txBody>
      </p:sp>
      <p:sp>
        <p:nvSpPr>
          <p:cNvPr id="27658" name="TextBox 15">
            <a:extLst>
              <a:ext uri="{FF2B5EF4-FFF2-40B4-BE49-F238E27FC236}">
                <a16:creationId xmlns:a16="http://schemas.microsoft.com/office/drawing/2014/main" id="{F34F81A5-0392-5D2D-5F0D-8D1B79B09E4D}"/>
              </a:ext>
            </a:extLst>
          </p:cNvPr>
          <p:cNvSpPr txBox="1">
            <a:spLocks noChangeArrowheads="1"/>
          </p:cNvSpPr>
          <p:nvPr/>
        </p:nvSpPr>
        <p:spPr bwMode="auto">
          <a:xfrm>
            <a:off x="5940847" y="4925333"/>
            <a:ext cx="61579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US" altLang="en-US" sz="2400" dirty="0">
                <a:latin typeface="Times New Roman" panose="02020603050405020304" pitchFamily="18" charset="0"/>
                <a:cs typeface="Times New Roman" panose="02020603050405020304" pitchFamily="18" charset="0"/>
              </a:rPr>
              <a:t>when it comes to</a:t>
            </a:r>
            <a:endParaRPr lang="en-GB" altLang="en-US" sz="2400" dirty="0">
              <a:latin typeface="Times New Roman" panose="02020603050405020304" pitchFamily="18" charset="0"/>
              <a:cs typeface="Times New Roman" panose="02020603050405020304" pitchFamily="18" charset="0"/>
            </a:endParaRPr>
          </a:p>
        </p:txBody>
      </p:sp>
      <p:sp>
        <p:nvSpPr>
          <p:cNvPr id="27659" name="TextBox 17">
            <a:extLst>
              <a:ext uri="{FF2B5EF4-FFF2-40B4-BE49-F238E27FC236}">
                <a16:creationId xmlns:a16="http://schemas.microsoft.com/office/drawing/2014/main" id="{3168FDE8-5EE3-9FB4-A25A-94C4613C1938}"/>
              </a:ext>
            </a:extLst>
          </p:cNvPr>
          <p:cNvSpPr txBox="1">
            <a:spLocks noChangeArrowheads="1"/>
          </p:cNvSpPr>
          <p:nvPr/>
        </p:nvSpPr>
        <p:spPr bwMode="auto">
          <a:xfrm>
            <a:off x="5935662" y="5387296"/>
            <a:ext cx="615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r>
              <a:rPr lang="en-US" altLang="zh-CN" sz="2400" dirty="0">
                <a:latin typeface="Times New Roman" panose="02020603050405020304" pitchFamily="18" charset="0"/>
                <a:cs typeface="Times New Roman" panose="02020603050405020304" pitchFamily="18" charset="0"/>
              </a:rPr>
              <a:t>active</a:t>
            </a:r>
            <a:r>
              <a:rPr lang="en-US" altLang="zh-CN" dirty="0">
                <a:latin typeface="Times New Roman" panose="02020603050405020304" pitchFamily="18" charset="0"/>
                <a:cs typeface="Times New Roman" panose="02020603050405020304" pitchFamily="18" charset="0"/>
              </a:rPr>
              <a:t> </a:t>
            </a:r>
            <a:endParaRPr lang="en-GB" altLang="en-US" dirty="0"/>
          </a:p>
        </p:txBody>
      </p:sp>
    </p:spTree>
    <p:extLst>
      <p:ext uri="{BB962C8B-B14F-4D97-AF65-F5344CB8AC3E}">
        <p14:creationId xmlns:p14="http://schemas.microsoft.com/office/powerpoint/2010/main" val="181229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fade">
                                      <p:cBhvr>
                                        <p:cTn id="7" dur="1000"/>
                                        <p:tgtEl>
                                          <p:spTgt spid="27650"/>
                                        </p:tgtEl>
                                      </p:cBhvr>
                                    </p:animEffect>
                                    <p:anim calcmode="lin" valueType="num">
                                      <p:cBhvr>
                                        <p:cTn id="8" dur="1000" fill="hold"/>
                                        <p:tgtEl>
                                          <p:spTgt spid="27650"/>
                                        </p:tgtEl>
                                        <p:attrNameLst>
                                          <p:attrName>ppt_x</p:attrName>
                                        </p:attrNameLst>
                                      </p:cBhvr>
                                      <p:tavLst>
                                        <p:tav tm="0">
                                          <p:val>
                                            <p:strVal val="#ppt_x"/>
                                          </p:val>
                                        </p:tav>
                                        <p:tav tm="100000">
                                          <p:val>
                                            <p:strVal val="#ppt_x"/>
                                          </p:val>
                                        </p:tav>
                                      </p:tavLst>
                                    </p:anim>
                                    <p:anim calcmode="lin" valueType="num">
                                      <p:cBhvr>
                                        <p:cTn id="9" dur="1000" fill="hold"/>
                                        <p:tgtEl>
                                          <p:spTgt spid="276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7654"/>
                                        </p:tgtEl>
                                        <p:attrNameLst>
                                          <p:attrName>style.visibility</p:attrName>
                                        </p:attrNameLst>
                                      </p:cBhvr>
                                      <p:to>
                                        <p:strVal val="visible"/>
                                      </p:to>
                                    </p:set>
                                    <p:animEffect transition="in" filter="fade">
                                      <p:cBhvr>
                                        <p:cTn id="21" dur="1000"/>
                                        <p:tgtEl>
                                          <p:spTgt spid="27654"/>
                                        </p:tgtEl>
                                      </p:cBhvr>
                                    </p:animEffect>
                                    <p:anim calcmode="lin" valueType="num">
                                      <p:cBhvr>
                                        <p:cTn id="22" dur="1000" fill="hold"/>
                                        <p:tgtEl>
                                          <p:spTgt spid="27654"/>
                                        </p:tgtEl>
                                        <p:attrNameLst>
                                          <p:attrName>ppt_x</p:attrName>
                                        </p:attrNameLst>
                                      </p:cBhvr>
                                      <p:tavLst>
                                        <p:tav tm="0">
                                          <p:val>
                                            <p:strVal val="#ppt_x"/>
                                          </p:val>
                                        </p:tav>
                                        <p:tav tm="100000">
                                          <p:val>
                                            <p:strVal val="#ppt_x"/>
                                          </p:val>
                                        </p:tav>
                                      </p:tavLst>
                                    </p:anim>
                                    <p:anim calcmode="lin" valueType="num">
                                      <p:cBhvr>
                                        <p:cTn id="23" dur="1000" fill="hold"/>
                                        <p:tgtEl>
                                          <p:spTgt spid="2765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7655"/>
                                        </p:tgtEl>
                                        <p:attrNameLst>
                                          <p:attrName>style.visibility</p:attrName>
                                        </p:attrNameLst>
                                      </p:cBhvr>
                                      <p:to>
                                        <p:strVal val="visible"/>
                                      </p:to>
                                    </p:set>
                                    <p:animEffect transition="in" filter="fade">
                                      <p:cBhvr>
                                        <p:cTn id="35" dur="1000"/>
                                        <p:tgtEl>
                                          <p:spTgt spid="27655"/>
                                        </p:tgtEl>
                                      </p:cBhvr>
                                    </p:animEffect>
                                    <p:anim calcmode="lin" valueType="num">
                                      <p:cBhvr>
                                        <p:cTn id="36" dur="1000" fill="hold"/>
                                        <p:tgtEl>
                                          <p:spTgt spid="27655"/>
                                        </p:tgtEl>
                                        <p:attrNameLst>
                                          <p:attrName>ppt_x</p:attrName>
                                        </p:attrNameLst>
                                      </p:cBhvr>
                                      <p:tavLst>
                                        <p:tav tm="0">
                                          <p:val>
                                            <p:strVal val="#ppt_x"/>
                                          </p:val>
                                        </p:tav>
                                        <p:tav tm="100000">
                                          <p:val>
                                            <p:strVal val="#ppt_x"/>
                                          </p:val>
                                        </p:tav>
                                      </p:tavLst>
                                    </p:anim>
                                    <p:anim calcmode="lin" valueType="num">
                                      <p:cBhvr>
                                        <p:cTn id="37" dur="1000" fill="hold"/>
                                        <p:tgtEl>
                                          <p:spTgt spid="2765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656"/>
                                        </p:tgtEl>
                                        <p:attrNameLst>
                                          <p:attrName>style.visibility</p:attrName>
                                        </p:attrNameLst>
                                      </p:cBhvr>
                                      <p:to>
                                        <p:strVal val="visible"/>
                                      </p:to>
                                    </p:set>
                                    <p:animEffect transition="in" filter="fade">
                                      <p:cBhvr>
                                        <p:cTn id="42" dur="1000"/>
                                        <p:tgtEl>
                                          <p:spTgt spid="27656"/>
                                        </p:tgtEl>
                                      </p:cBhvr>
                                    </p:animEffect>
                                    <p:anim calcmode="lin" valueType="num">
                                      <p:cBhvr>
                                        <p:cTn id="43" dur="1000" fill="hold"/>
                                        <p:tgtEl>
                                          <p:spTgt spid="27656"/>
                                        </p:tgtEl>
                                        <p:attrNameLst>
                                          <p:attrName>ppt_x</p:attrName>
                                        </p:attrNameLst>
                                      </p:cBhvr>
                                      <p:tavLst>
                                        <p:tav tm="0">
                                          <p:val>
                                            <p:strVal val="#ppt_x"/>
                                          </p:val>
                                        </p:tav>
                                        <p:tav tm="100000">
                                          <p:val>
                                            <p:strVal val="#ppt_x"/>
                                          </p:val>
                                        </p:tav>
                                      </p:tavLst>
                                    </p:anim>
                                    <p:anim calcmode="lin" valueType="num">
                                      <p:cBhvr>
                                        <p:cTn id="44" dur="1000" fill="hold"/>
                                        <p:tgtEl>
                                          <p:spTgt spid="2765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7657"/>
                                        </p:tgtEl>
                                        <p:attrNameLst>
                                          <p:attrName>style.visibility</p:attrName>
                                        </p:attrNameLst>
                                      </p:cBhvr>
                                      <p:to>
                                        <p:strVal val="visible"/>
                                      </p:to>
                                    </p:set>
                                    <p:animEffect transition="in" filter="fade">
                                      <p:cBhvr>
                                        <p:cTn id="49" dur="1000"/>
                                        <p:tgtEl>
                                          <p:spTgt spid="27657"/>
                                        </p:tgtEl>
                                      </p:cBhvr>
                                    </p:animEffect>
                                    <p:anim calcmode="lin" valueType="num">
                                      <p:cBhvr>
                                        <p:cTn id="50" dur="1000" fill="hold"/>
                                        <p:tgtEl>
                                          <p:spTgt spid="27657"/>
                                        </p:tgtEl>
                                        <p:attrNameLst>
                                          <p:attrName>ppt_x</p:attrName>
                                        </p:attrNameLst>
                                      </p:cBhvr>
                                      <p:tavLst>
                                        <p:tav tm="0">
                                          <p:val>
                                            <p:strVal val="#ppt_x"/>
                                          </p:val>
                                        </p:tav>
                                        <p:tav tm="100000">
                                          <p:val>
                                            <p:strVal val="#ppt_x"/>
                                          </p:val>
                                        </p:tav>
                                      </p:tavLst>
                                    </p:anim>
                                    <p:anim calcmode="lin" valueType="num">
                                      <p:cBhvr>
                                        <p:cTn id="51" dur="1000" fill="hold"/>
                                        <p:tgtEl>
                                          <p:spTgt spid="27657"/>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7658"/>
                                        </p:tgtEl>
                                        <p:attrNameLst>
                                          <p:attrName>style.visibility</p:attrName>
                                        </p:attrNameLst>
                                      </p:cBhvr>
                                      <p:to>
                                        <p:strVal val="visible"/>
                                      </p:to>
                                    </p:set>
                                    <p:animEffect transition="in" filter="fade">
                                      <p:cBhvr>
                                        <p:cTn id="56" dur="1000"/>
                                        <p:tgtEl>
                                          <p:spTgt spid="27658"/>
                                        </p:tgtEl>
                                      </p:cBhvr>
                                    </p:animEffect>
                                    <p:anim calcmode="lin" valueType="num">
                                      <p:cBhvr>
                                        <p:cTn id="57" dur="1000" fill="hold"/>
                                        <p:tgtEl>
                                          <p:spTgt spid="27658"/>
                                        </p:tgtEl>
                                        <p:attrNameLst>
                                          <p:attrName>ppt_x</p:attrName>
                                        </p:attrNameLst>
                                      </p:cBhvr>
                                      <p:tavLst>
                                        <p:tav tm="0">
                                          <p:val>
                                            <p:strVal val="#ppt_x"/>
                                          </p:val>
                                        </p:tav>
                                        <p:tav tm="100000">
                                          <p:val>
                                            <p:strVal val="#ppt_x"/>
                                          </p:val>
                                        </p:tav>
                                      </p:tavLst>
                                    </p:anim>
                                    <p:anim calcmode="lin" valueType="num">
                                      <p:cBhvr>
                                        <p:cTn id="58" dur="1000" fill="hold"/>
                                        <p:tgtEl>
                                          <p:spTgt spid="27658"/>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7659"/>
                                        </p:tgtEl>
                                        <p:attrNameLst>
                                          <p:attrName>style.visibility</p:attrName>
                                        </p:attrNameLst>
                                      </p:cBhvr>
                                      <p:to>
                                        <p:strVal val="visible"/>
                                      </p:to>
                                    </p:set>
                                    <p:animEffect transition="in" filter="fade">
                                      <p:cBhvr>
                                        <p:cTn id="63" dur="1000"/>
                                        <p:tgtEl>
                                          <p:spTgt spid="27659"/>
                                        </p:tgtEl>
                                      </p:cBhvr>
                                    </p:animEffect>
                                    <p:anim calcmode="lin" valueType="num">
                                      <p:cBhvr>
                                        <p:cTn id="64" dur="1000" fill="hold"/>
                                        <p:tgtEl>
                                          <p:spTgt spid="27659"/>
                                        </p:tgtEl>
                                        <p:attrNameLst>
                                          <p:attrName>ppt_x</p:attrName>
                                        </p:attrNameLst>
                                      </p:cBhvr>
                                      <p:tavLst>
                                        <p:tav tm="0">
                                          <p:val>
                                            <p:strVal val="#ppt_x"/>
                                          </p:val>
                                        </p:tav>
                                        <p:tav tm="100000">
                                          <p:val>
                                            <p:strVal val="#ppt_x"/>
                                          </p:val>
                                        </p:tav>
                                      </p:tavLst>
                                    </p:anim>
                                    <p:anim calcmode="lin" valueType="num">
                                      <p:cBhvr>
                                        <p:cTn id="65" dur="1000" fill="hold"/>
                                        <p:tgtEl>
                                          <p:spTgt spid="276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4" grpId="0" animBg="1"/>
      <p:bldP spid="7" grpId="0" animBg="1"/>
      <p:bldP spid="27654" grpId="0"/>
      <p:bldP spid="27655" grpId="0"/>
      <p:bldP spid="27656" grpId="0"/>
      <p:bldP spid="27657" grpId="0"/>
      <p:bldP spid="27658" grpId="0"/>
      <p:bldP spid="276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C9A9C-3BF8-7A7E-E556-7F3C7DF3106B}"/>
              </a:ext>
            </a:extLst>
          </p:cNvPr>
          <p:cNvSpPr>
            <a:spLocks noGrp="1"/>
          </p:cNvSpPr>
          <p:nvPr>
            <p:ph idx="1"/>
          </p:nvPr>
        </p:nvSpPr>
        <p:spPr>
          <a:xfrm>
            <a:off x="896938" y="587030"/>
            <a:ext cx="10464800" cy="2419515"/>
          </a:xfrm>
          <a:ln>
            <a:noFill/>
          </a:ln>
        </p:spPr>
        <p:style>
          <a:lnRef idx="2">
            <a:schemeClr val="accent2"/>
          </a:lnRef>
          <a:fillRef idx="1">
            <a:schemeClr val="lt1"/>
          </a:fillRef>
          <a:effectRef idx="0">
            <a:schemeClr val="accent2"/>
          </a:effectRef>
          <a:fontRef idx="minor">
            <a:schemeClr val="dk1"/>
          </a:fontRef>
        </p:style>
        <p:txBody>
          <a:bodyPr/>
          <a:lstStyle/>
          <a:p>
            <a:pPr marL="0" indent="0" defTabSz="685800" eaLnBrk="1" fontAlgn="auto" hangingPunct="1">
              <a:lnSpc>
                <a:spcPct val="110000"/>
              </a:lnSpc>
              <a:spcBef>
                <a:spcPts val="700"/>
              </a:spcBef>
              <a:spcAft>
                <a:spcPts val="0"/>
              </a:spcAft>
              <a:buClr>
                <a:srgbClr val="2A1A00"/>
              </a:buClr>
              <a:buSzTx/>
              <a:buNone/>
              <a:defRPr/>
            </a:pPr>
            <a:r>
              <a:rPr lang="en-US" altLang="en-US" sz="3200" b="1" kern="1200" dirty="0">
                <a:solidFill>
                  <a:schemeClr val="tx2"/>
                </a:solidFill>
                <a:latin typeface="Times New Roman" panose="02020603050405020304" pitchFamily="18" charset="0"/>
                <a:ea typeface="宋体" panose="02010600030101010101" pitchFamily="2" charset="-122"/>
                <a:cs typeface="Times New Roman" panose="02020603050405020304" pitchFamily="18" charset="0"/>
              </a:rPr>
              <a:t>Step 2. Marking the meaningful words in bold </a:t>
            </a:r>
          </a:p>
          <a:p>
            <a:pPr marL="0" indent="0" defTabSz="685800" eaLnBrk="1" fontAlgn="auto" hangingPunct="1">
              <a:lnSpc>
                <a:spcPct val="110000"/>
              </a:lnSpc>
              <a:spcBef>
                <a:spcPts val="700"/>
              </a:spcBef>
              <a:spcAft>
                <a:spcPts val="0"/>
              </a:spcAft>
              <a:buClr>
                <a:srgbClr val="2A1A00"/>
              </a:buClr>
              <a:buSzTx/>
              <a:buNone/>
              <a:defRPr/>
            </a:pPr>
            <a:r>
              <a:rPr lang="en-US" sz="3200" dirty="0">
                <a:latin typeface="Times New Roman" panose="02020603050405020304" pitchFamily="18" charset="0"/>
                <a:cs typeface="Times New Roman" panose="02020603050405020304" pitchFamily="18" charset="0"/>
              </a:rPr>
              <a:t>When I </a:t>
            </a:r>
            <a:r>
              <a:rPr lang="en-US" sz="3200" b="1" dirty="0">
                <a:latin typeface="Times New Roman" panose="02020603050405020304" pitchFamily="18" charset="0"/>
                <a:cs typeface="Times New Roman" panose="02020603050405020304" pitchFamily="18" charset="0"/>
              </a:rPr>
              <a:t>started</a:t>
            </a:r>
            <a:r>
              <a:rPr lang="en-US" sz="3200" dirty="0">
                <a:latin typeface="Times New Roman" panose="02020603050405020304" pitchFamily="18" charset="0"/>
                <a:cs typeface="Times New Roman" panose="02020603050405020304" pitchFamily="18" charset="0"/>
              </a:rPr>
              <a:t> my own </a:t>
            </a:r>
            <a:r>
              <a:rPr lang="en-US" sz="3200" b="1" dirty="0">
                <a:latin typeface="Times New Roman" panose="02020603050405020304" pitchFamily="18" charset="0"/>
                <a:cs typeface="Times New Roman" panose="02020603050405020304" pitchFamily="18" charset="0"/>
              </a:rPr>
              <a:t>business</a:t>
            </a:r>
            <a:r>
              <a:rPr lang="en-US" sz="3200" dirty="0">
                <a:latin typeface="Times New Roman" panose="02020603050405020304" pitchFamily="18" charset="0"/>
                <a:cs typeface="Times New Roman" panose="02020603050405020304" pitchFamily="18" charset="0"/>
              </a:rPr>
              <a:t>, it has </a:t>
            </a:r>
            <a:r>
              <a:rPr lang="en-US" sz="3200" b="1" dirty="0">
                <a:latin typeface="Times New Roman" panose="02020603050405020304" pitchFamily="18" charset="0"/>
                <a:cs typeface="Times New Roman" panose="02020603050405020304" pitchFamily="18" charset="0"/>
              </a:rPr>
              <a:t>given me </a:t>
            </a:r>
            <a:r>
              <a:rPr lang="en-US" sz="3200" dirty="0">
                <a:latin typeface="Times New Roman" panose="02020603050405020304" pitchFamily="18" charset="0"/>
                <a:cs typeface="Times New Roman" panose="02020603050405020304" pitchFamily="18" charset="0"/>
              </a:rPr>
              <a:t>a whole </a:t>
            </a:r>
            <a:r>
              <a:rPr lang="en-US" sz="3200" b="1" dirty="0">
                <a:latin typeface="Times New Roman" panose="02020603050405020304" pitchFamily="18" charset="0"/>
                <a:cs typeface="Times New Roman" panose="02020603050405020304" pitchFamily="18" charset="0"/>
              </a:rPr>
              <a:t>new perspective </a:t>
            </a:r>
            <a:r>
              <a:rPr lang="en-US" sz="3200" dirty="0">
                <a:latin typeface="Times New Roman" panose="02020603050405020304" pitchFamily="18" charset="0"/>
                <a:cs typeface="Times New Roman" panose="02020603050405020304" pitchFamily="18" charset="0"/>
              </a:rPr>
              <a:t>to see the bigger picture when it comes to finding a </a:t>
            </a:r>
            <a:r>
              <a:rPr lang="en-US" sz="3200" b="1" dirty="0">
                <a:latin typeface="Times New Roman" panose="02020603050405020304" pitchFamily="18" charset="0"/>
                <a:cs typeface="Times New Roman" panose="02020603050405020304" pitchFamily="18" charset="0"/>
              </a:rPr>
              <a:t>work / life balance.</a:t>
            </a:r>
          </a:p>
          <a:p>
            <a:pPr marL="228600" indent="-228600" defTabSz="685800" eaLnBrk="1" fontAlgn="auto" hangingPunct="1">
              <a:lnSpc>
                <a:spcPct val="110000"/>
              </a:lnSpc>
              <a:spcBef>
                <a:spcPts val="700"/>
              </a:spcBef>
              <a:spcAft>
                <a:spcPts val="0"/>
              </a:spcAft>
              <a:buClr>
                <a:srgbClr val="2A1A00"/>
              </a:buClr>
              <a:buSzTx/>
              <a:buFont typeface="Arial" panose="020B0604020202020204" pitchFamily="34" charset="0"/>
              <a:buChar char="•"/>
              <a:defRPr/>
            </a:pPr>
            <a:endParaRPr lang="en-US" sz="2800" dirty="0"/>
          </a:p>
        </p:txBody>
      </p:sp>
      <p:sp>
        <p:nvSpPr>
          <p:cNvPr id="26627" name="Slide Number Placeholder 3">
            <a:extLst>
              <a:ext uri="{FF2B5EF4-FFF2-40B4-BE49-F238E27FC236}">
                <a16:creationId xmlns:a16="http://schemas.microsoft.com/office/drawing/2014/main" id="{E5F90F37-1650-9C30-EF89-0C4DE3AAB6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F040B5F3-2B8D-9D4D-8F98-DDA6845BDC2A}" type="slidenum">
              <a:rPr lang="en-US" altLang="zh-CN" sz="1200">
                <a:solidFill>
                  <a:srgbClr val="000000"/>
                </a:solidFill>
                <a:latin typeface="Times New Roman" panose="02020603050405020304" pitchFamily="18" charset="0"/>
              </a:rPr>
              <a:pPr/>
              <a:t>22</a:t>
            </a:fld>
            <a:endParaRPr lang="en-US" altLang="zh-CN" sz="120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4E8E5BEA-37F8-B2D9-F06C-22EE2851928E}"/>
              </a:ext>
            </a:extLst>
          </p:cNvPr>
          <p:cNvSpPr txBox="1"/>
          <p:nvPr/>
        </p:nvSpPr>
        <p:spPr>
          <a:xfrm>
            <a:off x="1064944" y="4158694"/>
            <a:ext cx="9639655" cy="1266950"/>
          </a:xfrm>
          <a:prstGeom prst="rect">
            <a:avLst/>
          </a:prstGeom>
          <a:solidFill>
            <a:schemeClr val="accent3">
              <a:lumMod val="95000"/>
            </a:schemeClr>
          </a:solidFill>
        </p:spPr>
        <p:txBody>
          <a:bodyPr wrap="square">
            <a:spAutoFit/>
          </a:bodyPr>
          <a:lstStyle/>
          <a:p>
            <a:pPr marL="228600" indent="-228600" defTabSz="685800" eaLnBrk="1" fontAlgn="auto" hangingPunct="1">
              <a:lnSpc>
                <a:spcPct val="110000"/>
              </a:lnSpc>
              <a:spcBef>
                <a:spcPts val="700"/>
              </a:spcBef>
              <a:spcAft>
                <a:spcPts val="0"/>
              </a:spcAft>
              <a:buClr>
                <a:srgbClr val="2A1A00"/>
              </a:buClr>
              <a:buSzTx/>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Concise: Starting my own business has given me a new perspective on work/life balance.</a:t>
            </a:r>
          </a:p>
        </p:txBody>
      </p:sp>
      <p:sp>
        <p:nvSpPr>
          <p:cNvPr id="5" name="Arrow: Down 4">
            <a:extLst>
              <a:ext uri="{FF2B5EF4-FFF2-40B4-BE49-F238E27FC236}">
                <a16:creationId xmlns:a16="http://schemas.microsoft.com/office/drawing/2014/main" id="{037160D5-F973-3410-5F5A-1AE609880198}"/>
              </a:ext>
            </a:extLst>
          </p:cNvPr>
          <p:cNvSpPr/>
          <p:nvPr/>
        </p:nvSpPr>
        <p:spPr bwMode="auto">
          <a:xfrm>
            <a:off x="4828635" y="3429000"/>
            <a:ext cx="484632" cy="978408"/>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b="0" i="0" u="none" strike="noStrike" cap="none" normalizeH="0" baseline="0">
              <a:ln>
                <a:noFill/>
              </a:ln>
              <a:solidFill>
                <a:srgbClr val="006699"/>
              </a:solidFill>
              <a:effectLst/>
              <a:latin typeface="Palatino Linotype" pitchFamily="18" charset="0"/>
              <a:ea typeface="宋体" pitchFamily="2" charset="-122"/>
            </a:endParaRPr>
          </a:p>
        </p:txBody>
      </p:sp>
      <p:sp>
        <p:nvSpPr>
          <p:cNvPr id="6" name="Arrow: Down 5">
            <a:extLst>
              <a:ext uri="{FF2B5EF4-FFF2-40B4-BE49-F238E27FC236}">
                <a16:creationId xmlns:a16="http://schemas.microsoft.com/office/drawing/2014/main" id="{0848A244-5D38-84EB-347A-AC85304E8590}"/>
              </a:ext>
            </a:extLst>
          </p:cNvPr>
          <p:cNvSpPr/>
          <p:nvPr/>
        </p:nvSpPr>
        <p:spPr bwMode="auto">
          <a:xfrm>
            <a:off x="4559799" y="3401046"/>
            <a:ext cx="1344175" cy="978408"/>
          </a:xfrm>
          <a:prstGeom prst="downArrow">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pPr>
            <a:endParaRPr kumimoji="0" lang="en-GB" sz="2000" i="0" u="none" strike="noStrike" normalizeH="0" baseline="0">
              <a:ln w="0"/>
              <a:solidFill>
                <a:schemeClr val="accent1"/>
              </a:solidFill>
              <a:effectLst>
                <a:outerShdw blurRad="38100" dist="25400" dir="5400000" algn="ctr" rotWithShape="0">
                  <a:srgbClr val="6E747A">
                    <a:alpha val="43000"/>
                  </a:srgbClr>
                </a:outerShdw>
              </a:effectLst>
              <a:latin typeface="Palatino Linotype" pitchFamily="18" charset="0"/>
              <a:ea typeface="宋体" pitchFamily="2" charset="-122"/>
            </a:endParaRPr>
          </a:p>
        </p:txBody>
      </p:sp>
      <p:sp>
        <p:nvSpPr>
          <p:cNvPr id="2" name="Arrow: Right 1">
            <a:extLst>
              <a:ext uri="{FF2B5EF4-FFF2-40B4-BE49-F238E27FC236}">
                <a16:creationId xmlns:a16="http://schemas.microsoft.com/office/drawing/2014/main" id="{8DF716C3-3E09-3EDA-CEB0-F75C03D2BEA2}"/>
              </a:ext>
            </a:extLst>
          </p:cNvPr>
          <p:cNvSpPr/>
          <p:nvPr/>
        </p:nvSpPr>
        <p:spPr bwMode="auto">
          <a:xfrm rot="5400000">
            <a:off x="5670105" y="2775870"/>
            <a:ext cx="915608" cy="1588877"/>
          </a:xfrm>
          <a:prstGeom prst="rightArrow">
            <a:avLst/>
          </a:prstGeom>
          <a:solidFill>
            <a:schemeClr val="accent1"/>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marL="342900" indent="-342900" algn="ctr">
              <a:lnSpc>
                <a:spcPct val="200000"/>
              </a:lnSpc>
              <a:spcBef>
                <a:spcPct val="20000"/>
              </a:spcBef>
              <a:buClr>
                <a:schemeClr val="accent1"/>
              </a:buClr>
              <a:buSzPct val="65000"/>
              <a:buFont typeface="Wingdings" pitchFamily="2" charset="2"/>
              <a:buChar char="n"/>
              <a:defRPr/>
            </a:pPr>
            <a:endParaRPr lang="en-GB">
              <a:solidFill>
                <a:srgbClr val="006699"/>
              </a:solidFill>
              <a:latin typeface="Palatino Linotype"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1"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2" grpId="0" animBg="1"/>
      <p:bldP spid="2"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B19B2-2F2A-509C-6DE1-C60657422500}"/>
            </a:ext>
          </a:extLst>
        </p:cNvPr>
        <p:cNvGrpSpPr/>
        <p:nvPr/>
      </p:nvGrpSpPr>
      <p:grpSpPr>
        <a:xfrm>
          <a:off x="0" y="0"/>
          <a:ext cx="0" cy="0"/>
          <a:chOff x="0" y="0"/>
          <a:chExt cx="0" cy="0"/>
        </a:xfrm>
      </p:grpSpPr>
      <p:sp>
        <p:nvSpPr>
          <p:cNvPr id="23554" name="Title 1">
            <a:extLst>
              <a:ext uri="{FF2B5EF4-FFF2-40B4-BE49-F238E27FC236}">
                <a16:creationId xmlns:a16="http://schemas.microsoft.com/office/drawing/2014/main" id="{940559BC-5B23-AE26-7DEA-F3CD35152B38}"/>
              </a:ext>
            </a:extLst>
          </p:cNvPr>
          <p:cNvSpPr>
            <a:spLocks noGrp="1" noChangeArrowheads="1"/>
          </p:cNvSpPr>
          <p:nvPr>
            <p:ph type="title"/>
          </p:nvPr>
        </p:nvSpPr>
        <p:spPr>
          <a:xfrm>
            <a:off x="812800" y="609600"/>
            <a:ext cx="11379200" cy="890588"/>
          </a:xfrm>
        </p:spPr>
        <p:txBody>
          <a:bodyPr/>
          <a:lstStyle/>
          <a:p>
            <a:r>
              <a:rPr lang="en-US" altLang="en-US"/>
              <a:t>Let’s practice</a:t>
            </a:r>
          </a:p>
        </p:txBody>
      </p:sp>
      <p:sp>
        <p:nvSpPr>
          <p:cNvPr id="3" name="Content Placeholder 2">
            <a:extLst>
              <a:ext uri="{FF2B5EF4-FFF2-40B4-BE49-F238E27FC236}">
                <a16:creationId xmlns:a16="http://schemas.microsoft.com/office/drawing/2014/main" id="{5E802691-E24B-0D62-A375-17DCFBB04E9D}"/>
              </a:ext>
            </a:extLst>
          </p:cNvPr>
          <p:cNvSpPr>
            <a:spLocks noGrp="1"/>
          </p:cNvSpPr>
          <p:nvPr>
            <p:ph idx="1"/>
          </p:nvPr>
        </p:nvSpPr>
        <p:spPr>
          <a:xfrm>
            <a:off x="631825" y="1500188"/>
            <a:ext cx="10928350" cy="4443412"/>
          </a:xfrm>
        </p:spPr>
        <p:txBody>
          <a:bodyPr/>
          <a:lstStyle/>
          <a:p>
            <a:r>
              <a:rPr lang="en-US" sz="3200" b="1" dirty="0"/>
              <a:t>Task 2. Rewrite the following sentences concisely.</a:t>
            </a:r>
          </a:p>
          <a:p>
            <a:pPr>
              <a:defRPr/>
            </a:pPr>
            <a:endParaRPr lang="en-US" dirty="0"/>
          </a:p>
        </p:txBody>
      </p:sp>
      <p:sp>
        <p:nvSpPr>
          <p:cNvPr id="23556" name="Slide Number Placeholder 3">
            <a:extLst>
              <a:ext uri="{FF2B5EF4-FFF2-40B4-BE49-F238E27FC236}">
                <a16:creationId xmlns:a16="http://schemas.microsoft.com/office/drawing/2014/main" id="{3CCA0050-4DED-B32D-F459-56882FCD6C5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08126623-C1E5-4965-B0FE-BF9EE998B831}" type="slidenum">
              <a:rPr lang="en-US" altLang="zh-CN" sz="1200" smtClean="0">
                <a:solidFill>
                  <a:srgbClr val="000000"/>
                </a:solidFill>
                <a:latin typeface="Times New Roman" panose="02020603050405020304" pitchFamily="18" charset="0"/>
              </a:rPr>
              <a:pPr/>
              <a:t>23</a:t>
            </a:fld>
            <a:endParaRPr lang="en-US" altLang="zh-CN" sz="1200">
              <a:solidFill>
                <a:srgbClr val="000000"/>
              </a:solidFill>
              <a:latin typeface="Times New Roman" panose="02020603050405020304" pitchFamily="18" charset="0"/>
            </a:endParaRPr>
          </a:p>
        </p:txBody>
      </p:sp>
      <p:pic>
        <p:nvPicPr>
          <p:cNvPr id="1026" name="Picture 2" descr="How to Avoid Wordiness | The Proofreading Pulse">
            <a:extLst>
              <a:ext uri="{FF2B5EF4-FFF2-40B4-BE49-F238E27FC236}">
                <a16:creationId xmlns:a16="http://schemas.microsoft.com/office/drawing/2014/main" id="{44FE8045-BA33-9DFC-3C1D-211619958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0840" y="3121760"/>
            <a:ext cx="4647005" cy="2590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3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88B17-EE67-2BC4-967E-E4A2704F9453}"/>
              </a:ext>
            </a:extLst>
          </p:cNvPr>
          <p:cNvSpPr>
            <a:spLocks noGrp="1"/>
          </p:cNvSpPr>
          <p:nvPr>
            <p:ph idx="1"/>
          </p:nvPr>
        </p:nvSpPr>
        <p:spPr>
          <a:xfrm>
            <a:off x="680895" y="932675"/>
            <a:ext cx="10464800" cy="4443412"/>
          </a:xfrm>
        </p:spPr>
        <p:txBody>
          <a:bodyPr/>
          <a:lstStyle/>
          <a:p>
            <a:pPr>
              <a:defRPr/>
            </a:pPr>
            <a:r>
              <a:rPr lang="en-US" sz="3600" dirty="0"/>
              <a:t>1. I will provide you with suggestions on your performance so you can overcome the challenges you encounter every day while working for a difficult boss, so you can feel less stressed.</a:t>
            </a:r>
          </a:p>
          <a:p>
            <a:pPr>
              <a:defRPr/>
            </a:pPr>
            <a:endParaRPr lang="en-US" sz="2800" dirty="0"/>
          </a:p>
          <a:p>
            <a:pPr marL="0" indent="0">
              <a:buFont typeface="Wingdings" pitchFamily="2" charset="2"/>
              <a:buNone/>
              <a:defRPr/>
            </a:pPr>
            <a:endParaRPr lang="en-US" sz="2800" dirty="0"/>
          </a:p>
        </p:txBody>
      </p:sp>
      <p:sp>
        <p:nvSpPr>
          <p:cNvPr id="28676" name="Slide Number Placeholder 3">
            <a:extLst>
              <a:ext uri="{FF2B5EF4-FFF2-40B4-BE49-F238E27FC236}">
                <a16:creationId xmlns:a16="http://schemas.microsoft.com/office/drawing/2014/main" id="{72A6FB80-1C58-3725-E8ED-500E8C3C32B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8AADFE7A-123E-2C46-88C7-5CE1987AB110}" type="slidenum">
              <a:rPr lang="en-US" altLang="zh-CN" sz="1200">
                <a:solidFill>
                  <a:srgbClr val="000000"/>
                </a:solidFill>
                <a:latin typeface="Times New Roman" panose="02020603050405020304" pitchFamily="18" charset="0"/>
              </a:rPr>
              <a:pPr/>
              <a:t>24</a:t>
            </a:fld>
            <a:endParaRPr lang="en-US" altLang="zh-CN" sz="1200">
              <a:solidFill>
                <a:srgbClr val="000000"/>
              </a:solidFill>
              <a:latin typeface="Times New Roman" panose="02020603050405020304" pitchFamily="18" charset="0"/>
            </a:endParaRPr>
          </a:p>
        </p:txBody>
      </p:sp>
      <p:sp>
        <p:nvSpPr>
          <p:cNvPr id="4" name="TextBox 3">
            <a:extLst>
              <a:ext uri="{FF2B5EF4-FFF2-40B4-BE49-F238E27FC236}">
                <a16:creationId xmlns:a16="http://schemas.microsoft.com/office/drawing/2014/main" id="{934B693D-E1F9-FA3D-75D2-742E323F304D}"/>
              </a:ext>
            </a:extLst>
          </p:cNvPr>
          <p:cNvSpPr txBox="1"/>
          <p:nvPr/>
        </p:nvSpPr>
        <p:spPr>
          <a:xfrm>
            <a:off x="1862161" y="4081885"/>
            <a:ext cx="8467677" cy="646331"/>
          </a:xfrm>
          <a:prstGeom prst="rect">
            <a:avLst/>
          </a:prstGeom>
          <a:noFill/>
        </p:spPr>
        <p:txBody>
          <a:bodyPr wrap="square">
            <a:spAutoFit/>
          </a:bodyPr>
          <a:lstStyle/>
          <a:p>
            <a:r>
              <a:rPr lang="en-US" altLang="en-US" sz="3600" b="1" dirty="0">
                <a:latin typeface="Times New Roman" panose="02020603050405020304" pitchFamily="18" charset="0"/>
                <a:cs typeface="Times New Roman" panose="02020603050405020304" pitchFamily="18" charset="0"/>
              </a:rPr>
              <a:t>Marking the meaningful words in bold </a:t>
            </a:r>
            <a:endParaRPr lang="en-GB"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866587C3-992E-1FF5-5DAC-6F17364F2486}"/>
              </a:ext>
            </a:extLst>
          </p:cNvPr>
          <p:cNvSpPr>
            <a:spLocks noGrp="1" noChangeArrowheads="1"/>
          </p:cNvSpPr>
          <p:nvPr>
            <p:ph type="title"/>
          </p:nvPr>
        </p:nvSpPr>
        <p:spPr>
          <a:xfrm>
            <a:off x="812800" y="609600"/>
            <a:ext cx="10464800" cy="890588"/>
          </a:xfrm>
        </p:spPr>
        <p:txBody>
          <a:bodyPr/>
          <a:lstStyle/>
          <a:p>
            <a:r>
              <a:rPr lang="en-US" altLang="en-US"/>
              <a:t>Marking the meaningful words in bold </a:t>
            </a:r>
          </a:p>
        </p:txBody>
      </p:sp>
      <p:sp>
        <p:nvSpPr>
          <p:cNvPr id="3" name="Content Placeholder 2">
            <a:extLst>
              <a:ext uri="{FF2B5EF4-FFF2-40B4-BE49-F238E27FC236}">
                <a16:creationId xmlns:a16="http://schemas.microsoft.com/office/drawing/2014/main" id="{2B1C7811-B7B7-E7EB-628D-5C0A859FA121}"/>
              </a:ext>
            </a:extLst>
          </p:cNvPr>
          <p:cNvSpPr>
            <a:spLocks noGrp="1"/>
          </p:cNvSpPr>
          <p:nvPr>
            <p:ph idx="1"/>
          </p:nvPr>
        </p:nvSpPr>
        <p:spPr>
          <a:xfrm>
            <a:off x="812800" y="1624013"/>
            <a:ext cx="10464800" cy="4443412"/>
          </a:xfrm>
        </p:spPr>
        <p:txBody>
          <a:bodyPr/>
          <a:lstStyle/>
          <a:p>
            <a:pPr marL="0" indent="0" defTabSz="685800" eaLnBrk="1" fontAlgn="auto" hangingPunct="1">
              <a:lnSpc>
                <a:spcPct val="110000"/>
              </a:lnSpc>
              <a:spcBef>
                <a:spcPts val="700"/>
              </a:spcBef>
              <a:spcAft>
                <a:spcPts val="0"/>
              </a:spcAft>
              <a:buClr>
                <a:srgbClr val="2A1A00"/>
              </a:buClr>
              <a:buSzTx/>
              <a:buNone/>
              <a:defRPr/>
            </a:pPr>
            <a:r>
              <a:rPr kumimoji="0" lang="en-US" sz="3200" kern="1200" dirty="0">
                <a:solidFill>
                  <a:srgbClr val="002060"/>
                </a:solidFill>
                <a:ea typeface="+mn-ea"/>
              </a:rPr>
              <a:t>1. </a:t>
            </a:r>
            <a:r>
              <a:rPr kumimoji="0" lang="en-US" sz="3200" b="1" kern="1200" dirty="0">
                <a:solidFill>
                  <a:srgbClr val="002060"/>
                </a:solidFill>
                <a:ea typeface="+mn-ea"/>
              </a:rPr>
              <a:t>I will provide </a:t>
            </a:r>
            <a:r>
              <a:rPr kumimoji="0" lang="en-US" sz="3200" kern="1200" dirty="0">
                <a:solidFill>
                  <a:srgbClr val="002060"/>
                </a:solidFill>
                <a:ea typeface="+mn-ea"/>
              </a:rPr>
              <a:t>you with </a:t>
            </a:r>
            <a:r>
              <a:rPr kumimoji="0" lang="en-US" sz="3200" b="1" kern="1200" dirty="0">
                <a:solidFill>
                  <a:srgbClr val="002060"/>
                </a:solidFill>
                <a:ea typeface="+mn-ea"/>
              </a:rPr>
              <a:t>suggestions</a:t>
            </a:r>
            <a:r>
              <a:rPr kumimoji="0" lang="en-US" sz="3200" kern="1200" dirty="0">
                <a:solidFill>
                  <a:srgbClr val="002060"/>
                </a:solidFill>
                <a:ea typeface="+mn-ea"/>
              </a:rPr>
              <a:t> on your performance so you can </a:t>
            </a:r>
            <a:r>
              <a:rPr kumimoji="0" lang="en-US" sz="3200" b="1" kern="1200" dirty="0">
                <a:solidFill>
                  <a:srgbClr val="002060"/>
                </a:solidFill>
                <a:ea typeface="+mn-ea"/>
              </a:rPr>
              <a:t>overcome </a:t>
            </a:r>
            <a:r>
              <a:rPr kumimoji="0" lang="en-US" sz="3200" kern="1200" dirty="0">
                <a:solidFill>
                  <a:srgbClr val="002060"/>
                </a:solidFill>
                <a:ea typeface="+mn-ea"/>
              </a:rPr>
              <a:t>the </a:t>
            </a:r>
            <a:r>
              <a:rPr kumimoji="0" lang="en-US" sz="3200" b="1" kern="1200" dirty="0">
                <a:solidFill>
                  <a:srgbClr val="002060"/>
                </a:solidFill>
                <a:ea typeface="+mn-ea"/>
              </a:rPr>
              <a:t>challenges </a:t>
            </a:r>
            <a:r>
              <a:rPr kumimoji="0" lang="en-US" sz="3200" kern="1200" dirty="0">
                <a:solidFill>
                  <a:srgbClr val="002060"/>
                </a:solidFill>
                <a:ea typeface="+mn-ea"/>
              </a:rPr>
              <a:t>you encounter </a:t>
            </a:r>
            <a:r>
              <a:rPr kumimoji="0" lang="en-US" sz="3200" b="1" kern="1200" dirty="0">
                <a:solidFill>
                  <a:srgbClr val="002060"/>
                </a:solidFill>
                <a:ea typeface="+mn-ea"/>
              </a:rPr>
              <a:t>every day</a:t>
            </a:r>
            <a:r>
              <a:rPr kumimoji="0" lang="en-US" sz="3200" kern="1200" dirty="0">
                <a:solidFill>
                  <a:srgbClr val="002060"/>
                </a:solidFill>
                <a:ea typeface="+mn-ea"/>
              </a:rPr>
              <a:t> while </a:t>
            </a:r>
            <a:r>
              <a:rPr kumimoji="0" lang="en-US" sz="3200" b="1" kern="1200" dirty="0">
                <a:solidFill>
                  <a:srgbClr val="002060"/>
                </a:solidFill>
                <a:ea typeface="+mn-ea"/>
              </a:rPr>
              <a:t>working </a:t>
            </a:r>
            <a:r>
              <a:rPr kumimoji="0" lang="en-US" sz="3200" kern="1200" dirty="0">
                <a:solidFill>
                  <a:srgbClr val="002060"/>
                </a:solidFill>
                <a:ea typeface="+mn-ea"/>
              </a:rPr>
              <a:t>for a </a:t>
            </a:r>
            <a:r>
              <a:rPr kumimoji="0" lang="en-US" sz="3200" b="1" kern="1200" dirty="0">
                <a:solidFill>
                  <a:srgbClr val="002060"/>
                </a:solidFill>
                <a:ea typeface="+mn-ea"/>
              </a:rPr>
              <a:t>difficult boss</a:t>
            </a:r>
            <a:r>
              <a:rPr kumimoji="0" lang="en-US" sz="3200" kern="1200" dirty="0">
                <a:solidFill>
                  <a:srgbClr val="002060"/>
                </a:solidFill>
                <a:ea typeface="+mn-ea"/>
              </a:rPr>
              <a:t>, so you can feel </a:t>
            </a:r>
            <a:r>
              <a:rPr kumimoji="0" lang="en-US" sz="3200" b="1" kern="1200" dirty="0">
                <a:solidFill>
                  <a:srgbClr val="002060"/>
                </a:solidFill>
                <a:ea typeface="+mn-ea"/>
              </a:rPr>
              <a:t>less stressed</a:t>
            </a:r>
            <a:r>
              <a:rPr kumimoji="0" lang="en-US" sz="3200" kern="1200" dirty="0">
                <a:solidFill>
                  <a:srgbClr val="002060"/>
                </a:solidFill>
                <a:ea typeface="+mn-ea"/>
              </a:rPr>
              <a:t>.</a:t>
            </a:r>
          </a:p>
          <a:p>
            <a:pPr marL="228600" indent="-228600" defTabSz="685800" eaLnBrk="1" fontAlgn="auto" hangingPunct="1">
              <a:lnSpc>
                <a:spcPct val="110000"/>
              </a:lnSpc>
              <a:spcBef>
                <a:spcPts val="700"/>
              </a:spcBef>
              <a:spcAft>
                <a:spcPts val="0"/>
              </a:spcAft>
              <a:buClr>
                <a:srgbClr val="2A1A00"/>
              </a:buClr>
              <a:buSzTx/>
              <a:buFont typeface="Arial" panose="020B0604020202020204" pitchFamily="34" charset="0"/>
              <a:buChar char="•"/>
              <a:defRPr/>
            </a:pPr>
            <a:endParaRPr kumimoji="0" lang="en-US" sz="3200" kern="1200" dirty="0">
              <a:solidFill>
                <a:srgbClr val="002060"/>
              </a:solidFill>
              <a:ea typeface="+mn-ea"/>
            </a:endParaRP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kumimoji="0" lang="en-US" sz="3200" b="1" kern="1200" dirty="0">
                <a:solidFill>
                  <a:srgbClr val="002060"/>
                </a:solidFill>
                <a:ea typeface="+mn-ea"/>
              </a:rPr>
              <a:t>Concise: </a:t>
            </a:r>
            <a:r>
              <a:rPr kumimoji="0" lang="en-US" sz="3200" kern="1200" dirty="0">
                <a:solidFill>
                  <a:srgbClr val="002060"/>
                </a:solidFill>
                <a:ea typeface="+mn-ea"/>
              </a:rPr>
              <a:t>I will </a:t>
            </a:r>
            <a:r>
              <a:rPr kumimoji="0" lang="en-US" altLang="zh-CN" sz="3200" kern="1200" dirty="0">
                <a:solidFill>
                  <a:srgbClr val="002060"/>
                </a:solidFill>
                <a:ea typeface="+mn-ea"/>
              </a:rPr>
              <a:t>provide</a:t>
            </a:r>
            <a:r>
              <a:rPr kumimoji="0" lang="zh-CN" altLang="en-US" sz="3200" kern="1200" dirty="0">
                <a:solidFill>
                  <a:srgbClr val="002060"/>
                </a:solidFill>
                <a:ea typeface="+mn-ea"/>
              </a:rPr>
              <a:t> </a:t>
            </a:r>
            <a:r>
              <a:rPr kumimoji="0" lang="en-US" altLang="zh-CN" sz="3200" kern="1200" dirty="0">
                <a:solidFill>
                  <a:srgbClr val="002060"/>
                </a:solidFill>
                <a:ea typeface="+mn-ea"/>
              </a:rPr>
              <a:t>suggestions</a:t>
            </a:r>
            <a:r>
              <a:rPr kumimoji="0" lang="zh-CN" altLang="en-US" sz="3200" kern="1200" dirty="0">
                <a:solidFill>
                  <a:srgbClr val="002060"/>
                </a:solidFill>
                <a:ea typeface="+mn-ea"/>
              </a:rPr>
              <a:t> </a:t>
            </a:r>
            <a:r>
              <a:rPr kumimoji="0" lang="en-US" altLang="zh-CN" sz="3200" kern="1200" dirty="0">
                <a:solidFill>
                  <a:srgbClr val="002060"/>
                </a:solidFill>
                <a:ea typeface="+mn-ea"/>
              </a:rPr>
              <a:t>to</a:t>
            </a:r>
            <a:r>
              <a:rPr kumimoji="0" lang="zh-CN" altLang="en-US" sz="3200" kern="1200" dirty="0">
                <a:solidFill>
                  <a:srgbClr val="002060"/>
                </a:solidFill>
                <a:ea typeface="+mn-ea"/>
              </a:rPr>
              <a:t> </a:t>
            </a:r>
            <a:r>
              <a:rPr kumimoji="0" lang="en-US" altLang="zh-CN" sz="3200" kern="1200" dirty="0">
                <a:solidFill>
                  <a:srgbClr val="002060"/>
                </a:solidFill>
                <a:ea typeface="+mn-ea"/>
              </a:rPr>
              <a:t>help</a:t>
            </a:r>
            <a:r>
              <a:rPr kumimoji="0" lang="zh-CN" altLang="en-US" sz="3200" kern="1200" dirty="0">
                <a:solidFill>
                  <a:srgbClr val="002060"/>
                </a:solidFill>
                <a:ea typeface="+mn-ea"/>
              </a:rPr>
              <a:t> </a:t>
            </a:r>
            <a:r>
              <a:rPr kumimoji="0" lang="en-US" altLang="zh-CN" sz="3200" kern="1200" dirty="0">
                <a:solidFill>
                  <a:srgbClr val="002060"/>
                </a:solidFill>
                <a:ea typeface="+mn-ea"/>
              </a:rPr>
              <a:t>you</a:t>
            </a:r>
            <a:r>
              <a:rPr kumimoji="0" lang="zh-CN" altLang="en-US" sz="3200" kern="1200" dirty="0">
                <a:solidFill>
                  <a:srgbClr val="002060"/>
                </a:solidFill>
                <a:ea typeface="+mn-ea"/>
              </a:rPr>
              <a:t> </a:t>
            </a:r>
            <a:r>
              <a:rPr kumimoji="0" lang="en-US" sz="3200" kern="1200" dirty="0">
                <a:solidFill>
                  <a:srgbClr val="002060"/>
                </a:solidFill>
                <a:ea typeface="+mn-ea"/>
              </a:rPr>
              <a:t>overcom</a:t>
            </a:r>
            <a:r>
              <a:rPr kumimoji="0" lang="en-US" altLang="zh-CN" sz="3200" kern="1200" dirty="0">
                <a:solidFill>
                  <a:srgbClr val="002060"/>
                </a:solidFill>
                <a:ea typeface="+mn-ea"/>
              </a:rPr>
              <a:t>e</a:t>
            </a:r>
            <a:r>
              <a:rPr kumimoji="0" lang="en-US" sz="3200" kern="1200" dirty="0">
                <a:solidFill>
                  <a:srgbClr val="002060"/>
                </a:solidFill>
                <a:ea typeface="+mn-ea"/>
              </a:rPr>
              <a:t> the daily challenges of working for a difficult boss</a:t>
            </a:r>
            <a:r>
              <a:rPr kumimoji="0" lang="zh-CN" altLang="en-US" sz="3200" kern="1200" dirty="0">
                <a:solidFill>
                  <a:srgbClr val="002060"/>
                </a:solidFill>
                <a:ea typeface="+mn-ea"/>
              </a:rPr>
              <a:t> </a:t>
            </a:r>
            <a:r>
              <a:rPr kumimoji="0" lang="en-US" altLang="zh-CN" sz="3200" kern="1200" dirty="0">
                <a:solidFill>
                  <a:srgbClr val="002060"/>
                </a:solidFill>
                <a:ea typeface="+mn-ea"/>
              </a:rPr>
              <a:t>and</a:t>
            </a:r>
            <a:r>
              <a:rPr kumimoji="0" lang="zh-CN" altLang="en-US" sz="3200" kern="1200" dirty="0">
                <a:solidFill>
                  <a:srgbClr val="002060"/>
                </a:solidFill>
                <a:ea typeface="+mn-ea"/>
              </a:rPr>
              <a:t> </a:t>
            </a:r>
            <a:r>
              <a:rPr kumimoji="0" lang="en-US" altLang="zh-CN" sz="3200" kern="1200" dirty="0">
                <a:solidFill>
                  <a:srgbClr val="002060"/>
                </a:solidFill>
                <a:ea typeface="+mn-ea"/>
              </a:rPr>
              <a:t>thus</a:t>
            </a:r>
            <a:r>
              <a:rPr kumimoji="0" lang="en-US" sz="3200" kern="1200" dirty="0">
                <a:solidFill>
                  <a:srgbClr val="002060"/>
                </a:solidFill>
                <a:ea typeface="+mn-ea"/>
              </a:rPr>
              <a:t> feel less stressed.</a:t>
            </a:r>
            <a:endParaRPr lang="en-US" sz="2800" dirty="0"/>
          </a:p>
          <a:p>
            <a:pPr marL="0" indent="0">
              <a:buFont typeface="Wingdings" pitchFamily="2" charset="2"/>
              <a:buNone/>
              <a:defRPr/>
            </a:pPr>
            <a:endParaRPr lang="en-US" dirty="0"/>
          </a:p>
        </p:txBody>
      </p:sp>
      <p:sp>
        <p:nvSpPr>
          <p:cNvPr id="29700" name="Slide Number Placeholder 3">
            <a:extLst>
              <a:ext uri="{FF2B5EF4-FFF2-40B4-BE49-F238E27FC236}">
                <a16:creationId xmlns:a16="http://schemas.microsoft.com/office/drawing/2014/main" id="{9E1E1FFC-5C52-F0D9-0255-7F6E8F213F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E9428B30-7F87-5849-B606-5A70896C02B1}" type="slidenum">
              <a:rPr lang="en-US" altLang="zh-CN" sz="1200">
                <a:solidFill>
                  <a:srgbClr val="000000"/>
                </a:solidFill>
                <a:latin typeface="Times New Roman" panose="02020603050405020304" pitchFamily="18" charset="0"/>
              </a:rPr>
              <a:pPr/>
              <a:t>25</a:t>
            </a:fld>
            <a:endParaRPr lang="en-US" altLang="zh-CN" sz="12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76153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A0C3-13D0-E311-FB50-8B5D1427640D}"/>
              </a:ext>
            </a:extLst>
          </p:cNvPr>
          <p:cNvSpPr>
            <a:spLocks noGrp="1"/>
          </p:cNvSpPr>
          <p:nvPr>
            <p:ph type="title"/>
          </p:nvPr>
        </p:nvSpPr>
        <p:spPr/>
        <p:txBody>
          <a:bodyPr/>
          <a:lstStyle/>
          <a:p>
            <a:r>
              <a:rPr lang="en-GB" dirty="0"/>
              <a:t>Suggested revisions</a:t>
            </a:r>
          </a:p>
        </p:txBody>
      </p:sp>
      <p:sp>
        <p:nvSpPr>
          <p:cNvPr id="3" name="Content Placeholder 2">
            <a:extLst>
              <a:ext uri="{FF2B5EF4-FFF2-40B4-BE49-F238E27FC236}">
                <a16:creationId xmlns:a16="http://schemas.microsoft.com/office/drawing/2014/main" id="{A125B056-6EC8-07A0-F041-C2C512621026}"/>
              </a:ext>
            </a:extLst>
          </p:cNvPr>
          <p:cNvSpPr>
            <a:spLocks noGrp="1"/>
          </p:cNvSpPr>
          <p:nvPr>
            <p:ph idx="1"/>
          </p:nvPr>
        </p:nvSpPr>
        <p:spPr/>
        <p:txBody>
          <a:bodyPr/>
          <a:lstStyle/>
          <a:p>
            <a:pPr marL="0" indent="0">
              <a:buNone/>
            </a:pPr>
            <a:r>
              <a:rPr lang="en-US" sz="2500" b="1" dirty="0"/>
              <a:t>2. </a:t>
            </a:r>
            <a:r>
              <a:rPr kumimoji="1" lang="en-US" sz="2500" b="1" dirty="0">
                <a:solidFill>
                  <a:schemeClr val="tx2">
                    <a:lumMod val="75000"/>
                  </a:schemeClr>
                </a:solidFill>
                <a:latin typeface="Times New Roman" panose="02020603050405020304" pitchFamily="18" charset="0"/>
                <a:ea typeface="楷体" panose="02010609060101010101" pitchFamily="49" charset="-122"/>
                <a:cs typeface="Times New Roman" panose="02020603050405020304" pitchFamily="18" charset="0"/>
              </a:rPr>
              <a:t>Students are able to lead really healthy lives by riding bicycles to work. Students are also able to get to and from work faster, by means of riding bicycles to work. </a:t>
            </a:r>
          </a:p>
          <a:p>
            <a:pPr marL="228600" indent="-228600" defTabSz="685800" eaLnBrk="1" fontAlgn="auto" hangingPunct="1">
              <a:lnSpc>
                <a:spcPct val="110000"/>
              </a:lnSpc>
              <a:spcBef>
                <a:spcPts val="700"/>
              </a:spcBef>
              <a:spcAft>
                <a:spcPts val="0"/>
              </a:spcAft>
              <a:buClr>
                <a:srgbClr val="2A1A00"/>
              </a:buClr>
              <a:buFont typeface="Wingdings" pitchFamily="2" charset="2"/>
              <a:buNone/>
              <a:defRPr/>
            </a:pPr>
            <a:r>
              <a:rPr lang="en-US" altLang="zh-CN" sz="2500" dirty="0">
                <a:solidFill>
                  <a:schemeClr val="accent1"/>
                </a:solidFill>
              </a:rPr>
              <a:t>Students lead healthy lives and get to work faster by riding bicycles. </a:t>
            </a:r>
          </a:p>
          <a:p>
            <a:pPr marL="228600" marR="0" lvl="0" indent="-228600" algn="l" defTabSz="685800" rtl="0" eaLnBrk="1" fontAlgn="auto" latinLnBrk="0" hangingPunct="1">
              <a:lnSpc>
                <a:spcPct val="110000"/>
              </a:lnSpc>
              <a:spcBef>
                <a:spcPts val="700"/>
              </a:spcBef>
              <a:spcAft>
                <a:spcPts val="0"/>
              </a:spcAft>
              <a:buClr>
                <a:srgbClr val="2A1A00"/>
              </a:buClr>
              <a:buSzTx/>
              <a:buFont typeface="Wingdings" pitchFamily="2" charset="2"/>
              <a:buNone/>
              <a:tabLst/>
              <a:defRPr/>
            </a:pPr>
            <a:r>
              <a:rPr lang="en-US" altLang="zh-CN" sz="2500" dirty="0">
                <a:solidFill>
                  <a:schemeClr val="accent1"/>
                </a:solidFill>
              </a:rPr>
              <a:t>Riding</a:t>
            </a:r>
            <a:r>
              <a:rPr lang="zh-CN" altLang="en-US" sz="2500" dirty="0">
                <a:solidFill>
                  <a:schemeClr val="accent1"/>
                </a:solidFill>
              </a:rPr>
              <a:t> </a:t>
            </a:r>
            <a:r>
              <a:rPr lang="en-US" altLang="zh-CN" sz="2500" dirty="0">
                <a:solidFill>
                  <a:schemeClr val="accent1"/>
                </a:solidFill>
              </a:rPr>
              <a:t>bicycles</a:t>
            </a:r>
            <a:r>
              <a:rPr lang="zh-CN" altLang="en-US" sz="2500" dirty="0">
                <a:solidFill>
                  <a:schemeClr val="accent1"/>
                </a:solidFill>
              </a:rPr>
              <a:t> </a:t>
            </a:r>
            <a:r>
              <a:rPr lang="en-US" altLang="zh-CN" sz="2500" dirty="0">
                <a:solidFill>
                  <a:schemeClr val="accent1"/>
                </a:solidFill>
              </a:rPr>
              <a:t>helps</a:t>
            </a:r>
            <a:r>
              <a:rPr lang="zh-CN" altLang="en-US" sz="2500" dirty="0">
                <a:solidFill>
                  <a:schemeClr val="accent1"/>
                </a:solidFill>
              </a:rPr>
              <a:t> </a:t>
            </a:r>
            <a:r>
              <a:rPr lang="en-US" altLang="zh-CN" sz="2500" dirty="0">
                <a:solidFill>
                  <a:schemeClr val="accent1"/>
                </a:solidFill>
              </a:rPr>
              <a:t>students</a:t>
            </a:r>
            <a:r>
              <a:rPr lang="zh-CN" altLang="en-US" sz="2500" dirty="0">
                <a:solidFill>
                  <a:schemeClr val="accent1"/>
                </a:solidFill>
              </a:rPr>
              <a:t> </a:t>
            </a:r>
            <a:r>
              <a:rPr lang="en-US" altLang="zh-CN" sz="2500" dirty="0">
                <a:solidFill>
                  <a:schemeClr val="accent1"/>
                </a:solidFill>
              </a:rPr>
              <a:t>lead healthy lives and</a:t>
            </a:r>
            <a:r>
              <a:rPr lang="zh-CN" altLang="en-US" sz="2500" dirty="0">
                <a:solidFill>
                  <a:schemeClr val="accent1"/>
                </a:solidFill>
              </a:rPr>
              <a:t> </a:t>
            </a:r>
            <a:r>
              <a:rPr lang="en-US" altLang="zh-CN" sz="2500" dirty="0">
                <a:solidFill>
                  <a:schemeClr val="accent1"/>
                </a:solidFill>
              </a:rPr>
              <a:t>save</a:t>
            </a:r>
            <a:r>
              <a:rPr lang="zh-CN" altLang="en-US" sz="2500" dirty="0">
                <a:solidFill>
                  <a:schemeClr val="accent1"/>
                </a:solidFill>
              </a:rPr>
              <a:t> </a:t>
            </a:r>
            <a:r>
              <a:rPr lang="en-US" altLang="zh-CN" sz="2500" dirty="0">
                <a:solidFill>
                  <a:schemeClr val="accent1"/>
                </a:solidFill>
              </a:rPr>
              <a:t>commute</a:t>
            </a:r>
            <a:r>
              <a:rPr lang="zh-CN" altLang="en-US" sz="2500" dirty="0">
                <a:solidFill>
                  <a:schemeClr val="accent1"/>
                </a:solidFill>
              </a:rPr>
              <a:t> </a:t>
            </a:r>
            <a:r>
              <a:rPr lang="en-US" altLang="zh-CN" sz="2500" dirty="0">
                <a:solidFill>
                  <a:schemeClr val="accent1"/>
                </a:solidFill>
              </a:rPr>
              <a:t>time.</a:t>
            </a:r>
          </a:p>
          <a:p>
            <a:pPr marL="228600" marR="0" lvl="0" indent="-228600" algn="l" defTabSz="685800" rtl="0" eaLnBrk="1" fontAlgn="auto" latinLnBrk="0" hangingPunct="1">
              <a:lnSpc>
                <a:spcPct val="110000"/>
              </a:lnSpc>
              <a:spcBef>
                <a:spcPts val="700"/>
              </a:spcBef>
              <a:spcAft>
                <a:spcPts val="0"/>
              </a:spcAft>
              <a:buClr>
                <a:srgbClr val="2A1A00"/>
              </a:buClr>
              <a:buSzTx/>
              <a:buFont typeface="Wingdings" pitchFamily="2" charset="2"/>
              <a:buNone/>
              <a:tabLst/>
              <a:defRPr/>
            </a:pPr>
            <a:endParaRPr lang="en-US" sz="2500" dirty="0">
              <a:solidFill>
                <a:schemeClr val="accent1"/>
              </a:solidFill>
            </a:endParaRP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kumimoji="0" lang="en-US" sz="2500" b="1" kern="1200" dirty="0">
                <a:solidFill>
                  <a:srgbClr val="002060"/>
                </a:solidFill>
                <a:ea typeface="+mn-ea"/>
              </a:rPr>
              <a:t>3. Children’s literature has the ability to entertain both the children for whom it has been written and the adults who may be reading it.</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2500" dirty="0">
                <a:solidFill>
                  <a:schemeClr val="accent1"/>
                </a:solidFill>
              </a:rPr>
              <a:t>Children’s literature provides entertainment for children and adults.</a:t>
            </a:r>
            <a:endParaRPr kumimoji="0" lang="en-US" sz="2500" kern="1200" dirty="0">
              <a:solidFill>
                <a:srgbClr val="002060"/>
              </a:solidFill>
              <a:ea typeface="+mn-ea"/>
            </a:endParaRPr>
          </a:p>
          <a:p>
            <a:pPr marL="228600" marR="0" lvl="0" indent="-228600" algn="l" defTabSz="685800" rtl="0" eaLnBrk="1" fontAlgn="auto" latinLnBrk="0" hangingPunct="1">
              <a:lnSpc>
                <a:spcPct val="110000"/>
              </a:lnSpc>
              <a:spcBef>
                <a:spcPts val="700"/>
              </a:spcBef>
              <a:spcAft>
                <a:spcPts val="0"/>
              </a:spcAft>
              <a:buClr>
                <a:srgbClr val="2A1A00"/>
              </a:buClr>
              <a:buSzTx/>
              <a:buFont typeface="Wingdings" pitchFamily="2" charset="2"/>
              <a:buNone/>
              <a:tabLst/>
              <a:defRPr/>
            </a:pPr>
            <a:endParaRPr lang="en-US" dirty="0">
              <a:solidFill>
                <a:schemeClr val="accent1"/>
              </a:solidFill>
            </a:endParaRPr>
          </a:p>
          <a:p>
            <a:endParaRPr lang="en-GB" dirty="0"/>
          </a:p>
        </p:txBody>
      </p:sp>
      <p:sp>
        <p:nvSpPr>
          <p:cNvPr id="4" name="Slide Number Placeholder 3">
            <a:extLst>
              <a:ext uri="{FF2B5EF4-FFF2-40B4-BE49-F238E27FC236}">
                <a16:creationId xmlns:a16="http://schemas.microsoft.com/office/drawing/2014/main" id="{366F2FD8-8BCD-EA81-21AF-79C21A5149A1}"/>
              </a:ext>
            </a:extLst>
          </p:cNvPr>
          <p:cNvSpPr>
            <a:spLocks noGrp="1"/>
          </p:cNvSpPr>
          <p:nvPr>
            <p:ph type="sldNum" sz="quarter" idx="10"/>
          </p:nvPr>
        </p:nvSpPr>
        <p:spPr/>
        <p:txBody>
          <a:bodyPr/>
          <a:lstStyle/>
          <a:p>
            <a:pPr>
              <a:defRPr/>
            </a:pPr>
            <a:fld id="{B56C9692-CE60-E843-B61F-8C3DF7A96865}" type="slidenum">
              <a:rPr lang="en-US" altLang="zh-CN" smtClean="0"/>
              <a:pPr>
                <a:defRPr/>
              </a:pPr>
              <a:t>26</a:t>
            </a:fld>
            <a:endParaRPr lang="en-US" altLang="zh-CN"/>
          </a:p>
        </p:txBody>
      </p:sp>
    </p:spTree>
    <p:extLst>
      <p:ext uri="{BB962C8B-B14F-4D97-AF65-F5344CB8AC3E}">
        <p14:creationId xmlns:p14="http://schemas.microsoft.com/office/powerpoint/2010/main" val="343072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A190B-C46A-FADE-2BBB-97A946F76787}"/>
              </a:ext>
            </a:extLst>
          </p:cNvPr>
          <p:cNvSpPr>
            <a:spLocks noGrp="1"/>
          </p:cNvSpPr>
          <p:nvPr>
            <p:ph idx="1"/>
          </p:nvPr>
        </p:nvSpPr>
        <p:spPr>
          <a:xfrm>
            <a:off x="727075" y="741363"/>
            <a:ext cx="11014075" cy="5721350"/>
          </a:xfrm>
        </p:spPr>
        <p:txBody>
          <a:bodyPr>
            <a:normAutofit/>
          </a:bodyPr>
          <a:lstStyle/>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kumimoji="0" lang="en-US" sz="2800" b="1" kern="1200" dirty="0">
                <a:solidFill>
                  <a:srgbClr val="002060"/>
                </a:solidFill>
                <a:ea typeface="+mn-ea"/>
              </a:rPr>
              <a:t>4. The concept or idea that led to the talent show was the notion that even babies and infants are able to communicate and interact with others.</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2800" dirty="0">
                <a:solidFill>
                  <a:schemeClr val="accent1"/>
                </a:solidFill>
              </a:rPr>
              <a:t>The talent show was inspired by the fact/notion that even babies can communicate.</a:t>
            </a:r>
            <a:endParaRPr kumimoji="0" lang="en-US" sz="2800" kern="1200" dirty="0">
              <a:solidFill>
                <a:srgbClr val="002060"/>
              </a:solidFill>
              <a:ea typeface="+mn-ea"/>
            </a:endParaRP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kumimoji="0" lang="en-US" sz="2800" b="1" kern="1200" dirty="0">
                <a:solidFill>
                  <a:srgbClr val="002060"/>
                </a:solidFill>
                <a:ea typeface="+mn-ea"/>
              </a:rPr>
              <a:t>5. Jamal has a chance to be able to win his badminton match</a:t>
            </a:r>
            <a:r>
              <a:rPr kumimoji="0" lang="en-US" sz="2800" kern="1200" dirty="0">
                <a:solidFill>
                  <a:srgbClr val="002060"/>
                </a:solidFill>
                <a:ea typeface="+mn-ea"/>
              </a:rPr>
              <a:t>.</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2800" dirty="0">
                <a:solidFill>
                  <a:schemeClr val="accent1"/>
                </a:solidFill>
              </a:rPr>
              <a:t>Jamal</a:t>
            </a:r>
            <a:r>
              <a:rPr lang="en-US" sz="2800" dirty="0">
                <a:solidFill>
                  <a:srgbClr val="002060"/>
                </a:solidFill>
              </a:rPr>
              <a:t> </a:t>
            </a:r>
            <a:r>
              <a:rPr lang="en-US" sz="2800" dirty="0">
                <a:solidFill>
                  <a:schemeClr val="accent1"/>
                </a:solidFill>
              </a:rPr>
              <a:t>has a chance to win his badminton match.</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2800" b="1" dirty="0"/>
              <a:t>6. There exist many different solutions for avoiding illness and spreading germs on campus.</a:t>
            </a:r>
          </a:p>
          <a:p>
            <a:pPr marL="0" indent="0" defTabSz="685800" eaLnBrk="1" fontAlgn="auto" hangingPunct="1">
              <a:lnSpc>
                <a:spcPct val="110000"/>
              </a:lnSpc>
              <a:spcBef>
                <a:spcPts val="700"/>
              </a:spcBef>
              <a:spcAft>
                <a:spcPts val="0"/>
              </a:spcAft>
              <a:buClr>
                <a:srgbClr val="2A1A00"/>
              </a:buClr>
              <a:buSzTx/>
              <a:buFont typeface="Wingdings" pitchFamily="2" charset="2"/>
              <a:buNone/>
              <a:defRPr/>
            </a:pPr>
            <a:r>
              <a:rPr lang="en-US" sz="2800" dirty="0">
                <a:solidFill>
                  <a:schemeClr val="accent1"/>
                </a:solidFill>
              </a:rPr>
              <a:t>Many solutions for avoiding illness on campus are available.</a:t>
            </a:r>
            <a:endParaRPr kumimoji="0" lang="en-US" sz="2800" kern="1200" dirty="0">
              <a:solidFill>
                <a:srgbClr val="002060"/>
              </a:solidFill>
              <a:ea typeface="+mn-ea"/>
            </a:endParaRPr>
          </a:p>
          <a:p>
            <a:pPr>
              <a:defRPr/>
            </a:pPr>
            <a:endParaRPr lang="en-US" dirty="0"/>
          </a:p>
        </p:txBody>
      </p:sp>
      <p:sp>
        <p:nvSpPr>
          <p:cNvPr id="33795" name="Slide Number Placeholder 3">
            <a:extLst>
              <a:ext uri="{FF2B5EF4-FFF2-40B4-BE49-F238E27FC236}">
                <a16:creationId xmlns:a16="http://schemas.microsoft.com/office/drawing/2014/main" id="{0AF86B88-20E7-4331-6B4D-57876806DB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D20D750B-6F2B-4506-A64B-6E08C20962E6}" type="slidenum">
              <a:rPr lang="en-US" altLang="zh-CN" sz="1200" smtClean="0">
                <a:solidFill>
                  <a:srgbClr val="000000"/>
                </a:solidFill>
                <a:latin typeface="Times New Roman" panose="02020603050405020304" pitchFamily="18" charset="0"/>
              </a:rPr>
              <a:pPr/>
              <a:t>27</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131B1335-165A-5396-0E67-3BF7FB0D2E7C}"/>
              </a:ext>
            </a:extLst>
          </p:cNvPr>
          <p:cNvSpPr>
            <a:spLocks noGrp="1" noChangeArrowheads="1"/>
          </p:cNvSpPr>
          <p:nvPr>
            <p:ph type="title"/>
          </p:nvPr>
        </p:nvSpPr>
        <p:spPr/>
        <p:txBody>
          <a:bodyPr/>
          <a:lstStyle/>
          <a:p>
            <a:r>
              <a:rPr lang="en-US" altLang="en-US" dirty="0"/>
              <a:t>Summary </a:t>
            </a:r>
          </a:p>
        </p:txBody>
      </p:sp>
      <p:sp>
        <p:nvSpPr>
          <p:cNvPr id="3" name="Content Placeholder 2">
            <a:extLst>
              <a:ext uri="{FF2B5EF4-FFF2-40B4-BE49-F238E27FC236}">
                <a16:creationId xmlns:a16="http://schemas.microsoft.com/office/drawing/2014/main" id="{AEC6B03F-9639-0A9C-C6FE-180A65AE15E0}"/>
              </a:ext>
            </a:extLst>
          </p:cNvPr>
          <p:cNvSpPr>
            <a:spLocks noGrp="1"/>
          </p:cNvSpPr>
          <p:nvPr>
            <p:ph idx="1"/>
          </p:nvPr>
        </p:nvSpPr>
        <p:spPr/>
        <p:txBody>
          <a:bodyPr/>
          <a:lstStyle/>
          <a:p>
            <a:pPr marL="228600" indent="-228600" defTabSz="685800" eaLnBrk="1" fontAlgn="auto" hangingPunct="1">
              <a:lnSpc>
                <a:spcPct val="150000"/>
              </a:lnSpc>
              <a:spcBef>
                <a:spcPts val="700"/>
              </a:spcBef>
              <a:spcAft>
                <a:spcPts val="0"/>
              </a:spcAft>
              <a:buClr>
                <a:srgbClr val="2A1A00"/>
              </a:buClr>
              <a:buSzTx/>
              <a:buFont typeface="Arial" panose="020B0604020202020204" pitchFamily="34" charset="0"/>
              <a:buChar char="•"/>
              <a:defRPr/>
            </a:pPr>
            <a:r>
              <a:rPr lang="en-US" altLang="zh-CN" sz="3600" dirty="0">
                <a:solidFill>
                  <a:srgbClr val="002060"/>
                </a:solidFill>
              </a:rPr>
              <a:t>Make every word count. </a:t>
            </a:r>
          </a:p>
          <a:p>
            <a:pPr marL="228600" indent="-228600" defTabSz="685800" eaLnBrk="1" fontAlgn="auto" hangingPunct="1">
              <a:lnSpc>
                <a:spcPct val="150000"/>
              </a:lnSpc>
              <a:spcBef>
                <a:spcPts val="700"/>
              </a:spcBef>
              <a:spcAft>
                <a:spcPts val="0"/>
              </a:spcAft>
              <a:buClr>
                <a:srgbClr val="2A1A00"/>
              </a:buClr>
              <a:buSzTx/>
              <a:buFont typeface="Arial" panose="020B0604020202020204" pitchFamily="34" charset="0"/>
              <a:buChar char="•"/>
              <a:defRPr/>
            </a:pPr>
            <a:r>
              <a:rPr lang="en-US" altLang="zh-CN" sz="3600" dirty="0">
                <a:solidFill>
                  <a:srgbClr val="002060"/>
                </a:solidFill>
              </a:rPr>
              <a:t>Question the role of every word in the sentence.</a:t>
            </a:r>
          </a:p>
          <a:p>
            <a:pPr marL="228600" indent="-228600" defTabSz="685800" eaLnBrk="1" fontAlgn="auto" hangingPunct="1">
              <a:lnSpc>
                <a:spcPct val="150000"/>
              </a:lnSpc>
              <a:spcBef>
                <a:spcPts val="700"/>
              </a:spcBef>
              <a:spcAft>
                <a:spcPts val="0"/>
              </a:spcAft>
              <a:buClr>
                <a:srgbClr val="2A1A00"/>
              </a:buClr>
              <a:buSzTx/>
              <a:buFont typeface="Arial" panose="020B0604020202020204" pitchFamily="34" charset="0"/>
              <a:buChar char="•"/>
              <a:defRPr/>
            </a:pPr>
            <a:r>
              <a:rPr lang="en-US" altLang="zh-CN" sz="3600" dirty="0">
                <a:solidFill>
                  <a:srgbClr val="002060"/>
                </a:solidFill>
              </a:rPr>
              <a:t>Be economical with space by combining multiple sentences</a:t>
            </a:r>
            <a:endParaRPr lang="zh-CN" altLang="en-US" sz="3600" dirty="0">
              <a:solidFill>
                <a:srgbClr val="002060"/>
              </a:solidFill>
            </a:endParaRPr>
          </a:p>
          <a:p>
            <a:pPr>
              <a:defRPr/>
            </a:pPr>
            <a:endParaRPr lang="en-US" dirty="0"/>
          </a:p>
        </p:txBody>
      </p:sp>
      <p:sp>
        <p:nvSpPr>
          <p:cNvPr id="35844" name="Slide Number Placeholder 3">
            <a:extLst>
              <a:ext uri="{FF2B5EF4-FFF2-40B4-BE49-F238E27FC236}">
                <a16:creationId xmlns:a16="http://schemas.microsoft.com/office/drawing/2014/main" id="{9AE6CC86-BDFC-AC0D-A2ED-77F30D9E0E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16A285BB-9E4B-4DEE-BA90-44EB289F3229}" type="slidenum">
              <a:rPr lang="en-US" altLang="zh-CN" sz="1200" smtClean="0">
                <a:solidFill>
                  <a:srgbClr val="000000"/>
                </a:solidFill>
                <a:latin typeface="Times New Roman" panose="02020603050405020304" pitchFamily="18" charset="0"/>
              </a:rPr>
              <a:pPr/>
              <a:t>28</a:t>
            </a:fld>
            <a:endParaRPr lang="en-US" altLang="zh-CN" sz="1200">
              <a:solidFill>
                <a:srgbClr val="000000"/>
              </a:solidFill>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BFE95B76-18E1-1B6D-972D-51A6EC18B335}"/>
              </a:ext>
            </a:extLst>
          </p:cNvPr>
          <p:cNvSpPr>
            <a:spLocks noGrp="1" noChangeArrowheads="1"/>
          </p:cNvSpPr>
          <p:nvPr>
            <p:ph type="title"/>
          </p:nvPr>
        </p:nvSpPr>
        <p:spPr>
          <a:xfrm>
            <a:off x="812800" y="609600"/>
            <a:ext cx="10464800" cy="890588"/>
          </a:xfrm>
        </p:spPr>
        <p:txBody>
          <a:bodyPr/>
          <a:lstStyle/>
          <a:p>
            <a:r>
              <a:rPr lang="en-US" altLang="en-US"/>
              <a:t>References</a:t>
            </a:r>
          </a:p>
        </p:txBody>
      </p:sp>
      <p:sp>
        <p:nvSpPr>
          <p:cNvPr id="3" name="Content Placeholder 2">
            <a:extLst>
              <a:ext uri="{FF2B5EF4-FFF2-40B4-BE49-F238E27FC236}">
                <a16:creationId xmlns:a16="http://schemas.microsoft.com/office/drawing/2014/main" id="{E4F51BC2-D1C4-1425-F32F-5C9AB92B508A}"/>
              </a:ext>
            </a:extLst>
          </p:cNvPr>
          <p:cNvSpPr>
            <a:spLocks noGrp="1"/>
          </p:cNvSpPr>
          <p:nvPr>
            <p:ph idx="1"/>
          </p:nvPr>
        </p:nvSpPr>
        <p:spPr>
          <a:xfrm>
            <a:off x="812800" y="1624013"/>
            <a:ext cx="10464800" cy="4443412"/>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2800" dirty="0">
                <a:latin typeface="Times New Roman" panose="02020603050405020304" pitchFamily="18" charset="0"/>
                <a:cs typeface="Times New Roman" panose="02020603050405020304" pitchFamily="18" charset="0"/>
              </a:rPr>
              <a:t>Strunk</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a:t>
            </a:r>
            <a:r>
              <a:rPr lang="en-US" sz="2800" dirty="0">
                <a:latin typeface="Times New Roman" panose="02020603050405020304" pitchFamily="18" charset="0"/>
                <a:cs typeface="Times New Roman" panose="02020603050405020304" pitchFamily="18" charset="0"/>
              </a:rPr>
              <a:t> Jr.</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&amp;</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White,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(1999).</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Elements of Style</a:t>
            </a:r>
            <a:r>
              <a:rPr lang="zh-CN" altLang="en-US" sz="2800" i="1"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(fourth</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edition).</a:t>
            </a:r>
            <a:r>
              <a:rPr lang="zh-C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Pearson</a:t>
            </a:r>
            <a:r>
              <a:rPr lang="en-US" altLang="zh-CN" sz="2800" dirty="0">
                <a:latin typeface="Times New Roman" panose="02020603050405020304" pitchFamily="18" charset="0"/>
                <a:cs typeface="Times New Roman" panose="02020603050405020304" pitchFamily="18" charset="0"/>
              </a:rPr>
              <a:t>.</a:t>
            </a:r>
            <a:endParaRPr lang="en-US" altLang="zh-CN" sz="28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2800" dirty="0" err="1"/>
              <a:t>Wallwork</a:t>
            </a:r>
            <a:r>
              <a:rPr lang="en-GB" sz="2800" dirty="0"/>
              <a:t>, A. </a:t>
            </a:r>
            <a:r>
              <a:rPr lang="en-US" sz="2800" dirty="0"/>
              <a:t> (2011). </a:t>
            </a:r>
            <a:r>
              <a:rPr lang="en-US" sz="2800" i="1" dirty="0"/>
              <a:t>English for Writing Research Papers. </a:t>
            </a:r>
            <a:r>
              <a:rPr lang="en-GB" sz="2800" dirty="0"/>
              <a:t>‎Springer.</a:t>
            </a:r>
            <a:endParaRPr lang="en-US" sz="2800" i="1" dirty="0"/>
          </a:p>
          <a:p>
            <a:pPr>
              <a:defRPr/>
            </a:pPr>
            <a:endParaRPr lang="en-US" dirty="0"/>
          </a:p>
        </p:txBody>
      </p:sp>
      <p:sp>
        <p:nvSpPr>
          <p:cNvPr id="36868" name="Slide Number Placeholder 3">
            <a:extLst>
              <a:ext uri="{FF2B5EF4-FFF2-40B4-BE49-F238E27FC236}">
                <a16:creationId xmlns:a16="http://schemas.microsoft.com/office/drawing/2014/main" id="{75662C3C-688E-EBC8-2788-09DF1E97FB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981C8557-C347-49EE-B0F5-8664320D9CC7}" type="slidenum">
              <a:rPr lang="en-US" altLang="zh-CN" sz="1200" smtClean="0">
                <a:solidFill>
                  <a:srgbClr val="000000"/>
                </a:solidFill>
                <a:latin typeface="Times New Roman" panose="02020603050405020304" pitchFamily="18" charset="0"/>
              </a:rPr>
              <a:pPr/>
              <a:t>29</a:t>
            </a:fld>
            <a:endParaRPr lang="en-US" altLang="zh-CN" sz="1200">
              <a:solidFill>
                <a:srgbClr val="000000"/>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3">
            <a:extLst>
              <a:ext uri="{FF2B5EF4-FFF2-40B4-BE49-F238E27FC236}">
                <a16:creationId xmlns:a16="http://schemas.microsoft.com/office/drawing/2014/main" id="{F9136206-1885-21E1-46C9-752511490C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16F999F5-F9FB-5142-AAFF-5633511E6E80}" type="slidenum">
              <a:rPr lang="en-US" altLang="zh-CN" sz="1200">
                <a:solidFill>
                  <a:srgbClr val="000000"/>
                </a:solidFill>
                <a:latin typeface="Times New Roman" panose="02020603050405020304" pitchFamily="18" charset="0"/>
              </a:rPr>
              <a:pPr/>
              <a:t>3</a:t>
            </a:fld>
            <a:endParaRPr lang="en-US" altLang="zh-CN" sz="1200">
              <a:solidFill>
                <a:srgbClr val="000000"/>
              </a:solidFill>
              <a:latin typeface="Times New Roman" panose="02020603050405020304" pitchFamily="18" charset="0"/>
            </a:endParaRPr>
          </a:p>
        </p:txBody>
      </p:sp>
      <p:sp>
        <p:nvSpPr>
          <p:cNvPr id="2" name="Title 1">
            <a:extLst>
              <a:ext uri="{FF2B5EF4-FFF2-40B4-BE49-F238E27FC236}">
                <a16:creationId xmlns:a16="http://schemas.microsoft.com/office/drawing/2014/main" id="{ED8D2116-EE0E-2F78-20FC-68755CFE0CF6}"/>
              </a:ext>
            </a:extLst>
          </p:cNvPr>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id="{05148A6A-11DD-CE17-25B8-975C1B9D42FF}"/>
              </a:ext>
            </a:extLst>
          </p:cNvPr>
          <p:cNvSpPr>
            <a:spLocks noGrp="1"/>
          </p:cNvSpPr>
          <p:nvPr>
            <p:ph idx="1"/>
          </p:nvPr>
        </p:nvSpPr>
        <p:spPr/>
        <p:txBody>
          <a:bodyPr/>
          <a:lstStyle/>
          <a:p>
            <a:endParaRPr lang="en-US" dirty="0"/>
          </a:p>
        </p:txBody>
      </p:sp>
      <p:pic>
        <p:nvPicPr>
          <p:cNvPr id="3074" name="Picture 2" descr="unexpected surprise">
            <a:extLst>
              <a:ext uri="{FF2B5EF4-FFF2-40B4-BE49-F238E27FC236}">
                <a16:creationId xmlns:a16="http://schemas.microsoft.com/office/drawing/2014/main" id="{2CDC95D5-92FF-BD01-F5BE-DB4E77B1CB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922"/>
            <a:ext cx="5020660" cy="33494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d result">
            <a:extLst>
              <a:ext uri="{FF2B5EF4-FFF2-40B4-BE49-F238E27FC236}">
                <a16:creationId xmlns:a16="http://schemas.microsoft.com/office/drawing/2014/main" id="{F25F52CA-14DF-07AD-E4FE-9A5635476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1735" y="-11922"/>
            <a:ext cx="5020660" cy="33494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dvance warning">
            <a:extLst>
              <a:ext uri="{FF2B5EF4-FFF2-40B4-BE49-F238E27FC236}">
                <a16:creationId xmlns:a16="http://schemas.microsoft.com/office/drawing/2014/main" id="{736D0AAE-6569-E4CE-098A-B7AB2EE0D1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35953"/>
            <a:ext cx="5020660" cy="334949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ew innovations">
            <a:extLst>
              <a:ext uri="{FF2B5EF4-FFF2-40B4-BE49-F238E27FC236}">
                <a16:creationId xmlns:a16="http://schemas.microsoft.com/office/drawing/2014/main" id="{5874003E-5144-F755-2038-C0C59161C3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81733" y="3508500"/>
            <a:ext cx="5020662" cy="33494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817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61037B72-01A7-4E35-98ED-992A5381EF07}"/>
              </a:ext>
            </a:extLst>
          </p:cNvPr>
          <p:cNvSpPr>
            <a:spLocks noGrp="1" noChangeArrowheads="1"/>
          </p:cNvSpPr>
          <p:nvPr>
            <p:ph idx="1"/>
          </p:nvPr>
        </p:nvSpPr>
        <p:spPr>
          <a:xfrm>
            <a:off x="1103313" y="1201738"/>
            <a:ext cx="9985375" cy="2573337"/>
          </a:xfrm>
        </p:spPr>
        <p:txBody>
          <a:bodyPr/>
          <a:lstStyle/>
          <a:p>
            <a:pPr marL="0" indent="0" algn="ctr">
              <a:buFont typeface="Wingdings" pitchFamily="2" charset="2"/>
              <a:buNone/>
            </a:pPr>
            <a:r>
              <a:rPr lang="en-US" altLang="en-US" sz="7200" b="1" dirty="0">
                <a:solidFill>
                  <a:srgbClr val="002673"/>
                </a:solidFill>
              </a:rPr>
              <a:t>Writing </a:t>
            </a:r>
            <a:r>
              <a:rPr lang="en-US" altLang="zh-CN" sz="7200" b="1" dirty="0">
                <a:solidFill>
                  <a:srgbClr val="002673"/>
                </a:solidFill>
              </a:rPr>
              <a:t>C</a:t>
            </a:r>
            <a:r>
              <a:rPr lang="en-US" altLang="en-US" sz="7200" b="1" dirty="0">
                <a:solidFill>
                  <a:srgbClr val="002673"/>
                </a:solidFill>
              </a:rPr>
              <a:t>oncisely </a:t>
            </a:r>
          </a:p>
        </p:txBody>
      </p:sp>
      <p:sp>
        <p:nvSpPr>
          <p:cNvPr id="7171" name="Slide Number Placeholder 3">
            <a:extLst>
              <a:ext uri="{FF2B5EF4-FFF2-40B4-BE49-F238E27FC236}">
                <a16:creationId xmlns:a16="http://schemas.microsoft.com/office/drawing/2014/main" id="{FE14C77C-45BE-5537-F847-755B62A41C4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34D49BBC-3EF5-A14D-A414-BF7EB66539B0}" type="slidenum">
              <a:rPr lang="en-US" altLang="zh-CN" sz="1200">
                <a:solidFill>
                  <a:srgbClr val="000000"/>
                </a:solidFill>
                <a:latin typeface="Times New Roman" panose="02020603050405020304" pitchFamily="18" charset="0"/>
              </a:rPr>
              <a:pPr/>
              <a:t>4</a:t>
            </a:fld>
            <a:endParaRPr lang="en-US" altLang="zh-CN" sz="1200">
              <a:solidFill>
                <a:srgbClr val="000000"/>
              </a:solidFill>
              <a:latin typeface="Times New Roman" panose="02020603050405020304" pitchFamily="18" charset="0"/>
            </a:endParaRPr>
          </a:p>
        </p:txBody>
      </p:sp>
      <p:sp>
        <p:nvSpPr>
          <p:cNvPr id="3" name="TextBox 2">
            <a:extLst>
              <a:ext uri="{FF2B5EF4-FFF2-40B4-BE49-F238E27FC236}">
                <a16:creationId xmlns:a16="http://schemas.microsoft.com/office/drawing/2014/main" id="{89CC6340-0922-DD22-69EA-EB01DD1F1C39}"/>
              </a:ext>
            </a:extLst>
          </p:cNvPr>
          <p:cNvSpPr txBox="1"/>
          <p:nvPr/>
        </p:nvSpPr>
        <p:spPr>
          <a:xfrm>
            <a:off x="3023600" y="3429000"/>
            <a:ext cx="7458849" cy="2062103"/>
          </a:xfrm>
          <a:prstGeom prst="rect">
            <a:avLst/>
          </a:prstGeom>
          <a:noFill/>
        </p:spPr>
        <p:txBody>
          <a:bodyPr wrap="square" rtlCol="0">
            <a:spAutoFit/>
          </a:bodyPr>
          <a:lstStyle/>
          <a:p>
            <a:r>
              <a:rPr lang="en-GB" altLang="en-US" sz="3200" b="1" dirty="0">
                <a:solidFill>
                  <a:schemeClr val="tx2"/>
                </a:solidFill>
                <a:latin typeface="Times New Roman" panose="02020603050405020304" pitchFamily="18" charset="0"/>
                <a:cs typeface="Times New Roman" panose="02020603050405020304" pitchFamily="18" charset="0"/>
              </a:rPr>
              <a:t>Module II EAP Characteristics I</a:t>
            </a:r>
          </a:p>
          <a:p>
            <a:r>
              <a:rPr lang="en-GB" altLang="en-US" sz="3200" b="1" dirty="0">
                <a:solidFill>
                  <a:schemeClr val="tx2"/>
                </a:solidFill>
                <a:latin typeface="Times New Roman" panose="02020603050405020304" pitchFamily="18" charset="0"/>
                <a:cs typeface="Times New Roman" panose="02020603050405020304" pitchFamily="18" charset="0"/>
              </a:rPr>
              <a:t>                     </a:t>
            </a:r>
          </a:p>
          <a:p>
            <a:r>
              <a:rPr lang="en-GB" altLang="en-US" sz="3200" b="1" dirty="0">
                <a:solidFill>
                  <a:schemeClr val="tx2"/>
                </a:solidFill>
                <a:latin typeface="Times New Roman" panose="02020603050405020304" pitchFamily="18" charset="0"/>
                <a:cs typeface="Times New Roman" panose="02020603050405020304" pitchFamily="18" charset="0"/>
              </a:rPr>
              <a:t>                      L</a:t>
            </a:r>
            <a:r>
              <a:rPr lang="en-US" altLang="zh-CN" sz="3200" b="1" dirty="0" err="1">
                <a:solidFill>
                  <a:schemeClr val="tx2"/>
                </a:solidFill>
                <a:latin typeface="Times New Roman" panose="02020603050405020304" pitchFamily="18" charset="0"/>
                <a:cs typeface="Times New Roman" panose="02020603050405020304" pitchFamily="18" charset="0"/>
              </a:rPr>
              <a:t>ecture</a:t>
            </a:r>
            <a:r>
              <a:rPr lang="en-US" altLang="zh-CN" sz="3200" b="1" dirty="0">
                <a:solidFill>
                  <a:schemeClr val="tx2"/>
                </a:solidFill>
                <a:latin typeface="Times New Roman" panose="02020603050405020304" pitchFamily="18" charset="0"/>
                <a:cs typeface="Times New Roman" panose="02020603050405020304" pitchFamily="18" charset="0"/>
              </a:rPr>
              <a:t> 12</a:t>
            </a:r>
            <a:endParaRPr lang="en-GB" altLang="en-US" sz="3200" b="1" dirty="0">
              <a:solidFill>
                <a:schemeClr val="tx2"/>
              </a:solidFill>
              <a:latin typeface="Times New Roman" panose="02020603050405020304" pitchFamily="18" charset="0"/>
              <a:cs typeface="Times New Roman" panose="02020603050405020304" pitchFamily="18" charset="0"/>
            </a:endParaRPr>
          </a:p>
          <a:p>
            <a:r>
              <a:rPr lang="en-GB" altLang="zh-CN" sz="3200" dirty="0">
                <a:solidFill>
                  <a:schemeClr val="tx2"/>
                </a:solidFill>
                <a:latin typeface="Times New Roman" panose="02020603050405020304" pitchFamily="18" charset="0"/>
                <a:cs typeface="Times New Roman" panose="02020603050405020304" pitchFamily="18" charset="0"/>
              </a:rPr>
              <a:t>                   </a:t>
            </a:r>
            <a:endParaRPr lang="en-US" sz="2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9D4CF-82EC-6000-0FF1-AB2EABEDFEBC}"/>
              </a:ext>
            </a:extLst>
          </p:cNvPr>
          <p:cNvSpPr>
            <a:spLocks noGrp="1"/>
          </p:cNvSpPr>
          <p:nvPr>
            <p:ph type="title"/>
          </p:nvPr>
        </p:nvSpPr>
        <p:spPr>
          <a:xfrm>
            <a:off x="812800" y="790575"/>
            <a:ext cx="10464800" cy="890587"/>
          </a:xfrm>
        </p:spPr>
        <p:txBody>
          <a:bodyPr/>
          <a:lstStyle/>
          <a:p>
            <a:r>
              <a:rPr lang="en-US" altLang="zh-CN" sz="4400" dirty="0"/>
              <a:t>Today’s</a:t>
            </a:r>
            <a:r>
              <a:rPr lang="zh-CN" altLang="en-US" sz="4400" dirty="0"/>
              <a:t> </a:t>
            </a:r>
            <a:r>
              <a:rPr lang="en-US" altLang="zh-CN" sz="4400" dirty="0"/>
              <a:t>schedule</a:t>
            </a:r>
            <a:endParaRPr lang="en-US" sz="4400" dirty="0"/>
          </a:p>
        </p:txBody>
      </p:sp>
      <p:sp>
        <p:nvSpPr>
          <p:cNvPr id="3" name="Content Placeholder 2">
            <a:extLst>
              <a:ext uri="{FF2B5EF4-FFF2-40B4-BE49-F238E27FC236}">
                <a16:creationId xmlns:a16="http://schemas.microsoft.com/office/drawing/2014/main" id="{08B136E4-3900-C70B-726F-B236AA88A332}"/>
              </a:ext>
            </a:extLst>
          </p:cNvPr>
          <p:cNvSpPr>
            <a:spLocks noGrp="1"/>
          </p:cNvSpPr>
          <p:nvPr>
            <p:ph idx="1"/>
          </p:nvPr>
        </p:nvSpPr>
        <p:spPr>
          <a:xfrm>
            <a:off x="812800" y="2468874"/>
            <a:ext cx="10464800" cy="3598551"/>
          </a:xfrm>
        </p:spPr>
        <p:txBody>
          <a:bodyPr/>
          <a:lstStyle/>
          <a:p>
            <a:r>
              <a:rPr lang="en-US" altLang="zh-CN" sz="3600" dirty="0"/>
              <a:t>Why</a:t>
            </a:r>
            <a:r>
              <a:rPr lang="zh-CN" altLang="en-US" sz="3600" dirty="0"/>
              <a:t> </a:t>
            </a:r>
            <a:r>
              <a:rPr lang="en-US" altLang="zh-CN" sz="3600" dirty="0"/>
              <a:t>write</a:t>
            </a:r>
            <a:r>
              <a:rPr lang="zh-CN" altLang="en-US" sz="3600" dirty="0"/>
              <a:t> </a:t>
            </a:r>
            <a:r>
              <a:rPr lang="en-US" altLang="zh-CN" sz="3600" dirty="0"/>
              <a:t>concisely?</a:t>
            </a:r>
          </a:p>
          <a:p>
            <a:r>
              <a:rPr lang="en-US" altLang="zh-CN" sz="3600" dirty="0"/>
              <a:t>How</a:t>
            </a:r>
            <a:r>
              <a:rPr lang="zh-CN" altLang="en-US" sz="3600" dirty="0"/>
              <a:t> </a:t>
            </a:r>
            <a:r>
              <a:rPr lang="en-US" altLang="zh-CN" sz="3600" dirty="0"/>
              <a:t>to</a:t>
            </a:r>
            <a:r>
              <a:rPr lang="zh-CN" altLang="en-US" sz="3600" dirty="0"/>
              <a:t> </a:t>
            </a:r>
            <a:r>
              <a:rPr lang="en-US" altLang="zh-CN" sz="3600" dirty="0"/>
              <a:t>write</a:t>
            </a:r>
            <a:r>
              <a:rPr lang="zh-CN" altLang="en-US" sz="3600" dirty="0"/>
              <a:t> </a:t>
            </a:r>
            <a:r>
              <a:rPr lang="en-US" altLang="zh-CN" sz="3600" dirty="0"/>
              <a:t>concisely?</a:t>
            </a:r>
            <a:endParaRPr lang="en-US" sz="3600" dirty="0"/>
          </a:p>
        </p:txBody>
      </p:sp>
      <p:sp>
        <p:nvSpPr>
          <p:cNvPr id="4" name="Slide Number Placeholder 3">
            <a:extLst>
              <a:ext uri="{FF2B5EF4-FFF2-40B4-BE49-F238E27FC236}">
                <a16:creationId xmlns:a16="http://schemas.microsoft.com/office/drawing/2014/main" id="{81440255-9444-E950-640C-12416733ACBE}"/>
              </a:ext>
            </a:extLst>
          </p:cNvPr>
          <p:cNvSpPr>
            <a:spLocks noGrp="1"/>
          </p:cNvSpPr>
          <p:nvPr>
            <p:ph type="sldNum" sz="quarter" idx="10"/>
          </p:nvPr>
        </p:nvSpPr>
        <p:spPr/>
        <p:txBody>
          <a:bodyPr/>
          <a:lstStyle/>
          <a:p>
            <a:pPr>
              <a:defRPr/>
            </a:pPr>
            <a:fld id="{B56C9692-CE60-E843-B61F-8C3DF7A96865}" type="slidenum">
              <a:rPr lang="en-US" altLang="zh-CN" smtClean="0"/>
              <a:pPr>
                <a:defRPr/>
              </a:pPr>
              <a:t>5</a:t>
            </a:fld>
            <a:endParaRPr lang="en-US" altLang="zh-CN"/>
          </a:p>
        </p:txBody>
      </p:sp>
    </p:spTree>
    <p:extLst>
      <p:ext uri="{BB962C8B-B14F-4D97-AF65-F5344CB8AC3E}">
        <p14:creationId xmlns:p14="http://schemas.microsoft.com/office/powerpoint/2010/main" val="261378213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7AC20DCE-FC1D-9A2E-C32E-3BEB9F72D091}"/>
              </a:ext>
            </a:extLst>
          </p:cNvPr>
          <p:cNvSpPr>
            <a:spLocks noGrp="1" noChangeArrowheads="1"/>
          </p:cNvSpPr>
          <p:nvPr>
            <p:ph type="title"/>
          </p:nvPr>
        </p:nvSpPr>
        <p:spPr>
          <a:xfrm>
            <a:off x="812800" y="609600"/>
            <a:ext cx="10464800" cy="890588"/>
          </a:xfrm>
        </p:spPr>
        <p:txBody>
          <a:bodyPr/>
          <a:lstStyle/>
          <a:p>
            <a:r>
              <a:rPr lang="en-US" altLang="en-US" dirty="0"/>
              <a:t>Are the following sentences concise?</a:t>
            </a:r>
          </a:p>
        </p:txBody>
      </p:sp>
      <p:sp>
        <p:nvSpPr>
          <p:cNvPr id="3" name="Content Placeholder 2">
            <a:extLst>
              <a:ext uri="{FF2B5EF4-FFF2-40B4-BE49-F238E27FC236}">
                <a16:creationId xmlns:a16="http://schemas.microsoft.com/office/drawing/2014/main" id="{8390A0A0-BD66-88A5-3509-81AD4F737D79}"/>
              </a:ext>
            </a:extLst>
          </p:cNvPr>
          <p:cNvSpPr>
            <a:spLocks noGrp="1"/>
          </p:cNvSpPr>
          <p:nvPr>
            <p:ph idx="1"/>
          </p:nvPr>
        </p:nvSpPr>
        <p:spPr>
          <a:xfrm>
            <a:off x="513660" y="1483720"/>
            <a:ext cx="10865540" cy="4443412"/>
          </a:xfrm>
        </p:spPr>
        <p:txBody>
          <a:bodyPr/>
          <a:lstStyle/>
          <a:p>
            <a:pPr marL="514350" indent="-514350">
              <a:buSzPct val="70000"/>
              <a:buFont typeface="+mj-lt"/>
              <a:buAutoNum type="arabicPeriod"/>
              <a:defRPr/>
            </a:pPr>
            <a:r>
              <a:rPr lang="en-US" sz="3200" dirty="0"/>
              <a:t>This cell-phone is blue in color and small in size. </a:t>
            </a:r>
          </a:p>
          <a:p>
            <a:pPr marL="514350" indent="-514350">
              <a:buFont typeface="+mj-lt"/>
              <a:buAutoNum type="arabicPeriod"/>
              <a:defRPr/>
            </a:pPr>
            <a:r>
              <a:rPr lang="en-US" sz="3200" dirty="0"/>
              <a:t>Mary is quiet and careful in personality.</a:t>
            </a:r>
          </a:p>
          <a:p>
            <a:pPr marL="514350" indent="-514350">
              <a:buFont typeface="+mj-lt"/>
              <a:buAutoNum type="arabicPeriod"/>
              <a:defRPr/>
            </a:pPr>
            <a:r>
              <a:rPr lang="en-US" sz="3200" dirty="0"/>
              <a:t>We did the calculation manually. This choice meant that…</a:t>
            </a:r>
          </a:p>
          <a:p>
            <a:pPr marL="514350" indent="-514350">
              <a:buFont typeface="+mj-lt"/>
              <a:buAutoNum type="arabicPeriod"/>
              <a:defRPr/>
            </a:pPr>
            <a:r>
              <a:rPr lang="en-US" sz="3200" dirty="0"/>
              <a:t>This will be done in the month of December for a period of six days.</a:t>
            </a:r>
          </a:p>
          <a:p>
            <a:pPr marL="514350" indent="-514350">
              <a:buFont typeface="+mj-lt"/>
              <a:buAutoNum type="arabicPeriod"/>
              <a:defRPr/>
            </a:pPr>
            <a:r>
              <a:rPr lang="en-US" sz="3200" dirty="0"/>
              <a:t>The task of analysis is not a straightforward operation.</a:t>
            </a:r>
          </a:p>
          <a:p>
            <a:pPr marL="514350" indent="-514350">
              <a:buFont typeface="+mj-lt"/>
              <a:buAutoNum type="arabicPeriod"/>
              <a:defRPr/>
            </a:pPr>
            <a:r>
              <a:rPr lang="en-US" altLang="en-US" sz="3200" dirty="0">
                <a:latin typeface="Times-Roman"/>
              </a:rPr>
              <a:t>Our research activity initially focused attention on the process of designing the </a:t>
            </a:r>
            <a:r>
              <a:rPr lang="en-GB" altLang="en-US" sz="3200" dirty="0">
                <a:latin typeface="Times-Roman"/>
              </a:rPr>
              <a:t>architecture.</a:t>
            </a:r>
            <a:endParaRPr lang="en-US" sz="3200" dirty="0"/>
          </a:p>
          <a:p>
            <a:pPr marL="0" indent="0">
              <a:buFont typeface="Wingdings" pitchFamily="2" charset="2"/>
              <a:buNone/>
              <a:defRPr/>
            </a:pPr>
            <a:endParaRPr lang="en-US" sz="2800" dirty="0"/>
          </a:p>
          <a:p>
            <a:pPr marL="0" indent="0">
              <a:buFont typeface="Wingdings" pitchFamily="2" charset="2"/>
              <a:buNone/>
              <a:defRPr/>
            </a:pPr>
            <a:endParaRPr lang="en-US" sz="2800" dirty="0"/>
          </a:p>
        </p:txBody>
      </p:sp>
      <p:sp>
        <p:nvSpPr>
          <p:cNvPr id="10244" name="Slide Number Placeholder 3">
            <a:extLst>
              <a:ext uri="{FF2B5EF4-FFF2-40B4-BE49-F238E27FC236}">
                <a16:creationId xmlns:a16="http://schemas.microsoft.com/office/drawing/2014/main" id="{1FF15E74-A7B4-C9CB-C8F3-C4C7B9D8A2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8A1E2BB5-5C03-410C-B026-2C9DFC941EB3}" type="slidenum">
              <a:rPr lang="en-US" altLang="zh-CN" sz="1200" smtClean="0">
                <a:solidFill>
                  <a:srgbClr val="000000"/>
                </a:solidFill>
                <a:latin typeface="Times New Roman" panose="02020603050405020304" pitchFamily="18" charset="0"/>
              </a:rPr>
              <a:pPr/>
              <a:t>6</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B072BE1-B17E-634B-74E0-CFE612E1B309}"/>
              </a:ext>
            </a:extLst>
          </p:cNvPr>
          <p:cNvSpPr>
            <a:spLocks noGrp="1" noChangeArrowheads="1"/>
          </p:cNvSpPr>
          <p:nvPr>
            <p:ph type="title"/>
          </p:nvPr>
        </p:nvSpPr>
        <p:spPr>
          <a:xfrm>
            <a:off x="812800" y="609600"/>
            <a:ext cx="10464800" cy="890588"/>
          </a:xfrm>
        </p:spPr>
        <p:txBody>
          <a:bodyPr/>
          <a:lstStyle/>
          <a:p>
            <a:r>
              <a:rPr lang="en-US" altLang="en-US" sz="4400" dirty="0"/>
              <a:t>What is conciseness?</a:t>
            </a:r>
          </a:p>
        </p:txBody>
      </p:sp>
      <p:sp>
        <p:nvSpPr>
          <p:cNvPr id="3" name="Content Placeholder 2">
            <a:extLst>
              <a:ext uri="{FF2B5EF4-FFF2-40B4-BE49-F238E27FC236}">
                <a16:creationId xmlns:a16="http://schemas.microsoft.com/office/drawing/2014/main" id="{096CD780-881E-8394-6291-E83FB1F39758}"/>
              </a:ext>
            </a:extLst>
          </p:cNvPr>
          <p:cNvSpPr>
            <a:spLocks noGrp="1"/>
          </p:cNvSpPr>
          <p:nvPr>
            <p:ph idx="1"/>
          </p:nvPr>
        </p:nvSpPr>
        <p:spPr>
          <a:xfrm>
            <a:off x="812800" y="1624013"/>
            <a:ext cx="10464800" cy="4443412"/>
          </a:xfrm>
        </p:spPr>
        <p:txBody>
          <a:bodyPr/>
          <a:lstStyle/>
          <a:p>
            <a:pPr>
              <a:defRPr/>
            </a:pPr>
            <a:r>
              <a:rPr lang="en-US" sz="3600" dirty="0"/>
              <a:t>U</a:t>
            </a:r>
            <a:r>
              <a:rPr lang="en-US" altLang="zh-CN" sz="3600" dirty="0"/>
              <a:t>se</a:t>
            </a:r>
            <a:r>
              <a:rPr lang="en-US" sz="3600" dirty="0"/>
              <a:t> </a:t>
            </a:r>
            <a:r>
              <a:rPr lang="en-US" sz="3600" b="1" dirty="0"/>
              <a:t>just </a:t>
            </a:r>
            <a:r>
              <a:rPr lang="en-US" sz="3600" dirty="0"/>
              <a:t>the words you need: no more unnecessary words. </a:t>
            </a:r>
          </a:p>
          <a:p>
            <a:pPr>
              <a:defRPr/>
            </a:pPr>
            <a:endParaRPr lang="en-US" sz="3600" dirty="0"/>
          </a:p>
          <a:p>
            <a:pPr>
              <a:defRPr/>
            </a:pPr>
            <a:r>
              <a:rPr lang="en-US" sz="3600" dirty="0"/>
              <a:t>If the idea is fully expressed, the fewer words used, the better.</a:t>
            </a:r>
          </a:p>
          <a:p>
            <a:pPr marL="0" indent="0">
              <a:buNone/>
              <a:defRPr/>
            </a:pPr>
            <a:endParaRPr lang="en-US" sz="3600" dirty="0"/>
          </a:p>
          <a:p>
            <a:pPr>
              <a:defRPr/>
            </a:pPr>
            <a:endParaRPr lang="en-US" sz="2800" dirty="0"/>
          </a:p>
          <a:p>
            <a:pPr>
              <a:defRPr/>
            </a:pPr>
            <a:endParaRPr lang="en-US" sz="2800" dirty="0"/>
          </a:p>
        </p:txBody>
      </p:sp>
      <p:sp>
        <p:nvSpPr>
          <p:cNvPr id="9220" name="Slide Number Placeholder 3">
            <a:extLst>
              <a:ext uri="{FF2B5EF4-FFF2-40B4-BE49-F238E27FC236}">
                <a16:creationId xmlns:a16="http://schemas.microsoft.com/office/drawing/2014/main" id="{D3E5F6CA-E5DC-7151-5DFE-5F4FB96E70C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BB016D2A-3DFF-C645-89F3-9319142CD3BD}" type="slidenum">
              <a:rPr lang="en-US" altLang="zh-CN" sz="1200">
                <a:solidFill>
                  <a:srgbClr val="000000"/>
                </a:solidFill>
                <a:latin typeface="Times New Roman" panose="02020603050405020304" pitchFamily="18" charset="0"/>
              </a:rPr>
              <a:pPr/>
              <a:t>7</a:t>
            </a:fld>
            <a:endParaRPr lang="en-US" altLang="zh-CN" sz="120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1000"/>
                                        <p:tgtEl>
                                          <p:spTgt spid="9218"/>
                                        </p:tgtEl>
                                      </p:cBhvr>
                                    </p:animEffect>
                                    <p:anim calcmode="lin" valueType="num">
                                      <p:cBhvr>
                                        <p:cTn id="8" dur="1000" fill="hold"/>
                                        <p:tgtEl>
                                          <p:spTgt spid="9218"/>
                                        </p:tgtEl>
                                        <p:attrNameLst>
                                          <p:attrName>ppt_x</p:attrName>
                                        </p:attrNameLst>
                                      </p:cBhvr>
                                      <p:tavLst>
                                        <p:tav tm="0">
                                          <p:val>
                                            <p:strVal val="#ppt_x"/>
                                          </p:val>
                                        </p:tav>
                                        <p:tav tm="100000">
                                          <p:val>
                                            <p:strVal val="#ppt_x"/>
                                          </p:val>
                                        </p:tav>
                                      </p:tavLst>
                                    </p:anim>
                                    <p:anim calcmode="lin" valueType="num">
                                      <p:cBhvr>
                                        <p:cTn id="9" dur="1000" fill="hold"/>
                                        <p:tgtEl>
                                          <p:spTgt spid="92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71485D18-1138-E04F-37BD-22E0AFC43795}"/>
              </a:ext>
            </a:extLst>
          </p:cNvPr>
          <p:cNvSpPr>
            <a:spLocks noGrp="1" noChangeArrowheads="1"/>
          </p:cNvSpPr>
          <p:nvPr>
            <p:ph type="title"/>
          </p:nvPr>
        </p:nvSpPr>
        <p:spPr>
          <a:xfrm>
            <a:off x="812800" y="609600"/>
            <a:ext cx="10464800" cy="890588"/>
          </a:xfrm>
        </p:spPr>
        <p:txBody>
          <a:bodyPr/>
          <a:lstStyle/>
          <a:p>
            <a:r>
              <a:rPr lang="en-US" altLang="en-US" sz="4400" dirty="0"/>
              <a:t>Why write concisely? </a:t>
            </a:r>
          </a:p>
        </p:txBody>
      </p:sp>
      <p:sp>
        <p:nvSpPr>
          <p:cNvPr id="12292" name="Slide Number Placeholder 3">
            <a:extLst>
              <a:ext uri="{FF2B5EF4-FFF2-40B4-BE49-F238E27FC236}">
                <a16:creationId xmlns:a16="http://schemas.microsoft.com/office/drawing/2014/main" id="{DD94F0E0-52ED-07EF-731E-6442647819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rgbClr val="006699"/>
                </a:solidFill>
                <a:latin typeface="Palatino Linotype" panose="02040502050505030304" pitchFamily="18" charset="0"/>
                <a:ea typeface="宋体" panose="02010600030101010101" pitchFamily="2" charset="-122"/>
              </a:defRPr>
            </a:lvl1pPr>
            <a:lvl2pPr marL="742950" indent="-285750">
              <a:defRPr sz="2000">
                <a:solidFill>
                  <a:srgbClr val="006699"/>
                </a:solidFill>
                <a:latin typeface="Palatino Linotype" panose="02040502050505030304" pitchFamily="18" charset="0"/>
                <a:ea typeface="宋体" panose="02010600030101010101" pitchFamily="2" charset="-122"/>
              </a:defRPr>
            </a:lvl2pPr>
            <a:lvl3pPr marL="1143000" indent="-228600">
              <a:defRPr sz="2000">
                <a:solidFill>
                  <a:srgbClr val="006699"/>
                </a:solidFill>
                <a:latin typeface="Palatino Linotype" panose="02040502050505030304" pitchFamily="18" charset="0"/>
                <a:ea typeface="宋体" panose="02010600030101010101" pitchFamily="2" charset="-122"/>
              </a:defRPr>
            </a:lvl3pPr>
            <a:lvl4pPr marL="1600200" indent="-228600">
              <a:defRPr sz="2000">
                <a:solidFill>
                  <a:srgbClr val="006699"/>
                </a:solidFill>
                <a:latin typeface="Palatino Linotype" panose="02040502050505030304" pitchFamily="18" charset="0"/>
                <a:ea typeface="宋体" panose="02010600030101010101" pitchFamily="2" charset="-122"/>
              </a:defRPr>
            </a:lvl4pPr>
            <a:lvl5pPr marL="2057400" indent="-228600">
              <a:defRPr sz="2000">
                <a:solidFill>
                  <a:srgbClr val="006699"/>
                </a:solidFill>
                <a:latin typeface="Palatino Linotype" panose="02040502050505030304" pitchFamily="18" charset="0"/>
                <a:ea typeface="宋体" panose="02010600030101010101" pitchFamily="2" charset="-122"/>
              </a:defRPr>
            </a:lvl5pPr>
            <a:lvl6pPr marL="25146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6pPr>
            <a:lvl7pPr marL="29718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7pPr>
            <a:lvl8pPr marL="34290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8pPr>
            <a:lvl9pPr marL="3886200" indent="-228600" eaLnBrk="0" fontAlgn="base" hangingPunct="0">
              <a:spcBef>
                <a:spcPct val="0"/>
              </a:spcBef>
              <a:spcAft>
                <a:spcPct val="0"/>
              </a:spcAft>
              <a:defRPr sz="2000">
                <a:solidFill>
                  <a:srgbClr val="006699"/>
                </a:solidFill>
                <a:latin typeface="Palatino Linotype" panose="02040502050505030304" pitchFamily="18" charset="0"/>
                <a:ea typeface="宋体" panose="02010600030101010101" pitchFamily="2" charset="-122"/>
              </a:defRPr>
            </a:lvl9pPr>
          </a:lstStyle>
          <a:p>
            <a:fld id="{F7E33234-9D14-4016-80B1-994316DC382B}" type="slidenum">
              <a:rPr lang="en-US" altLang="zh-CN" sz="1200" smtClean="0">
                <a:solidFill>
                  <a:srgbClr val="000000"/>
                </a:solidFill>
                <a:latin typeface="Times New Roman" panose="02020603050405020304" pitchFamily="18" charset="0"/>
              </a:rPr>
              <a:pPr/>
              <a:t>8</a:t>
            </a:fld>
            <a:endParaRPr lang="en-US" altLang="zh-CN" sz="1200">
              <a:solidFill>
                <a:srgbClr val="000000"/>
              </a:solidFill>
              <a:latin typeface="Times New Roman" panose="02020603050405020304" pitchFamily="18" charset="0"/>
            </a:endParaRPr>
          </a:p>
        </p:txBody>
      </p:sp>
      <p:sp>
        <p:nvSpPr>
          <p:cNvPr id="2" name="TextBox 1">
            <a:extLst>
              <a:ext uri="{FF2B5EF4-FFF2-40B4-BE49-F238E27FC236}">
                <a16:creationId xmlns:a16="http://schemas.microsoft.com/office/drawing/2014/main" id="{37D081D9-BF15-68A7-C6F4-8EA6EA59DF1A}"/>
              </a:ext>
            </a:extLst>
          </p:cNvPr>
          <p:cNvSpPr txBox="1"/>
          <p:nvPr/>
        </p:nvSpPr>
        <p:spPr>
          <a:xfrm>
            <a:off x="3657601" y="1842433"/>
            <a:ext cx="8141859" cy="4401205"/>
          </a:xfrm>
          <a:prstGeom prst="rect">
            <a:avLst/>
          </a:prstGeom>
          <a:solidFill>
            <a:schemeClr val="accent3">
              <a:lumMod val="95000"/>
            </a:schemeClr>
          </a:solidFill>
        </p:spPr>
        <p:txBody>
          <a:bodyPr wrap="square">
            <a:spAutoFit/>
          </a:bodyPr>
          <a:lstStyle/>
          <a:p>
            <a:pPr>
              <a:defRPr/>
            </a:pPr>
            <a:r>
              <a:rPr lang="en-US" sz="3200" b="1" dirty="0">
                <a:solidFill>
                  <a:schemeClr val="tx2"/>
                </a:solidFill>
                <a:latin typeface="Times New Roman" panose="02020603050405020304" pitchFamily="18" charset="0"/>
                <a:cs typeface="Times New Roman" panose="02020603050405020304" pitchFamily="18" charset="0"/>
              </a:rPr>
              <a:t>Vigorous</a:t>
            </a:r>
            <a:r>
              <a:rPr lang="en-US" sz="3200" dirty="0">
                <a:solidFill>
                  <a:schemeClr val="tx2"/>
                </a:solidFill>
                <a:latin typeface="Times New Roman" panose="02020603050405020304" pitchFamily="18" charset="0"/>
                <a:cs typeface="Times New Roman" panose="02020603050405020304" pitchFamily="18" charset="0"/>
              </a:rPr>
              <a:t> writing is concise. A sentence should contain no unnecessary words, a paragraph no unnecessary sentences, for the same reason that a drawing should have no unnecessary lines and a machine no unnecessary parts (Strunk &amp; White, 1999, p. 90)</a:t>
            </a:r>
          </a:p>
          <a:p>
            <a:pPr>
              <a:defRPr/>
            </a:pPr>
            <a:endParaRPr lang="en-US" sz="3200" dirty="0">
              <a:solidFill>
                <a:schemeClr val="tx2"/>
              </a:solidFill>
              <a:latin typeface="Times New Roman" panose="02020603050405020304" pitchFamily="18" charset="0"/>
              <a:cs typeface="Times New Roman" panose="02020603050405020304" pitchFamily="18" charset="0"/>
            </a:endParaRPr>
          </a:p>
          <a:p>
            <a:pPr>
              <a:defRPr/>
            </a:pPr>
            <a:r>
              <a:rPr lang="en-US" sz="2800" dirty="0">
                <a:solidFill>
                  <a:schemeClr val="tx2"/>
                </a:solidFill>
                <a:latin typeface="Times New Roman" panose="02020603050405020304" pitchFamily="18" charset="0"/>
                <a:cs typeface="Times New Roman" panose="02020603050405020304" pitchFamily="18" charset="0"/>
              </a:rPr>
              <a:t>Strunk, W. Jr., &amp; White, E. B. (1999). </a:t>
            </a:r>
            <a:r>
              <a:rPr lang="en-US" sz="2800" i="1" dirty="0">
                <a:solidFill>
                  <a:schemeClr val="tx2"/>
                </a:solidFill>
                <a:latin typeface="Times New Roman" panose="02020603050405020304" pitchFamily="18" charset="0"/>
                <a:cs typeface="Times New Roman" panose="02020603050405020304" pitchFamily="18" charset="0"/>
              </a:rPr>
              <a:t>Elements of Style </a:t>
            </a:r>
            <a:r>
              <a:rPr lang="en-US" sz="2800" dirty="0">
                <a:solidFill>
                  <a:schemeClr val="tx2"/>
                </a:solidFill>
                <a:latin typeface="Times New Roman" panose="02020603050405020304" pitchFamily="18" charset="0"/>
                <a:cs typeface="Times New Roman" panose="02020603050405020304" pitchFamily="18" charset="0"/>
              </a:rPr>
              <a:t>(fourth edition). Pearson.</a:t>
            </a:r>
          </a:p>
        </p:txBody>
      </p:sp>
      <p:pic>
        <p:nvPicPr>
          <p:cNvPr id="3" name="Picture 2">
            <a:extLst>
              <a:ext uri="{FF2B5EF4-FFF2-40B4-BE49-F238E27FC236}">
                <a16:creationId xmlns:a16="http://schemas.microsoft.com/office/drawing/2014/main" id="{78438516-B955-AD8D-FC10-F628530CBC7F}"/>
              </a:ext>
            </a:extLst>
          </p:cNvPr>
          <p:cNvPicPr>
            <a:picLocks noChangeAspect="1"/>
          </p:cNvPicPr>
          <p:nvPr/>
        </p:nvPicPr>
        <p:blipFill>
          <a:blip r:embed="rId3"/>
          <a:stretch>
            <a:fillRect/>
          </a:stretch>
        </p:blipFill>
        <p:spPr>
          <a:xfrm>
            <a:off x="392540" y="2046420"/>
            <a:ext cx="3018928" cy="36896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fade">
                                      <p:cBhvr>
                                        <p:cTn id="7" dur="1000"/>
                                        <p:tgtEl>
                                          <p:spTgt spid="12290"/>
                                        </p:tgtEl>
                                      </p:cBhvr>
                                    </p:animEffect>
                                    <p:anim calcmode="lin" valueType="num">
                                      <p:cBhvr>
                                        <p:cTn id="8" dur="1000" fill="hold"/>
                                        <p:tgtEl>
                                          <p:spTgt spid="12290"/>
                                        </p:tgtEl>
                                        <p:attrNameLst>
                                          <p:attrName>ppt_x</p:attrName>
                                        </p:attrNameLst>
                                      </p:cBhvr>
                                      <p:tavLst>
                                        <p:tav tm="0">
                                          <p:val>
                                            <p:strVal val="#ppt_x"/>
                                          </p:val>
                                        </p:tav>
                                        <p:tav tm="100000">
                                          <p:val>
                                            <p:strVal val="#ppt_x"/>
                                          </p:val>
                                        </p:tav>
                                      </p:tavLst>
                                    </p:anim>
                                    <p:anim calcmode="lin" valueType="num">
                                      <p:cBhvr>
                                        <p:cTn id="9" dur="1000" fill="hold"/>
                                        <p:tgtEl>
                                          <p:spTgt spid="1229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ECBCF19-66C5-8CEF-A1EF-3C049B3F9FEB}"/>
              </a:ext>
            </a:extLst>
          </p:cNvPr>
          <p:cNvSpPr>
            <a:spLocks noGrp="1"/>
          </p:cNvSpPr>
          <p:nvPr>
            <p:ph type="body" idx="1"/>
          </p:nvPr>
        </p:nvSpPr>
        <p:spPr>
          <a:xfrm>
            <a:off x="1333780" y="732745"/>
            <a:ext cx="10363200" cy="1500187"/>
          </a:xfrm>
        </p:spPr>
        <p:txBody>
          <a:bodyPr/>
          <a:lstStyle/>
          <a:p>
            <a:r>
              <a:rPr lang="en-GB" sz="6600" b="1" dirty="0"/>
              <a:t>How to write concisely?</a:t>
            </a:r>
          </a:p>
          <a:p>
            <a:endParaRPr lang="en-GB" dirty="0"/>
          </a:p>
        </p:txBody>
      </p:sp>
      <p:sp>
        <p:nvSpPr>
          <p:cNvPr id="4" name="Slide Number Placeholder 3">
            <a:extLst>
              <a:ext uri="{FF2B5EF4-FFF2-40B4-BE49-F238E27FC236}">
                <a16:creationId xmlns:a16="http://schemas.microsoft.com/office/drawing/2014/main" id="{F8F056D6-AAC3-FE5C-6650-49862E6D2473}"/>
              </a:ext>
            </a:extLst>
          </p:cNvPr>
          <p:cNvSpPr>
            <a:spLocks noGrp="1"/>
          </p:cNvSpPr>
          <p:nvPr>
            <p:ph type="sldNum" sz="quarter" idx="10"/>
          </p:nvPr>
        </p:nvSpPr>
        <p:spPr/>
        <p:txBody>
          <a:bodyPr/>
          <a:lstStyle/>
          <a:p>
            <a:pPr>
              <a:defRPr/>
            </a:pPr>
            <a:fld id="{B56C9692-CE60-E843-B61F-8C3DF7A96865}" type="slidenum">
              <a:rPr lang="en-US" altLang="zh-CN" smtClean="0"/>
              <a:pPr>
                <a:defRPr/>
              </a:pPr>
              <a:t>9</a:t>
            </a:fld>
            <a:endParaRPr lang="en-US" altLang="zh-CN"/>
          </a:p>
        </p:txBody>
      </p:sp>
      <p:pic>
        <p:nvPicPr>
          <p:cNvPr id="1026" name="Picture 2" descr="man character thinking 9884901 Vector Art at Vecteezy">
            <a:extLst>
              <a:ext uri="{FF2B5EF4-FFF2-40B4-BE49-F238E27FC236}">
                <a16:creationId xmlns:a16="http://schemas.microsoft.com/office/drawing/2014/main" id="{E224AA2D-F4BF-5D65-D455-D356286B87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0105" y="2232932"/>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852982"/>
      </p:ext>
    </p:extLst>
  </p:cSld>
  <p:clrMapOvr>
    <a:masterClrMapping/>
  </p:clrMapOvr>
  <p:transition spd="slow">
    <p:push dir="u"/>
  </p:transition>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Edge">
  <a:themeElements>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ctr" defTabSz="914400" rtl="0" eaLnBrk="0" fontAlgn="base" latinLnBrk="0" hangingPunct="0">
          <a:lnSpc>
            <a:spcPct val="200000"/>
          </a:lnSpc>
          <a:spcBef>
            <a:spcPct val="20000"/>
          </a:spcBef>
          <a:spcAft>
            <a:spcPct val="0"/>
          </a:spcAft>
          <a:buClr>
            <a:schemeClr val="accent1"/>
          </a:buClr>
          <a:buSzPct val="65000"/>
          <a:buFont typeface="Wingdings" pitchFamily="2" charset="2"/>
          <a:buChar char="n"/>
          <a:tabLst/>
          <a:defRPr kumimoji="0" lang="en-US" sz="2000" b="0" i="0" u="none" strike="noStrike" cap="none" normalizeH="0" baseline="0" smtClean="0">
            <a:ln>
              <a:noFill/>
            </a:ln>
            <a:solidFill>
              <a:srgbClr val="006699"/>
            </a:solidFill>
            <a:effectLst/>
            <a:latin typeface="Palatino Linotype" pitchFamily="18" charset="0"/>
            <a:ea typeface="宋体"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41670</TotalTime>
  <Words>1254</Words>
  <Application>Microsoft Office PowerPoint</Application>
  <PresentationFormat>Widescreen</PresentationFormat>
  <Paragraphs>176</Paragraphs>
  <Slides>29</Slides>
  <Notes>18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29</vt:i4>
      </vt:variant>
    </vt:vector>
  </HeadingPairs>
  <TitlesOfParts>
    <vt:vector size="41" baseType="lpstr">
      <vt:lpstr>Times-Roman</vt:lpstr>
      <vt:lpstr>Arial</vt:lpstr>
      <vt:lpstr>Bookman Old Style</vt:lpstr>
      <vt:lpstr>Calibri</vt:lpstr>
      <vt:lpstr>Garamond</vt:lpstr>
      <vt:lpstr>Palatino Linotype</vt:lpstr>
      <vt:lpstr>Tahoma</vt:lpstr>
      <vt:lpstr>Times New Roman</vt:lpstr>
      <vt:lpstr>Wingdings</vt:lpstr>
      <vt:lpstr>1_自定义设计方案</vt:lpstr>
      <vt:lpstr>自定义设计方案</vt:lpstr>
      <vt:lpstr>1_Edge</vt:lpstr>
      <vt:lpstr>PowerPoint Presentation</vt:lpstr>
      <vt:lpstr>PowerPoint Presentation</vt:lpstr>
      <vt:lpstr>PowerPoint Presentation</vt:lpstr>
      <vt:lpstr>PowerPoint Presentation</vt:lpstr>
      <vt:lpstr>Today’s schedule</vt:lpstr>
      <vt:lpstr>Are the following sentences concise?</vt:lpstr>
      <vt:lpstr>What is conciseness?</vt:lpstr>
      <vt:lpstr>Why write concisely? </vt:lpstr>
      <vt:lpstr>PowerPoint Presentation</vt:lpstr>
      <vt:lpstr>Redundancy may occur with…</vt:lpstr>
      <vt:lpstr>1. Redundant phrases </vt:lpstr>
      <vt:lpstr>1. Redundant phrases –Cont. </vt:lpstr>
      <vt:lpstr>2. Unnecessary modifiers </vt:lpstr>
      <vt:lpstr>2. Unnecessary modifiers</vt:lpstr>
      <vt:lpstr>3. Empty expressions</vt:lpstr>
      <vt:lpstr>4. Unnecessary “there be” sentences</vt:lpstr>
      <vt:lpstr>5. Fail to use pronouns to avoid wordiness  </vt:lpstr>
      <vt:lpstr>5. Fail to use pronouns to avoid wordiness </vt:lpstr>
      <vt:lpstr>PowerPoint Presentation</vt:lpstr>
      <vt:lpstr>Task 1 Replace the original expressions with more concise ones. </vt:lpstr>
      <vt:lpstr>How to fix wordiness in this sentence?</vt:lpstr>
      <vt:lpstr>PowerPoint Presentation</vt:lpstr>
      <vt:lpstr>Let’s practice</vt:lpstr>
      <vt:lpstr>PowerPoint Presentation</vt:lpstr>
      <vt:lpstr>Marking the meaningful words in bold </vt:lpstr>
      <vt:lpstr>Suggested revisions</vt:lpstr>
      <vt:lpstr>PowerPoint Presentation</vt:lpstr>
      <vt:lpstr>Summary </vt:lpstr>
      <vt:lpstr>References</vt:lpstr>
    </vt:vector>
  </TitlesOfParts>
  <Company>MIT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xiaoyan</dc:creator>
  <cp:lastModifiedBy>Qian, Bobbie WANG</cp:lastModifiedBy>
  <cp:revision>3638</cp:revision>
  <cp:lastPrinted>2022-06-09T04:35:41Z</cp:lastPrinted>
  <dcterms:created xsi:type="dcterms:W3CDTF">2007-03-10T12:10:29Z</dcterms:created>
  <dcterms:modified xsi:type="dcterms:W3CDTF">2024-03-08T06:48:52Z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TC010689871033</vt:lpwstr>
  </property>
</Properties>
</file>