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3"/>
  </p:notesMasterIdLst>
  <p:sldIdLst>
    <p:sldId id="256" r:id="rId4"/>
    <p:sldId id="503" r:id="rId5"/>
    <p:sldId id="259" r:id="rId6"/>
    <p:sldId id="1321" r:id="rId7"/>
    <p:sldId id="1310" r:id="rId8"/>
    <p:sldId id="1309" r:id="rId9"/>
    <p:sldId id="1322" r:id="rId10"/>
    <p:sldId id="1316" r:id="rId11"/>
    <p:sldId id="1331" r:id="rId12"/>
    <p:sldId id="1332" r:id="rId13"/>
    <p:sldId id="1330" r:id="rId14"/>
    <p:sldId id="1324" r:id="rId15"/>
    <p:sldId id="1308" r:id="rId16"/>
    <p:sldId id="1325" r:id="rId17"/>
    <p:sldId id="258" r:id="rId18"/>
    <p:sldId id="1081" r:id="rId19"/>
    <p:sldId id="1312" r:id="rId20"/>
    <p:sldId id="1313" r:id="rId21"/>
    <p:sldId id="1315" r:id="rId22"/>
    <p:sldId id="1311" r:id="rId23"/>
    <p:sldId id="1318" r:id="rId24"/>
    <p:sldId id="1327" r:id="rId25"/>
    <p:sldId id="1329" r:id="rId26"/>
    <p:sldId id="1317" r:id="rId27"/>
    <p:sldId id="1319" r:id="rId28"/>
    <p:sldId id="1323" r:id="rId29"/>
    <p:sldId id="1326" r:id="rId30"/>
    <p:sldId id="353" r:id="rId31"/>
    <p:sldId id="1320" r:id="rId32"/>
  </p:sldIdLst>
  <p:sldSz cx="12192000" cy="6858000"/>
  <p:notesSz cx="6858000" cy="9144000"/>
  <p:defaultTextStyle>
    <a:defPPr>
      <a:defRPr lang="en-US"/>
    </a:defPPr>
    <a:lvl1pPr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1pPr>
    <a:lvl2pPr marL="4572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2pPr>
    <a:lvl3pPr marL="9144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3pPr>
    <a:lvl4pPr marL="13716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4pPr>
    <a:lvl5pPr marL="18288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5pPr>
    <a:lvl6pPr marL="22860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6pPr>
    <a:lvl7pPr marL="27432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7pPr>
    <a:lvl8pPr marL="32004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8pPr>
    <a:lvl9pPr marL="3657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6" autoAdjust="0"/>
    <p:restoredTop sz="81438" autoAdjust="0"/>
  </p:normalViewPr>
  <p:slideViewPr>
    <p:cSldViewPr snapToGrid="0">
      <p:cViewPr varScale="1">
        <p:scale>
          <a:sx n="64" d="100"/>
          <a:sy n="64" d="100"/>
        </p:scale>
        <p:origin x="118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B3F4E-854B-4452-89FC-8A14F6DFC9BC}" type="datetimeFigureOut">
              <a:rPr lang="en-GB" smtClean="0"/>
              <a:t>30/04/2024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E3E44-4A23-4E18-923F-98676C34B365}" type="slidenum">
              <a:rPr lang="en-GB" smtClean="0"/>
              <a:t>‹#›</a:t>
            </a:fld>
            <a:endParaRPr lang="en-GB"/>
          </a:p>
        </p:txBody>
      </p:sp>
    </p:spTree>
    <p:extLst>
      <p:ext uri="{BB962C8B-B14F-4D97-AF65-F5344CB8AC3E}">
        <p14:creationId xmlns:p14="http://schemas.microsoft.com/office/powerpoint/2010/main" val="1997196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2</a:t>
            </a:fld>
            <a:endParaRPr lang="en-GB"/>
          </a:p>
        </p:txBody>
      </p:sp>
    </p:spTree>
    <p:extLst>
      <p:ext uri="{BB962C8B-B14F-4D97-AF65-F5344CB8AC3E}">
        <p14:creationId xmlns:p14="http://schemas.microsoft.com/office/powerpoint/2010/main" val="2990894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15</a:t>
            </a:fld>
            <a:endParaRPr lang="en-GB"/>
          </a:p>
        </p:txBody>
      </p:sp>
    </p:spTree>
    <p:extLst>
      <p:ext uri="{BB962C8B-B14F-4D97-AF65-F5344CB8AC3E}">
        <p14:creationId xmlns:p14="http://schemas.microsoft.com/office/powerpoint/2010/main" val="1849226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16</a:t>
            </a:fld>
            <a:endParaRPr lang="en-GB"/>
          </a:p>
        </p:txBody>
      </p:sp>
    </p:spTree>
    <p:extLst>
      <p:ext uri="{BB962C8B-B14F-4D97-AF65-F5344CB8AC3E}">
        <p14:creationId xmlns:p14="http://schemas.microsoft.com/office/powerpoint/2010/main" val="2243560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17</a:t>
            </a:fld>
            <a:endParaRPr lang="en-GB"/>
          </a:p>
        </p:txBody>
      </p:sp>
    </p:spTree>
    <p:extLst>
      <p:ext uri="{BB962C8B-B14F-4D97-AF65-F5344CB8AC3E}">
        <p14:creationId xmlns:p14="http://schemas.microsoft.com/office/powerpoint/2010/main" val="551922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18</a:t>
            </a:fld>
            <a:endParaRPr lang="en-GB"/>
          </a:p>
        </p:txBody>
      </p:sp>
    </p:spTree>
    <p:extLst>
      <p:ext uri="{BB962C8B-B14F-4D97-AF65-F5344CB8AC3E}">
        <p14:creationId xmlns:p14="http://schemas.microsoft.com/office/powerpoint/2010/main" val="3776669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07000"/>
              </a:lnSpc>
              <a:spcAft>
                <a:spcPts val="800"/>
              </a:spcAft>
            </a:pPr>
            <a:endParaRPr lang="en-GB" sz="1200" kern="100" dirty="0">
              <a:effectLst/>
              <a:latin typeface="Arial" panose="020B06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98E3E44-4A23-4E18-923F-98676C34B365}" type="slidenum">
              <a:rPr lang="en-GB" smtClean="0"/>
              <a:t>19</a:t>
            </a:fld>
            <a:endParaRPr lang="en-GB"/>
          </a:p>
        </p:txBody>
      </p:sp>
    </p:spTree>
    <p:extLst>
      <p:ext uri="{BB962C8B-B14F-4D97-AF65-F5344CB8AC3E}">
        <p14:creationId xmlns:p14="http://schemas.microsoft.com/office/powerpoint/2010/main" val="2134503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20</a:t>
            </a:fld>
            <a:endParaRPr lang="en-GB"/>
          </a:p>
        </p:txBody>
      </p:sp>
    </p:spTree>
    <p:extLst>
      <p:ext uri="{BB962C8B-B14F-4D97-AF65-F5344CB8AC3E}">
        <p14:creationId xmlns:p14="http://schemas.microsoft.com/office/powerpoint/2010/main" val="2727773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21</a:t>
            </a:fld>
            <a:endParaRPr lang="en-GB"/>
          </a:p>
        </p:txBody>
      </p:sp>
    </p:spTree>
    <p:extLst>
      <p:ext uri="{BB962C8B-B14F-4D97-AF65-F5344CB8AC3E}">
        <p14:creationId xmlns:p14="http://schemas.microsoft.com/office/powerpoint/2010/main" val="768920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22</a:t>
            </a:fld>
            <a:endParaRPr lang="en-GB"/>
          </a:p>
        </p:txBody>
      </p:sp>
    </p:spTree>
    <p:extLst>
      <p:ext uri="{BB962C8B-B14F-4D97-AF65-F5344CB8AC3E}">
        <p14:creationId xmlns:p14="http://schemas.microsoft.com/office/powerpoint/2010/main" val="4198768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GB" sz="24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98E3E44-4A23-4E18-923F-98676C34B365}" type="slidenum">
              <a:rPr lang="en-GB" smtClean="0"/>
              <a:t>25</a:t>
            </a:fld>
            <a:endParaRPr lang="en-GB"/>
          </a:p>
        </p:txBody>
      </p:sp>
    </p:spTree>
    <p:extLst>
      <p:ext uri="{BB962C8B-B14F-4D97-AF65-F5344CB8AC3E}">
        <p14:creationId xmlns:p14="http://schemas.microsoft.com/office/powerpoint/2010/main" val="3610422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26</a:t>
            </a:fld>
            <a:endParaRPr lang="en-GB"/>
          </a:p>
        </p:txBody>
      </p:sp>
    </p:spTree>
    <p:extLst>
      <p:ext uri="{BB962C8B-B14F-4D97-AF65-F5344CB8AC3E}">
        <p14:creationId xmlns:p14="http://schemas.microsoft.com/office/powerpoint/2010/main" val="2989366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3</a:t>
            </a:fld>
            <a:endParaRPr lang="en-GB"/>
          </a:p>
        </p:txBody>
      </p:sp>
    </p:spTree>
    <p:extLst>
      <p:ext uri="{BB962C8B-B14F-4D97-AF65-F5344CB8AC3E}">
        <p14:creationId xmlns:p14="http://schemas.microsoft.com/office/powerpoint/2010/main" val="3878397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27</a:t>
            </a:fld>
            <a:endParaRPr lang="en-GB"/>
          </a:p>
        </p:txBody>
      </p:sp>
    </p:spTree>
    <p:extLst>
      <p:ext uri="{BB962C8B-B14F-4D97-AF65-F5344CB8AC3E}">
        <p14:creationId xmlns:p14="http://schemas.microsoft.com/office/powerpoint/2010/main" val="843042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28</a:t>
            </a:fld>
            <a:endParaRPr lang="en-GB"/>
          </a:p>
        </p:txBody>
      </p:sp>
    </p:spTree>
    <p:extLst>
      <p:ext uri="{BB962C8B-B14F-4D97-AF65-F5344CB8AC3E}">
        <p14:creationId xmlns:p14="http://schemas.microsoft.com/office/powerpoint/2010/main" val="809279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29</a:t>
            </a:fld>
            <a:endParaRPr lang="en-GB"/>
          </a:p>
        </p:txBody>
      </p:sp>
    </p:spTree>
    <p:extLst>
      <p:ext uri="{BB962C8B-B14F-4D97-AF65-F5344CB8AC3E}">
        <p14:creationId xmlns:p14="http://schemas.microsoft.com/office/powerpoint/2010/main" val="321191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5</a:t>
            </a:fld>
            <a:endParaRPr lang="en-GB"/>
          </a:p>
        </p:txBody>
      </p:sp>
    </p:spTree>
    <p:extLst>
      <p:ext uri="{BB962C8B-B14F-4D97-AF65-F5344CB8AC3E}">
        <p14:creationId xmlns:p14="http://schemas.microsoft.com/office/powerpoint/2010/main" val="157882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6</a:t>
            </a:fld>
            <a:endParaRPr lang="en-GB"/>
          </a:p>
        </p:txBody>
      </p:sp>
    </p:spTree>
    <p:extLst>
      <p:ext uri="{BB962C8B-B14F-4D97-AF65-F5344CB8AC3E}">
        <p14:creationId xmlns:p14="http://schemas.microsoft.com/office/powerpoint/2010/main" val="3028606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8</a:t>
            </a:fld>
            <a:endParaRPr lang="en-GB"/>
          </a:p>
        </p:txBody>
      </p:sp>
    </p:spTree>
    <p:extLst>
      <p:ext uri="{BB962C8B-B14F-4D97-AF65-F5344CB8AC3E}">
        <p14:creationId xmlns:p14="http://schemas.microsoft.com/office/powerpoint/2010/main" val="2268728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9</a:t>
            </a:fld>
            <a:endParaRPr lang="en-GB"/>
          </a:p>
        </p:txBody>
      </p:sp>
    </p:spTree>
    <p:extLst>
      <p:ext uri="{BB962C8B-B14F-4D97-AF65-F5344CB8AC3E}">
        <p14:creationId xmlns:p14="http://schemas.microsoft.com/office/powerpoint/2010/main" val="1111382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10</a:t>
            </a:fld>
            <a:endParaRPr lang="en-GB"/>
          </a:p>
        </p:txBody>
      </p:sp>
    </p:spTree>
    <p:extLst>
      <p:ext uri="{BB962C8B-B14F-4D97-AF65-F5344CB8AC3E}">
        <p14:creationId xmlns:p14="http://schemas.microsoft.com/office/powerpoint/2010/main" val="236680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11</a:t>
            </a:fld>
            <a:endParaRPr lang="en-GB"/>
          </a:p>
        </p:txBody>
      </p:sp>
    </p:spTree>
    <p:extLst>
      <p:ext uri="{BB962C8B-B14F-4D97-AF65-F5344CB8AC3E}">
        <p14:creationId xmlns:p14="http://schemas.microsoft.com/office/powerpoint/2010/main" val="1709603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998E3E44-4A23-4E18-923F-98676C34B365}" type="slidenum">
              <a:rPr lang="en-GB" smtClean="0"/>
              <a:t>13</a:t>
            </a:fld>
            <a:endParaRPr lang="en-GB"/>
          </a:p>
        </p:txBody>
      </p:sp>
    </p:spTree>
    <p:extLst>
      <p:ext uri="{BB962C8B-B14F-4D97-AF65-F5344CB8AC3E}">
        <p14:creationId xmlns:p14="http://schemas.microsoft.com/office/powerpoint/2010/main" val="46060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日期占位符 3">
            <a:extLst>
              <a:ext uri="{FF2B5EF4-FFF2-40B4-BE49-F238E27FC236}">
                <a16:creationId xmlns:a16="http://schemas.microsoft.com/office/drawing/2014/main" id="{C456B0D0-E622-0677-C67E-A4C5609F8E0E}"/>
              </a:ext>
            </a:extLst>
          </p:cNvPr>
          <p:cNvSpPr>
            <a:spLocks noGrp="1"/>
          </p:cNvSpPr>
          <p:nvPr>
            <p:ph type="dt" sz="half" idx="10"/>
          </p:nvPr>
        </p:nvSpPr>
        <p:spPr/>
        <p:txBody>
          <a:bodyPr/>
          <a:lstStyle>
            <a:lvl1pPr>
              <a:defRPr/>
            </a:lvl1pPr>
          </a:lstStyle>
          <a:p>
            <a:fld id="{C62B3894-6DCD-40D7-9E26-477CB8062AB3}" type="datetimeFigureOut">
              <a:rPr lang="en-GB" smtClean="0"/>
              <a:t>30/04/2024</a:t>
            </a:fld>
            <a:endParaRPr lang="en-GB"/>
          </a:p>
        </p:txBody>
      </p:sp>
      <p:sp>
        <p:nvSpPr>
          <p:cNvPr id="5" name="页脚占位符 4">
            <a:extLst>
              <a:ext uri="{FF2B5EF4-FFF2-40B4-BE49-F238E27FC236}">
                <a16:creationId xmlns:a16="http://schemas.microsoft.com/office/drawing/2014/main" id="{C5B35C6A-01C8-7D91-F5FB-B1E116A9077A}"/>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243F8BED-0250-5092-4E77-1F3477EEF638}"/>
              </a:ext>
            </a:extLst>
          </p:cNvPr>
          <p:cNvSpPr>
            <a:spLocks noGrp="1"/>
          </p:cNvSpPr>
          <p:nvPr>
            <p:ph type="sldNum" sz="quarter" idx="12"/>
          </p:nvPr>
        </p:nvSpPr>
        <p:spPr/>
        <p:txBody>
          <a:bodyPr/>
          <a:lstStyle>
            <a:lvl1pPr>
              <a:defRPr/>
            </a:lvl1pPr>
          </a:lstStyle>
          <a:p>
            <a:fld id="{0E5E2630-82BE-4E70-B645-71C2AE45CF7C}" type="slidenum">
              <a:rPr lang="en-GB" smtClean="0"/>
              <a:t>‹#›</a:t>
            </a:fld>
            <a:endParaRPr lang="en-GB"/>
          </a:p>
        </p:txBody>
      </p:sp>
    </p:spTree>
    <p:extLst>
      <p:ext uri="{BB962C8B-B14F-4D97-AF65-F5344CB8AC3E}">
        <p14:creationId xmlns:p14="http://schemas.microsoft.com/office/powerpoint/2010/main" val="334610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18A8378F-24FC-8B3E-B62B-C96E1A3CF66E}"/>
              </a:ext>
            </a:extLst>
          </p:cNvPr>
          <p:cNvSpPr>
            <a:spLocks noGrp="1"/>
          </p:cNvSpPr>
          <p:nvPr>
            <p:ph type="dt" sz="half" idx="10"/>
          </p:nvPr>
        </p:nvSpPr>
        <p:spPr/>
        <p:txBody>
          <a:bodyPr/>
          <a:lstStyle>
            <a:lvl1pPr>
              <a:defRPr/>
            </a:lvl1pPr>
          </a:lstStyle>
          <a:p>
            <a:fld id="{C62B3894-6DCD-40D7-9E26-477CB8062AB3}" type="datetimeFigureOut">
              <a:rPr lang="en-GB" smtClean="0"/>
              <a:t>30/04/2024</a:t>
            </a:fld>
            <a:endParaRPr lang="en-GB"/>
          </a:p>
        </p:txBody>
      </p:sp>
      <p:sp>
        <p:nvSpPr>
          <p:cNvPr id="5" name="页脚占位符 4">
            <a:extLst>
              <a:ext uri="{FF2B5EF4-FFF2-40B4-BE49-F238E27FC236}">
                <a16:creationId xmlns:a16="http://schemas.microsoft.com/office/drawing/2014/main" id="{D41EF5DF-1312-588A-2117-5CA3E399861E}"/>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1DD29222-1773-52D3-D577-4CCD03E93592}"/>
              </a:ext>
            </a:extLst>
          </p:cNvPr>
          <p:cNvSpPr>
            <a:spLocks noGrp="1"/>
          </p:cNvSpPr>
          <p:nvPr>
            <p:ph type="sldNum" sz="quarter" idx="12"/>
          </p:nvPr>
        </p:nvSpPr>
        <p:spPr/>
        <p:txBody>
          <a:bodyPr/>
          <a:lstStyle>
            <a:lvl1pPr>
              <a:defRPr/>
            </a:lvl1pPr>
          </a:lstStyle>
          <a:p>
            <a:fld id="{0E5E2630-82BE-4E70-B645-71C2AE45CF7C}" type="slidenum">
              <a:rPr lang="en-GB" smtClean="0"/>
              <a:t>‹#›</a:t>
            </a:fld>
            <a:endParaRPr lang="en-GB"/>
          </a:p>
        </p:txBody>
      </p:sp>
    </p:spTree>
    <p:extLst>
      <p:ext uri="{BB962C8B-B14F-4D97-AF65-F5344CB8AC3E}">
        <p14:creationId xmlns:p14="http://schemas.microsoft.com/office/powerpoint/2010/main" val="278365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64CD65FF-9D37-C9F7-A5A6-8BD9474E9F65}"/>
              </a:ext>
            </a:extLst>
          </p:cNvPr>
          <p:cNvSpPr>
            <a:spLocks noGrp="1"/>
          </p:cNvSpPr>
          <p:nvPr>
            <p:ph type="dt" sz="half" idx="10"/>
          </p:nvPr>
        </p:nvSpPr>
        <p:spPr/>
        <p:txBody>
          <a:bodyPr/>
          <a:lstStyle>
            <a:lvl1pPr>
              <a:defRPr/>
            </a:lvl1pPr>
          </a:lstStyle>
          <a:p>
            <a:fld id="{C62B3894-6DCD-40D7-9E26-477CB8062AB3}" type="datetimeFigureOut">
              <a:rPr lang="en-GB" smtClean="0"/>
              <a:t>30/04/2024</a:t>
            </a:fld>
            <a:endParaRPr lang="en-GB"/>
          </a:p>
        </p:txBody>
      </p:sp>
      <p:sp>
        <p:nvSpPr>
          <p:cNvPr id="5" name="页脚占位符 4">
            <a:extLst>
              <a:ext uri="{FF2B5EF4-FFF2-40B4-BE49-F238E27FC236}">
                <a16:creationId xmlns:a16="http://schemas.microsoft.com/office/drawing/2014/main" id="{942273E0-3CEA-6C0A-E539-7CE0021D4A3C}"/>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CC014E18-1845-7A00-47AB-EDA7F66F800F}"/>
              </a:ext>
            </a:extLst>
          </p:cNvPr>
          <p:cNvSpPr>
            <a:spLocks noGrp="1"/>
          </p:cNvSpPr>
          <p:nvPr>
            <p:ph type="sldNum" sz="quarter" idx="12"/>
          </p:nvPr>
        </p:nvSpPr>
        <p:spPr/>
        <p:txBody>
          <a:bodyPr/>
          <a:lstStyle>
            <a:lvl1pPr>
              <a:defRPr/>
            </a:lvl1pPr>
          </a:lstStyle>
          <a:p>
            <a:fld id="{0E5E2630-82BE-4E70-B645-71C2AE45CF7C}" type="slidenum">
              <a:rPr lang="en-GB" smtClean="0"/>
              <a:t>‹#›</a:t>
            </a:fld>
            <a:endParaRPr lang="en-GB"/>
          </a:p>
        </p:txBody>
      </p:sp>
    </p:spTree>
    <p:extLst>
      <p:ext uri="{BB962C8B-B14F-4D97-AF65-F5344CB8AC3E}">
        <p14:creationId xmlns:p14="http://schemas.microsoft.com/office/powerpoint/2010/main" val="415711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日期占位符 3">
            <a:extLst>
              <a:ext uri="{FF2B5EF4-FFF2-40B4-BE49-F238E27FC236}">
                <a16:creationId xmlns:a16="http://schemas.microsoft.com/office/drawing/2014/main" id="{A4C7252F-51A2-B9C0-AFD4-954E1D640D3E}"/>
              </a:ext>
            </a:extLst>
          </p:cNvPr>
          <p:cNvSpPr>
            <a:spLocks noGrp="1"/>
          </p:cNvSpPr>
          <p:nvPr>
            <p:ph type="dt" sz="half" idx="10"/>
          </p:nvPr>
        </p:nvSpPr>
        <p:spPr/>
        <p:txBody>
          <a:bodyPr/>
          <a:lstStyle>
            <a:lvl1pPr>
              <a:defRPr/>
            </a:lvl1pPr>
          </a:lstStyle>
          <a:p>
            <a:pPr>
              <a:defRPr/>
            </a:pPr>
            <a:fld id="{75D2D3CD-4512-40DF-A625-C3776EA24FD1}" type="datetime1">
              <a:rPr lang="en-US" altLang="zh-CN"/>
              <a:pPr>
                <a:defRPr/>
              </a:pPr>
              <a:t>4/30/2024</a:t>
            </a:fld>
            <a:endParaRPr lang="zh-CN" altLang="en-US"/>
          </a:p>
        </p:txBody>
      </p:sp>
      <p:sp>
        <p:nvSpPr>
          <p:cNvPr id="5" name="页脚占位符 4">
            <a:extLst>
              <a:ext uri="{FF2B5EF4-FFF2-40B4-BE49-F238E27FC236}">
                <a16:creationId xmlns:a16="http://schemas.microsoft.com/office/drawing/2014/main" id="{6A172935-C80A-2530-DD5A-ADB9940DCA4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D6684AD-EA0E-4BB6-633A-C1F17BD66D6B}"/>
              </a:ext>
            </a:extLst>
          </p:cNvPr>
          <p:cNvSpPr>
            <a:spLocks noGrp="1"/>
          </p:cNvSpPr>
          <p:nvPr>
            <p:ph type="sldNum" sz="quarter" idx="12"/>
          </p:nvPr>
        </p:nvSpPr>
        <p:spPr/>
        <p:txBody>
          <a:bodyPr/>
          <a:lstStyle>
            <a:lvl1pPr>
              <a:defRPr/>
            </a:lvl1pPr>
          </a:lstStyle>
          <a:p>
            <a:pPr>
              <a:defRPr/>
            </a:pPr>
            <a:fld id="{0146D44D-19E9-4ACA-9E7C-1F72E61DDBF0}" type="slidenum">
              <a:rPr lang="zh-CN" altLang="en-US"/>
              <a:pPr>
                <a:defRPr/>
              </a:pPr>
              <a:t>‹#›</a:t>
            </a:fld>
            <a:endParaRPr lang="zh-CN" altLang="en-US"/>
          </a:p>
        </p:txBody>
      </p:sp>
    </p:spTree>
    <p:extLst>
      <p:ext uri="{BB962C8B-B14F-4D97-AF65-F5344CB8AC3E}">
        <p14:creationId xmlns:p14="http://schemas.microsoft.com/office/powerpoint/2010/main" val="429989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DE718C6F-E761-DAEB-2D96-308D9BF1B8CC}"/>
              </a:ext>
            </a:extLst>
          </p:cNvPr>
          <p:cNvSpPr>
            <a:spLocks noGrp="1"/>
          </p:cNvSpPr>
          <p:nvPr>
            <p:ph type="dt" sz="half" idx="10"/>
          </p:nvPr>
        </p:nvSpPr>
        <p:spPr/>
        <p:txBody>
          <a:bodyPr/>
          <a:lstStyle>
            <a:lvl1pPr>
              <a:defRPr/>
            </a:lvl1pPr>
          </a:lstStyle>
          <a:p>
            <a:pPr>
              <a:defRPr/>
            </a:pPr>
            <a:fld id="{BDB52E14-0997-4EC4-BDC6-28F20ACC7FAE}" type="datetime1">
              <a:rPr lang="en-US" altLang="zh-CN"/>
              <a:pPr>
                <a:defRPr/>
              </a:pPr>
              <a:t>4/30/2024</a:t>
            </a:fld>
            <a:endParaRPr lang="zh-CN" altLang="en-US"/>
          </a:p>
        </p:txBody>
      </p:sp>
      <p:sp>
        <p:nvSpPr>
          <p:cNvPr id="5" name="页脚占位符 4">
            <a:extLst>
              <a:ext uri="{FF2B5EF4-FFF2-40B4-BE49-F238E27FC236}">
                <a16:creationId xmlns:a16="http://schemas.microsoft.com/office/drawing/2014/main" id="{124CE3AF-2EC8-010A-F74F-6731769A4BF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991675C-7599-0A54-1971-99DEADE2AEB6}"/>
              </a:ext>
            </a:extLst>
          </p:cNvPr>
          <p:cNvSpPr>
            <a:spLocks noGrp="1"/>
          </p:cNvSpPr>
          <p:nvPr>
            <p:ph type="sldNum" sz="quarter" idx="12"/>
          </p:nvPr>
        </p:nvSpPr>
        <p:spPr/>
        <p:txBody>
          <a:bodyPr/>
          <a:lstStyle>
            <a:lvl1pPr>
              <a:defRPr/>
            </a:lvl1pPr>
          </a:lstStyle>
          <a:p>
            <a:pPr>
              <a:defRPr/>
            </a:pPr>
            <a:fld id="{8219EC10-55A1-49B2-BF4A-03DD866DF7F0}" type="slidenum">
              <a:rPr lang="zh-CN" altLang="en-US"/>
              <a:pPr>
                <a:defRPr/>
              </a:pPr>
              <a:t>‹#›</a:t>
            </a:fld>
            <a:endParaRPr lang="zh-CN" altLang="en-US"/>
          </a:p>
        </p:txBody>
      </p:sp>
    </p:spTree>
    <p:extLst>
      <p:ext uri="{BB962C8B-B14F-4D97-AF65-F5344CB8AC3E}">
        <p14:creationId xmlns:p14="http://schemas.microsoft.com/office/powerpoint/2010/main" val="1205734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日期占位符 3">
            <a:extLst>
              <a:ext uri="{FF2B5EF4-FFF2-40B4-BE49-F238E27FC236}">
                <a16:creationId xmlns:a16="http://schemas.microsoft.com/office/drawing/2014/main" id="{6CB132A4-A8BC-69BA-E315-E8337899D5C9}"/>
              </a:ext>
            </a:extLst>
          </p:cNvPr>
          <p:cNvSpPr>
            <a:spLocks noGrp="1"/>
          </p:cNvSpPr>
          <p:nvPr>
            <p:ph type="dt" sz="half" idx="10"/>
          </p:nvPr>
        </p:nvSpPr>
        <p:spPr/>
        <p:txBody>
          <a:bodyPr/>
          <a:lstStyle>
            <a:lvl1pPr>
              <a:defRPr/>
            </a:lvl1pPr>
          </a:lstStyle>
          <a:p>
            <a:pPr>
              <a:defRPr/>
            </a:pPr>
            <a:fld id="{30D54A51-5877-4637-896F-D4E57A84F735}" type="datetime1">
              <a:rPr lang="en-US" altLang="zh-CN"/>
              <a:pPr>
                <a:defRPr/>
              </a:pPr>
              <a:t>4/30/2024</a:t>
            </a:fld>
            <a:endParaRPr lang="zh-CN" altLang="en-US"/>
          </a:p>
        </p:txBody>
      </p:sp>
      <p:sp>
        <p:nvSpPr>
          <p:cNvPr id="5" name="页脚占位符 4">
            <a:extLst>
              <a:ext uri="{FF2B5EF4-FFF2-40B4-BE49-F238E27FC236}">
                <a16:creationId xmlns:a16="http://schemas.microsoft.com/office/drawing/2014/main" id="{B8B66BE2-4FEB-AA41-064A-B169CD0321B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C7B8A1F-67D7-6FCA-F252-A57ED8E63AFD}"/>
              </a:ext>
            </a:extLst>
          </p:cNvPr>
          <p:cNvSpPr>
            <a:spLocks noGrp="1"/>
          </p:cNvSpPr>
          <p:nvPr>
            <p:ph type="sldNum" sz="quarter" idx="12"/>
          </p:nvPr>
        </p:nvSpPr>
        <p:spPr/>
        <p:txBody>
          <a:bodyPr/>
          <a:lstStyle>
            <a:lvl1pPr>
              <a:defRPr/>
            </a:lvl1pPr>
          </a:lstStyle>
          <a:p>
            <a:pPr>
              <a:defRPr/>
            </a:pPr>
            <a:fld id="{614D168D-19F1-4A89-A861-7FD722A8382A}" type="slidenum">
              <a:rPr lang="zh-CN" altLang="en-US"/>
              <a:pPr>
                <a:defRPr/>
              </a:pPr>
              <a:t>‹#›</a:t>
            </a:fld>
            <a:endParaRPr lang="zh-CN" altLang="en-US"/>
          </a:p>
        </p:txBody>
      </p:sp>
    </p:spTree>
    <p:extLst>
      <p:ext uri="{BB962C8B-B14F-4D97-AF65-F5344CB8AC3E}">
        <p14:creationId xmlns:p14="http://schemas.microsoft.com/office/powerpoint/2010/main" val="1199075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a:extLst>
              <a:ext uri="{FF2B5EF4-FFF2-40B4-BE49-F238E27FC236}">
                <a16:creationId xmlns:a16="http://schemas.microsoft.com/office/drawing/2014/main" id="{062FCC24-99D3-512A-62F3-2EABF64C19CB}"/>
              </a:ext>
            </a:extLst>
          </p:cNvPr>
          <p:cNvSpPr>
            <a:spLocks noGrp="1"/>
          </p:cNvSpPr>
          <p:nvPr>
            <p:ph type="dt" sz="half" idx="10"/>
          </p:nvPr>
        </p:nvSpPr>
        <p:spPr/>
        <p:txBody>
          <a:bodyPr/>
          <a:lstStyle>
            <a:lvl1pPr>
              <a:defRPr/>
            </a:lvl1pPr>
          </a:lstStyle>
          <a:p>
            <a:pPr>
              <a:defRPr/>
            </a:pPr>
            <a:fld id="{21F8EF9F-8D28-4083-AE42-09559D98E395}" type="datetime1">
              <a:rPr lang="en-US" altLang="zh-CN"/>
              <a:pPr>
                <a:defRPr/>
              </a:pPr>
              <a:t>4/30/2024</a:t>
            </a:fld>
            <a:endParaRPr lang="zh-CN" altLang="en-US"/>
          </a:p>
        </p:txBody>
      </p:sp>
      <p:sp>
        <p:nvSpPr>
          <p:cNvPr id="6" name="页脚占位符 4">
            <a:extLst>
              <a:ext uri="{FF2B5EF4-FFF2-40B4-BE49-F238E27FC236}">
                <a16:creationId xmlns:a16="http://schemas.microsoft.com/office/drawing/2014/main" id="{FB755FE7-3A7C-DD19-7D3C-5F57011C3B9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5700B29-A794-C1D7-A0C0-F8618F3E7BD6}"/>
              </a:ext>
            </a:extLst>
          </p:cNvPr>
          <p:cNvSpPr>
            <a:spLocks noGrp="1"/>
          </p:cNvSpPr>
          <p:nvPr>
            <p:ph type="sldNum" sz="quarter" idx="12"/>
          </p:nvPr>
        </p:nvSpPr>
        <p:spPr/>
        <p:txBody>
          <a:bodyPr/>
          <a:lstStyle>
            <a:lvl1pPr>
              <a:defRPr/>
            </a:lvl1pPr>
          </a:lstStyle>
          <a:p>
            <a:pPr>
              <a:defRPr/>
            </a:pPr>
            <a:fld id="{17099780-0ED9-414C-93AF-D67598DC3455}" type="slidenum">
              <a:rPr lang="zh-CN" altLang="en-US"/>
              <a:pPr>
                <a:defRPr/>
              </a:pPr>
              <a:t>‹#›</a:t>
            </a:fld>
            <a:endParaRPr lang="zh-CN" altLang="en-US"/>
          </a:p>
        </p:txBody>
      </p:sp>
    </p:spTree>
    <p:extLst>
      <p:ext uri="{BB962C8B-B14F-4D97-AF65-F5344CB8AC3E}">
        <p14:creationId xmlns:p14="http://schemas.microsoft.com/office/powerpoint/2010/main" val="37739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3">
            <a:extLst>
              <a:ext uri="{FF2B5EF4-FFF2-40B4-BE49-F238E27FC236}">
                <a16:creationId xmlns:a16="http://schemas.microsoft.com/office/drawing/2014/main" id="{50A2619E-C450-4074-1134-B8267C481831}"/>
              </a:ext>
            </a:extLst>
          </p:cNvPr>
          <p:cNvSpPr>
            <a:spLocks noGrp="1"/>
          </p:cNvSpPr>
          <p:nvPr>
            <p:ph type="dt" sz="half" idx="10"/>
          </p:nvPr>
        </p:nvSpPr>
        <p:spPr/>
        <p:txBody>
          <a:bodyPr/>
          <a:lstStyle>
            <a:lvl1pPr>
              <a:defRPr/>
            </a:lvl1pPr>
          </a:lstStyle>
          <a:p>
            <a:pPr>
              <a:defRPr/>
            </a:pPr>
            <a:fld id="{CE509CD4-90F9-4B29-828C-750C93C42201}" type="datetime1">
              <a:rPr lang="en-US" altLang="zh-CN"/>
              <a:pPr>
                <a:defRPr/>
              </a:pPr>
              <a:t>4/30/2024</a:t>
            </a:fld>
            <a:endParaRPr lang="zh-CN" altLang="en-US"/>
          </a:p>
        </p:txBody>
      </p:sp>
      <p:sp>
        <p:nvSpPr>
          <p:cNvPr id="8" name="页脚占位符 4">
            <a:extLst>
              <a:ext uri="{FF2B5EF4-FFF2-40B4-BE49-F238E27FC236}">
                <a16:creationId xmlns:a16="http://schemas.microsoft.com/office/drawing/2014/main" id="{AA533E75-F186-7450-6A3D-60DA5C0E09B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D66FEB29-9F68-5EFE-B2C7-BDBC629560E6}"/>
              </a:ext>
            </a:extLst>
          </p:cNvPr>
          <p:cNvSpPr>
            <a:spLocks noGrp="1"/>
          </p:cNvSpPr>
          <p:nvPr>
            <p:ph type="sldNum" sz="quarter" idx="12"/>
          </p:nvPr>
        </p:nvSpPr>
        <p:spPr/>
        <p:txBody>
          <a:bodyPr/>
          <a:lstStyle>
            <a:lvl1pPr>
              <a:defRPr/>
            </a:lvl1pPr>
          </a:lstStyle>
          <a:p>
            <a:pPr>
              <a:defRPr/>
            </a:pPr>
            <a:fld id="{2ECB2C9D-0BFA-477A-9005-CFA71B379288}" type="slidenum">
              <a:rPr lang="zh-CN" altLang="en-US"/>
              <a:pPr>
                <a:defRPr/>
              </a:pPr>
              <a:t>‹#›</a:t>
            </a:fld>
            <a:endParaRPr lang="zh-CN" altLang="en-US"/>
          </a:p>
        </p:txBody>
      </p:sp>
    </p:spTree>
    <p:extLst>
      <p:ext uri="{BB962C8B-B14F-4D97-AF65-F5344CB8AC3E}">
        <p14:creationId xmlns:p14="http://schemas.microsoft.com/office/powerpoint/2010/main" val="1814189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日期占位符 3">
            <a:extLst>
              <a:ext uri="{FF2B5EF4-FFF2-40B4-BE49-F238E27FC236}">
                <a16:creationId xmlns:a16="http://schemas.microsoft.com/office/drawing/2014/main" id="{DF0BA061-72BD-27AB-708E-060A7FC7A0FD}"/>
              </a:ext>
            </a:extLst>
          </p:cNvPr>
          <p:cNvSpPr>
            <a:spLocks noGrp="1"/>
          </p:cNvSpPr>
          <p:nvPr>
            <p:ph type="dt" sz="half" idx="10"/>
          </p:nvPr>
        </p:nvSpPr>
        <p:spPr/>
        <p:txBody>
          <a:bodyPr/>
          <a:lstStyle>
            <a:lvl1pPr>
              <a:defRPr/>
            </a:lvl1pPr>
          </a:lstStyle>
          <a:p>
            <a:pPr>
              <a:defRPr/>
            </a:pPr>
            <a:fld id="{78F6F832-62EC-47FB-9739-A0FD614CF7BA}" type="datetime1">
              <a:rPr lang="en-US" altLang="zh-CN"/>
              <a:pPr>
                <a:defRPr/>
              </a:pPr>
              <a:t>4/30/2024</a:t>
            </a:fld>
            <a:endParaRPr lang="zh-CN" altLang="en-US"/>
          </a:p>
        </p:txBody>
      </p:sp>
      <p:sp>
        <p:nvSpPr>
          <p:cNvPr id="4" name="页脚占位符 4">
            <a:extLst>
              <a:ext uri="{FF2B5EF4-FFF2-40B4-BE49-F238E27FC236}">
                <a16:creationId xmlns:a16="http://schemas.microsoft.com/office/drawing/2014/main" id="{32260058-738A-5C17-2F7F-214D5C3DC07A}"/>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28BE3FBA-A738-363A-A31C-798A5A273C4F}"/>
              </a:ext>
            </a:extLst>
          </p:cNvPr>
          <p:cNvSpPr>
            <a:spLocks noGrp="1"/>
          </p:cNvSpPr>
          <p:nvPr>
            <p:ph type="sldNum" sz="quarter" idx="12"/>
          </p:nvPr>
        </p:nvSpPr>
        <p:spPr/>
        <p:txBody>
          <a:bodyPr/>
          <a:lstStyle>
            <a:lvl1pPr>
              <a:defRPr/>
            </a:lvl1pPr>
          </a:lstStyle>
          <a:p>
            <a:pPr>
              <a:defRPr/>
            </a:pPr>
            <a:fld id="{EE55B39B-866F-440B-9378-08F5485F2476}" type="slidenum">
              <a:rPr lang="zh-CN" altLang="en-US"/>
              <a:pPr>
                <a:defRPr/>
              </a:pPr>
              <a:t>‹#›</a:t>
            </a:fld>
            <a:endParaRPr lang="zh-CN" altLang="en-US"/>
          </a:p>
        </p:txBody>
      </p:sp>
    </p:spTree>
    <p:extLst>
      <p:ext uri="{BB962C8B-B14F-4D97-AF65-F5344CB8AC3E}">
        <p14:creationId xmlns:p14="http://schemas.microsoft.com/office/powerpoint/2010/main" val="3490283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B5E3E86-B766-95DB-57C0-68CF8348BA8A}"/>
              </a:ext>
            </a:extLst>
          </p:cNvPr>
          <p:cNvSpPr>
            <a:spLocks noGrp="1"/>
          </p:cNvSpPr>
          <p:nvPr>
            <p:ph type="dt" sz="half" idx="10"/>
          </p:nvPr>
        </p:nvSpPr>
        <p:spPr/>
        <p:txBody>
          <a:bodyPr/>
          <a:lstStyle>
            <a:lvl1pPr>
              <a:defRPr/>
            </a:lvl1pPr>
          </a:lstStyle>
          <a:p>
            <a:pPr>
              <a:defRPr/>
            </a:pPr>
            <a:fld id="{4D9B1615-127C-4EC8-B18A-3230E60E3A8B}" type="datetime1">
              <a:rPr lang="en-US" altLang="zh-CN"/>
              <a:pPr>
                <a:defRPr/>
              </a:pPr>
              <a:t>4/30/2024</a:t>
            </a:fld>
            <a:endParaRPr lang="zh-CN" altLang="en-US"/>
          </a:p>
        </p:txBody>
      </p:sp>
      <p:sp>
        <p:nvSpPr>
          <p:cNvPr id="3" name="页脚占位符 4">
            <a:extLst>
              <a:ext uri="{FF2B5EF4-FFF2-40B4-BE49-F238E27FC236}">
                <a16:creationId xmlns:a16="http://schemas.microsoft.com/office/drawing/2014/main" id="{40C6AE10-288A-3918-5036-749A809D15C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B436B08-FAE7-39BE-0EA3-38D31E5FE2D9}"/>
              </a:ext>
            </a:extLst>
          </p:cNvPr>
          <p:cNvSpPr>
            <a:spLocks noGrp="1"/>
          </p:cNvSpPr>
          <p:nvPr>
            <p:ph type="sldNum" sz="quarter" idx="12"/>
          </p:nvPr>
        </p:nvSpPr>
        <p:spPr/>
        <p:txBody>
          <a:bodyPr/>
          <a:lstStyle>
            <a:lvl1pPr>
              <a:defRPr/>
            </a:lvl1pPr>
          </a:lstStyle>
          <a:p>
            <a:pPr>
              <a:defRPr/>
            </a:pPr>
            <a:fld id="{1D05E88B-DC26-4CF8-8EF0-F770C6A4EADA}" type="slidenum">
              <a:rPr lang="zh-CN" altLang="en-US"/>
              <a:pPr>
                <a:defRPr/>
              </a:pPr>
              <a:t>‹#›</a:t>
            </a:fld>
            <a:endParaRPr lang="zh-CN" altLang="en-US"/>
          </a:p>
        </p:txBody>
      </p:sp>
    </p:spTree>
    <p:extLst>
      <p:ext uri="{BB962C8B-B14F-4D97-AF65-F5344CB8AC3E}">
        <p14:creationId xmlns:p14="http://schemas.microsoft.com/office/powerpoint/2010/main" val="2911429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7907F32D-5C6C-1E5C-2650-301E1FD651D7}"/>
              </a:ext>
            </a:extLst>
          </p:cNvPr>
          <p:cNvSpPr>
            <a:spLocks noGrp="1"/>
          </p:cNvSpPr>
          <p:nvPr>
            <p:ph type="dt" sz="half" idx="10"/>
          </p:nvPr>
        </p:nvSpPr>
        <p:spPr/>
        <p:txBody>
          <a:bodyPr/>
          <a:lstStyle>
            <a:lvl1pPr>
              <a:defRPr/>
            </a:lvl1pPr>
          </a:lstStyle>
          <a:p>
            <a:pPr>
              <a:defRPr/>
            </a:pPr>
            <a:fld id="{E456B508-8866-4814-B08F-0B1AA869D946}" type="datetime1">
              <a:rPr lang="en-US" altLang="zh-CN"/>
              <a:pPr>
                <a:defRPr/>
              </a:pPr>
              <a:t>4/30/2024</a:t>
            </a:fld>
            <a:endParaRPr lang="zh-CN" altLang="en-US"/>
          </a:p>
        </p:txBody>
      </p:sp>
      <p:sp>
        <p:nvSpPr>
          <p:cNvPr id="6" name="页脚占位符 4">
            <a:extLst>
              <a:ext uri="{FF2B5EF4-FFF2-40B4-BE49-F238E27FC236}">
                <a16:creationId xmlns:a16="http://schemas.microsoft.com/office/drawing/2014/main" id="{B6CD361A-4186-27FA-9CB1-20DAC238355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6438617-3AF5-6606-404A-84CC76471365}"/>
              </a:ext>
            </a:extLst>
          </p:cNvPr>
          <p:cNvSpPr>
            <a:spLocks noGrp="1"/>
          </p:cNvSpPr>
          <p:nvPr>
            <p:ph type="sldNum" sz="quarter" idx="12"/>
          </p:nvPr>
        </p:nvSpPr>
        <p:spPr/>
        <p:txBody>
          <a:bodyPr/>
          <a:lstStyle>
            <a:lvl1pPr>
              <a:defRPr/>
            </a:lvl1pPr>
          </a:lstStyle>
          <a:p>
            <a:pPr>
              <a:defRPr/>
            </a:pPr>
            <a:fld id="{A12CA61F-8E39-4F96-ABF0-6CBD1CEF48F7}" type="slidenum">
              <a:rPr lang="zh-CN" altLang="en-US"/>
              <a:pPr>
                <a:defRPr/>
              </a:pPr>
              <a:t>‹#›</a:t>
            </a:fld>
            <a:endParaRPr lang="zh-CN" altLang="en-US"/>
          </a:p>
        </p:txBody>
      </p:sp>
    </p:spTree>
    <p:extLst>
      <p:ext uri="{BB962C8B-B14F-4D97-AF65-F5344CB8AC3E}">
        <p14:creationId xmlns:p14="http://schemas.microsoft.com/office/powerpoint/2010/main" val="67229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FF71646C-65DB-F6F7-64C9-8603B2034DF4}"/>
              </a:ext>
            </a:extLst>
          </p:cNvPr>
          <p:cNvSpPr>
            <a:spLocks noGrp="1"/>
          </p:cNvSpPr>
          <p:nvPr>
            <p:ph type="dt" sz="half" idx="10"/>
          </p:nvPr>
        </p:nvSpPr>
        <p:spPr/>
        <p:txBody>
          <a:bodyPr/>
          <a:lstStyle>
            <a:lvl1pPr>
              <a:defRPr/>
            </a:lvl1pPr>
          </a:lstStyle>
          <a:p>
            <a:fld id="{C62B3894-6DCD-40D7-9E26-477CB8062AB3}" type="datetimeFigureOut">
              <a:rPr lang="en-GB" smtClean="0"/>
              <a:t>30/04/2024</a:t>
            </a:fld>
            <a:endParaRPr lang="en-GB"/>
          </a:p>
        </p:txBody>
      </p:sp>
      <p:sp>
        <p:nvSpPr>
          <p:cNvPr id="5" name="页脚占位符 4">
            <a:extLst>
              <a:ext uri="{FF2B5EF4-FFF2-40B4-BE49-F238E27FC236}">
                <a16:creationId xmlns:a16="http://schemas.microsoft.com/office/drawing/2014/main" id="{634F43D8-4CA7-A65C-8184-D65699A6D112}"/>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DE9FD501-9C5D-9EF3-EB32-4BFC496560D2}"/>
              </a:ext>
            </a:extLst>
          </p:cNvPr>
          <p:cNvSpPr>
            <a:spLocks noGrp="1"/>
          </p:cNvSpPr>
          <p:nvPr>
            <p:ph type="sldNum" sz="quarter" idx="12"/>
          </p:nvPr>
        </p:nvSpPr>
        <p:spPr/>
        <p:txBody>
          <a:bodyPr/>
          <a:lstStyle>
            <a:lvl1pPr>
              <a:defRPr/>
            </a:lvl1pPr>
          </a:lstStyle>
          <a:p>
            <a:fld id="{0E5E2630-82BE-4E70-B645-71C2AE45CF7C}" type="slidenum">
              <a:rPr lang="en-GB" smtClean="0"/>
              <a:t>‹#›</a:t>
            </a:fld>
            <a:endParaRPr lang="en-GB"/>
          </a:p>
        </p:txBody>
      </p:sp>
    </p:spTree>
    <p:extLst>
      <p:ext uri="{BB962C8B-B14F-4D97-AF65-F5344CB8AC3E}">
        <p14:creationId xmlns:p14="http://schemas.microsoft.com/office/powerpoint/2010/main" val="3930057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7D434CDD-C5D8-B586-DD28-1318213A802E}"/>
              </a:ext>
            </a:extLst>
          </p:cNvPr>
          <p:cNvSpPr>
            <a:spLocks noGrp="1"/>
          </p:cNvSpPr>
          <p:nvPr>
            <p:ph type="dt" sz="half" idx="10"/>
          </p:nvPr>
        </p:nvSpPr>
        <p:spPr/>
        <p:txBody>
          <a:bodyPr/>
          <a:lstStyle>
            <a:lvl1pPr>
              <a:defRPr/>
            </a:lvl1pPr>
          </a:lstStyle>
          <a:p>
            <a:pPr>
              <a:defRPr/>
            </a:pPr>
            <a:fld id="{BE9848C7-AF46-4667-98BC-68CC218A40CC}" type="datetime1">
              <a:rPr lang="en-US" altLang="zh-CN"/>
              <a:pPr>
                <a:defRPr/>
              </a:pPr>
              <a:t>4/30/2024</a:t>
            </a:fld>
            <a:endParaRPr lang="zh-CN" altLang="en-US"/>
          </a:p>
        </p:txBody>
      </p:sp>
      <p:sp>
        <p:nvSpPr>
          <p:cNvPr id="6" name="页脚占位符 4">
            <a:extLst>
              <a:ext uri="{FF2B5EF4-FFF2-40B4-BE49-F238E27FC236}">
                <a16:creationId xmlns:a16="http://schemas.microsoft.com/office/drawing/2014/main" id="{B2EA0696-2827-2503-A825-EFFE230FFA0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4D60094-9672-E2DB-DAAC-60CADA398C54}"/>
              </a:ext>
            </a:extLst>
          </p:cNvPr>
          <p:cNvSpPr>
            <a:spLocks noGrp="1"/>
          </p:cNvSpPr>
          <p:nvPr>
            <p:ph type="sldNum" sz="quarter" idx="12"/>
          </p:nvPr>
        </p:nvSpPr>
        <p:spPr/>
        <p:txBody>
          <a:bodyPr/>
          <a:lstStyle>
            <a:lvl1pPr>
              <a:defRPr/>
            </a:lvl1pPr>
          </a:lstStyle>
          <a:p>
            <a:pPr>
              <a:defRPr/>
            </a:pPr>
            <a:fld id="{05A578CF-E769-466F-93D9-FBC5739EA05D}" type="slidenum">
              <a:rPr lang="zh-CN" altLang="en-US"/>
              <a:pPr>
                <a:defRPr/>
              </a:pPr>
              <a:t>‹#›</a:t>
            </a:fld>
            <a:endParaRPr lang="zh-CN" altLang="en-US"/>
          </a:p>
        </p:txBody>
      </p:sp>
    </p:spTree>
    <p:extLst>
      <p:ext uri="{BB962C8B-B14F-4D97-AF65-F5344CB8AC3E}">
        <p14:creationId xmlns:p14="http://schemas.microsoft.com/office/powerpoint/2010/main" val="3263186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0C59F96A-52C4-A8EC-5096-83664A77DCC1}"/>
              </a:ext>
            </a:extLst>
          </p:cNvPr>
          <p:cNvSpPr>
            <a:spLocks noGrp="1"/>
          </p:cNvSpPr>
          <p:nvPr>
            <p:ph type="dt" sz="half" idx="10"/>
          </p:nvPr>
        </p:nvSpPr>
        <p:spPr/>
        <p:txBody>
          <a:bodyPr/>
          <a:lstStyle>
            <a:lvl1pPr>
              <a:defRPr/>
            </a:lvl1pPr>
          </a:lstStyle>
          <a:p>
            <a:pPr>
              <a:defRPr/>
            </a:pPr>
            <a:fld id="{329853DE-28A2-43E2-B128-103FD3AA5181}" type="datetime1">
              <a:rPr lang="en-US" altLang="zh-CN"/>
              <a:pPr>
                <a:defRPr/>
              </a:pPr>
              <a:t>4/30/2024</a:t>
            </a:fld>
            <a:endParaRPr lang="zh-CN" altLang="en-US"/>
          </a:p>
        </p:txBody>
      </p:sp>
      <p:sp>
        <p:nvSpPr>
          <p:cNvPr id="5" name="页脚占位符 4">
            <a:extLst>
              <a:ext uri="{FF2B5EF4-FFF2-40B4-BE49-F238E27FC236}">
                <a16:creationId xmlns:a16="http://schemas.microsoft.com/office/drawing/2014/main" id="{49B77EB8-D100-0A08-2D06-ED2DB602AB1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CAF04BE-BA32-DC58-E434-D9FF744B3012}"/>
              </a:ext>
            </a:extLst>
          </p:cNvPr>
          <p:cNvSpPr>
            <a:spLocks noGrp="1"/>
          </p:cNvSpPr>
          <p:nvPr>
            <p:ph type="sldNum" sz="quarter" idx="12"/>
          </p:nvPr>
        </p:nvSpPr>
        <p:spPr/>
        <p:txBody>
          <a:bodyPr/>
          <a:lstStyle>
            <a:lvl1pPr>
              <a:defRPr/>
            </a:lvl1pPr>
          </a:lstStyle>
          <a:p>
            <a:pPr>
              <a:defRPr/>
            </a:pPr>
            <a:fld id="{BB1F8CE8-7E55-42EA-9C39-53C1AF9A4CB2}" type="slidenum">
              <a:rPr lang="zh-CN" altLang="en-US"/>
              <a:pPr>
                <a:defRPr/>
              </a:pPr>
              <a:t>‹#›</a:t>
            </a:fld>
            <a:endParaRPr lang="zh-CN" altLang="en-US"/>
          </a:p>
        </p:txBody>
      </p:sp>
    </p:spTree>
    <p:extLst>
      <p:ext uri="{BB962C8B-B14F-4D97-AF65-F5344CB8AC3E}">
        <p14:creationId xmlns:p14="http://schemas.microsoft.com/office/powerpoint/2010/main" val="36182862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9EC55D0F-5380-8546-F91E-0A50C318A4D8}"/>
              </a:ext>
            </a:extLst>
          </p:cNvPr>
          <p:cNvSpPr>
            <a:spLocks noGrp="1"/>
          </p:cNvSpPr>
          <p:nvPr>
            <p:ph type="dt" sz="half" idx="10"/>
          </p:nvPr>
        </p:nvSpPr>
        <p:spPr/>
        <p:txBody>
          <a:bodyPr/>
          <a:lstStyle>
            <a:lvl1pPr>
              <a:defRPr/>
            </a:lvl1pPr>
          </a:lstStyle>
          <a:p>
            <a:pPr>
              <a:defRPr/>
            </a:pPr>
            <a:fld id="{5CB2C0B3-8717-4110-9C0D-101D01DFEF9E}" type="datetime1">
              <a:rPr lang="en-US" altLang="zh-CN"/>
              <a:pPr>
                <a:defRPr/>
              </a:pPr>
              <a:t>4/30/2024</a:t>
            </a:fld>
            <a:endParaRPr lang="zh-CN" altLang="en-US"/>
          </a:p>
        </p:txBody>
      </p:sp>
      <p:sp>
        <p:nvSpPr>
          <p:cNvPr id="5" name="页脚占位符 4">
            <a:extLst>
              <a:ext uri="{FF2B5EF4-FFF2-40B4-BE49-F238E27FC236}">
                <a16:creationId xmlns:a16="http://schemas.microsoft.com/office/drawing/2014/main" id="{DFA6036B-1DEC-99AB-27BA-9F33440C1E9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DB3C6F6-345E-9B2D-854B-395D88334F61}"/>
              </a:ext>
            </a:extLst>
          </p:cNvPr>
          <p:cNvSpPr>
            <a:spLocks noGrp="1"/>
          </p:cNvSpPr>
          <p:nvPr>
            <p:ph type="sldNum" sz="quarter" idx="12"/>
          </p:nvPr>
        </p:nvSpPr>
        <p:spPr/>
        <p:txBody>
          <a:bodyPr/>
          <a:lstStyle>
            <a:lvl1pPr>
              <a:defRPr/>
            </a:lvl1pPr>
          </a:lstStyle>
          <a:p>
            <a:pPr>
              <a:defRPr/>
            </a:pPr>
            <a:fld id="{AEA0884C-68CD-450C-8C5F-AF4A06BF006E}" type="slidenum">
              <a:rPr lang="zh-CN" altLang="en-US"/>
              <a:pPr>
                <a:defRPr/>
              </a:pPr>
              <a:t>‹#›</a:t>
            </a:fld>
            <a:endParaRPr lang="zh-CN" altLang="en-US"/>
          </a:p>
        </p:txBody>
      </p:sp>
    </p:spTree>
    <p:extLst>
      <p:ext uri="{BB962C8B-B14F-4D97-AF65-F5344CB8AC3E}">
        <p14:creationId xmlns:p14="http://schemas.microsoft.com/office/powerpoint/2010/main" val="11841409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C8391519-5929-D2F9-D528-0EDE7B9EB92B}"/>
              </a:ext>
            </a:extLst>
          </p:cNvPr>
          <p:cNvSpPr>
            <a:spLocks noGrp="1" noChangeArrowheads="1"/>
          </p:cNvSpPr>
          <p:nvPr>
            <p:ph type="sldNum" sz="quarter" idx="10"/>
          </p:nvPr>
        </p:nvSpPr>
        <p:spPr>
          <a:ln/>
        </p:spPr>
        <p:txBody>
          <a:bodyPr/>
          <a:lstStyle>
            <a:lvl1pPr>
              <a:defRPr/>
            </a:lvl1pPr>
          </a:lstStyle>
          <a:p>
            <a:pPr>
              <a:defRPr/>
            </a:pPr>
            <a:fld id="{75E18018-DE22-4A41-8719-1CE5145F6E3E}" type="slidenum">
              <a:rPr lang="en-US" altLang="zh-CN"/>
              <a:pPr>
                <a:defRPr/>
              </a:pPr>
              <a:t>‹#›</a:t>
            </a:fld>
            <a:endParaRPr lang="en-US" altLang="zh-CN"/>
          </a:p>
        </p:txBody>
      </p:sp>
    </p:spTree>
    <p:extLst>
      <p:ext uri="{BB962C8B-B14F-4D97-AF65-F5344CB8AC3E}">
        <p14:creationId xmlns:p14="http://schemas.microsoft.com/office/powerpoint/2010/main" val="2800718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10464800" cy="890587"/>
          </a:xfrm>
        </p:spPr>
        <p:txBody>
          <a:bodyPr/>
          <a:lstStyle>
            <a:lvl1pPr>
              <a:defRPr>
                <a:solidFill>
                  <a:srgbClr val="002060"/>
                </a:solidFill>
                <a:effectLst/>
              </a:defRPr>
            </a:lvl1pPr>
          </a:lstStyle>
          <a:p>
            <a:r>
              <a:rPr lang="en-US"/>
              <a:t>Click to edit Master title style</a:t>
            </a:r>
            <a:endParaRPr lang="en-US" dirty="0"/>
          </a:p>
        </p:txBody>
      </p:sp>
      <p:sp>
        <p:nvSpPr>
          <p:cNvPr id="3" name="Content Placeholder 2"/>
          <p:cNvSpPr>
            <a:spLocks noGrp="1"/>
          </p:cNvSpPr>
          <p:nvPr>
            <p:ph idx="1"/>
          </p:nvPr>
        </p:nvSpPr>
        <p:spPr>
          <a:xfrm>
            <a:off x="812800" y="1623966"/>
            <a:ext cx="10464800" cy="4443460"/>
          </a:xfrm>
        </p:spPr>
        <p:txBody>
          <a:bodyPr/>
          <a:lstStyle>
            <a:lvl1pPr>
              <a:buFont typeface="Wingdings" pitchFamily="2" charset="2"/>
              <a:buChar char="u"/>
              <a:defRPr>
                <a:solidFill>
                  <a:schemeClr val="tx2">
                    <a:lumMod val="75000"/>
                  </a:schemeClr>
                </a:solidFill>
              </a:defRPr>
            </a:lvl1pPr>
            <a:lvl2pPr>
              <a:buFont typeface="Wingdings" pitchFamily="2" charset="2"/>
              <a:buChar char="Ø"/>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a:extLst>
              <a:ext uri="{FF2B5EF4-FFF2-40B4-BE49-F238E27FC236}">
                <a16:creationId xmlns:a16="http://schemas.microsoft.com/office/drawing/2014/main" id="{AE4BC8E8-C8ED-C95D-5AC9-D70EA175DBF6}"/>
              </a:ext>
            </a:extLst>
          </p:cNvPr>
          <p:cNvSpPr>
            <a:spLocks noGrp="1" noChangeArrowheads="1"/>
          </p:cNvSpPr>
          <p:nvPr>
            <p:ph type="sldNum" sz="quarter" idx="10"/>
          </p:nvPr>
        </p:nvSpPr>
        <p:spPr>
          <a:ln/>
        </p:spPr>
        <p:txBody>
          <a:bodyPr/>
          <a:lstStyle>
            <a:lvl1pPr>
              <a:defRPr/>
            </a:lvl1pPr>
          </a:lstStyle>
          <a:p>
            <a:pPr>
              <a:defRPr/>
            </a:pPr>
            <a:fld id="{78680641-AFE8-494E-9F12-722639309D56}" type="slidenum">
              <a:rPr lang="en-US" altLang="zh-CN"/>
              <a:pPr>
                <a:defRPr/>
              </a:pPr>
              <a:t>‹#›</a:t>
            </a:fld>
            <a:endParaRPr lang="en-US" altLang="zh-CN"/>
          </a:p>
        </p:txBody>
      </p:sp>
    </p:spTree>
    <p:extLst>
      <p:ext uri="{BB962C8B-B14F-4D97-AF65-F5344CB8AC3E}">
        <p14:creationId xmlns:p14="http://schemas.microsoft.com/office/powerpoint/2010/main" val="19483530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88E06FE8-5957-84A2-CADE-EBDE48E41E0B}"/>
              </a:ext>
            </a:extLst>
          </p:cNvPr>
          <p:cNvSpPr>
            <a:spLocks noGrp="1" noChangeArrowheads="1"/>
          </p:cNvSpPr>
          <p:nvPr>
            <p:ph type="sldNum" sz="quarter" idx="10"/>
          </p:nvPr>
        </p:nvSpPr>
        <p:spPr>
          <a:ln/>
        </p:spPr>
        <p:txBody>
          <a:bodyPr/>
          <a:lstStyle>
            <a:lvl1pPr>
              <a:defRPr/>
            </a:lvl1pPr>
          </a:lstStyle>
          <a:p>
            <a:pPr>
              <a:defRPr/>
            </a:pPr>
            <a:fld id="{846600AC-734B-431D-B5B6-3C34F92605DD}" type="slidenum">
              <a:rPr lang="en-US" altLang="zh-CN"/>
              <a:pPr>
                <a:defRPr/>
              </a:pPr>
              <a:t>‹#›</a:t>
            </a:fld>
            <a:endParaRPr lang="en-US" altLang="zh-CN"/>
          </a:p>
        </p:txBody>
      </p:sp>
    </p:spTree>
    <p:extLst>
      <p:ext uri="{BB962C8B-B14F-4D97-AF65-F5344CB8AC3E}">
        <p14:creationId xmlns:p14="http://schemas.microsoft.com/office/powerpoint/2010/main" val="18311612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76401"/>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76401"/>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704436CB-6F00-0E28-3885-2AB30D3DAF8E}"/>
              </a:ext>
            </a:extLst>
          </p:cNvPr>
          <p:cNvSpPr>
            <a:spLocks noGrp="1" noChangeArrowheads="1"/>
          </p:cNvSpPr>
          <p:nvPr>
            <p:ph type="sldNum" sz="quarter" idx="10"/>
          </p:nvPr>
        </p:nvSpPr>
        <p:spPr>
          <a:ln/>
        </p:spPr>
        <p:txBody>
          <a:bodyPr/>
          <a:lstStyle>
            <a:lvl1pPr>
              <a:defRPr/>
            </a:lvl1pPr>
          </a:lstStyle>
          <a:p>
            <a:pPr>
              <a:defRPr/>
            </a:pPr>
            <a:fld id="{983A5E06-2B7B-4104-9476-6EE1C9B28290}" type="slidenum">
              <a:rPr lang="en-US" altLang="zh-CN"/>
              <a:pPr>
                <a:defRPr/>
              </a:pPr>
              <a:t>‹#›</a:t>
            </a:fld>
            <a:endParaRPr lang="en-US" altLang="zh-CN"/>
          </a:p>
        </p:txBody>
      </p:sp>
    </p:spTree>
    <p:extLst>
      <p:ext uri="{BB962C8B-B14F-4D97-AF65-F5344CB8AC3E}">
        <p14:creationId xmlns:p14="http://schemas.microsoft.com/office/powerpoint/2010/main" val="1165336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95911F3-2031-4B99-D78C-0AF8FF647EB9}"/>
              </a:ext>
            </a:extLst>
          </p:cNvPr>
          <p:cNvSpPr>
            <a:spLocks noGrp="1" noChangeArrowheads="1"/>
          </p:cNvSpPr>
          <p:nvPr>
            <p:ph type="sldNum" sz="quarter" idx="10"/>
          </p:nvPr>
        </p:nvSpPr>
        <p:spPr>
          <a:ln/>
        </p:spPr>
        <p:txBody>
          <a:bodyPr/>
          <a:lstStyle>
            <a:lvl1pPr>
              <a:defRPr/>
            </a:lvl1pPr>
          </a:lstStyle>
          <a:p>
            <a:pPr>
              <a:defRPr/>
            </a:pPr>
            <a:fld id="{E84694FB-8092-4E9E-A840-37AA43EFBF93}" type="slidenum">
              <a:rPr lang="en-US" altLang="zh-CN"/>
              <a:pPr>
                <a:defRPr/>
              </a:pPr>
              <a:t>‹#›</a:t>
            </a:fld>
            <a:endParaRPr lang="en-US" altLang="zh-CN"/>
          </a:p>
        </p:txBody>
      </p:sp>
    </p:spTree>
    <p:extLst>
      <p:ext uri="{BB962C8B-B14F-4D97-AF65-F5344CB8AC3E}">
        <p14:creationId xmlns:p14="http://schemas.microsoft.com/office/powerpoint/2010/main" val="7947853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E03A84F4-C424-EE32-A1AC-8F2E0F102DDB}"/>
              </a:ext>
            </a:extLst>
          </p:cNvPr>
          <p:cNvSpPr>
            <a:spLocks noGrp="1" noChangeArrowheads="1"/>
          </p:cNvSpPr>
          <p:nvPr>
            <p:ph type="sldNum" sz="quarter" idx="10"/>
          </p:nvPr>
        </p:nvSpPr>
        <p:spPr>
          <a:ln/>
        </p:spPr>
        <p:txBody>
          <a:bodyPr/>
          <a:lstStyle>
            <a:lvl1pPr>
              <a:defRPr/>
            </a:lvl1pPr>
          </a:lstStyle>
          <a:p>
            <a:pPr>
              <a:defRPr/>
            </a:pPr>
            <a:fld id="{F42203A5-B925-4009-AE0A-013F0B334914}" type="slidenum">
              <a:rPr lang="en-US" altLang="zh-CN"/>
              <a:pPr>
                <a:defRPr/>
              </a:pPr>
              <a:t>‹#›</a:t>
            </a:fld>
            <a:endParaRPr lang="en-US" altLang="zh-CN"/>
          </a:p>
        </p:txBody>
      </p:sp>
    </p:spTree>
    <p:extLst>
      <p:ext uri="{BB962C8B-B14F-4D97-AF65-F5344CB8AC3E}">
        <p14:creationId xmlns:p14="http://schemas.microsoft.com/office/powerpoint/2010/main" val="36661228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DA82AC1-5327-4D6C-E4D3-E647835409C3}"/>
              </a:ext>
            </a:extLst>
          </p:cNvPr>
          <p:cNvSpPr>
            <a:spLocks noGrp="1" noChangeArrowheads="1"/>
          </p:cNvSpPr>
          <p:nvPr>
            <p:ph type="sldNum" sz="quarter" idx="10"/>
          </p:nvPr>
        </p:nvSpPr>
        <p:spPr>
          <a:ln/>
        </p:spPr>
        <p:txBody>
          <a:bodyPr/>
          <a:lstStyle>
            <a:lvl1pPr>
              <a:defRPr/>
            </a:lvl1pPr>
          </a:lstStyle>
          <a:p>
            <a:pPr>
              <a:defRPr/>
            </a:pPr>
            <a:fld id="{7011F507-A357-466A-8EFF-44E0A528C70B}" type="slidenum">
              <a:rPr lang="en-US" altLang="zh-CN"/>
              <a:pPr>
                <a:defRPr/>
              </a:pPr>
              <a:t>‹#›</a:t>
            </a:fld>
            <a:endParaRPr lang="en-US" altLang="zh-CN"/>
          </a:p>
        </p:txBody>
      </p:sp>
    </p:spTree>
    <p:extLst>
      <p:ext uri="{BB962C8B-B14F-4D97-AF65-F5344CB8AC3E}">
        <p14:creationId xmlns:p14="http://schemas.microsoft.com/office/powerpoint/2010/main" val="31993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日期占位符 3">
            <a:extLst>
              <a:ext uri="{FF2B5EF4-FFF2-40B4-BE49-F238E27FC236}">
                <a16:creationId xmlns:a16="http://schemas.microsoft.com/office/drawing/2014/main" id="{960A933F-00EF-1315-F7AD-2970D60BE83D}"/>
              </a:ext>
            </a:extLst>
          </p:cNvPr>
          <p:cNvSpPr>
            <a:spLocks noGrp="1"/>
          </p:cNvSpPr>
          <p:nvPr>
            <p:ph type="dt" sz="half" idx="10"/>
          </p:nvPr>
        </p:nvSpPr>
        <p:spPr/>
        <p:txBody>
          <a:bodyPr/>
          <a:lstStyle>
            <a:lvl1pPr>
              <a:defRPr/>
            </a:lvl1pPr>
          </a:lstStyle>
          <a:p>
            <a:fld id="{C62B3894-6DCD-40D7-9E26-477CB8062AB3}" type="datetimeFigureOut">
              <a:rPr lang="en-GB" smtClean="0"/>
              <a:t>30/04/2024</a:t>
            </a:fld>
            <a:endParaRPr lang="en-GB"/>
          </a:p>
        </p:txBody>
      </p:sp>
      <p:sp>
        <p:nvSpPr>
          <p:cNvPr id="5" name="页脚占位符 4">
            <a:extLst>
              <a:ext uri="{FF2B5EF4-FFF2-40B4-BE49-F238E27FC236}">
                <a16:creationId xmlns:a16="http://schemas.microsoft.com/office/drawing/2014/main" id="{46FA2E98-0B25-171C-1881-321A4AC22690}"/>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E9FDC067-E21A-9B97-3922-B79956DE579E}"/>
              </a:ext>
            </a:extLst>
          </p:cNvPr>
          <p:cNvSpPr>
            <a:spLocks noGrp="1"/>
          </p:cNvSpPr>
          <p:nvPr>
            <p:ph type="sldNum" sz="quarter" idx="12"/>
          </p:nvPr>
        </p:nvSpPr>
        <p:spPr/>
        <p:txBody>
          <a:bodyPr/>
          <a:lstStyle>
            <a:lvl1pPr>
              <a:defRPr/>
            </a:lvl1pPr>
          </a:lstStyle>
          <a:p>
            <a:fld id="{0E5E2630-82BE-4E70-B645-71C2AE45CF7C}" type="slidenum">
              <a:rPr lang="en-GB" smtClean="0"/>
              <a:t>‹#›</a:t>
            </a:fld>
            <a:endParaRPr lang="en-GB"/>
          </a:p>
        </p:txBody>
      </p:sp>
    </p:spTree>
    <p:extLst>
      <p:ext uri="{BB962C8B-B14F-4D97-AF65-F5344CB8AC3E}">
        <p14:creationId xmlns:p14="http://schemas.microsoft.com/office/powerpoint/2010/main" val="1709134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DCEE3DC-FA7F-64D9-AF25-C24D9D515276}"/>
              </a:ext>
            </a:extLst>
          </p:cNvPr>
          <p:cNvSpPr>
            <a:spLocks noGrp="1" noChangeArrowheads="1"/>
          </p:cNvSpPr>
          <p:nvPr>
            <p:ph type="sldNum" sz="quarter" idx="10"/>
          </p:nvPr>
        </p:nvSpPr>
        <p:spPr>
          <a:ln/>
        </p:spPr>
        <p:txBody>
          <a:bodyPr/>
          <a:lstStyle>
            <a:lvl1pPr>
              <a:defRPr/>
            </a:lvl1pPr>
          </a:lstStyle>
          <a:p>
            <a:pPr>
              <a:defRPr/>
            </a:pPr>
            <a:fld id="{B2CAEB97-41FC-4150-A03D-B8D953E51136}" type="slidenum">
              <a:rPr lang="en-US" altLang="zh-CN"/>
              <a:pPr>
                <a:defRPr/>
              </a:pPr>
              <a:t>‹#›</a:t>
            </a:fld>
            <a:endParaRPr lang="en-US" altLang="zh-CN"/>
          </a:p>
        </p:txBody>
      </p:sp>
    </p:spTree>
    <p:extLst>
      <p:ext uri="{BB962C8B-B14F-4D97-AF65-F5344CB8AC3E}">
        <p14:creationId xmlns:p14="http://schemas.microsoft.com/office/powerpoint/2010/main" val="3723257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6EA23A6B-98A7-1FE4-A29E-CB0691B2E918}"/>
              </a:ext>
            </a:extLst>
          </p:cNvPr>
          <p:cNvSpPr>
            <a:spLocks noGrp="1" noChangeArrowheads="1"/>
          </p:cNvSpPr>
          <p:nvPr>
            <p:ph type="sldNum" sz="quarter" idx="10"/>
          </p:nvPr>
        </p:nvSpPr>
        <p:spPr>
          <a:ln/>
        </p:spPr>
        <p:txBody>
          <a:bodyPr/>
          <a:lstStyle>
            <a:lvl1pPr>
              <a:defRPr/>
            </a:lvl1pPr>
          </a:lstStyle>
          <a:p>
            <a:pPr>
              <a:defRPr/>
            </a:pPr>
            <a:fld id="{090A6F8A-F0A8-4289-B34B-BF0BAFBD3946}" type="slidenum">
              <a:rPr lang="en-US" altLang="zh-CN"/>
              <a:pPr>
                <a:defRPr/>
              </a:pPr>
              <a:t>‹#›</a:t>
            </a:fld>
            <a:endParaRPr lang="en-US" altLang="zh-CN"/>
          </a:p>
        </p:txBody>
      </p:sp>
    </p:spTree>
    <p:extLst>
      <p:ext uri="{BB962C8B-B14F-4D97-AF65-F5344CB8AC3E}">
        <p14:creationId xmlns:p14="http://schemas.microsoft.com/office/powerpoint/2010/main" val="3776959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BAAF3508-731E-F145-04D2-45580D857613}"/>
              </a:ext>
            </a:extLst>
          </p:cNvPr>
          <p:cNvSpPr>
            <a:spLocks noGrp="1" noChangeArrowheads="1"/>
          </p:cNvSpPr>
          <p:nvPr>
            <p:ph type="sldNum" sz="quarter" idx="10"/>
          </p:nvPr>
        </p:nvSpPr>
        <p:spPr>
          <a:ln/>
        </p:spPr>
        <p:txBody>
          <a:bodyPr/>
          <a:lstStyle>
            <a:lvl1pPr>
              <a:defRPr/>
            </a:lvl1pPr>
          </a:lstStyle>
          <a:p>
            <a:pPr>
              <a:defRPr/>
            </a:pPr>
            <a:fld id="{7C977144-EDEE-45D3-BDFA-89E2904B58E1}" type="slidenum">
              <a:rPr lang="en-US" altLang="zh-CN"/>
              <a:pPr>
                <a:defRPr/>
              </a:pPr>
              <a:t>‹#›</a:t>
            </a:fld>
            <a:endParaRPr lang="en-US" altLang="zh-CN"/>
          </a:p>
        </p:txBody>
      </p:sp>
    </p:spTree>
    <p:extLst>
      <p:ext uri="{BB962C8B-B14F-4D97-AF65-F5344CB8AC3E}">
        <p14:creationId xmlns:p14="http://schemas.microsoft.com/office/powerpoint/2010/main" val="3890872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61400" y="609601"/>
            <a:ext cx="2616200" cy="5521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609601"/>
            <a:ext cx="7645400" cy="5521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3634128-659A-F404-C0E4-8735DF9E9FB8}"/>
              </a:ext>
            </a:extLst>
          </p:cNvPr>
          <p:cNvSpPr>
            <a:spLocks noGrp="1" noChangeArrowheads="1"/>
          </p:cNvSpPr>
          <p:nvPr>
            <p:ph type="sldNum" sz="quarter" idx="10"/>
          </p:nvPr>
        </p:nvSpPr>
        <p:spPr>
          <a:ln/>
        </p:spPr>
        <p:txBody>
          <a:bodyPr/>
          <a:lstStyle>
            <a:lvl1pPr>
              <a:defRPr/>
            </a:lvl1pPr>
          </a:lstStyle>
          <a:p>
            <a:pPr>
              <a:defRPr/>
            </a:pPr>
            <a:fld id="{0C429A5F-7E4E-4529-9B0E-D4F3039E8715}" type="slidenum">
              <a:rPr lang="en-US" altLang="zh-CN"/>
              <a:pPr>
                <a:defRPr/>
              </a:pPr>
              <a:t>‹#›</a:t>
            </a:fld>
            <a:endParaRPr lang="en-US" altLang="zh-CN"/>
          </a:p>
        </p:txBody>
      </p:sp>
    </p:spTree>
    <p:extLst>
      <p:ext uri="{BB962C8B-B14F-4D97-AF65-F5344CB8AC3E}">
        <p14:creationId xmlns:p14="http://schemas.microsoft.com/office/powerpoint/2010/main" val="23311707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1"/>
            <a:ext cx="10464800" cy="1139825"/>
          </a:xfr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812800" y="1676401"/>
            <a:ext cx="5130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76401"/>
            <a:ext cx="5130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A8D82F3A-2A15-D7DF-8180-11BF7321AD8D}"/>
              </a:ext>
            </a:extLst>
          </p:cNvPr>
          <p:cNvSpPr>
            <a:spLocks noGrp="1" noChangeArrowheads="1"/>
          </p:cNvSpPr>
          <p:nvPr>
            <p:ph type="sldNum" sz="quarter" idx="10"/>
          </p:nvPr>
        </p:nvSpPr>
        <p:spPr>
          <a:ln/>
        </p:spPr>
        <p:txBody>
          <a:bodyPr/>
          <a:lstStyle>
            <a:lvl1pPr>
              <a:defRPr/>
            </a:lvl1pPr>
          </a:lstStyle>
          <a:p>
            <a:pPr>
              <a:defRPr/>
            </a:pPr>
            <a:fld id="{C5787EE2-267B-41C9-B42A-2A2AF6E94E97}" type="slidenum">
              <a:rPr lang="en-US" altLang="zh-CN"/>
              <a:pPr>
                <a:defRPr/>
              </a:pPr>
              <a:t>‹#›</a:t>
            </a:fld>
            <a:endParaRPr lang="en-US" altLang="zh-CN"/>
          </a:p>
        </p:txBody>
      </p:sp>
    </p:spTree>
    <p:extLst>
      <p:ext uri="{BB962C8B-B14F-4D97-AF65-F5344CB8AC3E}">
        <p14:creationId xmlns:p14="http://schemas.microsoft.com/office/powerpoint/2010/main" val="12528482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Default">
    <p:spTree>
      <p:nvGrpSpPr>
        <p:cNvPr id="1" name=""/>
        <p:cNvGrpSpPr/>
        <p:nvPr/>
      </p:nvGrpSpPr>
      <p:grpSpPr>
        <a:xfrm>
          <a:off x="0" y="0"/>
          <a:ext cx="0" cy="0"/>
          <a:chOff x="0" y="0"/>
          <a:chExt cx="0" cy="0"/>
        </a:xfrm>
      </p:grpSpPr>
      <p:sp>
        <p:nvSpPr>
          <p:cNvPr id="2" name="Shape 29">
            <a:extLst>
              <a:ext uri="{FF2B5EF4-FFF2-40B4-BE49-F238E27FC236}">
                <a16:creationId xmlns:a16="http://schemas.microsoft.com/office/drawing/2014/main" id="{854B6351-9A45-EDF4-8166-56027CF967EA}"/>
              </a:ext>
            </a:extLst>
          </p:cNvPr>
          <p:cNvSpPr>
            <a:spLocks/>
          </p:cNvSpPr>
          <p:nvPr/>
        </p:nvSpPr>
        <p:spPr bwMode="auto">
          <a:xfrm>
            <a:off x="711200" y="533400"/>
            <a:ext cx="10668000" cy="609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0" y="0"/>
                </a:lnTo>
                <a:lnTo>
                  <a:pt x="21600" y="0"/>
                </a:lnTo>
              </a:path>
            </a:pathLst>
          </a:custGeom>
          <a:noFill/>
          <a:ln w="19050">
            <a:solidFill>
              <a:srgbClr val="009999"/>
            </a:solidFill>
            <a:miter lim="800000"/>
            <a:headEnd/>
            <a:tailEnd/>
          </a:ln>
          <a:extLst>
            <a:ext uri="{909E8E84-426E-40DD-AFC4-6F175D3DCCD1}">
              <a14:hiddenFill xmlns:a14="http://schemas.microsoft.com/office/drawing/2010/main">
                <a:solidFill>
                  <a:srgbClr val="FFFFFF"/>
                </a:solidFill>
              </a14:hiddenFill>
            </a:ext>
          </a:extLst>
        </p:spPr>
        <p:txBody>
          <a:bodyPr lIns="45719" rIns="45719"/>
          <a:lstStyle/>
          <a:p>
            <a:endParaRPr lang="en-GB"/>
          </a:p>
        </p:txBody>
      </p:sp>
      <p:sp>
        <p:nvSpPr>
          <p:cNvPr id="3" name="Shape 30">
            <a:extLst>
              <a:ext uri="{FF2B5EF4-FFF2-40B4-BE49-F238E27FC236}">
                <a16:creationId xmlns:a16="http://schemas.microsoft.com/office/drawing/2014/main" id="{AAF5960F-12FA-7C77-EFD0-D29F2D359189}"/>
              </a:ext>
            </a:extLst>
          </p:cNvPr>
          <p:cNvSpPr>
            <a:spLocks noChangeShapeType="1"/>
          </p:cNvSpPr>
          <p:nvPr/>
        </p:nvSpPr>
        <p:spPr bwMode="auto">
          <a:xfrm>
            <a:off x="711200" y="6172200"/>
            <a:ext cx="10668000" cy="0"/>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lIns="45719" rIns="45719"/>
          <a:lstStyle/>
          <a:p>
            <a:endParaRPr lang="en-GB"/>
          </a:p>
        </p:txBody>
      </p:sp>
      <p:pic>
        <p:nvPicPr>
          <p:cNvPr id="4" name="emblem.jpeg" descr="O:\CUHK(SZ)\Website\en\images\emblem.jpg">
            <a:extLst>
              <a:ext uri="{FF2B5EF4-FFF2-40B4-BE49-F238E27FC236}">
                <a16:creationId xmlns:a16="http://schemas.microsoft.com/office/drawing/2014/main" id="{03C19914-7BDB-BC7F-7C38-D6EDE62D4C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5313" y="6232525"/>
            <a:ext cx="4783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 name="Shape 32">
            <a:extLst>
              <a:ext uri="{FF2B5EF4-FFF2-40B4-BE49-F238E27FC236}">
                <a16:creationId xmlns:a16="http://schemas.microsoft.com/office/drawing/2014/main" id="{9E6628A1-1E46-E32A-3FD4-40C8AD51588C}"/>
              </a:ext>
            </a:extLst>
          </p:cNvPr>
          <p:cNvSpPr>
            <a:spLocks noGrp="1"/>
          </p:cNvSpPr>
          <p:nvPr>
            <p:ph type="sldNum" sz="quarter" idx="10"/>
          </p:nvPr>
        </p:nvSpPr>
        <p:spPr>
          <a:xfrm>
            <a:off x="11131550" y="6443663"/>
            <a:ext cx="247650" cy="257175"/>
          </a:xfrm>
        </p:spPr>
        <p:txBody>
          <a:bodyPr/>
          <a:lstStyle>
            <a:lvl1pPr>
              <a:defRPr>
                <a:sym typeface="Garamond" panose="02020404030301010803" pitchFamily="18" charset="0"/>
              </a:defRPr>
            </a:lvl1pPr>
          </a:lstStyle>
          <a:p>
            <a:pPr>
              <a:defRPr/>
            </a:pPr>
            <a:fld id="{3CA2B23A-57EC-4465-94C0-4ABD39502B20}" type="slidenum">
              <a:rPr lang="en-US" altLang="en-US"/>
              <a:pPr>
                <a:defRPr/>
              </a:pPr>
              <a:t>‹#›</a:t>
            </a:fld>
            <a:endParaRPr lang="en-US" altLang="en-US"/>
          </a:p>
        </p:txBody>
      </p:sp>
    </p:spTree>
    <p:extLst>
      <p:ext uri="{BB962C8B-B14F-4D97-AF65-F5344CB8AC3E}">
        <p14:creationId xmlns:p14="http://schemas.microsoft.com/office/powerpoint/2010/main" val="282696664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a:extLst>
              <a:ext uri="{FF2B5EF4-FFF2-40B4-BE49-F238E27FC236}">
                <a16:creationId xmlns:a16="http://schemas.microsoft.com/office/drawing/2014/main" id="{FE3A1ABE-170E-1CD1-99EA-424496BD4AF0}"/>
              </a:ext>
            </a:extLst>
          </p:cNvPr>
          <p:cNvSpPr>
            <a:spLocks noGrp="1"/>
          </p:cNvSpPr>
          <p:nvPr>
            <p:ph type="dt" sz="half" idx="10"/>
          </p:nvPr>
        </p:nvSpPr>
        <p:spPr/>
        <p:txBody>
          <a:bodyPr/>
          <a:lstStyle>
            <a:lvl1pPr>
              <a:defRPr/>
            </a:lvl1pPr>
          </a:lstStyle>
          <a:p>
            <a:fld id="{C62B3894-6DCD-40D7-9E26-477CB8062AB3}" type="datetimeFigureOut">
              <a:rPr lang="en-GB" smtClean="0"/>
              <a:t>30/04/2024</a:t>
            </a:fld>
            <a:endParaRPr lang="en-GB"/>
          </a:p>
        </p:txBody>
      </p:sp>
      <p:sp>
        <p:nvSpPr>
          <p:cNvPr id="6" name="页脚占位符 4">
            <a:extLst>
              <a:ext uri="{FF2B5EF4-FFF2-40B4-BE49-F238E27FC236}">
                <a16:creationId xmlns:a16="http://schemas.microsoft.com/office/drawing/2014/main" id="{DC2F2282-88EC-4ADF-F905-1FDCF428087F}"/>
              </a:ext>
            </a:extLst>
          </p:cNvPr>
          <p:cNvSpPr>
            <a:spLocks noGrp="1"/>
          </p:cNvSpPr>
          <p:nvPr>
            <p:ph type="ftr" sz="quarter" idx="11"/>
          </p:nvPr>
        </p:nvSpPr>
        <p:spPr/>
        <p:txBody>
          <a:bodyPr/>
          <a:lstStyle>
            <a:lvl1pPr>
              <a:defRPr/>
            </a:lvl1pPr>
          </a:lstStyle>
          <a:p>
            <a:endParaRPr lang="en-GB"/>
          </a:p>
        </p:txBody>
      </p:sp>
      <p:sp>
        <p:nvSpPr>
          <p:cNvPr id="7" name="灯片编号占位符 5">
            <a:extLst>
              <a:ext uri="{FF2B5EF4-FFF2-40B4-BE49-F238E27FC236}">
                <a16:creationId xmlns:a16="http://schemas.microsoft.com/office/drawing/2014/main" id="{75CC3479-F57E-D903-1142-21C37301B798}"/>
              </a:ext>
            </a:extLst>
          </p:cNvPr>
          <p:cNvSpPr>
            <a:spLocks noGrp="1"/>
          </p:cNvSpPr>
          <p:nvPr>
            <p:ph type="sldNum" sz="quarter" idx="12"/>
          </p:nvPr>
        </p:nvSpPr>
        <p:spPr/>
        <p:txBody>
          <a:bodyPr/>
          <a:lstStyle>
            <a:lvl1pPr>
              <a:defRPr/>
            </a:lvl1pPr>
          </a:lstStyle>
          <a:p>
            <a:fld id="{0E5E2630-82BE-4E70-B645-71C2AE45CF7C}" type="slidenum">
              <a:rPr lang="en-GB" smtClean="0"/>
              <a:t>‹#›</a:t>
            </a:fld>
            <a:endParaRPr lang="en-GB"/>
          </a:p>
        </p:txBody>
      </p:sp>
    </p:spTree>
    <p:extLst>
      <p:ext uri="{BB962C8B-B14F-4D97-AF65-F5344CB8AC3E}">
        <p14:creationId xmlns:p14="http://schemas.microsoft.com/office/powerpoint/2010/main" val="1821105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3">
            <a:extLst>
              <a:ext uri="{FF2B5EF4-FFF2-40B4-BE49-F238E27FC236}">
                <a16:creationId xmlns:a16="http://schemas.microsoft.com/office/drawing/2014/main" id="{1DAD43BE-247B-F2E6-79D4-C3017D4E954C}"/>
              </a:ext>
            </a:extLst>
          </p:cNvPr>
          <p:cNvSpPr>
            <a:spLocks noGrp="1"/>
          </p:cNvSpPr>
          <p:nvPr>
            <p:ph type="dt" sz="half" idx="10"/>
          </p:nvPr>
        </p:nvSpPr>
        <p:spPr/>
        <p:txBody>
          <a:bodyPr/>
          <a:lstStyle>
            <a:lvl1pPr>
              <a:defRPr/>
            </a:lvl1pPr>
          </a:lstStyle>
          <a:p>
            <a:fld id="{C62B3894-6DCD-40D7-9E26-477CB8062AB3}" type="datetimeFigureOut">
              <a:rPr lang="en-GB" smtClean="0"/>
              <a:t>30/04/2024</a:t>
            </a:fld>
            <a:endParaRPr lang="en-GB"/>
          </a:p>
        </p:txBody>
      </p:sp>
      <p:sp>
        <p:nvSpPr>
          <p:cNvPr id="8" name="页脚占位符 4">
            <a:extLst>
              <a:ext uri="{FF2B5EF4-FFF2-40B4-BE49-F238E27FC236}">
                <a16:creationId xmlns:a16="http://schemas.microsoft.com/office/drawing/2014/main" id="{9C08620C-64EB-C018-2B94-0A79D756BC36}"/>
              </a:ext>
            </a:extLst>
          </p:cNvPr>
          <p:cNvSpPr>
            <a:spLocks noGrp="1"/>
          </p:cNvSpPr>
          <p:nvPr>
            <p:ph type="ftr" sz="quarter" idx="11"/>
          </p:nvPr>
        </p:nvSpPr>
        <p:spPr/>
        <p:txBody>
          <a:bodyPr/>
          <a:lstStyle>
            <a:lvl1pPr>
              <a:defRPr/>
            </a:lvl1pPr>
          </a:lstStyle>
          <a:p>
            <a:endParaRPr lang="en-GB"/>
          </a:p>
        </p:txBody>
      </p:sp>
      <p:sp>
        <p:nvSpPr>
          <p:cNvPr id="9" name="灯片编号占位符 5">
            <a:extLst>
              <a:ext uri="{FF2B5EF4-FFF2-40B4-BE49-F238E27FC236}">
                <a16:creationId xmlns:a16="http://schemas.microsoft.com/office/drawing/2014/main" id="{1DEA0BC1-7AD1-DE10-5E84-689DD460ECCD}"/>
              </a:ext>
            </a:extLst>
          </p:cNvPr>
          <p:cNvSpPr>
            <a:spLocks noGrp="1"/>
          </p:cNvSpPr>
          <p:nvPr>
            <p:ph type="sldNum" sz="quarter" idx="12"/>
          </p:nvPr>
        </p:nvSpPr>
        <p:spPr/>
        <p:txBody>
          <a:bodyPr/>
          <a:lstStyle>
            <a:lvl1pPr>
              <a:defRPr/>
            </a:lvl1pPr>
          </a:lstStyle>
          <a:p>
            <a:fld id="{0E5E2630-82BE-4E70-B645-71C2AE45CF7C}" type="slidenum">
              <a:rPr lang="en-GB" smtClean="0"/>
              <a:t>‹#›</a:t>
            </a:fld>
            <a:endParaRPr lang="en-GB"/>
          </a:p>
        </p:txBody>
      </p:sp>
    </p:spTree>
    <p:extLst>
      <p:ext uri="{BB962C8B-B14F-4D97-AF65-F5344CB8AC3E}">
        <p14:creationId xmlns:p14="http://schemas.microsoft.com/office/powerpoint/2010/main" val="70641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日期占位符 3">
            <a:extLst>
              <a:ext uri="{FF2B5EF4-FFF2-40B4-BE49-F238E27FC236}">
                <a16:creationId xmlns:a16="http://schemas.microsoft.com/office/drawing/2014/main" id="{77227935-0378-11BE-4463-00A2FDC9C288}"/>
              </a:ext>
            </a:extLst>
          </p:cNvPr>
          <p:cNvSpPr>
            <a:spLocks noGrp="1"/>
          </p:cNvSpPr>
          <p:nvPr>
            <p:ph type="dt" sz="half" idx="10"/>
          </p:nvPr>
        </p:nvSpPr>
        <p:spPr/>
        <p:txBody>
          <a:bodyPr/>
          <a:lstStyle>
            <a:lvl1pPr>
              <a:defRPr/>
            </a:lvl1pPr>
          </a:lstStyle>
          <a:p>
            <a:fld id="{C62B3894-6DCD-40D7-9E26-477CB8062AB3}" type="datetimeFigureOut">
              <a:rPr lang="en-GB" smtClean="0"/>
              <a:t>30/04/2024</a:t>
            </a:fld>
            <a:endParaRPr lang="en-GB"/>
          </a:p>
        </p:txBody>
      </p:sp>
      <p:sp>
        <p:nvSpPr>
          <p:cNvPr id="4" name="页脚占位符 4">
            <a:extLst>
              <a:ext uri="{FF2B5EF4-FFF2-40B4-BE49-F238E27FC236}">
                <a16:creationId xmlns:a16="http://schemas.microsoft.com/office/drawing/2014/main" id="{6C663634-38B9-3552-3031-BF33EC6BFD42}"/>
              </a:ext>
            </a:extLst>
          </p:cNvPr>
          <p:cNvSpPr>
            <a:spLocks noGrp="1"/>
          </p:cNvSpPr>
          <p:nvPr>
            <p:ph type="ftr" sz="quarter" idx="11"/>
          </p:nvPr>
        </p:nvSpPr>
        <p:spPr/>
        <p:txBody>
          <a:bodyPr/>
          <a:lstStyle>
            <a:lvl1pPr>
              <a:defRPr/>
            </a:lvl1pPr>
          </a:lstStyle>
          <a:p>
            <a:endParaRPr lang="en-GB"/>
          </a:p>
        </p:txBody>
      </p:sp>
      <p:sp>
        <p:nvSpPr>
          <p:cNvPr id="5" name="灯片编号占位符 5">
            <a:extLst>
              <a:ext uri="{FF2B5EF4-FFF2-40B4-BE49-F238E27FC236}">
                <a16:creationId xmlns:a16="http://schemas.microsoft.com/office/drawing/2014/main" id="{C0BB0616-4D73-8E0A-4BD7-D94F1B04DEA8}"/>
              </a:ext>
            </a:extLst>
          </p:cNvPr>
          <p:cNvSpPr>
            <a:spLocks noGrp="1"/>
          </p:cNvSpPr>
          <p:nvPr>
            <p:ph type="sldNum" sz="quarter" idx="12"/>
          </p:nvPr>
        </p:nvSpPr>
        <p:spPr/>
        <p:txBody>
          <a:bodyPr/>
          <a:lstStyle>
            <a:lvl1pPr>
              <a:defRPr/>
            </a:lvl1pPr>
          </a:lstStyle>
          <a:p>
            <a:fld id="{0E5E2630-82BE-4E70-B645-71C2AE45CF7C}" type="slidenum">
              <a:rPr lang="en-GB" smtClean="0"/>
              <a:t>‹#›</a:t>
            </a:fld>
            <a:endParaRPr lang="en-GB"/>
          </a:p>
        </p:txBody>
      </p:sp>
    </p:spTree>
    <p:extLst>
      <p:ext uri="{BB962C8B-B14F-4D97-AF65-F5344CB8AC3E}">
        <p14:creationId xmlns:p14="http://schemas.microsoft.com/office/powerpoint/2010/main" val="214912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3D866B4-A11F-D483-0321-2B8CEFF4A3B9}"/>
              </a:ext>
            </a:extLst>
          </p:cNvPr>
          <p:cNvSpPr>
            <a:spLocks noGrp="1"/>
          </p:cNvSpPr>
          <p:nvPr>
            <p:ph type="dt" sz="half" idx="10"/>
          </p:nvPr>
        </p:nvSpPr>
        <p:spPr/>
        <p:txBody>
          <a:bodyPr/>
          <a:lstStyle>
            <a:lvl1pPr>
              <a:defRPr/>
            </a:lvl1pPr>
          </a:lstStyle>
          <a:p>
            <a:fld id="{C62B3894-6DCD-40D7-9E26-477CB8062AB3}" type="datetimeFigureOut">
              <a:rPr lang="en-GB" smtClean="0"/>
              <a:t>30/04/2024</a:t>
            </a:fld>
            <a:endParaRPr lang="en-GB"/>
          </a:p>
        </p:txBody>
      </p:sp>
      <p:sp>
        <p:nvSpPr>
          <p:cNvPr id="3" name="页脚占位符 4">
            <a:extLst>
              <a:ext uri="{FF2B5EF4-FFF2-40B4-BE49-F238E27FC236}">
                <a16:creationId xmlns:a16="http://schemas.microsoft.com/office/drawing/2014/main" id="{B5112320-112C-9B0E-7EF5-6C4820DB4016}"/>
              </a:ext>
            </a:extLst>
          </p:cNvPr>
          <p:cNvSpPr>
            <a:spLocks noGrp="1"/>
          </p:cNvSpPr>
          <p:nvPr>
            <p:ph type="ftr" sz="quarter" idx="11"/>
          </p:nvPr>
        </p:nvSpPr>
        <p:spPr/>
        <p:txBody>
          <a:bodyPr/>
          <a:lstStyle>
            <a:lvl1pPr>
              <a:defRPr/>
            </a:lvl1pPr>
          </a:lstStyle>
          <a:p>
            <a:endParaRPr lang="en-GB"/>
          </a:p>
        </p:txBody>
      </p:sp>
      <p:sp>
        <p:nvSpPr>
          <p:cNvPr id="4" name="灯片编号占位符 5">
            <a:extLst>
              <a:ext uri="{FF2B5EF4-FFF2-40B4-BE49-F238E27FC236}">
                <a16:creationId xmlns:a16="http://schemas.microsoft.com/office/drawing/2014/main" id="{41B0ED54-89FA-5A0D-E4AD-EE28D8A4F5CD}"/>
              </a:ext>
            </a:extLst>
          </p:cNvPr>
          <p:cNvSpPr>
            <a:spLocks noGrp="1"/>
          </p:cNvSpPr>
          <p:nvPr>
            <p:ph type="sldNum" sz="quarter" idx="12"/>
          </p:nvPr>
        </p:nvSpPr>
        <p:spPr/>
        <p:txBody>
          <a:bodyPr/>
          <a:lstStyle>
            <a:lvl1pPr>
              <a:defRPr/>
            </a:lvl1pPr>
          </a:lstStyle>
          <a:p>
            <a:fld id="{0E5E2630-82BE-4E70-B645-71C2AE45CF7C}" type="slidenum">
              <a:rPr lang="en-GB" smtClean="0"/>
              <a:t>‹#›</a:t>
            </a:fld>
            <a:endParaRPr lang="en-GB"/>
          </a:p>
        </p:txBody>
      </p:sp>
    </p:spTree>
    <p:extLst>
      <p:ext uri="{BB962C8B-B14F-4D97-AF65-F5344CB8AC3E}">
        <p14:creationId xmlns:p14="http://schemas.microsoft.com/office/powerpoint/2010/main" val="141333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7D318978-B54B-5B29-3AC6-254607F89427}"/>
              </a:ext>
            </a:extLst>
          </p:cNvPr>
          <p:cNvSpPr>
            <a:spLocks noGrp="1"/>
          </p:cNvSpPr>
          <p:nvPr>
            <p:ph type="dt" sz="half" idx="10"/>
          </p:nvPr>
        </p:nvSpPr>
        <p:spPr/>
        <p:txBody>
          <a:bodyPr/>
          <a:lstStyle>
            <a:lvl1pPr>
              <a:defRPr/>
            </a:lvl1pPr>
          </a:lstStyle>
          <a:p>
            <a:fld id="{C62B3894-6DCD-40D7-9E26-477CB8062AB3}" type="datetimeFigureOut">
              <a:rPr lang="en-GB" smtClean="0"/>
              <a:t>30/04/2024</a:t>
            </a:fld>
            <a:endParaRPr lang="en-GB"/>
          </a:p>
        </p:txBody>
      </p:sp>
      <p:sp>
        <p:nvSpPr>
          <p:cNvPr id="6" name="页脚占位符 4">
            <a:extLst>
              <a:ext uri="{FF2B5EF4-FFF2-40B4-BE49-F238E27FC236}">
                <a16:creationId xmlns:a16="http://schemas.microsoft.com/office/drawing/2014/main" id="{8CC9F9FF-82F4-DA1C-6F8D-D4B2E62BC6C3}"/>
              </a:ext>
            </a:extLst>
          </p:cNvPr>
          <p:cNvSpPr>
            <a:spLocks noGrp="1"/>
          </p:cNvSpPr>
          <p:nvPr>
            <p:ph type="ftr" sz="quarter" idx="11"/>
          </p:nvPr>
        </p:nvSpPr>
        <p:spPr/>
        <p:txBody>
          <a:bodyPr/>
          <a:lstStyle>
            <a:lvl1pPr>
              <a:defRPr/>
            </a:lvl1pPr>
          </a:lstStyle>
          <a:p>
            <a:endParaRPr lang="en-GB"/>
          </a:p>
        </p:txBody>
      </p:sp>
      <p:sp>
        <p:nvSpPr>
          <p:cNvPr id="7" name="灯片编号占位符 5">
            <a:extLst>
              <a:ext uri="{FF2B5EF4-FFF2-40B4-BE49-F238E27FC236}">
                <a16:creationId xmlns:a16="http://schemas.microsoft.com/office/drawing/2014/main" id="{AAD4D73F-26CF-B9C3-14F7-56D0D18FE214}"/>
              </a:ext>
            </a:extLst>
          </p:cNvPr>
          <p:cNvSpPr>
            <a:spLocks noGrp="1"/>
          </p:cNvSpPr>
          <p:nvPr>
            <p:ph type="sldNum" sz="quarter" idx="12"/>
          </p:nvPr>
        </p:nvSpPr>
        <p:spPr/>
        <p:txBody>
          <a:bodyPr/>
          <a:lstStyle>
            <a:lvl1pPr>
              <a:defRPr/>
            </a:lvl1pPr>
          </a:lstStyle>
          <a:p>
            <a:fld id="{0E5E2630-82BE-4E70-B645-71C2AE45CF7C}" type="slidenum">
              <a:rPr lang="en-GB" smtClean="0"/>
              <a:t>‹#›</a:t>
            </a:fld>
            <a:endParaRPr lang="en-GB"/>
          </a:p>
        </p:txBody>
      </p:sp>
    </p:spTree>
    <p:extLst>
      <p:ext uri="{BB962C8B-B14F-4D97-AF65-F5344CB8AC3E}">
        <p14:creationId xmlns:p14="http://schemas.microsoft.com/office/powerpoint/2010/main" val="162911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8028D880-1CC8-2239-D858-8D14EF27CBD6}"/>
              </a:ext>
            </a:extLst>
          </p:cNvPr>
          <p:cNvSpPr>
            <a:spLocks noGrp="1"/>
          </p:cNvSpPr>
          <p:nvPr>
            <p:ph type="dt" sz="half" idx="10"/>
          </p:nvPr>
        </p:nvSpPr>
        <p:spPr/>
        <p:txBody>
          <a:bodyPr/>
          <a:lstStyle>
            <a:lvl1pPr>
              <a:defRPr/>
            </a:lvl1pPr>
          </a:lstStyle>
          <a:p>
            <a:fld id="{C62B3894-6DCD-40D7-9E26-477CB8062AB3}" type="datetimeFigureOut">
              <a:rPr lang="en-GB" smtClean="0"/>
              <a:t>30/04/2024</a:t>
            </a:fld>
            <a:endParaRPr lang="en-GB"/>
          </a:p>
        </p:txBody>
      </p:sp>
      <p:sp>
        <p:nvSpPr>
          <p:cNvPr id="6" name="页脚占位符 4">
            <a:extLst>
              <a:ext uri="{FF2B5EF4-FFF2-40B4-BE49-F238E27FC236}">
                <a16:creationId xmlns:a16="http://schemas.microsoft.com/office/drawing/2014/main" id="{78C328BE-2E16-AF30-6EAA-2397AF6324B8}"/>
              </a:ext>
            </a:extLst>
          </p:cNvPr>
          <p:cNvSpPr>
            <a:spLocks noGrp="1"/>
          </p:cNvSpPr>
          <p:nvPr>
            <p:ph type="ftr" sz="quarter" idx="11"/>
          </p:nvPr>
        </p:nvSpPr>
        <p:spPr/>
        <p:txBody>
          <a:bodyPr/>
          <a:lstStyle>
            <a:lvl1pPr>
              <a:defRPr/>
            </a:lvl1pPr>
          </a:lstStyle>
          <a:p>
            <a:endParaRPr lang="en-GB"/>
          </a:p>
        </p:txBody>
      </p:sp>
      <p:sp>
        <p:nvSpPr>
          <p:cNvPr id="7" name="灯片编号占位符 5">
            <a:extLst>
              <a:ext uri="{FF2B5EF4-FFF2-40B4-BE49-F238E27FC236}">
                <a16:creationId xmlns:a16="http://schemas.microsoft.com/office/drawing/2014/main" id="{627C5DB7-8018-6D56-05A4-676225089890}"/>
              </a:ext>
            </a:extLst>
          </p:cNvPr>
          <p:cNvSpPr>
            <a:spLocks noGrp="1"/>
          </p:cNvSpPr>
          <p:nvPr>
            <p:ph type="sldNum" sz="quarter" idx="12"/>
          </p:nvPr>
        </p:nvSpPr>
        <p:spPr/>
        <p:txBody>
          <a:bodyPr/>
          <a:lstStyle>
            <a:lvl1pPr>
              <a:defRPr/>
            </a:lvl1pPr>
          </a:lstStyle>
          <a:p>
            <a:fld id="{0E5E2630-82BE-4E70-B645-71C2AE45CF7C}" type="slidenum">
              <a:rPr lang="en-GB" smtClean="0"/>
              <a:t>‹#›</a:t>
            </a:fld>
            <a:endParaRPr lang="en-GB"/>
          </a:p>
        </p:txBody>
      </p:sp>
    </p:spTree>
    <p:extLst>
      <p:ext uri="{BB962C8B-B14F-4D97-AF65-F5344CB8AC3E}">
        <p14:creationId xmlns:p14="http://schemas.microsoft.com/office/powerpoint/2010/main" val="322235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48599B7-CABC-22DA-B81A-51D65B5CC9E8}"/>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2BD923C-D135-0FB0-8705-16A7436902AC}"/>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95206C-9C51-0B3F-F419-45BCC1257516}"/>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pitchFamily="34" charset="0"/>
              </a:defRPr>
            </a:lvl1pPr>
          </a:lstStyle>
          <a:p>
            <a:fld id="{C62B3894-6DCD-40D7-9E26-477CB8062AB3}" type="datetimeFigureOut">
              <a:rPr lang="en-GB" smtClean="0"/>
              <a:t>30/04/2024</a:t>
            </a:fld>
            <a:endParaRPr lang="en-GB"/>
          </a:p>
        </p:txBody>
      </p:sp>
      <p:sp>
        <p:nvSpPr>
          <p:cNvPr id="5" name="页脚占位符 4">
            <a:extLst>
              <a:ext uri="{FF2B5EF4-FFF2-40B4-BE49-F238E27FC236}">
                <a16:creationId xmlns:a16="http://schemas.microsoft.com/office/drawing/2014/main" id="{EBE054D8-7DE5-4F94-6444-F4E378CAFD79}"/>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pitchFamily="34" charset="0"/>
              </a:defRPr>
            </a:lvl1pPr>
          </a:lstStyle>
          <a:p>
            <a:endParaRPr lang="en-GB"/>
          </a:p>
        </p:txBody>
      </p:sp>
      <p:sp>
        <p:nvSpPr>
          <p:cNvPr id="6" name="灯片编号占位符 5">
            <a:extLst>
              <a:ext uri="{FF2B5EF4-FFF2-40B4-BE49-F238E27FC236}">
                <a16:creationId xmlns:a16="http://schemas.microsoft.com/office/drawing/2014/main" id="{1ED7FF74-5A36-CC0A-FAEE-B9A2F116DF76}"/>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0E5E2630-82BE-4E70-B645-71C2AE45CF7C}" type="slidenum">
              <a:rPr lang="en-GB" smtClean="0"/>
              <a:t>‹#›</a:t>
            </a:fld>
            <a:endParaRPr lang="en-GB"/>
          </a:p>
        </p:txBody>
      </p:sp>
    </p:spTree>
    <p:extLst>
      <p:ext uri="{BB962C8B-B14F-4D97-AF65-F5344CB8AC3E}">
        <p14:creationId xmlns:p14="http://schemas.microsoft.com/office/powerpoint/2010/main" val="1313225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kumimoji="1" sz="4400" kern="1200">
          <a:solidFill>
            <a:schemeClr val="tx1"/>
          </a:solidFill>
          <a:latin typeface="+mj-lt"/>
          <a:ea typeface="宋体" pitchFamily="2" charset="-122"/>
          <a:cs typeface="+mj-cs"/>
        </a:defRPr>
      </a:lvl1pPr>
      <a:lvl2pPr algn="ctr" rtl="0" eaLnBrk="1" fontAlgn="base" hangingPunct="1">
        <a:spcBef>
          <a:spcPct val="0"/>
        </a:spcBef>
        <a:spcAft>
          <a:spcPct val="0"/>
        </a:spcAft>
        <a:defRPr kumimoji="1" sz="4400">
          <a:solidFill>
            <a:schemeClr val="tx1"/>
          </a:solidFill>
          <a:latin typeface="Calibri" pitchFamily="34" charset="0"/>
          <a:ea typeface="宋体" pitchFamily="2" charset="-122"/>
        </a:defRPr>
      </a:lvl2pPr>
      <a:lvl3pPr algn="ctr" rtl="0" eaLnBrk="1" fontAlgn="base" hangingPunct="1">
        <a:spcBef>
          <a:spcPct val="0"/>
        </a:spcBef>
        <a:spcAft>
          <a:spcPct val="0"/>
        </a:spcAft>
        <a:defRPr kumimoji="1" sz="4400">
          <a:solidFill>
            <a:schemeClr val="tx1"/>
          </a:solidFill>
          <a:latin typeface="Calibri" pitchFamily="34" charset="0"/>
          <a:ea typeface="宋体" pitchFamily="2" charset="-122"/>
        </a:defRPr>
      </a:lvl3pPr>
      <a:lvl4pPr algn="ctr" rtl="0" eaLnBrk="1" fontAlgn="base" hangingPunct="1">
        <a:spcBef>
          <a:spcPct val="0"/>
        </a:spcBef>
        <a:spcAft>
          <a:spcPct val="0"/>
        </a:spcAft>
        <a:defRPr kumimoji="1" sz="4400">
          <a:solidFill>
            <a:schemeClr val="tx1"/>
          </a:solidFill>
          <a:latin typeface="Calibri" pitchFamily="34" charset="0"/>
          <a:ea typeface="宋体" pitchFamily="2" charset="-122"/>
        </a:defRPr>
      </a:lvl4pPr>
      <a:lvl5pPr algn="ctr" rtl="0" eaLnBrk="1" fontAlgn="base" hangingPunct="1">
        <a:spcBef>
          <a:spcPct val="0"/>
        </a:spcBef>
        <a:spcAft>
          <a:spcPct val="0"/>
        </a:spcAft>
        <a:defRPr kumimoji="1"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宋体" pitchFamily="2"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宋体" pitchFamily="2"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宋体" pitchFamily="2"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标题占位符 1">
            <a:extLst>
              <a:ext uri="{FF2B5EF4-FFF2-40B4-BE49-F238E27FC236}">
                <a16:creationId xmlns:a16="http://schemas.microsoft.com/office/drawing/2014/main" id="{24761B5B-67DB-6179-F1E5-01B6430D4AE5}"/>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文本占位符 2">
            <a:extLst>
              <a:ext uri="{FF2B5EF4-FFF2-40B4-BE49-F238E27FC236}">
                <a16:creationId xmlns:a16="http://schemas.microsoft.com/office/drawing/2014/main" id="{6AA4DE0F-1B56-2EA1-1A48-1E64729884D2}"/>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D1C2E8-AB3D-E9DA-8390-8E2E1C2F50A4}"/>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pitchFamily="34" charset="0"/>
              </a:defRPr>
            </a:lvl1pPr>
          </a:lstStyle>
          <a:p>
            <a:pPr>
              <a:defRPr/>
            </a:pPr>
            <a:fld id="{915F2D9A-11E1-43B6-BE38-3A42BDD030FC}" type="datetime1">
              <a:rPr lang="en-US" altLang="zh-CN"/>
              <a:pPr>
                <a:defRPr/>
              </a:pPr>
              <a:t>4/30/2024</a:t>
            </a:fld>
            <a:endParaRPr lang="zh-CN" altLang="en-US"/>
          </a:p>
        </p:txBody>
      </p:sp>
      <p:sp>
        <p:nvSpPr>
          <p:cNvPr id="5" name="页脚占位符 4">
            <a:extLst>
              <a:ext uri="{FF2B5EF4-FFF2-40B4-BE49-F238E27FC236}">
                <a16:creationId xmlns:a16="http://schemas.microsoft.com/office/drawing/2014/main" id="{63F7C9AF-BD40-A1F5-2EBE-9CF63CA4B520}"/>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ABF2996D-F7EB-DE6C-6EB1-842A263106C8}"/>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6F245D9-35DD-463E-8989-923B5AA67E3C}" type="slidenum">
              <a:rPr lang="zh-CN" altLang="en-US"/>
              <a:pPr>
                <a:defRPr/>
              </a:pPr>
              <a:t>‹#›</a:t>
            </a:fld>
            <a:endParaRPr lang="zh-CN" altLang="en-US"/>
          </a:p>
        </p:txBody>
      </p:sp>
    </p:spTree>
    <p:extLst>
      <p:ext uri="{BB962C8B-B14F-4D97-AF65-F5344CB8AC3E}">
        <p14:creationId xmlns:p14="http://schemas.microsoft.com/office/powerpoint/2010/main" val="2620255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kumimoji="1" sz="4400" kern="1200">
          <a:solidFill>
            <a:schemeClr val="tx1"/>
          </a:solidFill>
          <a:latin typeface="+mj-lt"/>
          <a:ea typeface="宋体" pitchFamily="2" charset="-122"/>
          <a:cs typeface="+mj-cs"/>
        </a:defRPr>
      </a:lvl1pPr>
      <a:lvl2pPr algn="ctr" rtl="0" eaLnBrk="1" fontAlgn="base" hangingPunct="1">
        <a:spcBef>
          <a:spcPct val="0"/>
        </a:spcBef>
        <a:spcAft>
          <a:spcPct val="0"/>
        </a:spcAft>
        <a:defRPr kumimoji="1" sz="4400">
          <a:solidFill>
            <a:schemeClr val="tx1"/>
          </a:solidFill>
          <a:latin typeface="Calibri" pitchFamily="34" charset="0"/>
          <a:ea typeface="宋体" pitchFamily="2" charset="-122"/>
        </a:defRPr>
      </a:lvl2pPr>
      <a:lvl3pPr algn="ctr" rtl="0" eaLnBrk="1" fontAlgn="base" hangingPunct="1">
        <a:spcBef>
          <a:spcPct val="0"/>
        </a:spcBef>
        <a:spcAft>
          <a:spcPct val="0"/>
        </a:spcAft>
        <a:defRPr kumimoji="1" sz="4400">
          <a:solidFill>
            <a:schemeClr val="tx1"/>
          </a:solidFill>
          <a:latin typeface="Calibri" pitchFamily="34" charset="0"/>
          <a:ea typeface="宋体" pitchFamily="2" charset="-122"/>
        </a:defRPr>
      </a:lvl3pPr>
      <a:lvl4pPr algn="ctr" rtl="0" eaLnBrk="1" fontAlgn="base" hangingPunct="1">
        <a:spcBef>
          <a:spcPct val="0"/>
        </a:spcBef>
        <a:spcAft>
          <a:spcPct val="0"/>
        </a:spcAft>
        <a:defRPr kumimoji="1" sz="4400">
          <a:solidFill>
            <a:schemeClr val="tx1"/>
          </a:solidFill>
          <a:latin typeface="Calibri" pitchFamily="34" charset="0"/>
          <a:ea typeface="宋体" pitchFamily="2" charset="-122"/>
        </a:defRPr>
      </a:lvl4pPr>
      <a:lvl5pPr algn="ctr" rtl="0" eaLnBrk="1" fontAlgn="base" hangingPunct="1">
        <a:spcBef>
          <a:spcPct val="0"/>
        </a:spcBef>
        <a:spcAft>
          <a:spcPct val="0"/>
        </a:spcAft>
        <a:defRPr kumimoji="1"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宋体" pitchFamily="2"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宋体" pitchFamily="2"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宋体" pitchFamily="2"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EBFAB3F-5625-E13E-F55B-24A330167612}"/>
              </a:ext>
            </a:extLst>
          </p:cNvPr>
          <p:cNvSpPr>
            <a:spLocks noGrp="1" noChangeArrowheads="1"/>
          </p:cNvSpPr>
          <p:nvPr>
            <p:ph type="title"/>
          </p:nvPr>
        </p:nvSpPr>
        <p:spPr bwMode="auto">
          <a:xfrm>
            <a:off x="812800" y="609600"/>
            <a:ext cx="10464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25603" name="Rectangle 3">
            <a:extLst>
              <a:ext uri="{FF2B5EF4-FFF2-40B4-BE49-F238E27FC236}">
                <a16:creationId xmlns:a16="http://schemas.microsoft.com/office/drawing/2014/main" id="{962A46EC-7C82-ECB2-0083-475E7A8C2317}"/>
              </a:ext>
            </a:extLst>
          </p:cNvPr>
          <p:cNvSpPr>
            <a:spLocks noGrp="1" noChangeArrowheads="1"/>
          </p:cNvSpPr>
          <p:nvPr>
            <p:ph type="body" idx="1"/>
          </p:nvPr>
        </p:nvSpPr>
        <p:spPr bwMode="auto">
          <a:xfrm>
            <a:off x="812800" y="1676400"/>
            <a:ext cx="104648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6502" name="Rectangle 6">
            <a:extLst>
              <a:ext uri="{FF2B5EF4-FFF2-40B4-BE49-F238E27FC236}">
                <a16:creationId xmlns:a16="http://schemas.microsoft.com/office/drawing/2014/main" id="{80E09BCB-2CBD-1044-412F-BB7423086057}"/>
              </a:ext>
            </a:extLst>
          </p:cNvPr>
          <p:cNvSpPr>
            <a:spLocks noGrp="1" noChangeArrowheads="1"/>
          </p:cNvSpPr>
          <p:nvPr>
            <p:ph type="sldNum" sz="quarter" idx="4"/>
          </p:nvPr>
        </p:nvSpPr>
        <p:spPr bwMode="auto">
          <a:xfrm>
            <a:off x="85344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Times New Roman" panose="02020603050405020304" pitchFamily="18" charset="0"/>
                <a:cs typeface="Times New Roman" panose="02020603050405020304" pitchFamily="18" charset="0"/>
              </a:defRPr>
            </a:lvl1pPr>
          </a:lstStyle>
          <a:p>
            <a:pPr>
              <a:defRPr/>
            </a:pPr>
            <a:fld id="{83E5290A-3859-4069-B385-449D62BC9769}" type="slidenum">
              <a:rPr lang="en-US" altLang="zh-CN"/>
              <a:pPr>
                <a:defRPr/>
              </a:pPr>
              <a:t>‹#›</a:t>
            </a:fld>
            <a:endParaRPr lang="en-US" altLang="zh-CN"/>
          </a:p>
        </p:txBody>
      </p:sp>
      <p:sp>
        <p:nvSpPr>
          <p:cNvPr id="25605" name="Freeform 7">
            <a:extLst>
              <a:ext uri="{FF2B5EF4-FFF2-40B4-BE49-F238E27FC236}">
                <a16:creationId xmlns:a16="http://schemas.microsoft.com/office/drawing/2014/main" id="{424E2CD7-D2A8-B102-7D09-BB240DB2E0EA}"/>
              </a:ext>
            </a:extLst>
          </p:cNvPr>
          <p:cNvSpPr>
            <a:spLocks noChangeArrowheads="1"/>
          </p:cNvSpPr>
          <p:nvPr/>
        </p:nvSpPr>
        <p:spPr bwMode="auto">
          <a:xfrm>
            <a:off x="711200" y="533400"/>
            <a:ext cx="106680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606" name="Line 8">
            <a:extLst>
              <a:ext uri="{FF2B5EF4-FFF2-40B4-BE49-F238E27FC236}">
                <a16:creationId xmlns:a16="http://schemas.microsoft.com/office/drawing/2014/main" id="{146FCC48-BE7C-1693-6E59-27ECE825118E}"/>
              </a:ext>
            </a:extLst>
          </p:cNvPr>
          <p:cNvSpPr>
            <a:spLocks noChangeShapeType="1"/>
          </p:cNvSpPr>
          <p:nvPr/>
        </p:nvSpPr>
        <p:spPr bwMode="auto">
          <a:xfrm>
            <a:off x="711200" y="6194425"/>
            <a:ext cx="106680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25607" name="Picture 1">
            <a:extLst>
              <a:ext uri="{FF2B5EF4-FFF2-40B4-BE49-F238E27FC236}">
                <a16:creationId xmlns:a16="http://schemas.microsoft.com/office/drawing/2014/main" id="{A173ED28-FB8A-253F-F161-234C9DC66E6F}"/>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12750" y="6065838"/>
            <a:ext cx="399415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8081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hdr="0" ftr="0" dt="0"/>
  <p:txStyles>
    <p:titleStyle>
      <a:lvl1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1pPr>
      <a:lvl2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2pPr>
      <a:lvl3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3pPr>
      <a:lvl4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4pPr>
      <a:lvl5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5pPr>
      <a:lvl6pPr marL="457200" algn="l" rtl="0" eaLnBrk="1" fontAlgn="base" hangingPunct="1">
        <a:spcBef>
          <a:spcPct val="0"/>
        </a:spcBef>
        <a:spcAft>
          <a:spcPct val="0"/>
        </a:spcAft>
        <a:defRPr sz="4000">
          <a:solidFill>
            <a:schemeClr val="tx2"/>
          </a:solidFill>
          <a:latin typeface="Bookman Old Style" pitchFamily="18" charset="0"/>
        </a:defRPr>
      </a:lvl6pPr>
      <a:lvl7pPr marL="914400" algn="l" rtl="0" eaLnBrk="1" fontAlgn="base" hangingPunct="1">
        <a:spcBef>
          <a:spcPct val="0"/>
        </a:spcBef>
        <a:spcAft>
          <a:spcPct val="0"/>
        </a:spcAft>
        <a:defRPr sz="4000">
          <a:solidFill>
            <a:schemeClr val="tx2"/>
          </a:solidFill>
          <a:latin typeface="Bookman Old Style" pitchFamily="18" charset="0"/>
        </a:defRPr>
      </a:lvl7pPr>
      <a:lvl8pPr marL="1371600" algn="l" rtl="0" eaLnBrk="1" fontAlgn="base" hangingPunct="1">
        <a:spcBef>
          <a:spcPct val="0"/>
        </a:spcBef>
        <a:spcAft>
          <a:spcPct val="0"/>
        </a:spcAft>
        <a:defRPr sz="4000">
          <a:solidFill>
            <a:schemeClr val="tx2"/>
          </a:solidFill>
          <a:latin typeface="Bookman Old Style" pitchFamily="18" charset="0"/>
        </a:defRPr>
      </a:lvl8pPr>
      <a:lvl9pPr marL="1828800" algn="l" rtl="0" eaLnBrk="1" fontAlgn="base" hangingPunct="1">
        <a:spcBef>
          <a:spcPct val="0"/>
        </a:spcBef>
        <a:spcAft>
          <a:spcPct val="0"/>
        </a:spcAft>
        <a:defRPr sz="4000">
          <a:solidFill>
            <a:schemeClr val="tx2"/>
          </a:solidFill>
          <a:latin typeface="Bookman Old Style"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4D4E-7703-1032-4C87-A66107E01CCF}"/>
              </a:ext>
            </a:extLst>
          </p:cNvPr>
          <p:cNvSpPr>
            <a:spLocks noGrp="1"/>
          </p:cNvSpPr>
          <p:nvPr>
            <p:ph type="ctrTitle"/>
          </p:nvPr>
        </p:nvSpPr>
        <p:spPr>
          <a:xfrm>
            <a:off x="614585" y="1627002"/>
            <a:ext cx="11918730" cy="2468880"/>
          </a:xfrm>
        </p:spPr>
        <p:txBody>
          <a:bodyPr>
            <a:normAutofit/>
          </a:bodyPr>
          <a:lstStyle/>
          <a:p>
            <a:br>
              <a:rPr lang="en-GB" sz="4400" b="1" dirty="0">
                <a:latin typeface="Times New Roman" panose="02020603050405020304" pitchFamily="18" charset="0"/>
                <a:cs typeface="Times New Roman" panose="02020603050405020304" pitchFamily="18" charset="0"/>
              </a:rPr>
            </a:br>
            <a:r>
              <a:rPr lang="en-GB" altLang="en-US" sz="4400" dirty="0">
                <a:solidFill>
                  <a:srgbClr val="003399"/>
                </a:solidFill>
              </a:rPr>
              <a:t>ENG1002 </a:t>
            </a:r>
            <a:r>
              <a:rPr lang="en-GB" altLang="en-US" sz="4400" dirty="0"/>
              <a:t>English for Academic Purposes 1</a:t>
            </a:r>
            <a:endParaRPr lang="en-GB"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6B3E55C-B19D-647F-9AE7-348CE3C28D48}"/>
              </a:ext>
            </a:extLst>
          </p:cNvPr>
          <p:cNvSpPr>
            <a:spLocks noGrp="1"/>
          </p:cNvSpPr>
          <p:nvPr>
            <p:ph type="subTitle" idx="1"/>
          </p:nvPr>
        </p:nvSpPr>
        <p:spPr>
          <a:xfrm>
            <a:off x="4040963" y="3923406"/>
            <a:ext cx="4998865" cy="1307592"/>
          </a:xfrm>
        </p:spPr>
        <p:txBody>
          <a:bodyPr>
            <a:noAutofit/>
          </a:bodyPr>
          <a:lstStyle/>
          <a:p>
            <a:pPr algn="l"/>
            <a:r>
              <a:rPr lang="en-GB" sz="3600" b="1" dirty="0">
                <a:solidFill>
                  <a:schemeClr val="tx2"/>
                </a:solidFill>
              </a:rPr>
              <a:t>Writing Workshop </a:t>
            </a:r>
          </a:p>
          <a:p>
            <a:pPr algn="l"/>
            <a:r>
              <a:rPr lang="en-GB" sz="3600" b="1" dirty="0">
                <a:solidFill>
                  <a:schemeClr val="tx2"/>
                </a:solidFill>
              </a:rPr>
              <a:t>  April 29/30, 2024</a:t>
            </a:r>
          </a:p>
        </p:txBody>
      </p:sp>
      <p:pic>
        <p:nvPicPr>
          <p:cNvPr id="7" name="Picture 6">
            <a:extLst>
              <a:ext uri="{FF2B5EF4-FFF2-40B4-BE49-F238E27FC236}">
                <a16:creationId xmlns:a16="http://schemas.microsoft.com/office/drawing/2014/main" id="{E22C85D4-F6C2-2A23-1E0C-2DB00B755AD5}"/>
              </a:ext>
            </a:extLst>
          </p:cNvPr>
          <p:cNvPicPr>
            <a:picLocks noChangeAspect="1"/>
          </p:cNvPicPr>
          <p:nvPr/>
        </p:nvPicPr>
        <p:blipFill rotWithShape="1">
          <a:blip r:embed="rId2"/>
          <a:srcRect r="1" b="3048"/>
          <a:stretch/>
        </p:blipFill>
        <p:spPr>
          <a:xfrm>
            <a:off x="992959" y="916695"/>
            <a:ext cx="1645662" cy="1132822"/>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422102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43F6-33D6-F651-15DB-B28F131FA0AC}"/>
              </a:ext>
            </a:extLst>
          </p:cNvPr>
          <p:cNvSpPr>
            <a:spLocks noGrp="1"/>
          </p:cNvSpPr>
          <p:nvPr>
            <p:ph type="title"/>
          </p:nvPr>
        </p:nvSpPr>
        <p:spPr/>
        <p:txBody>
          <a:bodyPr/>
          <a:lstStyle/>
          <a:p>
            <a:r>
              <a:rPr lang="en-US" sz="2400" b="1" dirty="0">
                <a:effectLst/>
                <a:latin typeface="Times New Roman" panose="02020603050405020304" pitchFamily="18" charset="0"/>
                <a:ea typeface="SimSun" panose="02010600030101010101" pitchFamily="2" charset="-122"/>
              </a:rPr>
              <a:t>Topic: Causes of</a:t>
            </a:r>
            <a:r>
              <a:rPr lang="en-US" sz="2400" kern="100" dirty="0">
                <a:effectLst/>
                <a:latin typeface="Times New Roman" panose="02020603050405020304" pitchFamily="18" charset="0"/>
                <a:ea typeface="SimSun" panose="02010600030101010101" pitchFamily="2" charset="-122"/>
              </a:rPr>
              <a:t> the rise in popularity of mindfulness (meditation)</a:t>
            </a:r>
            <a:endParaRPr lang="en-GB" dirty="0"/>
          </a:p>
        </p:txBody>
      </p:sp>
      <p:sp>
        <p:nvSpPr>
          <p:cNvPr id="3" name="Content Placeholder 2">
            <a:extLst>
              <a:ext uri="{FF2B5EF4-FFF2-40B4-BE49-F238E27FC236}">
                <a16:creationId xmlns:a16="http://schemas.microsoft.com/office/drawing/2014/main" id="{326CF858-42E4-9AFD-A55E-D5928EC51BD9}"/>
              </a:ext>
            </a:extLst>
          </p:cNvPr>
          <p:cNvSpPr>
            <a:spLocks noGrp="1"/>
          </p:cNvSpPr>
          <p:nvPr>
            <p:ph idx="1"/>
          </p:nvPr>
        </p:nvSpPr>
        <p:spPr>
          <a:xfrm>
            <a:off x="812800" y="1298733"/>
            <a:ext cx="10464800" cy="4443460"/>
          </a:xfrm>
        </p:spPr>
        <p:txBody>
          <a:bodyPr/>
          <a:lstStyle/>
          <a:p>
            <a:pPr marL="0" indent="457200">
              <a:buNone/>
            </a:pPr>
            <a:r>
              <a:rPr lang="en-US" sz="3000" dirty="0"/>
              <a:t>A person with daily meditation habits will likely form many positive changes in </a:t>
            </a:r>
            <a:r>
              <a:rPr lang="en-US" sz="3000" b="1" dirty="0"/>
              <a:t>self-awareness</a:t>
            </a:r>
            <a:r>
              <a:rPr lang="en-US" sz="3000" dirty="0"/>
              <a:t>. In recent years, there has been a significant advancement in meditation research related to </a:t>
            </a:r>
            <a:r>
              <a:rPr lang="en-US" sz="3000" b="1" dirty="0"/>
              <a:t>concentration improvement</a:t>
            </a:r>
            <a:r>
              <a:rPr lang="en-US" sz="3000" dirty="0"/>
              <a:t>. In other words, if you have your mindful set, you gain the opportunity to </a:t>
            </a:r>
            <a:r>
              <a:rPr lang="en-US" sz="3000" b="1" dirty="0"/>
              <a:t>lengthen your attention span </a:t>
            </a:r>
            <a:r>
              <a:rPr lang="en-US" sz="3000" dirty="0"/>
              <a:t>and know yourself better. Even a brief mindful training can </a:t>
            </a:r>
            <a:r>
              <a:rPr lang="en-US" sz="3000" b="1" dirty="0"/>
              <a:t>promote students’ attention</a:t>
            </a:r>
            <a:r>
              <a:rPr lang="en-US" sz="3000" dirty="0"/>
              <a:t>. </a:t>
            </a:r>
            <a:r>
              <a:rPr lang="en-US" sz="3000" dirty="0" err="1"/>
              <a:t>Krumholz</a:t>
            </a:r>
            <a:r>
              <a:rPr lang="en-US" sz="3000" dirty="0"/>
              <a:t> et al. (2003) found that a four-week basis of mindfulness for graduate students can promote their concentration significantly.</a:t>
            </a:r>
          </a:p>
          <a:p>
            <a:pPr marL="0" indent="457200">
              <a:buNone/>
            </a:pPr>
            <a:endParaRPr lang="en-GB" sz="2000" dirty="0"/>
          </a:p>
        </p:txBody>
      </p:sp>
      <p:sp>
        <p:nvSpPr>
          <p:cNvPr id="4" name="Slide Number Placeholder 3">
            <a:extLst>
              <a:ext uri="{FF2B5EF4-FFF2-40B4-BE49-F238E27FC236}">
                <a16:creationId xmlns:a16="http://schemas.microsoft.com/office/drawing/2014/main" id="{555717A1-D32C-E4E3-37F0-E9FE475B1691}"/>
              </a:ext>
            </a:extLst>
          </p:cNvPr>
          <p:cNvSpPr>
            <a:spLocks noGrp="1"/>
          </p:cNvSpPr>
          <p:nvPr>
            <p:ph type="sldNum" sz="quarter" idx="10"/>
          </p:nvPr>
        </p:nvSpPr>
        <p:spPr/>
        <p:txBody>
          <a:bodyPr/>
          <a:lstStyle/>
          <a:p>
            <a:pPr>
              <a:defRPr/>
            </a:pPr>
            <a:fld id="{78680641-AFE8-494E-9F12-722639309D56}" type="slidenum">
              <a:rPr lang="en-US" altLang="zh-CN" smtClean="0"/>
              <a:pPr>
                <a:defRPr/>
              </a:pPr>
              <a:t>10</a:t>
            </a:fld>
            <a:endParaRPr lang="en-US" altLang="zh-CN"/>
          </a:p>
        </p:txBody>
      </p:sp>
    </p:spTree>
    <p:extLst>
      <p:ext uri="{BB962C8B-B14F-4D97-AF65-F5344CB8AC3E}">
        <p14:creationId xmlns:p14="http://schemas.microsoft.com/office/powerpoint/2010/main" val="33002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CAB9-0410-C65E-0CBD-FD7A4407C81E}"/>
              </a:ext>
            </a:extLst>
          </p:cNvPr>
          <p:cNvSpPr>
            <a:spLocks noGrp="1"/>
          </p:cNvSpPr>
          <p:nvPr>
            <p:ph type="title"/>
          </p:nvPr>
        </p:nvSpPr>
        <p:spPr/>
        <p:txBody>
          <a:bodyPr/>
          <a:lstStyle/>
          <a:p>
            <a:r>
              <a:rPr lang="en-GB" dirty="0"/>
              <a:t>Unity and Coherence </a:t>
            </a:r>
          </a:p>
        </p:txBody>
      </p:sp>
      <p:sp>
        <p:nvSpPr>
          <p:cNvPr id="3" name="Content Placeholder 2">
            <a:extLst>
              <a:ext uri="{FF2B5EF4-FFF2-40B4-BE49-F238E27FC236}">
                <a16:creationId xmlns:a16="http://schemas.microsoft.com/office/drawing/2014/main" id="{073C91AF-78CA-E7F3-20D4-C7F726B18641}"/>
              </a:ext>
            </a:extLst>
          </p:cNvPr>
          <p:cNvSpPr>
            <a:spLocks noGrp="1"/>
          </p:cNvSpPr>
          <p:nvPr>
            <p:ph idx="1"/>
          </p:nvPr>
        </p:nvSpPr>
        <p:spPr/>
        <p:txBody>
          <a:bodyPr/>
          <a:lstStyle/>
          <a:p>
            <a:r>
              <a:rPr lang="en-GB" sz="3200" b="1" dirty="0">
                <a:solidFill>
                  <a:srgbClr val="002060"/>
                </a:solidFill>
              </a:rPr>
              <a:t>Unity</a:t>
            </a:r>
          </a:p>
          <a:p>
            <a:r>
              <a:rPr lang="en-US" sz="2800" b="0" i="0" u="none" strike="noStrike" baseline="0" dirty="0">
                <a:solidFill>
                  <a:srgbClr val="00007F"/>
                </a:solidFill>
                <a:latin typeface="Times" panose="02020603050405020304" pitchFamily="18" charset="0"/>
              </a:rPr>
              <a:t> In order for a paragraph to maintain a sense of unity, the paragraph must focus solely on a </a:t>
            </a:r>
            <a:r>
              <a:rPr lang="en-US" sz="2800" b="1" i="0" u="none" strike="noStrike" baseline="0" dirty="0">
                <a:solidFill>
                  <a:srgbClr val="00007F"/>
                </a:solidFill>
                <a:latin typeface="Times" panose="02020603050405020304" pitchFamily="18" charset="0"/>
              </a:rPr>
              <a:t>single</a:t>
            </a:r>
            <a:r>
              <a:rPr lang="en-US" sz="2800" b="0" i="0" u="none" strike="noStrike" baseline="0" dirty="0">
                <a:solidFill>
                  <a:srgbClr val="00007F"/>
                </a:solidFill>
                <a:latin typeface="Times" panose="02020603050405020304" pitchFamily="18" charset="0"/>
              </a:rPr>
              <a:t> idea, point, or argument that is being discussed. </a:t>
            </a:r>
          </a:p>
          <a:p>
            <a:r>
              <a:rPr lang="en-US" sz="3200" b="1" dirty="0">
                <a:solidFill>
                  <a:srgbClr val="002060"/>
                </a:solidFill>
              </a:rPr>
              <a:t>Coherence </a:t>
            </a:r>
          </a:p>
          <a:p>
            <a:r>
              <a:rPr lang="en-US" sz="2800" dirty="0">
                <a:solidFill>
                  <a:srgbClr val="00007F"/>
                </a:solidFill>
                <a:latin typeface="Times" panose="02020603050405020304" pitchFamily="18" charset="0"/>
              </a:rPr>
              <a:t>After presenting your main idea in your topic sentence, each sentence following must </a:t>
            </a:r>
            <a:r>
              <a:rPr lang="en-US" sz="2800" b="1" dirty="0">
                <a:solidFill>
                  <a:srgbClr val="00007F"/>
                </a:solidFill>
                <a:latin typeface="Times" panose="02020603050405020304" pitchFamily="18" charset="0"/>
              </a:rPr>
              <a:t>build upon each other </a:t>
            </a:r>
            <a:r>
              <a:rPr lang="en-US" sz="2800" dirty="0">
                <a:solidFill>
                  <a:srgbClr val="00007F"/>
                </a:solidFill>
                <a:latin typeface="Times" panose="02020603050405020304" pitchFamily="18" charset="0"/>
              </a:rPr>
              <a:t>in an organized manner. </a:t>
            </a:r>
          </a:p>
          <a:p>
            <a:r>
              <a:rPr lang="en-US" sz="2800" dirty="0">
                <a:solidFill>
                  <a:srgbClr val="00007F"/>
                </a:solidFill>
                <a:latin typeface="Times" panose="02020603050405020304" pitchFamily="18" charset="0"/>
              </a:rPr>
              <a:t>Coherent writing is easy to read and has </a:t>
            </a:r>
            <a:r>
              <a:rPr lang="en-US" sz="2800" b="1" dirty="0">
                <a:solidFill>
                  <a:srgbClr val="00007F"/>
                </a:solidFill>
                <a:latin typeface="Times" panose="02020603050405020304" pitchFamily="18" charset="0"/>
              </a:rPr>
              <a:t>logical links </a:t>
            </a:r>
            <a:r>
              <a:rPr lang="en-US" sz="2800" dirty="0">
                <a:solidFill>
                  <a:srgbClr val="00007F"/>
                </a:solidFill>
                <a:latin typeface="Times" panose="02020603050405020304" pitchFamily="18" charset="0"/>
              </a:rPr>
              <a:t>between the various points made</a:t>
            </a:r>
            <a:r>
              <a:rPr lang="en-US" sz="2800" b="0" i="0" u="none" strike="noStrike" baseline="0" dirty="0">
                <a:solidFill>
                  <a:srgbClr val="000000"/>
                </a:solidFill>
                <a:latin typeface="Arial" panose="020B0604020202020204" pitchFamily="34" charset="0"/>
              </a:rPr>
              <a:t>. </a:t>
            </a:r>
            <a:endParaRPr lang="en-GB" sz="2800" dirty="0"/>
          </a:p>
        </p:txBody>
      </p:sp>
      <p:sp>
        <p:nvSpPr>
          <p:cNvPr id="4" name="Slide Number Placeholder 3">
            <a:extLst>
              <a:ext uri="{FF2B5EF4-FFF2-40B4-BE49-F238E27FC236}">
                <a16:creationId xmlns:a16="http://schemas.microsoft.com/office/drawing/2014/main" id="{7D0B3F12-C832-B57C-582D-3DD96B92C171}"/>
              </a:ext>
            </a:extLst>
          </p:cNvPr>
          <p:cNvSpPr>
            <a:spLocks noGrp="1"/>
          </p:cNvSpPr>
          <p:nvPr>
            <p:ph type="sldNum" sz="quarter" idx="10"/>
          </p:nvPr>
        </p:nvSpPr>
        <p:spPr/>
        <p:txBody>
          <a:bodyPr/>
          <a:lstStyle/>
          <a:p>
            <a:pPr>
              <a:defRPr/>
            </a:pPr>
            <a:fld id="{78680641-AFE8-494E-9F12-722639309D56}" type="slidenum">
              <a:rPr lang="en-US" altLang="zh-CN" smtClean="0"/>
              <a:pPr>
                <a:defRPr/>
              </a:pPr>
              <a:t>11</a:t>
            </a:fld>
            <a:endParaRPr lang="en-US" altLang="zh-CN"/>
          </a:p>
        </p:txBody>
      </p:sp>
    </p:spTree>
    <p:extLst>
      <p:ext uri="{BB962C8B-B14F-4D97-AF65-F5344CB8AC3E}">
        <p14:creationId xmlns:p14="http://schemas.microsoft.com/office/powerpoint/2010/main" val="64118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47F6-F01C-3E2B-9E4F-3B691D15EA45}"/>
              </a:ext>
            </a:extLst>
          </p:cNvPr>
          <p:cNvSpPr>
            <a:spLocks noGrp="1"/>
          </p:cNvSpPr>
          <p:nvPr>
            <p:ph type="title"/>
          </p:nvPr>
        </p:nvSpPr>
        <p:spPr/>
        <p:txBody>
          <a:bodyPr/>
          <a:lstStyle/>
          <a:p>
            <a:r>
              <a:rPr lang="en-GB" dirty="0"/>
              <a:t>Task 3 Logic issues </a:t>
            </a:r>
          </a:p>
        </p:txBody>
      </p:sp>
      <p:sp>
        <p:nvSpPr>
          <p:cNvPr id="3" name="Content Placeholder 2">
            <a:extLst>
              <a:ext uri="{FF2B5EF4-FFF2-40B4-BE49-F238E27FC236}">
                <a16:creationId xmlns:a16="http://schemas.microsoft.com/office/drawing/2014/main" id="{22137B6C-C889-362D-06B6-63DD5B7C3497}"/>
              </a:ext>
            </a:extLst>
          </p:cNvPr>
          <p:cNvSpPr>
            <a:spLocks noGrp="1"/>
          </p:cNvSpPr>
          <p:nvPr>
            <p:ph idx="1"/>
          </p:nvPr>
        </p:nvSpPr>
        <p:spPr/>
        <p:txBody>
          <a:bodyPr/>
          <a:lstStyle/>
          <a:p>
            <a:pPr marL="0" indent="0">
              <a:buNone/>
            </a:pPr>
            <a:r>
              <a:rPr lang="en-GB" sz="3200" b="1" dirty="0"/>
              <a:t>Please go through the following sentences and identify the logic issues in those sentences.</a:t>
            </a:r>
          </a:p>
          <a:p>
            <a:pPr marL="457200" indent="-457200">
              <a:buFont typeface="+mj-lt"/>
              <a:buAutoNum type="arabicPeriod"/>
            </a:pPr>
            <a:r>
              <a:rPr lang="en-GB" sz="2800" dirty="0"/>
              <a:t>Ad populum </a:t>
            </a:r>
          </a:p>
          <a:p>
            <a:pPr marL="457200" indent="-457200">
              <a:buFont typeface="+mj-lt"/>
              <a:buAutoNum type="arabicPeriod"/>
            </a:pPr>
            <a:r>
              <a:rPr lang="en-GB" sz="2800" dirty="0"/>
              <a:t>False cause</a:t>
            </a:r>
          </a:p>
          <a:p>
            <a:pPr marL="457200" indent="-457200">
              <a:buFont typeface="+mj-lt"/>
              <a:buAutoNum type="arabicPeriod"/>
            </a:pPr>
            <a:r>
              <a:rPr lang="en-GB" sz="2800" dirty="0"/>
              <a:t>Hasty generalization/Stereotype</a:t>
            </a:r>
          </a:p>
          <a:p>
            <a:pPr marL="457200" indent="-457200">
              <a:buFont typeface="+mj-lt"/>
              <a:buAutoNum type="arabicPeriod"/>
            </a:pPr>
            <a:r>
              <a:rPr lang="en-GB" sz="2800" dirty="0"/>
              <a:t>Circular arguments</a:t>
            </a:r>
          </a:p>
          <a:p>
            <a:pPr marL="457200" indent="-457200">
              <a:buFont typeface="+mj-lt"/>
              <a:buAutoNum type="arabicPeriod"/>
            </a:pPr>
            <a:r>
              <a:rPr lang="en-GB" sz="2800" dirty="0"/>
              <a:t>Slippery slope</a:t>
            </a:r>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4FEEAFD4-A115-8C34-0832-753268A8514B}"/>
              </a:ext>
            </a:extLst>
          </p:cNvPr>
          <p:cNvSpPr>
            <a:spLocks noGrp="1"/>
          </p:cNvSpPr>
          <p:nvPr>
            <p:ph type="sldNum" sz="quarter" idx="10"/>
          </p:nvPr>
        </p:nvSpPr>
        <p:spPr/>
        <p:txBody>
          <a:bodyPr/>
          <a:lstStyle/>
          <a:p>
            <a:pPr>
              <a:defRPr/>
            </a:pPr>
            <a:fld id="{78680641-AFE8-494E-9F12-722639309D56}" type="slidenum">
              <a:rPr lang="en-US" altLang="zh-CN" smtClean="0"/>
              <a:pPr>
                <a:defRPr/>
              </a:pPr>
              <a:t>12</a:t>
            </a:fld>
            <a:endParaRPr lang="en-US" altLang="zh-CN"/>
          </a:p>
        </p:txBody>
      </p:sp>
    </p:spTree>
    <p:extLst>
      <p:ext uri="{BB962C8B-B14F-4D97-AF65-F5344CB8AC3E}">
        <p14:creationId xmlns:p14="http://schemas.microsoft.com/office/powerpoint/2010/main" val="147044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6C86-EB58-0B68-5BBF-541A480D1D87}"/>
              </a:ext>
            </a:extLst>
          </p:cNvPr>
          <p:cNvSpPr>
            <a:spLocks noGrp="1"/>
          </p:cNvSpPr>
          <p:nvPr>
            <p:ph type="title"/>
          </p:nvPr>
        </p:nvSpPr>
        <p:spPr/>
        <p:txBody>
          <a:bodyPr/>
          <a:lstStyle/>
          <a:p>
            <a:r>
              <a:rPr lang="en-GB" dirty="0">
                <a:solidFill>
                  <a:srgbClr val="002060"/>
                </a:solidFill>
              </a:rPr>
              <a:t>Task 3 Logic issues </a:t>
            </a:r>
          </a:p>
        </p:txBody>
      </p:sp>
      <p:sp>
        <p:nvSpPr>
          <p:cNvPr id="3" name="Text Placeholder 2">
            <a:extLst>
              <a:ext uri="{FF2B5EF4-FFF2-40B4-BE49-F238E27FC236}">
                <a16:creationId xmlns:a16="http://schemas.microsoft.com/office/drawing/2014/main" id="{C209D6C8-0B6F-E00A-86AF-4903EBDB11DB}"/>
              </a:ext>
            </a:extLst>
          </p:cNvPr>
          <p:cNvSpPr>
            <a:spLocks noGrp="1"/>
          </p:cNvSpPr>
          <p:nvPr>
            <p:ph type="body" sz="half" idx="1"/>
          </p:nvPr>
        </p:nvSpPr>
        <p:spPr>
          <a:xfrm>
            <a:off x="914400" y="1353627"/>
            <a:ext cx="10701867" cy="4454525"/>
          </a:xfrm>
        </p:spPr>
        <p:txBody>
          <a:bodyPr/>
          <a:lstStyle/>
          <a:p>
            <a:pPr marL="457200" indent="-457200">
              <a:buFont typeface="+mj-lt"/>
              <a:buAutoNum type="arabicPeriod"/>
            </a:pPr>
            <a:r>
              <a:rPr lang="en-US" dirty="0">
                <a:solidFill>
                  <a:schemeClr val="tx2">
                    <a:lumMod val="75000"/>
                  </a:schemeClr>
                </a:solidFill>
              </a:rPr>
              <a:t>Chinese people are not willing to spend much time on football or even sports.</a:t>
            </a:r>
          </a:p>
          <a:p>
            <a:pPr marL="457200" indent="-457200">
              <a:buFont typeface="+mj-lt"/>
              <a:buAutoNum type="arabicPeriod"/>
            </a:pPr>
            <a:r>
              <a:rPr lang="en-US" dirty="0">
                <a:solidFill>
                  <a:schemeClr val="tx2">
                    <a:lumMod val="75000"/>
                  </a:schemeClr>
                </a:solidFill>
                <a:effectLst/>
                <a:ea typeface="SimSun" panose="02010600030101010101" pitchFamily="2" charset="-122"/>
              </a:rPr>
              <a:t>One main reason for the public’s mistaken impression of feminism is the common misconception of it</a:t>
            </a:r>
            <a:r>
              <a:rPr lang="en-GB" dirty="0">
                <a:solidFill>
                  <a:schemeClr val="tx2">
                    <a:lumMod val="75000"/>
                  </a:schemeClr>
                </a:solidFill>
                <a:ea typeface="SimSun" panose="02010600030101010101" pitchFamily="2" charset="-122"/>
              </a:rPr>
              <a:t>.</a:t>
            </a:r>
            <a:endParaRPr lang="en-GB" dirty="0">
              <a:solidFill>
                <a:schemeClr val="tx2">
                  <a:lumMod val="75000"/>
                </a:schemeClr>
              </a:solidFill>
              <a:effectLst/>
              <a:ea typeface="SimSun" panose="02010600030101010101" pitchFamily="2" charset="-122"/>
            </a:endParaRPr>
          </a:p>
          <a:p>
            <a:pPr marL="457200" indent="-457200">
              <a:buFont typeface="+mj-lt"/>
              <a:buAutoNum type="arabicPeriod"/>
            </a:pPr>
            <a:r>
              <a:rPr lang="en-US" dirty="0">
                <a:solidFill>
                  <a:schemeClr val="tx2">
                    <a:lumMod val="75000"/>
                  </a:schemeClr>
                </a:solidFill>
                <a:effectLst/>
                <a:ea typeface="SimSun" panose="02010600030101010101" pitchFamily="2" charset="-122"/>
              </a:rPr>
              <a:t>Through this research, it can be seen that in 2014, the number of people who did not believe in the safety of online payment was greater than the number of people who believed in its safety, but online payment still became popular after a few years, which shows that online payment is indeed safe.</a:t>
            </a:r>
          </a:p>
          <a:p>
            <a:pPr marL="457200" indent="-457200">
              <a:buFont typeface="+mj-lt"/>
              <a:buAutoNum type="arabicPeriod"/>
            </a:pPr>
            <a:r>
              <a:rPr lang="en-US" dirty="0">
                <a:solidFill>
                  <a:schemeClr val="tx2">
                    <a:lumMod val="75000"/>
                  </a:schemeClr>
                </a:solidFill>
                <a:effectLst/>
                <a:latin typeface="Times New Roman" panose="02020603050405020304" pitchFamily="18" charset="0"/>
                <a:ea typeface="DengXian" panose="02010600030101010101" pitchFamily="2" charset="-122"/>
              </a:rPr>
              <a:t>Eating more vegetables can decrease the consumption of land and water resources, and reduce greenhouse gas emissions, therefore if everyone was a vegetarian we would solve the climate crisis.</a:t>
            </a:r>
          </a:p>
          <a:p>
            <a:pPr marL="457200" indent="-457200">
              <a:buFont typeface="+mj-lt"/>
              <a:buAutoNum type="arabicPeriod"/>
            </a:pPr>
            <a:endParaRPr lang="en-US" dirty="0">
              <a:solidFill>
                <a:schemeClr val="tx2">
                  <a:lumMod val="75000"/>
                </a:schemeClr>
              </a:solidFill>
              <a:effectLst/>
              <a:latin typeface="Times New Roman" panose="02020603050405020304" pitchFamily="18" charset="0"/>
              <a:ea typeface="DengXian" panose="02010600030101010101" pitchFamily="2" charset="-122"/>
            </a:endParaRPr>
          </a:p>
          <a:p>
            <a:pPr marL="457200" indent="-457200" algn="just">
              <a:lnSpc>
                <a:spcPct val="107000"/>
              </a:lnSpc>
              <a:spcAft>
                <a:spcPts val="800"/>
              </a:spcAft>
              <a:buFont typeface="+mj-lt"/>
              <a:buAutoNum type="arabicPeriod"/>
            </a:pPr>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p>
            <a:pPr marL="457200" indent="-457200" algn="just">
              <a:lnSpc>
                <a:spcPct val="107000"/>
              </a:lnSpc>
              <a:spcAft>
                <a:spcPts val="800"/>
              </a:spcAft>
              <a:buFont typeface="+mj-lt"/>
              <a:buAutoNum type="arabicPeriod"/>
            </a:pPr>
            <a:endParaRPr lang="en-GB" sz="1400" dirty="0">
              <a:solidFill>
                <a:schemeClr val="tx2">
                  <a:lumMod val="75000"/>
                </a:schemeClr>
              </a:solidFill>
              <a:effectLst/>
              <a:ea typeface="SimSun" panose="02010600030101010101" pitchFamily="2" charset="-122"/>
            </a:endParaRPr>
          </a:p>
          <a:p>
            <a:endParaRPr lang="en-GB" dirty="0"/>
          </a:p>
        </p:txBody>
      </p:sp>
      <p:sp>
        <p:nvSpPr>
          <p:cNvPr id="5" name="Slide Number Placeholder 4">
            <a:extLst>
              <a:ext uri="{FF2B5EF4-FFF2-40B4-BE49-F238E27FC236}">
                <a16:creationId xmlns:a16="http://schemas.microsoft.com/office/drawing/2014/main" id="{466F282C-0F86-AE80-17D4-F8E4EC25351A}"/>
              </a:ext>
            </a:extLst>
          </p:cNvPr>
          <p:cNvSpPr>
            <a:spLocks noGrp="1"/>
          </p:cNvSpPr>
          <p:nvPr>
            <p:ph type="sldNum" sz="quarter" idx="10"/>
          </p:nvPr>
        </p:nvSpPr>
        <p:spPr/>
        <p:txBody>
          <a:bodyPr/>
          <a:lstStyle/>
          <a:p>
            <a:pPr>
              <a:defRPr/>
            </a:pPr>
            <a:fld id="{C5787EE2-267B-41C9-B42A-2A2AF6E94E97}" type="slidenum">
              <a:rPr lang="en-US" altLang="zh-CN" smtClean="0"/>
              <a:pPr>
                <a:defRPr/>
              </a:pPr>
              <a:t>13</a:t>
            </a:fld>
            <a:endParaRPr lang="en-US" altLang="zh-CN" dirty="0"/>
          </a:p>
        </p:txBody>
      </p:sp>
    </p:spTree>
    <p:extLst>
      <p:ext uri="{BB962C8B-B14F-4D97-AF65-F5344CB8AC3E}">
        <p14:creationId xmlns:p14="http://schemas.microsoft.com/office/powerpoint/2010/main" val="269534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0C971F-4D0D-473D-BC58-A820C6C753CF}"/>
              </a:ext>
            </a:extLst>
          </p:cNvPr>
          <p:cNvSpPr>
            <a:spLocks noGrp="1"/>
          </p:cNvSpPr>
          <p:nvPr>
            <p:ph type="title"/>
          </p:nvPr>
        </p:nvSpPr>
        <p:spPr/>
        <p:txBody>
          <a:bodyPr/>
          <a:lstStyle/>
          <a:p>
            <a:r>
              <a:rPr lang="en-GB" dirty="0"/>
              <a:t>Task 3 Logic issues </a:t>
            </a:r>
          </a:p>
        </p:txBody>
      </p:sp>
      <p:sp>
        <p:nvSpPr>
          <p:cNvPr id="7" name="Content Placeholder 6">
            <a:extLst>
              <a:ext uri="{FF2B5EF4-FFF2-40B4-BE49-F238E27FC236}">
                <a16:creationId xmlns:a16="http://schemas.microsoft.com/office/drawing/2014/main" id="{0B923749-4DBD-4D4A-543A-154AFDFA762C}"/>
              </a:ext>
            </a:extLst>
          </p:cNvPr>
          <p:cNvSpPr>
            <a:spLocks noGrp="1"/>
          </p:cNvSpPr>
          <p:nvPr>
            <p:ph idx="1"/>
          </p:nvPr>
        </p:nvSpPr>
        <p:spPr/>
        <p:txBody>
          <a:bodyPr/>
          <a:lstStyle/>
          <a:p>
            <a:pPr marL="457200" indent="-457200">
              <a:buFont typeface="+mj-lt"/>
              <a:buAutoNum type="arabicPeriod" startAt="5"/>
            </a:pPr>
            <a:r>
              <a:rPr lang="en-GB" sz="2400" dirty="0">
                <a:solidFill>
                  <a:schemeClr val="tx2">
                    <a:lumMod val="75000"/>
                  </a:schemeClr>
                </a:solidFill>
                <a:effectLst/>
                <a:latin typeface="Times New Roman" panose="02020603050405020304" pitchFamily="18" charset="0"/>
                <a:ea typeface="DengXian" panose="02010600030101010101" pitchFamily="2" charset="-122"/>
              </a:rPr>
              <a:t>Chinese people regard humans and nature as a harmonious whole, but </a:t>
            </a:r>
            <a:r>
              <a:rPr lang="en-GB" sz="2400" dirty="0">
                <a:solidFill>
                  <a:schemeClr val="tx2">
                    <a:lumMod val="75000"/>
                  </a:schemeClr>
                </a:solidFill>
                <a:effectLst/>
                <a:latin typeface="Times New Roman" panose="02020603050405020304" pitchFamily="18" charset="0"/>
                <a:ea typeface="DengXian" panose="02010600030101010101" pitchFamily="2" charset="-122"/>
                <a:cs typeface="Times New Roman" panose="02020603050405020304" pitchFamily="18" charset="0"/>
              </a:rPr>
              <a:t>Americans think about nature with a mastery-over-nature worldview.</a:t>
            </a:r>
          </a:p>
          <a:p>
            <a:pPr marL="457200" indent="-457200" algn="just">
              <a:lnSpc>
                <a:spcPct val="107000"/>
              </a:lnSpc>
              <a:spcAft>
                <a:spcPts val="800"/>
              </a:spcAft>
              <a:buFont typeface="+mj-lt"/>
              <a:buAutoNum type="arabicPeriod" startAt="5"/>
            </a:pPr>
            <a:r>
              <a:rPr lang="en-US" sz="2400" kern="100" dirty="0">
                <a:solidFill>
                  <a:schemeClr val="tx2">
                    <a:lumMod val="75000"/>
                  </a:schemeClr>
                </a:solidFill>
                <a:effectLst/>
                <a:latin typeface="Times New Roman" panose="02020603050405020304" pitchFamily="18" charset="0"/>
                <a:ea typeface="SimSun" panose="02010600030101010101" pitchFamily="2" charset="-122"/>
              </a:rPr>
              <a:t>People will evaluate all options before making choices. However, some people </a:t>
            </a:r>
            <a:r>
              <a:rPr lang="en-US" sz="2400" kern="100" dirty="0">
                <a:effectLst/>
                <a:latin typeface="Times New Roman" panose="02020603050405020304" pitchFamily="18" charset="0"/>
                <a:ea typeface="SimSun" panose="02010600030101010101" pitchFamily="2" charset="-122"/>
              </a:rPr>
              <a:t>over-analyze each option. They waste much time and energy on making decisions, so they are more likely to regret their decision</a:t>
            </a:r>
            <a:r>
              <a:rPr lang="en-GB" sz="2400" kern="100" dirty="0">
                <a:latin typeface="Times New Roman" panose="02020603050405020304" pitchFamily="18" charset="0"/>
                <a:ea typeface="SimSun" panose="02010600030101010101" pitchFamily="2" charset="-122"/>
              </a:rPr>
              <a:t>.</a:t>
            </a:r>
          </a:p>
          <a:p>
            <a:pPr marL="457200" indent="-457200" algn="just">
              <a:lnSpc>
                <a:spcPct val="107000"/>
              </a:lnSpc>
              <a:spcAft>
                <a:spcPts val="800"/>
              </a:spcAft>
              <a:buFont typeface="+mj-lt"/>
              <a:buAutoNum type="arabicPeriod" startAt="5"/>
            </a:pPr>
            <a:r>
              <a:rPr lang="en-US" sz="2400" dirty="0">
                <a:ea typeface="DengXian" panose="02010600030101010101" pitchFamily="2" charset="-122"/>
              </a:rPr>
              <a:t>Different skin colors generally have different kinds of personalities. East Asians are more calm than other races. Europeans are more open and aggressive. Africans are more direct and passionate. Those basic differences often result in some conflict between the races.</a:t>
            </a:r>
            <a:endParaRPr lang="en-GB" dirty="0"/>
          </a:p>
        </p:txBody>
      </p:sp>
      <p:sp>
        <p:nvSpPr>
          <p:cNvPr id="5" name="Slide Number Placeholder 4">
            <a:extLst>
              <a:ext uri="{FF2B5EF4-FFF2-40B4-BE49-F238E27FC236}">
                <a16:creationId xmlns:a16="http://schemas.microsoft.com/office/drawing/2014/main" id="{E0FD051D-5EB4-4556-7913-29235A91048E}"/>
              </a:ext>
            </a:extLst>
          </p:cNvPr>
          <p:cNvSpPr>
            <a:spLocks noGrp="1"/>
          </p:cNvSpPr>
          <p:nvPr>
            <p:ph type="sldNum" sz="quarter" idx="10"/>
          </p:nvPr>
        </p:nvSpPr>
        <p:spPr/>
        <p:txBody>
          <a:bodyPr/>
          <a:lstStyle/>
          <a:p>
            <a:pPr>
              <a:defRPr/>
            </a:pPr>
            <a:fld id="{C5787EE2-267B-41C9-B42A-2A2AF6E94E97}" type="slidenum">
              <a:rPr lang="en-US" altLang="zh-CN" smtClean="0"/>
              <a:pPr>
                <a:defRPr/>
              </a:pPr>
              <a:t>14</a:t>
            </a:fld>
            <a:endParaRPr lang="en-US" altLang="zh-CN"/>
          </a:p>
        </p:txBody>
      </p:sp>
    </p:spTree>
    <p:extLst>
      <p:ext uri="{BB962C8B-B14F-4D97-AF65-F5344CB8AC3E}">
        <p14:creationId xmlns:p14="http://schemas.microsoft.com/office/powerpoint/2010/main" val="214563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226F-21F1-9044-5325-273E4BC28961}"/>
              </a:ext>
            </a:extLst>
          </p:cNvPr>
          <p:cNvSpPr>
            <a:spLocks noGrp="1"/>
          </p:cNvSpPr>
          <p:nvPr>
            <p:ph type="title"/>
          </p:nvPr>
        </p:nvSpPr>
        <p:spPr>
          <a:xfrm>
            <a:off x="812800" y="609601"/>
            <a:ext cx="10464800" cy="1139825"/>
          </a:xfrm>
        </p:spPr>
        <p:txBody>
          <a:bodyPr wrap="square" anchor="t">
            <a:normAutofit/>
          </a:bodyPr>
          <a:lstStyle/>
          <a:p>
            <a:r>
              <a:rPr lang="en-GB" dirty="0">
                <a:solidFill>
                  <a:srgbClr val="002060"/>
                </a:solidFill>
              </a:rPr>
              <a:t>Common language issues </a:t>
            </a:r>
          </a:p>
        </p:txBody>
      </p:sp>
      <p:sp>
        <p:nvSpPr>
          <p:cNvPr id="3" name="Content Placeholder 2">
            <a:extLst>
              <a:ext uri="{FF2B5EF4-FFF2-40B4-BE49-F238E27FC236}">
                <a16:creationId xmlns:a16="http://schemas.microsoft.com/office/drawing/2014/main" id="{1DC658A8-E716-C94A-2290-AE184A521EB1}"/>
              </a:ext>
            </a:extLst>
          </p:cNvPr>
          <p:cNvSpPr>
            <a:spLocks noGrp="1"/>
          </p:cNvSpPr>
          <p:nvPr>
            <p:ph type="body" sz="half" idx="1"/>
          </p:nvPr>
        </p:nvSpPr>
        <p:spPr>
          <a:xfrm>
            <a:off x="812800" y="1437862"/>
            <a:ext cx="7350539" cy="4454525"/>
          </a:xfrm>
        </p:spPr>
        <p:txBody>
          <a:bodyPr wrap="square" numCol="2" anchor="t">
            <a:noAutofit/>
          </a:bodyPr>
          <a:lstStyle/>
          <a:p>
            <a:r>
              <a:rPr lang="en-US" sz="2800" b="1" dirty="0"/>
              <a:t>Fragment </a:t>
            </a:r>
          </a:p>
          <a:p>
            <a:r>
              <a:rPr lang="en-US" sz="2800" b="1" dirty="0"/>
              <a:t>Run-on</a:t>
            </a:r>
          </a:p>
          <a:p>
            <a:r>
              <a:rPr lang="en-GB" sz="2800" b="1" dirty="0"/>
              <a:t>Word choice</a:t>
            </a:r>
            <a:endParaRPr lang="en-US" sz="2800" b="1" dirty="0"/>
          </a:p>
          <a:p>
            <a:r>
              <a:rPr lang="en-GB" sz="2800" b="1" dirty="0"/>
              <a:t>Word use</a:t>
            </a:r>
          </a:p>
          <a:p>
            <a:r>
              <a:rPr lang="en-US" sz="2800" b="1" dirty="0"/>
              <a:t>Word form </a:t>
            </a:r>
          </a:p>
          <a:p>
            <a:pPr marL="0" indent="0">
              <a:buNone/>
            </a:pPr>
            <a:r>
              <a:rPr lang="en-US" sz="2800" dirty="0"/>
              <a:t>(e.g., noun vs. verb, -</a:t>
            </a:r>
            <a:r>
              <a:rPr lang="en-US" sz="2800" dirty="0" err="1"/>
              <a:t>ing</a:t>
            </a:r>
            <a:r>
              <a:rPr lang="en-US" sz="2800" dirty="0"/>
              <a:t> vs. -ed, -</a:t>
            </a:r>
            <a:r>
              <a:rPr lang="en-US" sz="2800" dirty="0" err="1"/>
              <a:t>ic</a:t>
            </a:r>
            <a:r>
              <a:rPr lang="en-US" sz="2800" dirty="0"/>
              <a:t> vs -</a:t>
            </a:r>
            <a:r>
              <a:rPr lang="en-US" sz="2800" dirty="0" err="1"/>
              <a:t>ical</a:t>
            </a:r>
            <a:r>
              <a:rPr lang="en-US" sz="2800" dirty="0"/>
              <a:t>)</a:t>
            </a:r>
          </a:p>
          <a:p>
            <a:endParaRPr lang="en-US" sz="2800" b="1" dirty="0"/>
          </a:p>
          <a:p>
            <a:r>
              <a:rPr lang="en-GB" sz="2800" b="1" dirty="0"/>
              <a:t>Preposition </a:t>
            </a:r>
          </a:p>
          <a:p>
            <a:r>
              <a:rPr lang="en-GB" sz="2800" b="1" dirty="0"/>
              <a:t>Articles</a:t>
            </a:r>
          </a:p>
          <a:p>
            <a:r>
              <a:rPr lang="en-GB" sz="2800" b="1" dirty="0"/>
              <a:t>Absolute </a:t>
            </a:r>
          </a:p>
          <a:p>
            <a:r>
              <a:rPr lang="en-GB" sz="2800" b="1" dirty="0"/>
              <a:t>Wordiness</a:t>
            </a:r>
          </a:p>
          <a:p>
            <a:endParaRPr lang="en-GB" sz="2800" b="1" dirty="0"/>
          </a:p>
        </p:txBody>
      </p:sp>
      <p:pic>
        <p:nvPicPr>
          <p:cNvPr id="1026" name="Picture 2" descr="Common German Grammar Mistakes to Avoid - German Culture">
            <a:extLst>
              <a:ext uri="{FF2B5EF4-FFF2-40B4-BE49-F238E27FC236}">
                <a16:creationId xmlns:a16="http://schemas.microsoft.com/office/drawing/2014/main" id="{7EB715A5-BF76-08E3-6A53-183B1077F1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71005" y="3015694"/>
            <a:ext cx="2876693" cy="2876693"/>
          </a:xfrm>
          <a:prstGeom prst="rect">
            <a:avLst/>
          </a:prstGeom>
          <a:solidFill>
            <a:srgbClr val="FFFFFF"/>
          </a:solidFill>
        </p:spPr>
      </p:pic>
      <p:sp>
        <p:nvSpPr>
          <p:cNvPr id="1031" name="Slide Number Placeholder 4">
            <a:extLst>
              <a:ext uri="{FF2B5EF4-FFF2-40B4-BE49-F238E27FC236}">
                <a16:creationId xmlns:a16="http://schemas.microsoft.com/office/drawing/2014/main" id="{61646CA5-8E36-DDC4-AC03-06543D98E0FB}"/>
              </a:ext>
            </a:extLst>
          </p:cNvPr>
          <p:cNvSpPr>
            <a:spLocks noGrp="1"/>
          </p:cNvSpPr>
          <p:nvPr>
            <p:ph type="sldNum" sz="quarter" idx="10"/>
          </p:nvPr>
        </p:nvSpPr>
        <p:spPr>
          <a:xfrm>
            <a:off x="8534400" y="6243638"/>
            <a:ext cx="2844800" cy="457200"/>
          </a:xfrm>
        </p:spPr>
        <p:txBody>
          <a:bodyPr/>
          <a:lstStyle/>
          <a:p>
            <a:pPr>
              <a:spcAft>
                <a:spcPts val="600"/>
              </a:spcAft>
              <a:defRPr/>
            </a:pPr>
            <a:fld id="{C5787EE2-267B-41C9-B42A-2A2AF6E94E97}" type="slidenum">
              <a:rPr lang="en-US" altLang="zh-CN"/>
              <a:pPr>
                <a:spcAft>
                  <a:spcPts val="600"/>
                </a:spcAft>
                <a:defRPr/>
              </a:pPr>
              <a:t>15</a:t>
            </a:fld>
            <a:endParaRPr lang="en-US" altLang="zh-CN"/>
          </a:p>
        </p:txBody>
      </p:sp>
    </p:spTree>
    <p:extLst>
      <p:ext uri="{BB962C8B-B14F-4D97-AF65-F5344CB8AC3E}">
        <p14:creationId xmlns:p14="http://schemas.microsoft.com/office/powerpoint/2010/main" val="341826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1000"/>
                                        <p:tgtEl>
                                          <p:spTgt spid="3">
                                            <p:txEl>
                                              <p:pRg st="4" end="4"/>
                                            </p:txEl>
                                          </p:spTgt>
                                        </p:tgtEl>
                                      </p:cBhvr>
                                    </p:animEffect>
                                    <p:anim calcmode="lin" valueType="num">
                                      <p:cBhvr>
                                        <p:cTn id="4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fade">
                                      <p:cBhvr>
                                        <p:cTn id="54" dur="1000"/>
                                        <p:tgtEl>
                                          <p:spTgt spid="3">
                                            <p:txEl>
                                              <p:pRg st="5" end="5"/>
                                            </p:txEl>
                                          </p:spTgt>
                                        </p:tgtEl>
                                      </p:cBhvr>
                                    </p:animEffect>
                                    <p:anim calcmode="lin" valueType="num">
                                      <p:cBhvr>
                                        <p:cTn id="5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animEffect transition="in" filter="fade">
                                      <p:cBhvr>
                                        <p:cTn id="75" dur="1000"/>
                                        <p:tgtEl>
                                          <p:spTgt spid="3">
                                            <p:txEl>
                                              <p:pRg st="9" end="9"/>
                                            </p:txEl>
                                          </p:spTgt>
                                        </p:tgtEl>
                                      </p:cBhvr>
                                    </p:animEffect>
                                    <p:anim calcmode="lin" valueType="num">
                                      <p:cBhvr>
                                        <p:cTn id="7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
                                            <p:txEl>
                                              <p:pRg st="10" end="10"/>
                                            </p:txEl>
                                          </p:spTgt>
                                        </p:tgtEl>
                                        <p:attrNameLst>
                                          <p:attrName>style.visibility</p:attrName>
                                        </p:attrNameLst>
                                      </p:cBhvr>
                                      <p:to>
                                        <p:strVal val="visible"/>
                                      </p:to>
                                    </p:set>
                                    <p:animEffect transition="in" filter="fade">
                                      <p:cBhvr>
                                        <p:cTn id="82" dur="1000"/>
                                        <p:tgtEl>
                                          <p:spTgt spid="3">
                                            <p:txEl>
                                              <p:pRg st="10" end="10"/>
                                            </p:txEl>
                                          </p:spTgt>
                                        </p:tgtEl>
                                      </p:cBhvr>
                                    </p:animEffect>
                                    <p:anim calcmode="lin" valueType="num">
                                      <p:cBhvr>
                                        <p:cTn id="8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493D975-C51F-E0C4-23CF-6CD4420DEF69}"/>
              </a:ext>
            </a:extLst>
          </p:cNvPr>
          <p:cNvSpPr>
            <a:spLocks noGrp="1" noChangeArrowheads="1"/>
          </p:cNvSpPr>
          <p:nvPr>
            <p:ph type="title"/>
          </p:nvPr>
        </p:nvSpPr>
        <p:spPr>
          <a:xfrm>
            <a:off x="-1778000" y="684628"/>
            <a:ext cx="10464800" cy="890587"/>
          </a:xfrm>
        </p:spPr>
        <p:txBody>
          <a:bodyPr/>
          <a:lstStyle/>
          <a:p>
            <a:pPr algn="ctr"/>
            <a:r>
              <a:rPr lang="en-GB" altLang="en-US" dirty="0"/>
              <a:t>Task 4  </a:t>
            </a:r>
            <a:r>
              <a:rPr lang="en-GB" dirty="0">
                <a:solidFill>
                  <a:srgbClr val="002673"/>
                </a:solidFill>
              </a:rPr>
              <a:t>Language issues</a:t>
            </a:r>
            <a:br>
              <a:rPr lang="en-US" altLang="en-US" dirty="0"/>
            </a:br>
            <a:endParaRPr lang="en-US" altLang="en-US" dirty="0"/>
          </a:p>
        </p:txBody>
      </p:sp>
      <p:sp>
        <p:nvSpPr>
          <p:cNvPr id="3" name="Content Placeholder 2">
            <a:extLst>
              <a:ext uri="{FF2B5EF4-FFF2-40B4-BE49-F238E27FC236}">
                <a16:creationId xmlns:a16="http://schemas.microsoft.com/office/drawing/2014/main" id="{A5340DE4-AA6A-89C5-1E33-F3686FE60E40}"/>
              </a:ext>
            </a:extLst>
          </p:cNvPr>
          <p:cNvSpPr>
            <a:spLocks noGrp="1" noChangeArrowheads="1"/>
          </p:cNvSpPr>
          <p:nvPr>
            <p:ph idx="1"/>
          </p:nvPr>
        </p:nvSpPr>
        <p:spPr>
          <a:xfrm>
            <a:off x="900907" y="1601787"/>
            <a:ext cx="6387789" cy="4676775"/>
          </a:xfrm>
        </p:spPr>
        <p:txBody>
          <a:bodyPr/>
          <a:lstStyle/>
          <a:p>
            <a:pPr>
              <a:buFont typeface="Wingdings" pitchFamily="2" charset="2"/>
              <a:buChar char="v"/>
            </a:pPr>
            <a:endParaRPr lang="en-US" altLang="en-US" sz="2600" dirty="0">
              <a:solidFill>
                <a:srgbClr val="002673"/>
              </a:solidFill>
            </a:endParaRPr>
          </a:p>
          <a:p>
            <a:pPr>
              <a:buFont typeface="Wingdings" pitchFamily="2" charset="2"/>
              <a:buNone/>
            </a:pPr>
            <a:r>
              <a:rPr lang="en-US" altLang="zh-CN" sz="2800" dirty="0">
                <a:solidFill>
                  <a:srgbClr val="002673"/>
                </a:solidFill>
              </a:rPr>
              <a:t>1.</a:t>
            </a:r>
            <a:r>
              <a:rPr lang="zh-CN" altLang="en-US" sz="2800" dirty="0">
                <a:solidFill>
                  <a:srgbClr val="002673"/>
                </a:solidFill>
              </a:rPr>
              <a:t> </a:t>
            </a:r>
            <a:r>
              <a:rPr lang="en-US" altLang="en-US" sz="2800" dirty="0">
                <a:solidFill>
                  <a:srgbClr val="002673"/>
                </a:solidFill>
              </a:rPr>
              <a:t>Look at the sentences on your worksheet and identify the issue(s) in each sentence.</a:t>
            </a:r>
            <a:endParaRPr lang="en-US" altLang="zh-CN" sz="2800" dirty="0">
              <a:solidFill>
                <a:srgbClr val="002673"/>
              </a:solidFill>
            </a:endParaRPr>
          </a:p>
          <a:p>
            <a:pPr>
              <a:buFont typeface="Wingdings" pitchFamily="2" charset="2"/>
              <a:buNone/>
            </a:pPr>
            <a:r>
              <a:rPr lang="en-US" altLang="zh-CN" sz="2800" dirty="0">
                <a:solidFill>
                  <a:srgbClr val="002673"/>
                </a:solidFill>
              </a:rPr>
              <a:t>2.</a:t>
            </a:r>
            <a:r>
              <a:rPr lang="zh-CN" altLang="en-US" sz="2800" dirty="0">
                <a:solidFill>
                  <a:srgbClr val="002673"/>
                </a:solidFill>
              </a:rPr>
              <a:t> </a:t>
            </a:r>
            <a:r>
              <a:rPr lang="en-US" altLang="zh-CN" sz="2800" dirty="0">
                <a:solidFill>
                  <a:srgbClr val="002673"/>
                </a:solidFill>
              </a:rPr>
              <a:t>Provide suggestions on how to make them better.</a:t>
            </a:r>
            <a:endParaRPr lang="en-US" altLang="en-US" sz="2800" dirty="0">
              <a:solidFill>
                <a:srgbClr val="002673"/>
              </a:solidFill>
            </a:endParaRPr>
          </a:p>
          <a:p>
            <a:pPr>
              <a:buFont typeface="Wingdings" pitchFamily="2" charset="2"/>
              <a:buChar char="v"/>
            </a:pPr>
            <a:endParaRPr lang="en-US" altLang="en-US" sz="2600" dirty="0">
              <a:solidFill>
                <a:srgbClr val="002673"/>
              </a:solidFill>
            </a:endParaRPr>
          </a:p>
          <a:p>
            <a:pPr>
              <a:buFont typeface="Wingdings" pitchFamily="2" charset="2"/>
              <a:buNone/>
            </a:pPr>
            <a:endParaRPr lang="en-US" altLang="en-US" sz="2600" dirty="0">
              <a:solidFill>
                <a:srgbClr val="002673"/>
              </a:solidFill>
            </a:endParaRPr>
          </a:p>
          <a:p>
            <a:pPr>
              <a:buFont typeface="Wingdings" pitchFamily="2" charset="2"/>
              <a:buNone/>
            </a:pPr>
            <a:endParaRPr lang="en-US" altLang="en-US" sz="2600" dirty="0">
              <a:solidFill>
                <a:srgbClr val="002673"/>
              </a:solidFill>
            </a:endParaRPr>
          </a:p>
          <a:p>
            <a:endParaRPr lang="en-US" altLang="en-US" sz="2800" dirty="0">
              <a:solidFill>
                <a:srgbClr val="002673"/>
              </a:solidFill>
            </a:endParaRPr>
          </a:p>
        </p:txBody>
      </p:sp>
      <p:sp>
        <p:nvSpPr>
          <p:cNvPr id="21508" name="Slide Number Placeholder 3">
            <a:extLst>
              <a:ext uri="{FF2B5EF4-FFF2-40B4-BE49-F238E27FC236}">
                <a16:creationId xmlns:a16="http://schemas.microsoft.com/office/drawing/2014/main" id="{953C10E0-92EC-53FE-C2A8-6FB92FB1224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BD60DD72-F4F1-4CCD-A218-826840518C21}" type="slidenum">
              <a:rPr lang="en-US" altLang="zh-CN" sz="1200" smtClean="0">
                <a:solidFill>
                  <a:srgbClr val="000000"/>
                </a:solidFill>
                <a:latin typeface="Times New Roman" panose="02020603050405020304" pitchFamily="18" charset="0"/>
              </a:rPr>
              <a:pPr/>
              <a:t>16</a:t>
            </a:fld>
            <a:endParaRPr lang="en-US" altLang="zh-CN" sz="1200">
              <a:solidFill>
                <a:srgbClr val="000000"/>
              </a:solidFill>
              <a:latin typeface="Times New Roman" panose="02020603050405020304" pitchFamily="18" charset="0"/>
            </a:endParaRPr>
          </a:p>
        </p:txBody>
      </p:sp>
      <p:pic>
        <p:nvPicPr>
          <p:cNvPr id="17413" name="图片 4" descr="图片包含 徽标&#10;&#10;描述已自动生成">
            <a:extLst>
              <a:ext uri="{FF2B5EF4-FFF2-40B4-BE49-F238E27FC236}">
                <a16:creationId xmlns:a16="http://schemas.microsoft.com/office/drawing/2014/main" id="{2EC0ECF8-A4E1-AC17-9B01-505AF42C9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663" y="2764954"/>
            <a:ext cx="3702118" cy="301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7413"/>
                                        </p:tgtEl>
                                        <p:attrNameLst>
                                          <p:attrName>style.visibility</p:attrName>
                                        </p:attrNameLst>
                                      </p:cBhvr>
                                      <p:to>
                                        <p:strVal val="visible"/>
                                      </p:to>
                                    </p:set>
                                    <p:animEffect transition="in" filter="fade">
                                      <p:cBhvr>
                                        <p:cTn id="26" dur="1000"/>
                                        <p:tgtEl>
                                          <p:spTgt spid="17413"/>
                                        </p:tgtEl>
                                      </p:cBhvr>
                                    </p:animEffect>
                                    <p:anim calcmode="lin" valueType="num">
                                      <p:cBhvr>
                                        <p:cTn id="27" dur="1000" fill="hold"/>
                                        <p:tgtEl>
                                          <p:spTgt spid="17413"/>
                                        </p:tgtEl>
                                        <p:attrNameLst>
                                          <p:attrName>ppt_x</p:attrName>
                                        </p:attrNameLst>
                                      </p:cBhvr>
                                      <p:tavLst>
                                        <p:tav tm="0">
                                          <p:val>
                                            <p:strVal val="#ppt_x"/>
                                          </p:val>
                                        </p:tav>
                                        <p:tav tm="100000">
                                          <p:val>
                                            <p:strVal val="#ppt_x"/>
                                          </p:val>
                                        </p:tav>
                                      </p:tavLst>
                                    </p:anim>
                                    <p:anim calcmode="lin" valueType="num">
                                      <p:cBhvr>
                                        <p:cTn id="28" dur="1000" fill="hold"/>
                                        <p:tgtEl>
                                          <p:spTgt spid="174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A34B-4B5C-A341-D991-DA7969EE95DA}"/>
              </a:ext>
            </a:extLst>
          </p:cNvPr>
          <p:cNvSpPr>
            <a:spLocks noGrp="1"/>
          </p:cNvSpPr>
          <p:nvPr>
            <p:ph type="title"/>
          </p:nvPr>
        </p:nvSpPr>
        <p:spPr>
          <a:xfrm>
            <a:off x="863600" y="561460"/>
            <a:ext cx="10464800" cy="890587"/>
          </a:xfrm>
        </p:spPr>
        <p:txBody>
          <a:bodyPr/>
          <a:lstStyle/>
          <a:p>
            <a:r>
              <a:rPr lang="en-GB" dirty="0"/>
              <a:t>Run-on sentences</a:t>
            </a:r>
          </a:p>
        </p:txBody>
      </p:sp>
      <p:sp>
        <p:nvSpPr>
          <p:cNvPr id="3" name="Content Placeholder 2">
            <a:extLst>
              <a:ext uri="{FF2B5EF4-FFF2-40B4-BE49-F238E27FC236}">
                <a16:creationId xmlns:a16="http://schemas.microsoft.com/office/drawing/2014/main" id="{397084F3-874C-05D2-70CE-9C841DEACD42}"/>
              </a:ext>
            </a:extLst>
          </p:cNvPr>
          <p:cNvSpPr>
            <a:spLocks noGrp="1"/>
          </p:cNvSpPr>
          <p:nvPr>
            <p:ph idx="1"/>
          </p:nvPr>
        </p:nvSpPr>
        <p:spPr>
          <a:xfrm>
            <a:off x="322118" y="1568091"/>
            <a:ext cx="11547764" cy="4443460"/>
          </a:xfrm>
        </p:spPr>
        <p:txBody>
          <a:bodyPr/>
          <a:lstStyle/>
          <a:p>
            <a:pPr>
              <a:buFont typeface="+mj-lt"/>
              <a:buAutoNum type="arabicPeriod"/>
            </a:pPr>
            <a:r>
              <a:rPr lang="en-US" sz="2350" kern="100" dirty="0" err="1">
                <a:effectLst/>
                <a:ea typeface="SimSun" panose="02010600030101010101" pitchFamily="2" charset="-122"/>
              </a:rPr>
              <a:t>ChatGPT</a:t>
            </a:r>
            <a:r>
              <a:rPr lang="en-US" sz="2350" kern="100" dirty="0">
                <a:effectLst/>
                <a:ea typeface="SimSun" panose="02010600030101010101" pitchFamily="2" charset="-122"/>
              </a:rPr>
              <a:t> has a vast database and powerful language processing capabilities, it can understand students’ queries and provide them with a wide range of learning resources</a:t>
            </a:r>
            <a:r>
              <a:rPr lang="en-US" sz="2350" kern="100" dirty="0">
                <a:ea typeface="SimSun" panose="02010600030101010101" pitchFamily="2" charset="-122"/>
              </a:rPr>
              <a:t>.</a:t>
            </a:r>
          </a:p>
          <a:p>
            <a:pPr>
              <a:buFont typeface="+mj-lt"/>
              <a:buAutoNum type="arabicPeriod"/>
            </a:pPr>
            <a:r>
              <a:rPr lang="en-GB" sz="2350" dirty="0">
                <a:effectLst/>
                <a:ea typeface="DengXian" panose="02010600030101010101" pitchFamily="2" charset="-122"/>
              </a:rPr>
              <a:t>Social media will immediately dominate the market in these areas because they have numerous users, meanwhile, these functions will appeal to new users and consolidate their place</a:t>
            </a:r>
            <a:r>
              <a:rPr lang="en-US" sz="2350" kern="100" dirty="0">
                <a:effectLst/>
                <a:ea typeface="SimSun" panose="02010600030101010101" pitchFamily="2" charset="-122"/>
              </a:rPr>
              <a:t>.</a:t>
            </a:r>
          </a:p>
          <a:p>
            <a:pPr>
              <a:buFont typeface="+mj-lt"/>
              <a:buAutoNum type="arabicPeriod"/>
            </a:pPr>
            <a:r>
              <a:rPr lang="en-GB" sz="2350" dirty="0">
                <a:effectLst/>
                <a:ea typeface="DengXian" panose="02010600030101010101" pitchFamily="2" charset="-122"/>
              </a:rPr>
              <a:t>Additionally, some testing websites would even give out what other famous people share the same type of MBTI with you, for example, if one’s result is INTJ, you will be told that you share the same personality with Isaac Newton.</a:t>
            </a:r>
          </a:p>
          <a:p>
            <a:pPr>
              <a:buFont typeface="+mj-lt"/>
              <a:buAutoNum type="arabicPeriod"/>
            </a:pPr>
            <a:r>
              <a:rPr lang="en-GB" sz="2350" dirty="0">
                <a:effectLst/>
                <a:ea typeface="DengXian" panose="02010600030101010101" pitchFamily="2" charset="-122"/>
              </a:rPr>
              <a:t>Nothing can stop us from moving forward, eventually we will live the life we want.</a:t>
            </a:r>
          </a:p>
          <a:p>
            <a:pPr>
              <a:buFont typeface="+mj-lt"/>
              <a:buAutoNum type="arabicPeriod"/>
            </a:pPr>
            <a:r>
              <a:rPr lang="en-GB" sz="2350" dirty="0">
                <a:effectLst/>
                <a:ea typeface="DengXian" panose="02010600030101010101" pitchFamily="2" charset="-122"/>
              </a:rPr>
              <a:t>These two don’t share any connection on the surface, however, this cause-and-effect relationship is common in real life.</a:t>
            </a:r>
          </a:p>
          <a:p>
            <a:endParaRPr lang="en-GB" dirty="0"/>
          </a:p>
        </p:txBody>
      </p:sp>
      <p:sp>
        <p:nvSpPr>
          <p:cNvPr id="4" name="Slide Number Placeholder 3">
            <a:extLst>
              <a:ext uri="{FF2B5EF4-FFF2-40B4-BE49-F238E27FC236}">
                <a16:creationId xmlns:a16="http://schemas.microsoft.com/office/drawing/2014/main" id="{79C5E54F-224A-F07A-1C80-9CD9C7CA2267}"/>
              </a:ext>
            </a:extLst>
          </p:cNvPr>
          <p:cNvSpPr>
            <a:spLocks noGrp="1"/>
          </p:cNvSpPr>
          <p:nvPr>
            <p:ph type="sldNum" sz="quarter" idx="10"/>
          </p:nvPr>
        </p:nvSpPr>
        <p:spPr/>
        <p:txBody>
          <a:bodyPr/>
          <a:lstStyle/>
          <a:p>
            <a:pPr>
              <a:defRPr/>
            </a:pPr>
            <a:fld id="{78680641-AFE8-494E-9F12-722639309D56}" type="slidenum">
              <a:rPr lang="en-US" altLang="zh-CN" smtClean="0"/>
              <a:pPr>
                <a:defRPr/>
              </a:pPr>
              <a:t>17</a:t>
            </a:fld>
            <a:endParaRPr lang="en-US" altLang="zh-CN"/>
          </a:p>
        </p:txBody>
      </p:sp>
    </p:spTree>
    <p:extLst>
      <p:ext uri="{BB962C8B-B14F-4D97-AF65-F5344CB8AC3E}">
        <p14:creationId xmlns:p14="http://schemas.microsoft.com/office/powerpoint/2010/main" val="3203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6E7-C778-0719-8C82-6D3C33555346}"/>
              </a:ext>
            </a:extLst>
          </p:cNvPr>
          <p:cNvSpPr>
            <a:spLocks noGrp="1"/>
          </p:cNvSpPr>
          <p:nvPr>
            <p:ph type="title"/>
          </p:nvPr>
        </p:nvSpPr>
        <p:spPr/>
        <p:txBody>
          <a:bodyPr/>
          <a:lstStyle/>
          <a:p>
            <a:r>
              <a:rPr lang="en-GB" dirty="0"/>
              <a:t>Fragments</a:t>
            </a:r>
            <a:br>
              <a:rPr lang="en-GB" dirty="0"/>
            </a:br>
            <a:endParaRPr lang="en-GB" dirty="0"/>
          </a:p>
        </p:txBody>
      </p:sp>
      <p:sp>
        <p:nvSpPr>
          <p:cNvPr id="3" name="Content Placeholder 2">
            <a:extLst>
              <a:ext uri="{FF2B5EF4-FFF2-40B4-BE49-F238E27FC236}">
                <a16:creationId xmlns:a16="http://schemas.microsoft.com/office/drawing/2014/main" id="{D83DD24D-D581-3035-896A-5A2DF061DE75}"/>
              </a:ext>
            </a:extLst>
          </p:cNvPr>
          <p:cNvSpPr>
            <a:spLocks noGrp="1"/>
          </p:cNvSpPr>
          <p:nvPr>
            <p:ph idx="1"/>
          </p:nvPr>
        </p:nvSpPr>
        <p:spPr/>
        <p:txBody>
          <a:bodyPr/>
          <a:lstStyle/>
          <a:p>
            <a:pPr marL="457200" indent="-457200">
              <a:buFont typeface="+mj-lt"/>
              <a:buAutoNum type="arabicPeriod" startAt="6"/>
            </a:pPr>
            <a:r>
              <a:rPr lang="en-GB" sz="2800" dirty="0">
                <a:effectLst/>
                <a:latin typeface="Times New Roman" panose="02020603050405020304" pitchFamily="18" charset="0"/>
                <a:ea typeface="DengXian" panose="02010600030101010101" pitchFamily="2" charset="-122"/>
              </a:rPr>
              <a:t>As more and more people are skipping breakfast nowadays.</a:t>
            </a:r>
          </a:p>
          <a:p>
            <a:pPr marL="457200" indent="-457200">
              <a:buFont typeface="+mj-lt"/>
              <a:buAutoNum type="arabicPeriod" startAt="6"/>
            </a:pPr>
            <a:r>
              <a:rPr lang="en-GB" sz="2800" dirty="0">
                <a:effectLst/>
                <a:latin typeface="Times New Roman" panose="02020603050405020304" pitchFamily="18" charset="0"/>
                <a:ea typeface="DengXian" panose="02010600030101010101" pitchFamily="2" charset="-122"/>
              </a:rPr>
              <a:t>Because self-respect is significant for others too.</a:t>
            </a:r>
          </a:p>
          <a:p>
            <a:pPr marL="457200" indent="-457200">
              <a:buFont typeface="+mj-lt"/>
              <a:buAutoNum type="arabicPeriod" startAt="6"/>
            </a:pPr>
            <a:r>
              <a:rPr lang="en-US" sz="2800" kern="100" dirty="0">
                <a:effectLst/>
                <a:ea typeface="Times New Roman" panose="02020603050405020304" pitchFamily="18" charset="0"/>
              </a:rPr>
              <a:t>Whereas in 2015, the shift in trend shows that the percentage of pro-internet censorship respondents dwindled to 42.70% (Wang &amp; Mark, 2015). </a:t>
            </a:r>
            <a:r>
              <a:rPr lang="en-US" sz="2800" kern="100" dirty="0">
                <a:effectLst/>
                <a:latin typeface="Rockwell" panose="02060603020205020403" pitchFamily="18" charset="0"/>
                <a:ea typeface="Rockwell" panose="02060603020205020403" pitchFamily="18" charset="0"/>
                <a:cs typeface="Rockwell" panose="02060603020205020403" pitchFamily="18" charset="0"/>
              </a:rPr>
              <a:t> </a:t>
            </a:r>
            <a:r>
              <a:rPr lang="en-GB" sz="2800" dirty="0">
                <a:effectLst/>
              </a:rPr>
              <a:t> </a:t>
            </a:r>
          </a:p>
          <a:p>
            <a:pPr marL="457200" indent="-457200">
              <a:buFont typeface="+mj-lt"/>
              <a:buAutoNum type="arabicPeriod" startAt="6"/>
            </a:pPr>
            <a:r>
              <a:rPr lang="en-US" sz="2800" kern="100" dirty="0">
                <a:effectLst/>
                <a:latin typeface="Times New Roman Regular"/>
                <a:ea typeface="SimSun" panose="02010600030101010101" pitchFamily="2" charset="-122"/>
                <a:cs typeface="Times New Roman Regular"/>
              </a:rPr>
              <a:t>In conclusion, these three reasons why multiple commercial advertisements have negative effects such as time consumption, fake information and consumerism on the society.</a:t>
            </a:r>
            <a:endParaRPr lang="en-GB" sz="2800" dirty="0"/>
          </a:p>
        </p:txBody>
      </p:sp>
      <p:sp>
        <p:nvSpPr>
          <p:cNvPr id="4" name="Slide Number Placeholder 3">
            <a:extLst>
              <a:ext uri="{FF2B5EF4-FFF2-40B4-BE49-F238E27FC236}">
                <a16:creationId xmlns:a16="http://schemas.microsoft.com/office/drawing/2014/main" id="{0716C422-8F2A-832C-1ACC-B56486E0FB1C}"/>
              </a:ext>
            </a:extLst>
          </p:cNvPr>
          <p:cNvSpPr>
            <a:spLocks noGrp="1"/>
          </p:cNvSpPr>
          <p:nvPr>
            <p:ph type="sldNum" sz="quarter" idx="10"/>
          </p:nvPr>
        </p:nvSpPr>
        <p:spPr/>
        <p:txBody>
          <a:bodyPr/>
          <a:lstStyle/>
          <a:p>
            <a:pPr>
              <a:defRPr/>
            </a:pPr>
            <a:fld id="{78680641-AFE8-494E-9F12-722639309D56}" type="slidenum">
              <a:rPr lang="en-US" altLang="zh-CN" smtClean="0"/>
              <a:pPr>
                <a:defRPr/>
              </a:pPr>
              <a:t>18</a:t>
            </a:fld>
            <a:endParaRPr lang="en-US" altLang="zh-CN"/>
          </a:p>
        </p:txBody>
      </p:sp>
    </p:spTree>
    <p:extLst>
      <p:ext uri="{BB962C8B-B14F-4D97-AF65-F5344CB8AC3E}">
        <p14:creationId xmlns:p14="http://schemas.microsoft.com/office/powerpoint/2010/main" val="288724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0435-09FC-A6E9-C862-CA2FDA3E90CA}"/>
              </a:ext>
            </a:extLst>
          </p:cNvPr>
          <p:cNvSpPr>
            <a:spLocks noGrp="1"/>
          </p:cNvSpPr>
          <p:nvPr>
            <p:ph type="title"/>
          </p:nvPr>
        </p:nvSpPr>
        <p:spPr/>
        <p:txBody>
          <a:bodyPr/>
          <a:lstStyle/>
          <a:p>
            <a:r>
              <a:rPr lang="en-GB" dirty="0"/>
              <a:t>Word choice/use issues</a:t>
            </a:r>
          </a:p>
        </p:txBody>
      </p:sp>
      <p:sp>
        <p:nvSpPr>
          <p:cNvPr id="3" name="Content Placeholder 2">
            <a:extLst>
              <a:ext uri="{FF2B5EF4-FFF2-40B4-BE49-F238E27FC236}">
                <a16:creationId xmlns:a16="http://schemas.microsoft.com/office/drawing/2014/main" id="{1E653DBE-8230-6B97-7FD3-3BCCC73E6F37}"/>
              </a:ext>
            </a:extLst>
          </p:cNvPr>
          <p:cNvSpPr>
            <a:spLocks noGrp="1"/>
          </p:cNvSpPr>
          <p:nvPr>
            <p:ph idx="1"/>
          </p:nvPr>
        </p:nvSpPr>
        <p:spPr/>
        <p:txBody>
          <a:bodyPr/>
          <a:lstStyle/>
          <a:p>
            <a:pPr marL="457200" indent="-457200">
              <a:buFont typeface="+mj-lt"/>
              <a:buAutoNum type="arabicPeriod" startAt="10"/>
            </a:pPr>
            <a:r>
              <a:rPr lang="en-US" dirty="0">
                <a:ea typeface="DengXian" panose="02010600030101010101" pitchFamily="2" charset="-122"/>
              </a:rPr>
              <a:t>A research</a:t>
            </a:r>
            <a:r>
              <a:rPr lang="en-US" dirty="0">
                <a:effectLst/>
                <a:ea typeface="DengXian" panose="02010600030101010101" pitchFamily="2" charset="-122"/>
              </a:rPr>
              <a:t> has shown that children of divorced parents are more likely to drop out of school and have lower levels of educational attainment than children from intact families (Lee &amp; Bean, 2010).</a:t>
            </a:r>
          </a:p>
          <a:p>
            <a:pPr marL="457200" indent="-457200" algn="l">
              <a:lnSpc>
                <a:spcPct val="107000"/>
              </a:lnSpc>
              <a:spcAft>
                <a:spcPts val="800"/>
              </a:spcAft>
              <a:buFont typeface="+mj-lt"/>
              <a:buAutoNum type="arabicPeriod" startAt="10"/>
            </a:pPr>
            <a:r>
              <a:rPr lang="en-US" dirty="0">
                <a:effectLst/>
                <a:ea typeface="Times New Roman" panose="02020603050405020304" pitchFamily="18" charset="0"/>
              </a:rPr>
              <a:t>On one hand, adolescents are more likely to play video games than people of other ages (</a:t>
            </a:r>
            <a:r>
              <a:rPr lang="en-US" dirty="0" err="1">
                <a:effectLst/>
                <a:ea typeface="Times New Roman" panose="02020603050405020304" pitchFamily="18" charset="0"/>
              </a:rPr>
              <a:t>Király</a:t>
            </a:r>
            <a:r>
              <a:rPr lang="en-US" dirty="0">
                <a:effectLst/>
                <a:ea typeface="Times New Roman" panose="02020603050405020304" pitchFamily="18" charset="0"/>
              </a:rPr>
              <a:t> et al., 2022). On the other hand, adolescents can get addicted to online games more easily</a:t>
            </a:r>
            <a:r>
              <a:rPr lang="en-US" kern="100" dirty="0">
                <a:ea typeface="DengXian" panose="02010600030101010101" pitchFamily="2" charset="-122"/>
              </a:rPr>
              <a:t>.</a:t>
            </a:r>
          </a:p>
          <a:p>
            <a:pPr marL="457200" indent="-457200">
              <a:lnSpc>
                <a:spcPct val="107000"/>
              </a:lnSpc>
              <a:spcAft>
                <a:spcPts val="800"/>
              </a:spcAft>
              <a:buFont typeface="+mj-lt"/>
              <a:buAutoNum type="arabicPeriod" startAt="10"/>
            </a:pPr>
            <a:r>
              <a:rPr lang="en-US" dirty="0"/>
              <a:t>Some people believe that technology is isolating us from one another. Take social media as an example, we can connect with people from all over the world on social media.</a:t>
            </a:r>
            <a:endParaRPr lang="en-GB" dirty="0"/>
          </a:p>
        </p:txBody>
      </p:sp>
      <p:sp>
        <p:nvSpPr>
          <p:cNvPr id="4" name="Slide Number Placeholder 3">
            <a:extLst>
              <a:ext uri="{FF2B5EF4-FFF2-40B4-BE49-F238E27FC236}">
                <a16:creationId xmlns:a16="http://schemas.microsoft.com/office/drawing/2014/main" id="{6D795013-1F2B-F1E4-7B5F-1D6CD3A2C4BA}"/>
              </a:ext>
            </a:extLst>
          </p:cNvPr>
          <p:cNvSpPr>
            <a:spLocks noGrp="1"/>
          </p:cNvSpPr>
          <p:nvPr>
            <p:ph type="sldNum" sz="quarter" idx="10"/>
          </p:nvPr>
        </p:nvSpPr>
        <p:spPr/>
        <p:txBody>
          <a:bodyPr/>
          <a:lstStyle/>
          <a:p>
            <a:pPr>
              <a:defRPr/>
            </a:pPr>
            <a:fld id="{78680641-AFE8-494E-9F12-722639309D56}" type="slidenum">
              <a:rPr lang="en-US" altLang="zh-CN" smtClean="0"/>
              <a:pPr>
                <a:defRPr/>
              </a:pPr>
              <a:t>19</a:t>
            </a:fld>
            <a:endParaRPr lang="en-US" altLang="zh-CN"/>
          </a:p>
        </p:txBody>
      </p:sp>
    </p:spTree>
    <p:extLst>
      <p:ext uri="{BB962C8B-B14F-4D97-AF65-F5344CB8AC3E}">
        <p14:creationId xmlns:p14="http://schemas.microsoft.com/office/powerpoint/2010/main" val="5408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1E19-B756-8F5C-9BD9-362A224333D7}"/>
              </a:ext>
            </a:extLst>
          </p:cNvPr>
          <p:cNvSpPr>
            <a:spLocks noGrp="1"/>
          </p:cNvSpPr>
          <p:nvPr>
            <p:ph type="title"/>
          </p:nvPr>
        </p:nvSpPr>
        <p:spPr/>
        <p:txBody>
          <a:bodyPr/>
          <a:lstStyle/>
          <a:p>
            <a:r>
              <a:rPr lang="en-GB" sz="4400" dirty="0"/>
              <a:t>Agenda</a:t>
            </a:r>
          </a:p>
        </p:txBody>
      </p:sp>
      <p:sp>
        <p:nvSpPr>
          <p:cNvPr id="3" name="Content Placeholder 2">
            <a:extLst>
              <a:ext uri="{FF2B5EF4-FFF2-40B4-BE49-F238E27FC236}">
                <a16:creationId xmlns:a16="http://schemas.microsoft.com/office/drawing/2014/main" id="{885185BE-273E-ACDB-EAA4-73D3E2B967F5}"/>
              </a:ext>
            </a:extLst>
          </p:cNvPr>
          <p:cNvSpPr>
            <a:spLocks noGrp="1"/>
          </p:cNvSpPr>
          <p:nvPr>
            <p:ph idx="1"/>
          </p:nvPr>
        </p:nvSpPr>
        <p:spPr>
          <a:xfrm>
            <a:off x="863600" y="1610519"/>
            <a:ext cx="10464800" cy="4443460"/>
          </a:xfrm>
        </p:spPr>
        <p:txBody>
          <a:bodyPr/>
          <a:lstStyle/>
          <a:p>
            <a:pPr marL="0" indent="0">
              <a:lnSpc>
                <a:spcPct val="150000"/>
              </a:lnSpc>
              <a:buNone/>
            </a:pPr>
            <a:r>
              <a:rPr lang="en-GB" sz="3600" b="1" dirty="0"/>
              <a:t>Common writing issues: Cause/Effect Essay</a:t>
            </a:r>
          </a:p>
          <a:p>
            <a:pPr marL="514350" indent="-514350">
              <a:buFont typeface="+mj-lt"/>
              <a:buAutoNum type="arabicPeriod"/>
            </a:pPr>
            <a:r>
              <a:rPr lang="en-GB" sz="3200" dirty="0"/>
              <a:t>Common organization issues</a:t>
            </a:r>
          </a:p>
          <a:p>
            <a:pPr marL="514350" indent="-514350">
              <a:buFont typeface="+mj-lt"/>
              <a:buAutoNum type="arabicPeriod"/>
            </a:pPr>
            <a:r>
              <a:rPr lang="en-GB" sz="3200" dirty="0"/>
              <a:t>Common logic issues</a:t>
            </a:r>
          </a:p>
          <a:p>
            <a:pPr marL="514350" indent="-514350">
              <a:buFont typeface="+mj-lt"/>
              <a:buAutoNum type="arabicPeriod"/>
            </a:pPr>
            <a:r>
              <a:rPr lang="en-GB" sz="3200" dirty="0"/>
              <a:t>Common language issues</a:t>
            </a:r>
          </a:p>
          <a:p>
            <a:pPr marL="514350" indent="-514350">
              <a:buFont typeface="+mj-lt"/>
              <a:buAutoNum type="arabicPeriod"/>
            </a:pPr>
            <a:r>
              <a:rPr lang="en-GB" sz="3200" dirty="0"/>
              <a:t>Common formatting issues in citations</a:t>
            </a:r>
          </a:p>
        </p:txBody>
      </p:sp>
      <p:sp>
        <p:nvSpPr>
          <p:cNvPr id="4" name="Slide Number Placeholder 3">
            <a:extLst>
              <a:ext uri="{FF2B5EF4-FFF2-40B4-BE49-F238E27FC236}">
                <a16:creationId xmlns:a16="http://schemas.microsoft.com/office/drawing/2014/main" id="{8F6821D7-F497-7489-F087-983103738E46}"/>
              </a:ext>
            </a:extLst>
          </p:cNvPr>
          <p:cNvSpPr>
            <a:spLocks noGrp="1"/>
          </p:cNvSpPr>
          <p:nvPr>
            <p:ph type="sldNum" sz="quarter" idx="10"/>
          </p:nvPr>
        </p:nvSpPr>
        <p:spPr/>
        <p:txBody>
          <a:bodyPr/>
          <a:lstStyle/>
          <a:p>
            <a:pPr>
              <a:defRPr/>
            </a:pPr>
            <a:fld id="{78680641-AFE8-494E-9F12-722639309D56}" type="slidenum">
              <a:rPr lang="en-US" altLang="zh-CN" smtClean="0"/>
              <a:pPr>
                <a:defRPr/>
              </a:pPr>
              <a:t>2</a:t>
            </a:fld>
            <a:endParaRPr lang="en-US" altLang="zh-CN"/>
          </a:p>
        </p:txBody>
      </p:sp>
      <p:pic>
        <p:nvPicPr>
          <p:cNvPr id="5" name="图片 4" descr="图片包含 徽标&#10;&#10;描述已自动生成">
            <a:extLst>
              <a:ext uri="{FF2B5EF4-FFF2-40B4-BE49-F238E27FC236}">
                <a16:creationId xmlns:a16="http://schemas.microsoft.com/office/drawing/2014/main" id="{B7D678FA-33FB-8862-D886-3D5214205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862" y="3232733"/>
            <a:ext cx="3202738" cy="2606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961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8AD5-948C-B218-A638-7F03686A0689}"/>
              </a:ext>
            </a:extLst>
          </p:cNvPr>
          <p:cNvSpPr>
            <a:spLocks noGrp="1"/>
          </p:cNvSpPr>
          <p:nvPr>
            <p:ph type="title"/>
          </p:nvPr>
        </p:nvSpPr>
        <p:spPr/>
        <p:txBody>
          <a:bodyPr/>
          <a:lstStyle/>
          <a:p>
            <a:r>
              <a:rPr lang="en-GB" dirty="0"/>
              <a:t>Absolutes</a:t>
            </a:r>
          </a:p>
        </p:txBody>
      </p:sp>
      <p:sp>
        <p:nvSpPr>
          <p:cNvPr id="3" name="Content Placeholder 2">
            <a:extLst>
              <a:ext uri="{FF2B5EF4-FFF2-40B4-BE49-F238E27FC236}">
                <a16:creationId xmlns:a16="http://schemas.microsoft.com/office/drawing/2014/main" id="{7E0069DB-3D71-2C9F-C10B-256679DAE38A}"/>
              </a:ext>
            </a:extLst>
          </p:cNvPr>
          <p:cNvSpPr>
            <a:spLocks noGrp="1"/>
          </p:cNvSpPr>
          <p:nvPr>
            <p:ph idx="1"/>
          </p:nvPr>
        </p:nvSpPr>
        <p:spPr/>
        <p:txBody>
          <a:bodyPr/>
          <a:lstStyle/>
          <a:p>
            <a:pPr marL="514350" indent="-514350">
              <a:buFont typeface="+mj-lt"/>
              <a:buAutoNum type="arabicPeriod" startAt="13"/>
            </a:pPr>
            <a:r>
              <a:rPr lang="en-US" sz="2800" dirty="0">
                <a:ea typeface="DengXian" panose="02010600030101010101" pitchFamily="2" charset="-122"/>
              </a:rPr>
              <a:t>To sum up, growing popularity of camping is a result of COVID-19.</a:t>
            </a:r>
          </a:p>
          <a:p>
            <a:pPr marL="514350" indent="-514350">
              <a:buFont typeface="+mj-lt"/>
              <a:buAutoNum type="arabicPeriod" startAt="13"/>
            </a:pPr>
            <a:r>
              <a:rPr lang="en-US" sz="2800" dirty="0">
                <a:ea typeface="DengXian" panose="02010600030101010101" pitchFamily="2" charset="-122"/>
              </a:rPr>
              <a:t>They could even place an order at 1 a.m. on a freezing winter night while lying in their warm and cozy bed. In other words, all factors that may hinder consumers from spending money have disappeared. </a:t>
            </a:r>
          </a:p>
          <a:p>
            <a:pPr marL="514350" indent="-514350">
              <a:buFont typeface="+mj-lt"/>
              <a:buAutoNum type="arabicPeriod" startAt="13"/>
            </a:pPr>
            <a:r>
              <a:rPr lang="en-US" sz="2800" dirty="0">
                <a:ea typeface="DengXian" panose="02010600030101010101" pitchFamily="2" charset="-122"/>
              </a:rPr>
              <a:t>Every college student has experienced anxiety as a result of worrying about their GPA.</a:t>
            </a:r>
          </a:p>
          <a:p>
            <a:pPr marL="514350" indent="-514350">
              <a:buFont typeface="+mj-lt"/>
              <a:buAutoNum type="arabicPeriod" startAt="13"/>
            </a:pPr>
            <a:r>
              <a:rPr lang="en-US" sz="2800" dirty="0">
                <a:ea typeface="DengXian" panose="02010600030101010101" pitchFamily="2" charset="-122"/>
              </a:rPr>
              <a:t>Censorship always damages the public discourse.</a:t>
            </a:r>
          </a:p>
          <a:p>
            <a:pPr marL="514350" indent="-514350">
              <a:buFont typeface="+mj-lt"/>
              <a:buAutoNum type="arabicPeriod" startAt="13"/>
            </a:pPr>
            <a:r>
              <a:rPr lang="en-US" sz="2800" dirty="0">
                <a:ea typeface="DengXian" panose="02010600030101010101" pitchFamily="2" charset="-122"/>
              </a:rPr>
              <a:t>All food, even if it's fast food, naturally allows us to enjoy ourselves.</a:t>
            </a:r>
            <a:endParaRPr lang="en-GB" sz="2800" dirty="0">
              <a:ea typeface="DengXian" panose="02010600030101010101" pitchFamily="2" charset="-122"/>
            </a:endParaRPr>
          </a:p>
          <a:p>
            <a:endParaRPr lang="en-GB" sz="1800" dirty="0">
              <a:ea typeface="DengXian" panose="02010600030101010101" pitchFamily="2" charset="-122"/>
            </a:endParaRPr>
          </a:p>
          <a:p>
            <a:endParaRPr lang="en-GB" dirty="0"/>
          </a:p>
        </p:txBody>
      </p:sp>
      <p:sp>
        <p:nvSpPr>
          <p:cNvPr id="4" name="Slide Number Placeholder 3">
            <a:extLst>
              <a:ext uri="{FF2B5EF4-FFF2-40B4-BE49-F238E27FC236}">
                <a16:creationId xmlns:a16="http://schemas.microsoft.com/office/drawing/2014/main" id="{19E8072A-86E4-4203-64C3-35C2093BE8DA}"/>
              </a:ext>
            </a:extLst>
          </p:cNvPr>
          <p:cNvSpPr>
            <a:spLocks noGrp="1"/>
          </p:cNvSpPr>
          <p:nvPr>
            <p:ph type="sldNum" sz="quarter" idx="10"/>
          </p:nvPr>
        </p:nvSpPr>
        <p:spPr/>
        <p:txBody>
          <a:bodyPr/>
          <a:lstStyle/>
          <a:p>
            <a:pPr>
              <a:defRPr/>
            </a:pPr>
            <a:fld id="{78680641-AFE8-494E-9F12-722639309D56}" type="slidenum">
              <a:rPr lang="en-US" altLang="zh-CN" smtClean="0"/>
              <a:pPr>
                <a:defRPr/>
              </a:pPr>
              <a:t>20</a:t>
            </a:fld>
            <a:endParaRPr lang="en-US" altLang="zh-CN"/>
          </a:p>
        </p:txBody>
      </p:sp>
    </p:spTree>
    <p:extLst>
      <p:ext uri="{BB962C8B-B14F-4D97-AF65-F5344CB8AC3E}">
        <p14:creationId xmlns:p14="http://schemas.microsoft.com/office/powerpoint/2010/main" val="122168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F33F-7549-A83D-0EB6-3499B0B3FDB9}"/>
              </a:ext>
            </a:extLst>
          </p:cNvPr>
          <p:cNvSpPr>
            <a:spLocks noGrp="1"/>
          </p:cNvSpPr>
          <p:nvPr>
            <p:ph type="title"/>
          </p:nvPr>
        </p:nvSpPr>
        <p:spPr>
          <a:xfrm>
            <a:off x="812800" y="609600"/>
            <a:ext cx="10464800" cy="1139825"/>
          </a:xfrm>
        </p:spPr>
        <p:txBody>
          <a:bodyPr wrap="square" anchor="t">
            <a:normAutofit/>
          </a:bodyPr>
          <a:lstStyle/>
          <a:p>
            <a:pPr>
              <a:lnSpc>
                <a:spcPct val="90000"/>
              </a:lnSpc>
            </a:pPr>
            <a:r>
              <a:rPr lang="en-GB" altLang="en-US" dirty="0"/>
              <a:t>Task </a:t>
            </a:r>
            <a:r>
              <a:rPr lang="en-GB" altLang="en-US"/>
              <a:t>5  </a:t>
            </a:r>
            <a:r>
              <a:rPr lang="en-GB"/>
              <a:t>Citation issues: </a:t>
            </a:r>
            <a:r>
              <a:rPr lang="en-US" b="1">
                <a:effectLst/>
              </a:rPr>
              <a:t>In-text citations</a:t>
            </a:r>
            <a:br>
              <a:rPr lang="en-GB">
                <a:effectLst/>
              </a:rPr>
            </a:br>
            <a:endParaRPr lang="en-GB"/>
          </a:p>
        </p:txBody>
      </p:sp>
      <p:pic>
        <p:nvPicPr>
          <p:cNvPr id="1028" name="Picture 4" descr="MLA In-Text Citations | Writing Skills Lab">
            <a:extLst>
              <a:ext uri="{FF2B5EF4-FFF2-40B4-BE49-F238E27FC236}">
                <a16:creationId xmlns:a16="http://schemas.microsoft.com/office/drawing/2014/main" id="{FAA82C2C-3DE8-9114-D8A2-1EA2B68E72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72774" y="2606201"/>
            <a:ext cx="4445541" cy="3334156"/>
          </a:xfrm>
          <a:prstGeom prst="rect">
            <a:avLst/>
          </a:prstGeom>
          <a:solidFill>
            <a:srgbClr val="FFFFFF"/>
          </a:solidFill>
        </p:spPr>
      </p:pic>
      <p:sp>
        <p:nvSpPr>
          <p:cNvPr id="3" name="Content Placeholder 2">
            <a:extLst>
              <a:ext uri="{FF2B5EF4-FFF2-40B4-BE49-F238E27FC236}">
                <a16:creationId xmlns:a16="http://schemas.microsoft.com/office/drawing/2014/main" id="{59C305DF-3F3C-4DF2-3B1B-7B7F9C5AAE4B}"/>
              </a:ext>
            </a:extLst>
          </p:cNvPr>
          <p:cNvSpPr>
            <a:spLocks noGrp="1"/>
          </p:cNvSpPr>
          <p:nvPr>
            <p:ph sz="half" idx="2"/>
          </p:nvPr>
        </p:nvSpPr>
        <p:spPr>
          <a:xfrm>
            <a:off x="722549" y="1365116"/>
            <a:ext cx="10645302" cy="4454525"/>
          </a:xfrm>
        </p:spPr>
        <p:txBody>
          <a:bodyPr wrap="square" anchor="t">
            <a:normAutofit/>
          </a:bodyPr>
          <a:lstStyle/>
          <a:p>
            <a:r>
              <a:rPr lang="en-GB" sz="3200" dirty="0"/>
              <a:t>Please go through the following three </a:t>
            </a:r>
            <a:r>
              <a:rPr lang="en-GB" sz="3200" u="sng" dirty="0"/>
              <a:t>in-text citations</a:t>
            </a:r>
            <a:r>
              <a:rPr lang="en-GB" sz="3200" dirty="0"/>
              <a:t> and identify the formatting issues.</a:t>
            </a:r>
          </a:p>
          <a:p>
            <a:endParaRPr lang="en-GB" dirty="0"/>
          </a:p>
        </p:txBody>
      </p:sp>
      <p:sp>
        <p:nvSpPr>
          <p:cNvPr id="4" name="Slide Number Placeholder 3">
            <a:extLst>
              <a:ext uri="{FF2B5EF4-FFF2-40B4-BE49-F238E27FC236}">
                <a16:creationId xmlns:a16="http://schemas.microsoft.com/office/drawing/2014/main" id="{27D55976-4424-61E6-0B8E-23D138568CD5}"/>
              </a:ext>
            </a:extLst>
          </p:cNvPr>
          <p:cNvSpPr>
            <a:spLocks noGrp="1"/>
          </p:cNvSpPr>
          <p:nvPr>
            <p:ph type="sldNum" sz="quarter" idx="10"/>
          </p:nvPr>
        </p:nvSpPr>
        <p:spPr>
          <a:xfrm>
            <a:off x="8534400" y="6243638"/>
            <a:ext cx="2844800" cy="457200"/>
          </a:xfrm>
        </p:spPr>
        <p:txBody>
          <a:bodyPr wrap="square" anchor="b">
            <a:normAutofit/>
          </a:bodyPr>
          <a:lstStyle/>
          <a:p>
            <a:pPr>
              <a:spcAft>
                <a:spcPts val="600"/>
              </a:spcAft>
              <a:defRPr/>
            </a:pPr>
            <a:fld id="{78680641-AFE8-494E-9F12-722639309D56}" type="slidenum">
              <a:rPr lang="en-US" altLang="zh-CN" smtClean="0"/>
              <a:pPr>
                <a:spcAft>
                  <a:spcPts val="600"/>
                </a:spcAft>
                <a:defRPr/>
              </a:pPr>
              <a:t>21</a:t>
            </a:fld>
            <a:endParaRPr lang="en-US" altLang="zh-CN"/>
          </a:p>
        </p:txBody>
      </p:sp>
    </p:spTree>
    <p:extLst>
      <p:ext uri="{BB962C8B-B14F-4D97-AF65-F5344CB8AC3E}">
        <p14:creationId xmlns:p14="http://schemas.microsoft.com/office/powerpoint/2010/main" val="9023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F33F-7549-A83D-0EB6-3499B0B3FDB9}"/>
              </a:ext>
            </a:extLst>
          </p:cNvPr>
          <p:cNvSpPr>
            <a:spLocks noGrp="1"/>
          </p:cNvSpPr>
          <p:nvPr>
            <p:ph type="title"/>
          </p:nvPr>
        </p:nvSpPr>
        <p:spPr/>
        <p:txBody>
          <a:bodyPr/>
          <a:lstStyle/>
          <a:p>
            <a:r>
              <a:rPr lang="en-GB" altLang="en-US" dirty="0"/>
              <a:t>Task </a:t>
            </a:r>
            <a:r>
              <a:rPr lang="en-GB" altLang="en-US" dirty="0">
                <a:solidFill>
                  <a:schemeClr val="tx2">
                    <a:lumMod val="75000"/>
                  </a:schemeClr>
                </a:solidFill>
              </a:rPr>
              <a:t>5  </a:t>
            </a:r>
            <a:r>
              <a:rPr lang="en-GB" dirty="0">
                <a:solidFill>
                  <a:schemeClr val="tx2">
                    <a:lumMod val="75000"/>
                  </a:schemeClr>
                </a:solidFill>
              </a:rPr>
              <a:t>Citation issues: </a:t>
            </a:r>
            <a:r>
              <a:rPr lang="en-US" b="1" dirty="0">
                <a:solidFill>
                  <a:schemeClr val="tx2">
                    <a:lumMod val="75000"/>
                  </a:schemeClr>
                </a:solidFill>
                <a:effectLst/>
                <a:latin typeface="Times New Roman Regular"/>
                <a:ea typeface="SimSun" panose="02010600030101010101" pitchFamily="2" charset="-122"/>
                <a:cs typeface="Times New Roman Regular"/>
              </a:rPr>
              <a:t>In-text citations</a:t>
            </a:r>
            <a:br>
              <a:rPr lang="en-GB" dirty="0">
                <a:solidFill>
                  <a:srgbClr val="000000"/>
                </a:solidFill>
                <a:effectLst/>
                <a:latin typeface="Times New Roman" panose="02020603050405020304" pitchFamily="18" charset="0"/>
                <a:ea typeface="SimSun" panose="02010600030101010101" pitchFamily="2" charset="-122"/>
              </a:rPr>
            </a:br>
            <a:endParaRPr lang="en-GB" dirty="0"/>
          </a:p>
        </p:txBody>
      </p:sp>
      <p:sp>
        <p:nvSpPr>
          <p:cNvPr id="3" name="Content Placeholder 2">
            <a:extLst>
              <a:ext uri="{FF2B5EF4-FFF2-40B4-BE49-F238E27FC236}">
                <a16:creationId xmlns:a16="http://schemas.microsoft.com/office/drawing/2014/main" id="{59C305DF-3F3C-4DF2-3B1B-7B7F9C5AAE4B}"/>
              </a:ext>
            </a:extLst>
          </p:cNvPr>
          <p:cNvSpPr>
            <a:spLocks noGrp="1"/>
          </p:cNvSpPr>
          <p:nvPr>
            <p:ph idx="1"/>
          </p:nvPr>
        </p:nvSpPr>
        <p:spPr>
          <a:xfrm>
            <a:off x="701963" y="1500187"/>
            <a:ext cx="10464800" cy="4443460"/>
          </a:xfrm>
        </p:spPr>
        <p:txBody>
          <a:bodyPr/>
          <a:lstStyle/>
          <a:p>
            <a:pPr marL="457200" indent="-457200">
              <a:lnSpc>
                <a:spcPct val="150000"/>
              </a:lnSpc>
              <a:buFont typeface="+mj-lt"/>
              <a:buAutoNum type="arabicPeriod"/>
            </a:pPr>
            <a:r>
              <a:rPr lang="en-US" sz="2800" dirty="0">
                <a:effectLst/>
                <a:ea typeface="SimSun" panose="02010600030101010101" pitchFamily="2" charset="-122"/>
              </a:rPr>
              <a:t>In a </a:t>
            </a:r>
            <a:r>
              <a:rPr lang="en-US" altLang="zh-CN" sz="2800" dirty="0">
                <a:effectLst/>
                <a:ea typeface="SimSun" panose="02010600030101010101" pitchFamily="2" charset="-122"/>
              </a:rPr>
              <a:t>study</a:t>
            </a:r>
            <a:r>
              <a:rPr lang="en-US" sz="2800" dirty="0">
                <a:effectLst/>
                <a:ea typeface="SimSun" panose="02010600030101010101" pitchFamily="2" charset="-122"/>
              </a:rPr>
              <a:t> conducted by </a:t>
            </a:r>
            <a:r>
              <a:rPr lang="en-US" sz="2800" dirty="0">
                <a:ea typeface="SimSun" panose="02010600030101010101" pitchFamily="2" charset="-122"/>
              </a:rPr>
              <a:t>Zhang, Li, and Deng</a:t>
            </a:r>
            <a:r>
              <a:rPr lang="en-US" sz="2800" dirty="0">
                <a:effectLst/>
                <a:ea typeface="SimSun" panose="02010600030101010101" pitchFamily="2" charset="-122"/>
              </a:rPr>
              <a:t>(2020) of 1274 college students in Beijing, “91.8% of the students had experience in takeout food consumption. However, as a new way of dining, takeout food is different from traditional food”.</a:t>
            </a:r>
          </a:p>
          <a:p>
            <a:pPr marL="457200" indent="-457200">
              <a:lnSpc>
                <a:spcPct val="150000"/>
              </a:lnSpc>
              <a:buFont typeface="+mj-lt"/>
              <a:buAutoNum type="arabicPeriod"/>
            </a:pPr>
            <a:r>
              <a:rPr lang="en-GB" sz="2800" dirty="0"/>
              <a:t>As claimed by Gillespie, algorithms delimit the boundaries of knowledge and cognition (2014).</a:t>
            </a:r>
          </a:p>
          <a:p>
            <a:pPr marL="457200" indent="-457200">
              <a:buFont typeface="+mj-lt"/>
              <a:buAutoNum type="arabicPeriod"/>
            </a:pPr>
            <a:endParaRPr lang="en-GB" sz="2800" dirty="0">
              <a:effectLst/>
              <a:ea typeface="SimSun" panose="02010600030101010101" pitchFamily="2" charset="-122"/>
            </a:endParaRPr>
          </a:p>
          <a:p>
            <a:endParaRPr lang="en-GB" dirty="0"/>
          </a:p>
        </p:txBody>
      </p:sp>
      <p:sp>
        <p:nvSpPr>
          <p:cNvPr id="4" name="Slide Number Placeholder 3">
            <a:extLst>
              <a:ext uri="{FF2B5EF4-FFF2-40B4-BE49-F238E27FC236}">
                <a16:creationId xmlns:a16="http://schemas.microsoft.com/office/drawing/2014/main" id="{27D55976-4424-61E6-0B8E-23D138568CD5}"/>
              </a:ext>
            </a:extLst>
          </p:cNvPr>
          <p:cNvSpPr>
            <a:spLocks noGrp="1"/>
          </p:cNvSpPr>
          <p:nvPr>
            <p:ph type="sldNum" sz="quarter" idx="10"/>
          </p:nvPr>
        </p:nvSpPr>
        <p:spPr/>
        <p:txBody>
          <a:bodyPr/>
          <a:lstStyle/>
          <a:p>
            <a:pPr>
              <a:defRPr/>
            </a:pPr>
            <a:fld id="{78680641-AFE8-494E-9F12-722639309D56}" type="slidenum">
              <a:rPr lang="en-US" altLang="zh-CN" smtClean="0"/>
              <a:pPr>
                <a:defRPr/>
              </a:pPr>
              <a:t>22</a:t>
            </a:fld>
            <a:endParaRPr lang="en-US" altLang="zh-CN"/>
          </a:p>
        </p:txBody>
      </p:sp>
    </p:spTree>
    <p:extLst>
      <p:ext uri="{BB962C8B-B14F-4D97-AF65-F5344CB8AC3E}">
        <p14:creationId xmlns:p14="http://schemas.microsoft.com/office/powerpoint/2010/main" val="33441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21C6-B046-51C3-8FA6-AE887E3E886F}"/>
              </a:ext>
            </a:extLst>
          </p:cNvPr>
          <p:cNvSpPr>
            <a:spLocks noGrp="1"/>
          </p:cNvSpPr>
          <p:nvPr>
            <p:ph type="title"/>
          </p:nvPr>
        </p:nvSpPr>
        <p:spPr/>
        <p:txBody>
          <a:bodyPr/>
          <a:lstStyle/>
          <a:p>
            <a:r>
              <a:rPr lang="en-GB" altLang="en-US" dirty="0"/>
              <a:t>Task </a:t>
            </a:r>
            <a:r>
              <a:rPr lang="en-GB" altLang="en-US" dirty="0">
                <a:solidFill>
                  <a:schemeClr val="tx2">
                    <a:lumMod val="75000"/>
                  </a:schemeClr>
                </a:solidFill>
              </a:rPr>
              <a:t>5  </a:t>
            </a:r>
            <a:r>
              <a:rPr lang="en-GB" dirty="0">
                <a:solidFill>
                  <a:schemeClr val="tx2">
                    <a:lumMod val="75000"/>
                  </a:schemeClr>
                </a:solidFill>
              </a:rPr>
              <a:t>Citation issues: </a:t>
            </a:r>
            <a:r>
              <a:rPr lang="en-US" b="1" dirty="0">
                <a:solidFill>
                  <a:schemeClr val="tx2">
                    <a:lumMod val="75000"/>
                  </a:schemeClr>
                </a:solidFill>
                <a:effectLst/>
                <a:latin typeface="Times New Roman Regular"/>
                <a:ea typeface="SimSun" panose="02010600030101010101" pitchFamily="2" charset="-122"/>
                <a:cs typeface="Times New Roman Regular"/>
              </a:rPr>
              <a:t>In-text citations</a:t>
            </a:r>
            <a:endParaRPr lang="en-GB" dirty="0"/>
          </a:p>
        </p:txBody>
      </p:sp>
      <p:sp>
        <p:nvSpPr>
          <p:cNvPr id="3" name="Content Placeholder 2">
            <a:extLst>
              <a:ext uri="{FF2B5EF4-FFF2-40B4-BE49-F238E27FC236}">
                <a16:creationId xmlns:a16="http://schemas.microsoft.com/office/drawing/2014/main" id="{98BB14D6-6BCB-B84C-6035-13268B44316E}"/>
              </a:ext>
            </a:extLst>
          </p:cNvPr>
          <p:cNvSpPr>
            <a:spLocks noGrp="1"/>
          </p:cNvSpPr>
          <p:nvPr>
            <p:ph idx="1"/>
          </p:nvPr>
        </p:nvSpPr>
        <p:spPr/>
        <p:txBody>
          <a:bodyPr/>
          <a:lstStyle/>
          <a:p>
            <a:pPr marL="0" indent="0">
              <a:lnSpc>
                <a:spcPct val="150000"/>
              </a:lnSpc>
              <a:buNone/>
            </a:pPr>
            <a:r>
              <a:rPr lang="en-US" sz="2800" kern="100" dirty="0">
                <a:effectLst/>
                <a:ea typeface="SimSun" panose="02010600030101010101" pitchFamily="2" charset="-122"/>
              </a:rPr>
              <a:t>3. “According to a Chinese Academy of Social Sciences report, released in September last year, 93.67 percent of elderly netizens view using the internet as an integral part of daily life, with 17.25 percent of them admitting they had been victims of online frauds involving the sale of healthcare and financial products (Yang, F. and Zheng, J., 2022, p. 67-68).</a:t>
            </a:r>
            <a:r>
              <a:rPr lang="en-GB" sz="2400" kern="100" dirty="0">
                <a:effectLst/>
                <a:ea typeface="SimSun" panose="02010600030101010101" pitchFamily="2" charset="-122"/>
              </a:rPr>
              <a:t>”</a:t>
            </a:r>
            <a:endParaRPr lang="en-GB" sz="2400" dirty="0">
              <a:effectLst/>
              <a:ea typeface="SimSun" panose="02010600030101010101" pitchFamily="2" charset="-122"/>
            </a:endParaRPr>
          </a:p>
          <a:p>
            <a:endParaRPr lang="en-GB" dirty="0"/>
          </a:p>
        </p:txBody>
      </p:sp>
      <p:sp>
        <p:nvSpPr>
          <p:cNvPr id="4" name="Slide Number Placeholder 3">
            <a:extLst>
              <a:ext uri="{FF2B5EF4-FFF2-40B4-BE49-F238E27FC236}">
                <a16:creationId xmlns:a16="http://schemas.microsoft.com/office/drawing/2014/main" id="{FAACCDA0-8A8D-F2A2-CC37-CEB047493F30}"/>
              </a:ext>
            </a:extLst>
          </p:cNvPr>
          <p:cNvSpPr>
            <a:spLocks noGrp="1"/>
          </p:cNvSpPr>
          <p:nvPr>
            <p:ph type="sldNum" sz="quarter" idx="10"/>
          </p:nvPr>
        </p:nvSpPr>
        <p:spPr/>
        <p:txBody>
          <a:bodyPr/>
          <a:lstStyle/>
          <a:p>
            <a:pPr>
              <a:defRPr/>
            </a:pPr>
            <a:fld id="{78680641-AFE8-494E-9F12-722639309D56}" type="slidenum">
              <a:rPr lang="en-US" altLang="zh-CN" smtClean="0"/>
              <a:pPr>
                <a:defRPr/>
              </a:pPr>
              <a:t>23</a:t>
            </a:fld>
            <a:endParaRPr lang="en-US" altLang="zh-CN"/>
          </a:p>
        </p:txBody>
      </p:sp>
    </p:spTree>
    <p:extLst>
      <p:ext uri="{BB962C8B-B14F-4D97-AF65-F5344CB8AC3E}">
        <p14:creationId xmlns:p14="http://schemas.microsoft.com/office/powerpoint/2010/main" val="3414834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FCDA-D9BF-E536-0C82-DF3E9CA8EA6D}"/>
              </a:ext>
            </a:extLst>
          </p:cNvPr>
          <p:cNvSpPr>
            <a:spLocks noGrp="1"/>
          </p:cNvSpPr>
          <p:nvPr>
            <p:ph type="title"/>
          </p:nvPr>
        </p:nvSpPr>
        <p:spPr/>
        <p:txBody>
          <a:bodyPr/>
          <a:lstStyle/>
          <a:p>
            <a:r>
              <a:rPr lang="en-GB" altLang="en-US" dirty="0">
                <a:solidFill>
                  <a:schemeClr val="tx2">
                    <a:lumMod val="75000"/>
                  </a:schemeClr>
                </a:solidFill>
              </a:rPr>
              <a:t>Task 6  </a:t>
            </a:r>
            <a:r>
              <a:rPr lang="en-GB" dirty="0">
                <a:solidFill>
                  <a:schemeClr val="tx2">
                    <a:lumMod val="75000"/>
                  </a:schemeClr>
                </a:solidFill>
              </a:rPr>
              <a:t>Citation issues: </a:t>
            </a:r>
            <a:r>
              <a:rPr lang="en-US" b="1" dirty="0">
                <a:solidFill>
                  <a:schemeClr val="tx2">
                    <a:lumMod val="75000"/>
                  </a:schemeClr>
                </a:solidFill>
                <a:effectLst/>
                <a:latin typeface="Times New Roman Regular"/>
                <a:ea typeface="SimSun" panose="02010600030101010101" pitchFamily="2" charset="-122"/>
                <a:cs typeface="Times New Roman Regular"/>
              </a:rPr>
              <a:t>Reference list</a:t>
            </a:r>
            <a:endParaRPr lang="en-GB" dirty="0">
              <a:solidFill>
                <a:schemeClr val="tx2">
                  <a:lumMod val="75000"/>
                </a:schemeClr>
              </a:solidFill>
            </a:endParaRPr>
          </a:p>
        </p:txBody>
      </p:sp>
      <p:sp>
        <p:nvSpPr>
          <p:cNvPr id="3" name="Content Placeholder 2">
            <a:extLst>
              <a:ext uri="{FF2B5EF4-FFF2-40B4-BE49-F238E27FC236}">
                <a16:creationId xmlns:a16="http://schemas.microsoft.com/office/drawing/2014/main" id="{FCF91F1F-0A9D-C0D4-72D9-CDF1608E2496}"/>
              </a:ext>
            </a:extLst>
          </p:cNvPr>
          <p:cNvSpPr>
            <a:spLocks noGrp="1"/>
          </p:cNvSpPr>
          <p:nvPr>
            <p:ph idx="1"/>
          </p:nvPr>
        </p:nvSpPr>
        <p:spPr>
          <a:xfrm>
            <a:off x="914400" y="1320078"/>
            <a:ext cx="9827491" cy="890587"/>
          </a:xfrm>
        </p:spPr>
        <p:txBody>
          <a:bodyPr/>
          <a:lstStyle/>
          <a:p>
            <a:pPr>
              <a:lnSpc>
                <a:spcPct val="150000"/>
              </a:lnSpc>
            </a:pPr>
            <a:r>
              <a:rPr lang="en-GB" sz="3200" dirty="0"/>
              <a:t>Please go through the reference list on your worksheet and identify the formatting issues. </a:t>
            </a:r>
          </a:p>
          <a:p>
            <a:pPr marL="0" indent="0">
              <a:buNone/>
            </a:pPr>
            <a:endParaRPr lang="en-GB" dirty="0"/>
          </a:p>
        </p:txBody>
      </p:sp>
      <p:sp>
        <p:nvSpPr>
          <p:cNvPr id="4" name="Slide Number Placeholder 3">
            <a:extLst>
              <a:ext uri="{FF2B5EF4-FFF2-40B4-BE49-F238E27FC236}">
                <a16:creationId xmlns:a16="http://schemas.microsoft.com/office/drawing/2014/main" id="{87861F96-62C3-30E5-CB60-F8CE374E4127}"/>
              </a:ext>
            </a:extLst>
          </p:cNvPr>
          <p:cNvSpPr>
            <a:spLocks noGrp="1"/>
          </p:cNvSpPr>
          <p:nvPr>
            <p:ph type="sldNum" sz="quarter" idx="10"/>
          </p:nvPr>
        </p:nvSpPr>
        <p:spPr/>
        <p:txBody>
          <a:bodyPr/>
          <a:lstStyle/>
          <a:p>
            <a:pPr>
              <a:defRPr/>
            </a:pPr>
            <a:fld id="{78680641-AFE8-494E-9F12-722639309D56}" type="slidenum">
              <a:rPr lang="en-US" altLang="zh-CN" smtClean="0"/>
              <a:pPr>
                <a:defRPr/>
              </a:pPr>
              <a:t>24</a:t>
            </a:fld>
            <a:endParaRPr lang="en-US" altLang="zh-CN"/>
          </a:p>
        </p:txBody>
      </p:sp>
      <p:pic>
        <p:nvPicPr>
          <p:cNvPr id="1028" name="Picture 4" descr="Should Recruiters Check References? – ERE">
            <a:extLst>
              <a:ext uri="{FF2B5EF4-FFF2-40B4-BE49-F238E27FC236}">
                <a16:creationId xmlns:a16="http://schemas.microsoft.com/office/drawing/2014/main" id="{3201A631-13DF-43E9-E759-A6C05357E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765" y="3221182"/>
            <a:ext cx="3815195" cy="254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8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1000"/>
                                        <p:tgtEl>
                                          <p:spTgt spid="1028"/>
                                        </p:tgtEl>
                                      </p:cBhvr>
                                    </p:animEffect>
                                    <p:anim calcmode="lin" valueType="num">
                                      <p:cBhvr>
                                        <p:cTn id="22" dur="1000" fill="hold"/>
                                        <p:tgtEl>
                                          <p:spTgt spid="1028"/>
                                        </p:tgtEl>
                                        <p:attrNameLst>
                                          <p:attrName>ppt_x</p:attrName>
                                        </p:attrNameLst>
                                      </p:cBhvr>
                                      <p:tavLst>
                                        <p:tav tm="0">
                                          <p:val>
                                            <p:strVal val="#ppt_x"/>
                                          </p:val>
                                        </p:tav>
                                        <p:tav tm="100000">
                                          <p:val>
                                            <p:strVal val="#ppt_x"/>
                                          </p:val>
                                        </p:tav>
                                      </p:tavLst>
                                    </p:anim>
                                    <p:anim calcmode="lin" valueType="num">
                                      <p:cBhvr>
                                        <p:cTn id="2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A2F2-22D1-07CE-D201-BF142482908F}"/>
              </a:ext>
            </a:extLst>
          </p:cNvPr>
          <p:cNvSpPr>
            <a:spLocks noGrp="1"/>
          </p:cNvSpPr>
          <p:nvPr>
            <p:ph type="title"/>
          </p:nvPr>
        </p:nvSpPr>
        <p:spPr/>
        <p:txBody>
          <a:bodyPr/>
          <a:lstStyle/>
          <a:p>
            <a:r>
              <a:rPr lang="en-GB" dirty="0"/>
              <a:t>The miscellaneous</a:t>
            </a:r>
          </a:p>
        </p:txBody>
      </p:sp>
      <p:sp>
        <p:nvSpPr>
          <p:cNvPr id="3" name="Content Placeholder 2">
            <a:extLst>
              <a:ext uri="{FF2B5EF4-FFF2-40B4-BE49-F238E27FC236}">
                <a16:creationId xmlns:a16="http://schemas.microsoft.com/office/drawing/2014/main" id="{AC9E8C31-513B-33F1-50E3-DEDE520FCBC0}"/>
              </a:ext>
            </a:extLst>
          </p:cNvPr>
          <p:cNvSpPr>
            <a:spLocks noGrp="1"/>
          </p:cNvSpPr>
          <p:nvPr>
            <p:ph idx="1"/>
          </p:nvPr>
        </p:nvSpPr>
        <p:spPr/>
        <p:txBody>
          <a:bodyPr/>
          <a:lstStyle/>
          <a:p>
            <a:pPr>
              <a:lnSpc>
                <a:spcPct val="150000"/>
              </a:lnSpc>
            </a:pPr>
            <a:r>
              <a:rPr lang="en-GB" sz="3000" dirty="0"/>
              <a:t>Use of </a:t>
            </a:r>
            <a:r>
              <a:rPr lang="en-GB" sz="3000" b="1" dirty="0"/>
              <a:t>long quotes </a:t>
            </a:r>
            <a:r>
              <a:rPr lang="en-GB" sz="3000" dirty="0"/>
              <a:t>(more than 40 words)</a:t>
            </a:r>
          </a:p>
          <a:p>
            <a:pPr algn="just">
              <a:lnSpc>
                <a:spcPct val="150000"/>
              </a:lnSpc>
              <a:spcBef>
                <a:spcPts val="200"/>
              </a:spcBef>
            </a:pPr>
            <a:r>
              <a:rPr lang="en-GB" sz="3000" dirty="0"/>
              <a:t>Use of </a:t>
            </a:r>
            <a:r>
              <a:rPr lang="en-GB" sz="3000" b="1" dirty="0"/>
              <a:t>abbreviation</a:t>
            </a:r>
          </a:p>
          <a:p>
            <a:pPr>
              <a:lnSpc>
                <a:spcPct val="150000"/>
              </a:lnSpc>
            </a:pPr>
            <a:r>
              <a:rPr lang="en-US" sz="3000" dirty="0"/>
              <a:t>U</a:t>
            </a:r>
            <a:r>
              <a:rPr lang="en-GB" sz="3000" dirty="0"/>
              <a:t>se</a:t>
            </a:r>
            <a:r>
              <a:rPr lang="zh-CN" altLang="en-US" sz="3000" dirty="0"/>
              <a:t> </a:t>
            </a:r>
            <a:r>
              <a:rPr lang="en-GB" altLang="zh-CN" sz="3000" dirty="0"/>
              <a:t>of</a:t>
            </a:r>
            <a:r>
              <a:rPr lang="zh-CN" altLang="en-US" sz="3000" dirty="0"/>
              <a:t> </a:t>
            </a:r>
            <a:r>
              <a:rPr lang="en-GB" altLang="zh-CN" sz="3000" dirty="0"/>
              <a:t>a single space </a:t>
            </a:r>
            <a:r>
              <a:rPr lang="en-GB" altLang="zh-CN" sz="3000" b="1" dirty="0"/>
              <a:t>AFTER </a:t>
            </a:r>
            <a:r>
              <a:rPr lang="en-GB" altLang="zh-CN" sz="3000" dirty="0"/>
              <a:t>each of your punctuation mark</a:t>
            </a:r>
          </a:p>
          <a:p>
            <a:pPr>
              <a:lnSpc>
                <a:spcPct val="150000"/>
              </a:lnSpc>
            </a:pPr>
            <a:r>
              <a:rPr lang="en-GB" sz="3000" dirty="0"/>
              <a:t>Use of consistent </a:t>
            </a:r>
            <a:r>
              <a:rPr lang="en-GB" sz="3000" b="1" dirty="0"/>
              <a:t>point-of-view (POV)</a:t>
            </a:r>
          </a:p>
        </p:txBody>
      </p:sp>
      <p:sp>
        <p:nvSpPr>
          <p:cNvPr id="4" name="Slide Number Placeholder 3">
            <a:extLst>
              <a:ext uri="{FF2B5EF4-FFF2-40B4-BE49-F238E27FC236}">
                <a16:creationId xmlns:a16="http://schemas.microsoft.com/office/drawing/2014/main" id="{39338757-B655-AB66-D223-8189000042D8}"/>
              </a:ext>
            </a:extLst>
          </p:cNvPr>
          <p:cNvSpPr>
            <a:spLocks noGrp="1"/>
          </p:cNvSpPr>
          <p:nvPr>
            <p:ph type="sldNum" sz="quarter" idx="10"/>
          </p:nvPr>
        </p:nvSpPr>
        <p:spPr/>
        <p:txBody>
          <a:bodyPr/>
          <a:lstStyle/>
          <a:p>
            <a:pPr>
              <a:defRPr/>
            </a:pPr>
            <a:fld id="{78680641-AFE8-494E-9F12-722639309D56}" type="slidenum">
              <a:rPr lang="en-US" altLang="zh-CN" smtClean="0"/>
              <a:pPr>
                <a:defRPr/>
              </a:pPr>
              <a:t>25</a:t>
            </a:fld>
            <a:endParaRPr lang="en-US" altLang="zh-CN"/>
          </a:p>
        </p:txBody>
      </p:sp>
    </p:spTree>
    <p:extLst>
      <p:ext uri="{BB962C8B-B14F-4D97-AF65-F5344CB8AC3E}">
        <p14:creationId xmlns:p14="http://schemas.microsoft.com/office/powerpoint/2010/main" val="68514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A064-B9B6-729C-FA99-43AE29FE336A}"/>
              </a:ext>
            </a:extLst>
          </p:cNvPr>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Inconsistent </a:t>
            </a:r>
            <a:r>
              <a:rPr lang="en-GB" sz="3600" b="1" dirty="0">
                <a:latin typeface="Times New Roman" panose="02020603050405020304" pitchFamily="18" charset="0"/>
                <a:cs typeface="Times New Roman" panose="02020603050405020304" pitchFamily="18" charset="0"/>
              </a:rPr>
              <a:t>point-of-view (POV)</a:t>
            </a:r>
            <a:br>
              <a:rPr lang="en-GB" sz="3600" b="1"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E7680F0A-E3D7-2E64-E389-29269DF4CDB5}"/>
              </a:ext>
            </a:extLst>
          </p:cNvPr>
          <p:cNvSpPr>
            <a:spLocks noGrp="1"/>
          </p:cNvSpPr>
          <p:nvPr>
            <p:ph idx="1"/>
          </p:nvPr>
        </p:nvSpPr>
        <p:spPr/>
        <p:txBody>
          <a:bodyPr/>
          <a:lstStyle/>
          <a:p>
            <a:pPr marL="457200" indent="-457200" algn="l">
              <a:buFont typeface="+mj-lt"/>
              <a:buAutoNum type="arabicPeriod"/>
            </a:pPr>
            <a:r>
              <a:rPr lang="en-US" dirty="0">
                <a:effectLst/>
                <a:latin typeface="Times New Roman" panose="02020603050405020304" pitchFamily="18" charset="0"/>
                <a:ea typeface="SimSun" panose="02010600030101010101" pitchFamily="2" charset="-122"/>
              </a:rPr>
              <a:t>One of the most common reasons people attempt mindfulness is that they find it fruitful in anxiety reduction and pain relief. Proper and regular mindfulness can improve your emotional health. </a:t>
            </a:r>
          </a:p>
          <a:p>
            <a:pPr marL="457200" indent="-457200">
              <a:buFont typeface="+mj-lt"/>
              <a:buAutoNum type="arabicPeriod"/>
            </a:pPr>
            <a:r>
              <a:rPr lang="en-US" dirty="0">
                <a:effectLst/>
                <a:latin typeface="Times New Roman" panose="02020603050405020304" pitchFamily="18" charset="0"/>
                <a:ea typeface="SimSun" panose="02010600030101010101" pitchFamily="2" charset="-122"/>
              </a:rPr>
              <a:t>In conclusion, social media has exerted a profound influence on our lives. It enables people to interact with others at great distances and thus has become a favorite means of entertainment for people around the world.</a:t>
            </a:r>
          </a:p>
          <a:p>
            <a:pPr marL="457200" indent="-457200" algn="l">
              <a:buFont typeface="+mj-lt"/>
              <a:buAutoNum type="arabicPeriod"/>
            </a:pPr>
            <a:r>
              <a:rPr lang="en-US" dirty="0">
                <a:effectLst/>
                <a:latin typeface="Times New Roman" panose="02020603050405020304" pitchFamily="18" charset="0"/>
                <a:ea typeface="SimSun" panose="02010600030101010101" pitchFamily="2" charset="-122"/>
              </a:rPr>
              <a:t>Compared to the traditional methods, the characteristics of low cost and accessibility allow everyone to have the opportunity to voice their opinions and your posts can be read by everyone.</a:t>
            </a:r>
            <a:r>
              <a:rPr lang="en-GB" dirty="0">
                <a:effectLst/>
              </a:rPr>
              <a:t> </a:t>
            </a:r>
            <a:r>
              <a:rPr lang="en-US" kern="100" dirty="0">
                <a:effectLst/>
                <a:latin typeface="Rockwell" panose="02060603020205020403" pitchFamily="18" charset="0"/>
                <a:ea typeface="SimSun" panose="02010600030101010101" pitchFamily="2" charset="-122"/>
                <a:cs typeface="Times New Roman" panose="02020603050405020304" pitchFamily="18" charset="0"/>
              </a:rPr>
              <a:t> </a:t>
            </a:r>
            <a:endParaRPr lang="en-GB" kern="100" dirty="0">
              <a:effectLst/>
              <a:latin typeface="Rockwell" panose="02060603020205020403" pitchFamily="18" charset="0"/>
              <a:ea typeface="SimSun" panose="02010600030101010101" pitchFamily="2" charset="-122"/>
              <a:cs typeface="Times New Roman" panose="02020603050405020304" pitchFamily="18" charset="0"/>
            </a:endParaRPr>
          </a:p>
          <a:p>
            <a:endParaRPr lang="en-GB" sz="2200" dirty="0">
              <a:solidFill>
                <a:schemeClr val="tx2"/>
              </a:solidFill>
              <a:effectLst/>
              <a:latin typeface="Times New Roman" panose="02020603050405020304" pitchFamily="18" charset="0"/>
              <a:ea typeface="SimSun" panose="02010600030101010101" pitchFamily="2" charset="-122"/>
            </a:endParaRPr>
          </a:p>
          <a:p>
            <a:pPr algn="l"/>
            <a:endParaRPr lang="en-GB" dirty="0"/>
          </a:p>
        </p:txBody>
      </p:sp>
      <p:sp>
        <p:nvSpPr>
          <p:cNvPr id="4" name="Slide Number Placeholder 3">
            <a:extLst>
              <a:ext uri="{FF2B5EF4-FFF2-40B4-BE49-F238E27FC236}">
                <a16:creationId xmlns:a16="http://schemas.microsoft.com/office/drawing/2014/main" id="{6C1ECE93-58A7-E366-03FB-95838399327F}"/>
              </a:ext>
            </a:extLst>
          </p:cNvPr>
          <p:cNvSpPr>
            <a:spLocks noGrp="1"/>
          </p:cNvSpPr>
          <p:nvPr>
            <p:ph type="sldNum" sz="quarter" idx="10"/>
          </p:nvPr>
        </p:nvSpPr>
        <p:spPr/>
        <p:txBody>
          <a:bodyPr/>
          <a:lstStyle/>
          <a:p>
            <a:pPr>
              <a:defRPr/>
            </a:pPr>
            <a:fld id="{78680641-AFE8-494E-9F12-722639309D56}" type="slidenum">
              <a:rPr lang="en-US" altLang="zh-CN" smtClean="0"/>
              <a:pPr>
                <a:defRPr/>
              </a:pPr>
              <a:t>26</a:t>
            </a:fld>
            <a:endParaRPr lang="en-US" altLang="zh-CN"/>
          </a:p>
        </p:txBody>
      </p:sp>
    </p:spTree>
    <p:extLst>
      <p:ext uri="{BB962C8B-B14F-4D97-AF65-F5344CB8AC3E}">
        <p14:creationId xmlns:p14="http://schemas.microsoft.com/office/powerpoint/2010/main" val="2064986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A064-B9B6-729C-FA99-43AE29FE336A}"/>
              </a:ext>
            </a:extLst>
          </p:cNvPr>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Inconsistent </a:t>
            </a:r>
            <a:r>
              <a:rPr lang="en-GB" sz="3600" b="1" dirty="0">
                <a:latin typeface="Times New Roman" panose="02020603050405020304" pitchFamily="18" charset="0"/>
                <a:cs typeface="Times New Roman" panose="02020603050405020304" pitchFamily="18" charset="0"/>
              </a:rPr>
              <a:t>point-of-view (POV)</a:t>
            </a:r>
            <a:br>
              <a:rPr lang="en-GB" sz="3600" b="1"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E7680F0A-E3D7-2E64-E389-29269DF4CDB5}"/>
              </a:ext>
            </a:extLst>
          </p:cNvPr>
          <p:cNvSpPr>
            <a:spLocks noGrp="1"/>
          </p:cNvSpPr>
          <p:nvPr>
            <p:ph idx="1"/>
          </p:nvPr>
        </p:nvSpPr>
        <p:spPr/>
        <p:txBody>
          <a:bodyPr/>
          <a:lstStyle/>
          <a:p>
            <a:pPr marL="457200" indent="-457200" algn="l">
              <a:buFont typeface="+mj-lt"/>
              <a:buAutoNum type="arabicPeriod"/>
            </a:pPr>
            <a:r>
              <a:rPr lang="en-US" dirty="0">
                <a:effectLst/>
                <a:latin typeface="Times New Roman" panose="02020603050405020304" pitchFamily="18" charset="0"/>
                <a:ea typeface="SimSun" panose="02010600030101010101" pitchFamily="2" charset="-122"/>
              </a:rPr>
              <a:t>One of the most common reasons </a:t>
            </a:r>
            <a:r>
              <a:rPr lang="en-US" dirty="0">
                <a:effectLst/>
                <a:highlight>
                  <a:srgbClr val="FFFF00"/>
                </a:highlight>
                <a:latin typeface="Times New Roman" panose="02020603050405020304" pitchFamily="18" charset="0"/>
                <a:ea typeface="SimSun" panose="02010600030101010101" pitchFamily="2" charset="-122"/>
              </a:rPr>
              <a:t>people</a:t>
            </a:r>
            <a:r>
              <a:rPr lang="en-US" dirty="0">
                <a:effectLst/>
                <a:latin typeface="Times New Roman" panose="02020603050405020304" pitchFamily="18" charset="0"/>
                <a:ea typeface="SimSun" panose="02010600030101010101" pitchFamily="2" charset="-122"/>
              </a:rPr>
              <a:t> attempt mindfulness is that</a:t>
            </a:r>
            <a:r>
              <a:rPr lang="en-US" dirty="0">
                <a:effectLst/>
                <a:highlight>
                  <a:srgbClr val="FFFF00"/>
                </a:highlight>
                <a:latin typeface="Times New Roman" panose="02020603050405020304" pitchFamily="18" charset="0"/>
                <a:ea typeface="SimSun" panose="02010600030101010101" pitchFamily="2" charset="-122"/>
              </a:rPr>
              <a:t> they </a:t>
            </a:r>
            <a:r>
              <a:rPr lang="en-US" dirty="0">
                <a:effectLst/>
                <a:latin typeface="Times New Roman" panose="02020603050405020304" pitchFamily="18" charset="0"/>
                <a:ea typeface="SimSun" panose="02010600030101010101" pitchFamily="2" charset="-122"/>
              </a:rPr>
              <a:t>find it fruitful in anxiety reduction and pain relief. Proper and regular mindfulness can improve</a:t>
            </a:r>
            <a:r>
              <a:rPr lang="en-US" dirty="0">
                <a:effectLst/>
                <a:highlight>
                  <a:srgbClr val="FFFF00"/>
                </a:highlight>
                <a:latin typeface="Times New Roman" panose="02020603050405020304" pitchFamily="18" charset="0"/>
                <a:ea typeface="SimSun" panose="02010600030101010101" pitchFamily="2" charset="-122"/>
              </a:rPr>
              <a:t> your </a:t>
            </a:r>
            <a:r>
              <a:rPr lang="en-US" dirty="0">
                <a:effectLst/>
                <a:latin typeface="Times New Roman" panose="02020603050405020304" pitchFamily="18" charset="0"/>
                <a:ea typeface="SimSun" panose="02010600030101010101" pitchFamily="2" charset="-122"/>
              </a:rPr>
              <a:t>emotional health. </a:t>
            </a:r>
          </a:p>
          <a:p>
            <a:pPr marL="457200" indent="-457200">
              <a:buFont typeface="+mj-lt"/>
              <a:buAutoNum type="arabicPeriod"/>
            </a:pPr>
            <a:r>
              <a:rPr lang="en-US" dirty="0">
                <a:effectLst/>
                <a:latin typeface="Times New Roman" panose="02020603050405020304" pitchFamily="18" charset="0"/>
                <a:ea typeface="SimSun" panose="02010600030101010101" pitchFamily="2" charset="-122"/>
              </a:rPr>
              <a:t>In conclusion, social media has exerted a profound influence on </a:t>
            </a:r>
            <a:r>
              <a:rPr lang="en-US" dirty="0">
                <a:effectLst/>
                <a:highlight>
                  <a:srgbClr val="FFFF00"/>
                </a:highlight>
                <a:latin typeface="Times New Roman" panose="02020603050405020304" pitchFamily="18" charset="0"/>
                <a:ea typeface="SimSun" panose="02010600030101010101" pitchFamily="2" charset="-122"/>
              </a:rPr>
              <a:t>our</a:t>
            </a:r>
            <a:r>
              <a:rPr lang="en-US" dirty="0">
                <a:effectLst/>
                <a:latin typeface="Times New Roman" panose="02020603050405020304" pitchFamily="18" charset="0"/>
                <a:ea typeface="SimSun" panose="02010600030101010101" pitchFamily="2" charset="-122"/>
              </a:rPr>
              <a:t> lives. It enables </a:t>
            </a:r>
            <a:r>
              <a:rPr lang="en-US" dirty="0">
                <a:effectLst/>
                <a:highlight>
                  <a:srgbClr val="FFFF00"/>
                </a:highlight>
                <a:latin typeface="Times New Roman" panose="02020603050405020304" pitchFamily="18" charset="0"/>
                <a:ea typeface="SimSun" panose="02010600030101010101" pitchFamily="2" charset="-122"/>
              </a:rPr>
              <a:t>people</a:t>
            </a:r>
            <a:r>
              <a:rPr lang="en-US" dirty="0">
                <a:effectLst/>
                <a:latin typeface="Times New Roman" panose="02020603050405020304" pitchFamily="18" charset="0"/>
                <a:ea typeface="SimSun" panose="02010600030101010101" pitchFamily="2" charset="-122"/>
              </a:rPr>
              <a:t> to interact with others at great distances and thus has become a favorite means of entertainment for </a:t>
            </a:r>
            <a:r>
              <a:rPr lang="en-US" dirty="0">
                <a:effectLst/>
                <a:highlight>
                  <a:srgbClr val="FFFF00"/>
                </a:highlight>
                <a:latin typeface="Times New Roman" panose="02020603050405020304" pitchFamily="18" charset="0"/>
                <a:ea typeface="SimSun" panose="02010600030101010101" pitchFamily="2" charset="-122"/>
              </a:rPr>
              <a:t>people </a:t>
            </a:r>
            <a:r>
              <a:rPr lang="en-US" dirty="0">
                <a:effectLst/>
                <a:latin typeface="Times New Roman" panose="02020603050405020304" pitchFamily="18" charset="0"/>
                <a:ea typeface="SimSun" panose="02010600030101010101" pitchFamily="2" charset="-122"/>
              </a:rPr>
              <a:t>around the world.</a:t>
            </a:r>
          </a:p>
          <a:p>
            <a:pPr marL="457200" indent="-457200" algn="l">
              <a:buFont typeface="+mj-lt"/>
              <a:buAutoNum type="arabicPeriod"/>
            </a:pPr>
            <a:r>
              <a:rPr lang="en-US" dirty="0">
                <a:effectLst/>
                <a:latin typeface="Times New Roman" panose="02020603050405020304" pitchFamily="18" charset="0"/>
                <a:ea typeface="SimSun" panose="02010600030101010101" pitchFamily="2" charset="-122"/>
              </a:rPr>
              <a:t>Compared to the traditional methods, the characteristics of low cost and accessibility allow </a:t>
            </a:r>
            <a:r>
              <a:rPr lang="en-US" dirty="0">
                <a:effectLst/>
                <a:highlight>
                  <a:srgbClr val="FFFF00"/>
                </a:highlight>
                <a:latin typeface="Times New Roman" panose="02020603050405020304" pitchFamily="18" charset="0"/>
                <a:ea typeface="SimSun" panose="02010600030101010101" pitchFamily="2" charset="-122"/>
              </a:rPr>
              <a:t>everyone</a:t>
            </a:r>
            <a:r>
              <a:rPr lang="en-US" dirty="0">
                <a:effectLst/>
                <a:latin typeface="Times New Roman" panose="02020603050405020304" pitchFamily="18" charset="0"/>
                <a:ea typeface="SimSun" panose="02010600030101010101" pitchFamily="2" charset="-122"/>
              </a:rPr>
              <a:t> to have the opportunity to voice </a:t>
            </a:r>
            <a:r>
              <a:rPr lang="en-US" dirty="0">
                <a:effectLst/>
                <a:highlight>
                  <a:srgbClr val="FFFF00"/>
                </a:highlight>
                <a:latin typeface="Times New Roman" panose="02020603050405020304" pitchFamily="18" charset="0"/>
                <a:ea typeface="SimSun" panose="02010600030101010101" pitchFamily="2" charset="-122"/>
              </a:rPr>
              <a:t>their</a:t>
            </a:r>
            <a:r>
              <a:rPr lang="en-US" dirty="0">
                <a:effectLst/>
                <a:latin typeface="Times New Roman" panose="02020603050405020304" pitchFamily="18" charset="0"/>
                <a:ea typeface="SimSun" panose="02010600030101010101" pitchFamily="2" charset="-122"/>
              </a:rPr>
              <a:t> opinions and </a:t>
            </a:r>
            <a:r>
              <a:rPr lang="en-US" dirty="0">
                <a:effectLst/>
                <a:highlight>
                  <a:srgbClr val="FFFF00"/>
                </a:highlight>
                <a:latin typeface="Times New Roman" panose="02020603050405020304" pitchFamily="18" charset="0"/>
                <a:ea typeface="SimSun" panose="02010600030101010101" pitchFamily="2" charset="-122"/>
              </a:rPr>
              <a:t>your </a:t>
            </a:r>
            <a:r>
              <a:rPr lang="en-US" dirty="0">
                <a:effectLst/>
                <a:latin typeface="Times New Roman" panose="02020603050405020304" pitchFamily="18" charset="0"/>
                <a:ea typeface="SimSun" panose="02010600030101010101" pitchFamily="2" charset="-122"/>
              </a:rPr>
              <a:t>posts can be read by everyone.</a:t>
            </a:r>
            <a:r>
              <a:rPr lang="en-GB" dirty="0">
                <a:effectLst/>
              </a:rPr>
              <a:t> </a:t>
            </a:r>
            <a:r>
              <a:rPr lang="en-US" kern="100" dirty="0">
                <a:effectLst/>
                <a:latin typeface="Rockwell" panose="02060603020205020403" pitchFamily="18" charset="0"/>
                <a:ea typeface="SimSun" panose="02010600030101010101" pitchFamily="2" charset="-122"/>
                <a:cs typeface="Times New Roman" panose="02020603050405020304" pitchFamily="18" charset="0"/>
              </a:rPr>
              <a:t> </a:t>
            </a:r>
            <a:endParaRPr lang="en-GB" kern="100" dirty="0">
              <a:effectLst/>
              <a:latin typeface="Rockwell" panose="02060603020205020403" pitchFamily="18" charset="0"/>
              <a:ea typeface="SimSun" panose="02010600030101010101" pitchFamily="2" charset="-122"/>
              <a:cs typeface="Times New Roman" panose="02020603050405020304" pitchFamily="18" charset="0"/>
            </a:endParaRPr>
          </a:p>
          <a:p>
            <a:endParaRPr lang="en-GB" sz="2200" dirty="0">
              <a:solidFill>
                <a:schemeClr val="tx2"/>
              </a:solidFill>
              <a:effectLst/>
              <a:latin typeface="Times New Roman" panose="02020603050405020304" pitchFamily="18" charset="0"/>
              <a:ea typeface="SimSun" panose="02010600030101010101" pitchFamily="2" charset="-122"/>
            </a:endParaRPr>
          </a:p>
          <a:p>
            <a:pPr algn="l"/>
            <a:endParaRPr lang="en-GB" dirty="0"/>
          </a:p>
        </p:txBody>
      </p:sp>
      <p:sp>
        <p:nvSpPr>
          <p:cNvPr id="4" name="Slide Number Placeholder 3">
            <a:extLst>
              <a:ext uri="{FF2B5EF4-FFF2-40B4-BE49-F238E27FC236}">
                <a16:creationId xmlns:a16="http://schemas.microsoft.com/office/drawing/2014/main" id="{6C1ECE93-58A7-E366-03FB-95838399327F}"/>
              </a:ext>
            </a:extLst>
          </p:cNvPr>
          <p:cNvSpPr>
            <a:spLocks noGrp="1"/>
          </p:cNvSpPr>
          <p:nvPr>
            <p:ph type="sldNum" sz="quarter" idx="10"/>
          </p:nvPr>
        </p:nvSpPr>
        <p:spPr/>
        <p:txBody>
          <a:bodyPr/>
          <a:lstStyle/>
          <a:p>
            <a:pPr>
              <a:defRPr/>
            </a:pPr>
            <a:fld id="{78680641-AFE8-494E-9F12-722639309D56}" type="slidenum">
              <a:rPr lang="en-US" altLang="zh-CN" smtClean="0"/>
              <a:pPr>
                <a:defRPr/>
              </a:pPr>
              <a:t>27</a:t>
            </a:fld>
            <a:endParaRPr lang="en-US" altLang="zh-CN"/>
          </a:p>
        </p:txBody>
      </p:sp>
    </p:spTree>
    <p:extLst>
      <p:ext uri="{BB962C8B-B14F-4D97-AF65-F5344CB8AC3E}">
        <p14:creationId xmlns:p14="http://schemas.microsoft.com/office/powerpoint/2010/main" val="107518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DD84-5753-42FE-A95F-825523E3D1FB}"/>
              </a:ext>
            </a:extLst>
          </p:cNvPr>
          <p:cNvSpPr>
            <a:spLocks noGrp="1"/>
          </p:cNvSpPr>
          <p:nvPr>
            <p:ph type="title"/>
          </p:nvPr>
        </p:nvSpPr>
        <p:spPr>
          <a:xfrm>
            <a:off x="1980598" y="609600"/>
            <a:ext cx="7611181" cy="1322887"/>
          </a:xfrm>
        </p:spPr>
        <p:txBody>
          <a:bodyPr>
            <a:normAutofit/>
          </a:bodyPr>
          <a:lstStyle/>
          <a:p>
            <a:pPr algn="ctr"/>
            <a:r>
              <a:rPr lang="en-US" sz="4000" b="1" dirty="0"/>
              <a:t>Argument Essay </a:t>
            </a:r>
            <a:endParaRPr lang="en-GB" sz="4000" b="1" dirty="0"/>
          </a:p>
        </p:txBody>
      </p:sp>
      <p:sp>
        <p:nvSpPr>
          <p:cNvPr id="46" name="Content Placeholder 2">
            <a:extLst>
              <a:ext uri="{FF2B5EF4-FFF2-40B4-BE49-F238E27FC236}">
                <a16:creationId xmlns:a16="http://schemas.microsoft.com/office/drawing/2014/main" id="{0247F79D-02E4-4710-A815-48ECDF0CA7BF}"/>
              </a:ext>
            </a:extLst>
          </p:cNvPr>
          <p:cNvSpPr>
            <a:spLocks noGrp="1"/>
          </p:cNvSpPr>
          <p:nvPr>
            <p:ph idx="1"/>
          </p:nvPr>
        </p:nvSpPr>
        <p:spPr>
          <a:xfrm>
            <a:off x="1108728" y="1584503"/>
            <a:ext cx="10174014" cy="4663897"/>
          </a:xfrm>
        </p:spPr>
        <p:txBody>
          <a:bodyPr>
            <a:noAutofit/>
          </a:bodyPr>
          <a:lstStyle/>
          <a:p>
            <a:r>
              <a:rPr lang="en-US" sz="3000" dirty="0"/>
              <a:t>Your essay is due on </a:t>
            </a:r>
            <a:r>
              <a:rPr lang="en-US" sz="3000" b="1" dirty="0"/>
              <a:t>either W</a:t>
            </a:r>
            <a:r>
              <a:rPr lang="en-US" altLang="zh-CN" sz="3000" b="1" dirty="0"/>
              <a:t>ednesday</a:t>
            </a:r>
            <a:r>
              <a:rPr lang="en-US" sz="3000" b="1" dirty="0"/>
              <a:t>, May 8</a:t>
            </a:r>
            <a:r>
              <a:rPr lang="en-US" sz="3000" b="1" baseline="30000" dirty="0"/>
              <a:t>th  </a:t>
            </a:r>
            <a:r>
              <a:rPr lang="en-US" sz="3000" dirty="0"/>
              <a:t>(</a:t>
            </a:r>
            <a:r>
              <a:rPr lang="en-US" sz="3000" b="1" dirty="0"/>
              <a:t>L25&amp;26</a:t>
            </a:r>
            <a:r>
              <a:rPr lang="en-US" sz="3000" dirty="0"/>
              <a:t>)</a:t>
            </a:r>
          </a:p>
          <a:p>
            <a:pPr marL="0" indent="0">
              <a:buNone/>
            </a:pPr>
            <a:r>
              <a:rPr lang="en-US" sz="3000" b="1" dirty="0"/>
              <a:t> or Thursday, May 9</a:t>
            </a:r>
            <a:r>
              <a:rPr lang="en-US" sz="3000" b="1" baseline="30000" dirty="0"/>
              <a:t>th </a:t>
            </a:r>
            <a:r>
              <a:rPr lang="en-US" sz="3000" dirty="0"/>
              <a:t>(</a:t>
            </a:r>
            <a:r>
              <a:rPr lang="en-US" sz="3000" b="1" dirty="0"/>
              <a:t>L27&amp;28</a:t>
            </a:r>
            <a:r>
              <a:rPr lang="en-US" sz="3000" dirty="0"/>
              <a:t>), before your class time. </a:t>
            </a:r>
          </a:p>
          <a:p>
            <a:r>
              <a:rPr lang="en-US" sz="3000" dirty="0"/>
              <a:t>Your essay should be </a:t>
            </a:r>
            <a:r>
              <a:rPr lang="en-US" sz="3000" b="1" dirty="0"/>
              <a:t>900 to 1200 </a:t>
            </a:r>
            <a:r>
              <a:rPr lang="en-US" sz="3000" dirty="0"/>
              <a:t>words (not including the reference page).</a:t>
            </a:r>
          </a:p>
          <a:p>
            <a:r>
              <a:rPr lang="en-US" sz="3000" dirty="0"/>
              <a:t>use at least </a:t>
            </a:r>
            <a:r>
              <a:rPr lang="en-US" sz="3000" b="1" dirty="0"/>
              <a:t>four</a:t>
            </a:r>
            <a:r>
              <a:rPr lang="en-US" sz="3000" dirty="0"/>
              <a:t> high-quality English-language sources</a:t>
            </a:r>
          </a:p>
          <a:p>
            <a:r>
              <a:rPr lang="en-US" sz="3000" dirty="0"/>
              <a:t>Use at least </a:t>
            </a:r>
            <a:r>
              <a:rPr lang="en-US" sz="3000" b="1" dirty="0"/>
              <a:t>one</a:t>
            </a:r>
            <a:r>
              <a:rPr lang="en-US" sz="3000" dirty="0"/>
              <a:t> direct quotation and </a:t>
            </a:r>
            <a:r>
              <a:rPr lang="en-US" sz="3000" b="1" dirty="0"/>
              <a:t>three</a:t>
            </a:r>
            <a:r>
              <a:rPr lang="en-US" sz="3000" dirty="0"/>
              <a:t> paraphrases of sources in your text. </a:t>
            </a:r>
          </a:p>
          <a:p>
            <a:r>
              <a:rPr lang="en-US" sz="3000" dirty="0">
                <a:solidFill>
                  <a:srgbClr val="FF0000"/>
                </a:solidFill>
              </a:rPr>
              <a:t>Remember, I want to see </a:t>
            </a:r>
            <a:r>
              <a:rPr lang="en-US" sz="3000" b="1" dirty="0">
                <a:solidFill>
                  <a:srgbClr val="FF0000"/>
                </a:solidFill>
              </a:rPr>
              <a:t>your</a:t>
            </a:r>
            <a:r>
              <a:rPr lang="en-US" sz="3000" dirty="0">
                <a:solidFill>
                  <a:srgbClr val="FF0000"/>
                </a:solidFill>
              </a:rPr>
              <a:t> work, not ChatGPT’s.</a:t>
            </a:r>
          </a:p>
          <a:p>
            <a:endParaRPr lang="en-GB" sz="3000" dirty="0">
              <a:solidFill>
                <a:srgbClr val="FF0000"/>
              </a:solidFill>
            </a:endParaRPr>
          </a:p>
        </p:txBody>
      </p:sp>
    </p:spTree>
    <p:extLst>
      <p:ext uri="{BB962C8B-B14F-4D97-AF65-F5344CB8AC3E}">
        <p14:creationId xmlns:p14="http://schemas.microsoft.com/office/powerpoint/2010/main" val="33059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xEl>
                                              <p:pRg st="0" end="0"/>
                                            </p:txEl>
                                          </p:spTgt>
                                        </p:tgtEl>
                                        <p:attrNameLst>
                                          <p:attrName>style.visibility</p:attrName>
                                        </p:attrNameLst>
                                      </p:cBhvr>
                                      <p:to>
                                        <p:strVal val="visible"/>
                                      </p:to>
                                    </p:set>
                                    <p:animEffect transition="in" filter="fade">
                                      <p:cBhvr>
                                        <p:cTn id="14" dur="1000"/>
                                        <p:tgtEl>
                                          <p:spTgt spid="46">
                                            <p:txEl>
                                              <p:pRg st="0" end="0"/>
                                            </p:txEl>
                                          </p:spTgt>
                                        </p:tgtEl>
                                      </p:cBhvr>
                                    </p:animEffect>
                                    <p:anim calcmode="lin" valueType="num">
                                      <p:cBhvr>
                                        <p:cTn id="15"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6">
                                            <p:txEl>
                                              <p:pRg st="1" end="1"/>
                                            </p:txEl>
                                          </p:spTgt>
                                        </p:tgtEl>
                                        <p:attrNameLst>
                                          <p:attrName>style.visibility</p:attrName>
                                        </p:attrNameLst>
                                      </p:cBhvr>
                                      <p:to>
                                        <p:strVal val="visible"/>
                                      </p:to>
                                    </p:set>
                                    <p:animEffect transition="in" filter="fade">
                                      <p:cBhvr>
                                        <p:cTn id="21" dur="1000"/>
                                        <p:tgtEl>
                                          <p:spTgt spid="46">
                                            <p:txEl>
                                              <p:pRg st="1" end="1"/>
                                            </p:txEl>
                                          </p:spTgt>
                                        </p:tgtEl>
                                      </p:cBhvr>
                                    </p:animEffect>
                                    <p:anim calcmode="lin" valueType="num">
                                      <p:cBhvr>
                                        <p:cTn id="22" dur="1000" fill="hold"/>
                                        <p:tgtEl>
                                          <p:spTgt spid="4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6">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6">
                                            <p:txEl>
                                              <p:pRg st="2" end="2"/>
                                            </p:txEl>
                                          </p:spTgt>
                                        </p:tgtEl>
                                        <p:attrNameLst>
                                          <p:attrName>style.visibility</p:attrName>
                                        </p:attrNameLst>
                                      </p:cBhvr>
                                      <p:to>
                                        <p:strVal val="visible"/>
                                      </p:to>
                                    </p:set>
                                    <p:animEffect transition="in" filter="fade">
                                      <p:cBhvr>
                                        <p:cTn id="26" dur="1000"/>
                                        <p:tgtEl>
                                          <p:spTgt spid="46">
                                            <p:txEl>
                                              <p:pRg st="2" end="2"/>
                                            </p:txEl>
                                          </p:spTgt>
                                        </p:tgtEl>
                                      </p:cBhvr>
                                    </p:animEffect>
                                    <p:anim calcmode="lin" valueType="num">
                                      <p:cBhvr>
                                        <p:cTn id="27" dur="1000" fill="hold"/>
                                        <p:tgtEl>
                                          <p:spTgt spid="4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6">
                                            <p:txEl>
                                              <p:pRg st="3" end="3"/>
                                            </p:txEl>
                                          </p:spTgt>
                                        </p:tgtEl>
                                        <p:attrNameLst>
                                          <p:attrName>style.visibility</p:attrName>
                                        </p:attrNameLst>
                                      </p:cBhvr>
                                      <p:to>
                                        <p:strVal val="visible"/>
                                      </p:to>
                                    </p:set>
                                    <p:animEffect transition="in" filter="fade">
                                      <p:cBhvr>
                                        <p:cTn id="33" dur="1000"/>
                                        <p:tgtEl>
                                          <p:spTgt spid="46">
                                            <p:txEl>
                                              <p:pRg st="3" end="3"/>
                                            </p:txEl>
                                          </p:spTgt>
                                        </p:tgtEl>
                                      </p:cBhvr>
                                    </p:animEffect>
                                    <p:anim calcmode="lin" valueType="num">
                                      <p:cBhvr>
                                        <p:cTn id="34" dur="1000" fill="hold"/>
                                        <p:tgtEl>
                                          <p:spTgt spid="4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6">
                                            <p:txEl>
                                              <p:pRg st="4" end="4"/>
                                            </p:txEl>
                                          </p:spTgt>
                                        </p:tgtEl>
                                        <p:attrNameLst>
                                          <p:attrName>style.visibility</p:attrName>
                                        </p:attrNameLst>
                                      </p:cBhvr>
                                      <p:to>
                                        <p:strVal val="visible"/>
                                      </p:to>
                                    </p:set>
                                    <p:animEffect transition="in" filter="fade">
                                      <p:cBhvr>
                                        <p:cTn id="40" dur="1000"/>
                                        <p:tgtEl>
                                          <p:spTgt spid="46">
                                            <p:txEl>
                                              <p:pRg st="4" end="4"/>
                                            </p:txEl>
                                          </p:spTgt>
                                        </p:tgtEl>
                                      </p:cBhvr>
                                    </p:animEffect>
                                    <p:anim calcmode="lin" valueType="num">
                                      <p:cBhvr>
                                        <p:cTn id="41" dur="1000" fill="hold"/>
                                        <p:tgtEl>
                                          <p:spTgt spid="4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6">
                                            <p:txEl>
                                              <p:pRg st="5" end="5"/>
                                            </p:txEl>
                                          </p:spTgt>
                                        </p:tgtEl>
                                        <p:attrNameLst>
                                          <p:attrName>style.visibility</p:attrName>
                                        </p:attrNameLst>
                                      </p:cBhvr>
                                      <p:to>
                                        <p:strVal val="visible"/>
                                      </p:to>
                                    </p:set>
                                    <p:animEffect transition="in" filter="fade">
                                      <p:cBhvr>
                                        <p:cTn id="47" dur="1000"/>
                                        <p:tgtEl>
                                          <p:spTgt spid="46">
                                            <p:txEl>
                                              <p:pRg st="5" end="5"/>
                                            </p:txEl>
                                          </p:spTgt>
                                        </p:tgtEl>
                                      </p:cBhvr>
                                    </p:animEffect>
                                    <p:anim calcmode="lin" valueType="num">
                                      <p:cBhvr>
                                        <p:cTn id="48" dur="1000" fill="hold"/>
                                        <p:tgtEl>
                                          <p:spTgt spid="46">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4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Goodbye And Good Luck Farewell Card Vector Lettering Stock Illustration -  Download Image Now - iStock">
            <a:extLst>
              <a:ext uri="{FF2B5EF4-FFF2-40B4-BE49-F238E27FC236}">
                <a16:creationId xmlns:a16="http://schemas.microsoft.com/office/drawing/2014/main" id="{7297AD8D-740B-8EB4-7638-95901C31F9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95078" y="0"/>
            <a:ext cx="8401843" cy="6721475"/>
          </a:xfrm>
          <a:prstGeom prst="rect">
            <a:avLst/>
          </a:prstGeom>
          <a:solidFill>
            <a:srgbClr val="FFFFFF"/>
          </a:solidFill>
        </p:spPr>
      </p:pic>
      <p:sp>
        <p:nvSpPr>
          <p:cNvPr id="4" name="Slide Number Placeholder 3" hidden="1">
            <a:extLst>
              <a:ext uri="{FF2B5EF4-FFF2-40B4-BE49-F238E27FC236}">
                <a16:creationId xmlns:a16="http://schemas.microsoft.com/office/drawing/2014/main" id="{77CFCEA8-6BD9-5D73-BED7-AF4D8D02F272}"/>
              </a:ext>
            </a:extLst>
          </p:cNvPr>
          <p:cNvSpPr>
            <a:spLocks noGrp="1"/>
          </p:cNvSpPr>
          <p:nvPr>
            <p:ph type="sldNum" sz="quarter" idx="12"/>
          </p:nvPr>
        </p:nvSpPr>
        <p:spPr/>
        <p:txBody>
          <a:bodyPr/>
          <a:lstStyle/>
          <a:p>
            <a:pPr>
              <a:spcAft>
                <a:spcPts val="600"/>
              </a:spcAft>
              <a:defRPr/>
            </a:pPr>
            <a:fld id="{846600AC-734B-431D-B5B6-3C34F92605DD}" type="slidenum">
              <a:rPr lang="en-US" altLang="zh-CN" smtClean="0"/>
              <a:pPr>
                <a:spcAft>
                  <a:spcPts val="600"/>
                </a:spcAft>
                <a:defRPr/>
              </a:pPr>
              <a:t>29</a:t>
            </a:fld>
            <a:endParaRPr lang="en-US" altLang="zh-CN"/>
          </a:p>
        </p:txBody>
      </p:sp>
    </p:spTree>
    <p:extLst>
      <p:ext uri="{BB962C8B-B14F-4D97-AF65-F5344CB8AC3E}">
        <p14:creationId xmlns:p14="http://schemas.microsoft.com/office/powerpoint/2010/main" val="86296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5B2-688C-A38F-195F-A5D2AB8AC019}"/>
              </a:ext>
            </a:extLst>
          </p:cNvPr>
          <p:cNvSpPr>
            <a:spLocks noGrp="1"/>
          </p:cNvSpPr>
          <p:nvPr>
            <p:ph type="title"/>
          </p:nvPr>
        </p:nvSpPr>
        <p:spPr/>
        <p:txBody>
          <a:bodyPr/>
          <a:lstStyle/>
          <a:p>
            <a:r>
              <a:rPr lang="en-GB" sz="4000" b="1" dirty="0"/>
              <a:t>Common</a:t>
            </a:r>
            <a:r>
              <a:rPr lang="en-GB" sz="4000" b="1" dirty="0">
                <a:solidFill>
                  <a:srgbClr val="FF0000"/>
                </a:solidFill>
              </a:rPr>
              <a:t> organization </a:t>
            </a:r>
            <a:r>
              <a:rPr lang="en-GB" sz="4000" dirty="0"/>
              <a:t>i</a:t>
            </a:r>
            <a:r>
              <a:rPr lang="en-GB" sz="4000" b="1" dirty="0"/>
              <a:t>ssues </a:t>
            </a:r>
          </a:p>
        </p:txBody>
      </p:sp>
      <p:sp>
        <p:nvSpPr>
          <p:cNvPr id="3" name="Content Placeholder 2">
            <a:extLst>
              <a:ext uri="{FF2B5EF4-FFF2-40B4-BE49-F238E27FC236}">
                <a16:creationId xmlns:a16="http://schemas.microsoft.com/office/drawing/2014/main" id="{0766BA2A-11C4-8B33-3D09-E3DD2DBFF692}"/>
              </a:ext>
            </a:extLst>
          </p:cNvPr>
          <p:cNvSpPr>
            <a:spLocks noGrp="1"/>
          </p:cNvSpPr>
          <p:nvPr>
            <p:ph idx="1"/>
          </p:nvPr>
        </p:nvSpPr>
        <p:spPr>
          <a:xfrm>
            <a:off x="863600" y="2052229"/>
            <a:ext cx="10464800" cy="4443460"/>
          </a:xfrm>
        </p:spPr>
        <p:txBody>
          <a:bodyPr/>
          <a:lstStyle/>
          <a:p>
            <a:pPr>
              <a:lnSpc>
                <a:spcPct val="150000"/>
              </a:lnSpc>
            </a:pPr>
            <a:r>
              <a:rPr lang="en-GB" sz="2800" dirty="0"/>
              <a:t>Lack of a clear </a:t>
            </a:r>
            <a:r>
              <a:rPr lang="en-GB" sz="2800" b="1" dirty="0"/>
              <a:t>thesis statement </a:t>
            </a:r>
            <a:r>
              <a:rPr lang="en-GB" sz="2800" dirty="0"/>
              <a:t>(with main points listed)</a:t>
            </a:r>
          </a:p>
          <a:p>
            <a:pPr>
              <a:lnSpc>
                <a:spcPct val="150000"/>
              </a:lnSpc>
            </a:pPr>
            <a:r>
              <a:rPr lang="en-GB" sz="2800" dirty="0"/>
              <a:t>Lack of a </a:t>
            </a:r>
            <a:r>
              <a:rPr lang="en-GB" sz="2800" b="1" dirty="0"/>
              <a:t>topic sentence </a:t>
            </a:r>
            <a:r>
              <a:rPr lang="en-GB" sz="2800" dirty="0"/>
              <a:t>in each paragraph </a:t>
            </a:r>
          </a:p>
          <a:p>
            <a:pPr>
              <a:lnSpc>
                <a:spcPct val="150000"/>
              </a:lnSpc>
            </a:pPr>
            <a:r>
              <a:rPr lang="en-GB" sz="2800" b="1" dirty="0"/>
              <a:t>Body paragraphs </a:t>
            </a:r>
            <a:r>
              <a:rPr lang="en-GB" sz="2800" dirty="0"/>
              <a:t>do not correspond to the </a:t>
            </a:r>
            <a:r>
              <a:rPr lang="en-GB" sz="2800" b="1" dirty="0"/>
              <a:t>thesis statement</a:t>
            </a:r>
          </a:p>
          <a:p>
            <a:pPr>
              <a:lnSpc>
                <a:spcPct val="150000"/>
              </a:lnSpc>
            </a:pPr>
            <a:r>
              <a:rPr lang="en-GB" sz="2800" dirty="0"/>
              <a:t>Lack of paragraph </a:t>
            </a:r>
            <a:r>
              <a:rPr lang="en-GB" sz="2800" b="1" dirty="0"/>
              <a:t>unity </a:t>
            </a:r>
            <a:r>
              <a:rPr lang="en-GB" sz="2800" dirty="0"/>
              <a:t>and</a:t>
            </a:r>
            <a:r>
              <a:rPr lang="en-GB" sz="2800" b="1" dirty="0"/>
              <a:t> coherence </a:t>
            </a:r>
            <a:r>
              <a:rPr lang="en-GB" sz="2800" dirty="0"/>
              <a:t>within paragraphs </a:t>
            </a:r>
          </a:p>
          <a:p>
            <a:pPr marL="0" indent="0">
              <a:buNone/>
            </a:pPr>
            <a:endParaRPr lang="en-GB" dirty="0"/>
          </a:p>
        </p:txBody>
      </p:sp>
    </p:spTree>
    <p:extLst>
      <p:ext uri="{BB962C8B-B14F-4D97-AF65-F5344CB8AC3E}">
        <p14:creationId xmlns:p14="http://schemas.microsoft.com/office/powerpoint/2010/main" val="166938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467DC4D-7995-270F-E8A4-421A745996E4}"/>
              </a:ext>
            </a:extLst>
          </p:cNvPr>
          <p:cNvSpPr>
            <a:spLocks noGrp="1"/>
          </p:cNvSpPr>
          <p:nvPr>
            <p:ph type="title"/>
          </p:nvPr>
        </p:nvSpPr>
        <p:spPr/>
        <p:txBody>
          <a:bodyPr/>
          <a:lstStyle/>
          <a:p>
            <a:r>
              <a:rPr lang="en-GB" dirty="0"/>
              <a:t>Task 1 Thesis statement </a:t>
            </a:r>
          </a:p>
        </p:txBody>
      </p:sp>
      <p:sp>
        <p:nvSpPr>
          <p:cNvPr id="10" name="Content Placeholder 9">
            <a:extLst>
              <a:ext uri="{FF2B5EF4-FFF2-40B4-BE49-F238E27FC236}">
                <a16:creationId xmlns:a16="http://schemas.microsoft.com/office/drawing/2014/main" id="{C722C8B5-9C77-B529-1864-27B5BA2458E2}"/>
              </a:ext>
            </a:extLst>
          </p:cNvPr>
          <p:cNvSpPr>
            <a:spLocks noGrp="1"/>
          </p:cNvSpPr>
          <p:nvPr>
            <p:ph idx="1"/>
          </p:nvPr>
        </p:nvSpPr>
        <p:spPr/>
        <p:txBody>
          <a:bodyPr/>
          <a:lstStyle/>
          <a:p>
            <a:pPr marL="0" indent="0">
              <a:buNone/>
            </a:pPr>
            <a:r>
              <a:rPr lang="en-GB" sz="3200" dirty="0"/>
              <a:t>Please look at the following thesis statements and discuss the following questions:</a:t>
            </a:r>
          </a:p>
          <a:p>
            <a:pPr marL="0" indent="0">
              <a:buNone/>
            </a:pPr>
            <a:endParaRPr lang="en-GB" sz="3200" b="1" dirty="0"/>
          </a:p>
          <a:p>
            <a:pPr marL="514350" indent="-514350">
              <a:buFont typeface="+mj-lt"/>
              <a:buAutoNum type="arabicPeriod"/>
            </a:pPr>
            <a:r>
              <a:rPr lang="en-GB" sz="3200" dirty="0"/>
              <a:t>Which ones are good thesis statements?</a:t>
            </a:r>
          </a:p>
          <a:p>
            <a:pPr marL="514350" indent="-514350">
              <a:buFont typeface="+mj-lt"/>
              <a:buAutoNum type="arabicPeriod"/>
            </a:pPr>
            <a:r>
              <a:rPr lang="en-GB" sz="3200" dirty="0"/>
              <a:t>Any suggestions to improve the underdeveloped ones? </a:t>
            </a:r>
          </a:p>
        </p:txBody>
      </p:sp>
      <p:sp>
        <p:nvSpPr>
          <p:cNvPr id="4" name="Slide Number Placeholder 3">
            <a:extLst>
              <a:ext uri="{FF2B5EF4-FFF2-40B4-BE49-F238E27FC236}">
                <a16:creationId xmlns:a16="http://schemas.microsoft.com/office/drawing/2014/main" id="{6F84C9F6-F0C8-4183-BD88-C7B28F1CAC97}"/>
              </a:ext>
            </a:extLst>
          </p:cNvPr>
          <p:cNvSpPr>
            <a:spLocks noGrp="1"/>
          </p:cNvSpPr>
          <p:nvPr>
            <p:ph type="sldNum" sz="quarter" idx="10"/>
          </p:nvPr>
        </p:nvSpPr>
        <p:spPr/>
        <p:txBody>
          <a:bodyPr/>
          <a:lstStyle/>
          <a:p>
            <a:pPr>
              <a:defRPr/>
            </a:pPr>
            <a:fld id="{78680641-AFE8-494E-9F12-722639309D56}" type="slidenum">
              <a:rPr lang="en-US" altLang="zh-CN" smtClean="0"/>
              <a:pPr>
                <a:defRPr/>
              </a:pPr>
              <a:t>4</a:t>
            </a:fld>
            <a:endParaRPr lang="en-US" altLang="zh-CN"/>
          </a:p>
        </p:txBody>
      </p:sp>
    </p:spTree>
    <p:extLst>
      <p:ext uri="{BB962C8B-B14F-4D97-AF65-F5344CB8AC3E}">
        <p14:creationId xmlns:p14="http://schemas.microsoft.com/office/powerpoint/2010/main" val="267856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1000"/>
                                        <p:tgtEl>
                                          <p:spTgt spid="10">
                                            <p:txEl>
                                              <p:pRg st="3" end="3"/>
                                            </p:txEl>
                                          </p:spTgt>
                                        </p:tgtEl>
                                      </p:cBhvr>
                                    </p:animEffect>
                                    <p:anim calcmode="lin" valueType="num">
                                      <p:cBhvr>
                                        <p:cTn id="2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BD0C-0E92-C028-14FA-13EDF286F753}"/>
              </a:ext>
            </a:extLst>
          </p:cNvPr>
          <p:cNvSpPr>
            <a:spLocks noGrp="1"/>
          </p:cNvSpPr>
          <p:nvPr>
            <p:ph type="title"/>
          </p:nvPr>
        </p:nvSpPr>
        <p:spPr/>
        <p:txBody>
          <a:bodyPr/>
          <a:lstStyle/>
          <a:p>
            <a:r>
              <a:rPr lang="en-GB" dirty="0"/>
              <a:t>Task 1 Thesis statement </a:t>
            </a:r>
          </a:p>
        </p:txBody>
      </p:sp>
      <p:sp>
        <p:nvSpPr>
          <p:cNvPr id="3" name="Content Placeholder 2">
            <a:extLst>
              <a:ext uri="{FF2B5EF4-FFF2-40B4-BE49-F238E27FC236}">
                <a16:creationId xmlns:a16="http://schemas.microsoft.com/office/drawing/2014/main" id="{FD0E6570-6380-1038-418D-8FEF2185C74B}"/>
              </a:ext>
            </a:extLst>
          </p:cNvPr>
          <p:cNvSpPr>
            <a:spLocks noGrp="1"/>
          </p:cNvSpPr>
          <p:nvPr>
            <p:ph idx="1"/>
          </p:nvPr>
        </p:nvSpPr>
        <p:spPr/>
        <p:txBody>
          <a:bodyPr/>
          <a:lstStyle/>
          <a:p>
            <a:pPr marL="514350" indent="-514350">
              <a:buFont typeface="+mj-lt"/>
              <a:buAutoNum type="arabicPeriod"/>
            </a:pPr>
            <a:r>
              <a:rPr lang="en-US" sz="3200" dirty="0"/>
              <a:t>In the following article, I will explore the impact of divorce on children from three aspects. </a:t>
            </a:r>
          </a:p>
          <a:p>
            <a:pPr marL="514350" indent="-514350">
              <a:buFont typeface="+mj-lt"/>
              <a:buAutoNum type="arabicPeriod"/>
            </a:pPr>
            <a:r>
              <a:rPr lang="en-US" sz="3200" dirty="0">
                <a:effectLst/>
                <a:ea typeface="DengXian" panose="02010600030101010101" pitchFamily="2" charset="-122"/>
              </a:rPr>
              <a:t>Nowadays, China has stepped into the aging of its population. There are several main reasons for population aging.</a:t>
            </a:r>
            <a:r>
              <a:rPr lang="en-US" sz="3200" dirty="0">
                <a:effectLst/>
              </a:rPr>
              <a:t> </a:t>
            </a:r>
            <a:r>
              <a:rPr lang="en-GB" sz="3200" dirty="0">
                <a:effectLst/>
              </a:rPr>
              <a:t> </a:t>
            </a:r>
            <a:r>
              <a:rPr lang="en-US" sz="3200" kern="100" dirty="0">
                <a:effectLst/>
                <a:ea typeface="DengXian" panose="02010600030101010101" pitchFamily="2" charset="-122"/>
              </a:rPr>
              <a:t> </a:t>
            </a:r>
          </a:p>
          <a:p>
            <a:pPr marL="514350" indent="-514350">
              <a:buFont typeface="+mj-lt"/>
              <a:buAutoNum type="arabicPeriod"/>
            </a:pPr>
            <a:r>
              <a:rPr lang="en-US" sz="3200" dirty="0">
                <a:effectLst/>
                <a:ea typeface="DengXian" panose="02010600030101010101" pitchFamily="2" charset="-122"/>
              </a:rPr>
              <a:t>Mental health problems can cause many negative effects.</a:t>
            </a:r>
            <a:r>
              <a:rPr lang="en-US" sz="3200" dirty="0">
                <a:effectLst/>
              </a:rPr>
              <a:t> </a:t>
            </a:r>
            <a:r>
              <a:rPr lang="en-GB" sz="3200" dirty="0">
                <a:effectLst/>
              </a:rPr>
              <a:t> </a:t>
            </a:r>
            <a:r>
              <a:rPr lang="en-US" sz="3200" kern="100" dirty="0">
                <a:effectLst/>
                <a:ea typeface="DengXian" panose="02010600030101010101" pitchFamily="2" charset="-122"/>
              </a:rPr>
              <a:t> </a:t>
            </a:r>
            <a:endParaRPr lang="en-GB" sz="3200" dirty="0"/>
          </a:p>
        </p:txBody>
      </p:sp>
      <p:sp>
        <p:nvSpPr>
          <p:cNvPr id="4" name="Slide Number Placeholder 3">
            <a:extLst>
              <a:ext uri="{FF2B5EF4-FFF2-40B4-BE49-F238E27FC236}">
                <a16:creationId xmlns:a16="http://schemas.microsoft.com/office/drawing/2014/main" id="{CEEFADCF-99EC-BD19-E865-441A5902A330}"/>
              </a:ext>
            </a:extLst>
          </p:cNvPr>
          <p:cNvSpPr>
            <a:spLocks noGrp="1"/>
          </p:cNvSpPr>
          <p:nvPr>
            <p:ph type="sldNum" sz="quarter" idx="10"/>
          </p:nvPr>
        </p:nvSpPr>
        <p:spPr/>
        <p:txBody>
          <a:bodyPr/>
          <a:lstStyle/>
          <a:p>
            <a:pPr>
              <a:defRPr/>
            </a:pPr>
            <a:fld id="{78680641-AFE8-494E-9F12-722639309D56}" type="slidenum">
              <a:rPr lang="en-US" altLang="zh-CN" smtClean="0"/>
              <a:pPr>
                <a:defRPr/>
              </a:pPr>
              <a:t>5</a:t>
            </a:fld>
            <a:endParaRPr lang="en-US" altLang="zh-CN"/>
          </a:p>
        </p:txBody>
      </p:sp>
    </p:spTree>
    <p:extLst>
      <p:ext uri="{BB962C8B-B14F-4D97-AF65-F5344CB8AC3E}">
        <p14:creationId xmlns:p14="http://schemas.microsoft.com/office/powerpoint/2010/main" val="232936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9497-1E42-F36C-B325-D1477A06B305}"/>
              </a:ext>
            </a:extLst>
          </p:cNvPr>
          <p:cNvSpPr>
            <a:spLocks noGrp="1"/>
          </p:cNvSpPr>
          <p:nvPr>
            <p:ph type="title"/>
          </p:nvPr>
        </p:nvSpPr>
        <p:spPr/>
        <p:txBody>
          <a:bodyPr/>
          <a:lstStyle/>
          <a:p>
            <a:r>
              <a:rPr lang="en-GB" dirty="0"/>
              <a:t>Task 1 Thesis statement </a:t>
            </a:r>
          </a:p>
        </p:txBody>
      </p:sp>
      <p:sp>
        <p:nvSpPr>
          <p:cNvPr id="3" name="Content Placeholder 2">
            <a:extLst>
              <a:ext uri="{FF2B5EF4-FFF2-40B4-BE49-F238E27FC236}">
                <a16:creationId xmlns:a16="http://schemas.microsoft.com/office/drawing/2014/main" id="{88F8C8DF-2545-02E1-C4D1-C97C4C2A9329}"/>
              </a:ext>
            </a:extLst>
          </p:cNvPr>
          <p:cNvSpPr>
            <a:spLocks noGrp="1"/>
          </p:cNvSpPr>
          <p:nvPr>
            <p:ph idx="1"/>
          </p:nvPr>
        </p:nvSpPr>
        <p:spPr>
          <a:xfrm>
            <a:off x="397163" y="1207270"/>
            <a:ext cx="11656291" cy="4443460"/>
          </a:xfrm>
        </p:spPr>
        <p:txBody>
          <a:bodyPr/>
          <a:lstStyle/>
          <a:p>
            <a:pPr marL="457200" indent="-457200">
              <a:buFont typeface="+mj-lt"/>
              <a:buAutoNum type="arabicPeriod" startAt="4"/>
            </a:pPr>
            <a:r>
              <a:rPr lang="en-US" sz="2800" dirty="0"/>
              <a:t>The rise of self-media has brought an influx of content to the news industry and increased the interactivity of information, contributing to its prosperity. However, it has also led to a more complex and confusing speech environment.</a:t>
            </a:r>
          </a:p>
          <a:p>
            <a:pPr marL="457200" indent="-457200">
              <a:buFont typeface="+mj-lt"/>
              <a:buAutoNum type="arabicPeriod" startAt="4"/>
            </a:pPr>
            <a:r>
              <a:rPr lang="en-US" sz="2800" dirty="0"/>
              <a:t>The popularity of short videos can be attributed to several factors, including personalized content, a fast-paced and stressful lifestyle, and advanced technological support. </a:t>
            </a:r>
          </a:p>
          <a:p>
            <a:pPr marL="457200" indent="-457200">
              <a:buFont typeface="+mj-lt"/>
              <a:buAutoNum type="arabicPeriod" startAt="4"/>
            </a:pPr>
            <a:r>
              <a:rPr lang="en-US" sz="2800" dirty="0"/>
              <a:t>This essay will discuss the manifold effects of AI on students’ studies, encompassing alleviating the heavy workload of educators, facilitating personalized learning for students, impacting the quality of assignments, and potentially diminishing students' ability for independent thinking. </a:t>
            </a:r>
          </a:p>
          <a:p>
            <a:pPr marL="457200" indent="-457200">
              <a:buFont typeface="+mj-lt"/>
              <a:buAutoNum type="arabicPeriod" startAt="4"/>
            </a:pPr>
            <a:endParaRPr lang="en-GB" sz="2800" dirty="0"/>
          </a:p>
        </p:txBody>
      </p:sp>
      <p:sp>
        <p:nvSpPr>
          <p:cNvPr id="4" name="Slide Number Placeholder 3">
            <a:extLst>
              <a:ext uri="{FF2B5EF4-FFF2-40B4-BE49-F238E27FC236}">
                <a16:creationId xmlns:a16="http://schemas.microsoft.com/office/drawing/2014/main" id="{CC4BDD73-D400-5B21-9263-505422E4DCD8}"/>
              </a:ext>
            </a:extLst>
          </p:cNvPr>
          <p:cNvSpPr>
            <a:spLocks noGrp="1"/>
          </p:cNvSpPr>
          <p:nvPr>
            <p:ph type="sldNum" sz="quarter" idx="10"/>
          </p:nvPr>
        </p:nvSpPr>
        <p:spPr/>
        <p:txBody>
          <a:bodyPr/>
          <a:lstStyle/>
          <a:p>
            <a:pPr>
              <a:defRPr/>
            </a:pPr>
            <a:fld id="{78680641-AFE8-494E-9F12-722639309D56}" type="slidenum">
              <a:rPr lang="en-US" altLang="zh-CN" smtClean="0"/>
              <a:pPr>
                <a:defRPr/>
              </a:pPr>
              <a:t>6</a:t>
            </a:fld>
            <a:endParaRPr lang="en-US" altLang="zh-CN"/>
          </a:p>
        </p:txBody>
      </p:sp>
    </p:spTree>
    <p:extLst>
      <p:ext uri="{BB962C8B-B14F-4D97-AF65-F5344CB8AC3E}">
        <p14:creationId xmlns:p14="http://schemas.microsoft.com/office/powerpoint/2010/main" val="268481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96E7-1AFA-B091-6E43-8E31203530CD}"/>
              </a:ext>
            </a:extLst>
          </p:cNvPr>
          <p:cNvSpPr>
            <a:spLocks noGrp="1"/>
          </p:cNvSpPr>
          <p:nvPr>
            <p:ph type="title"/>
          </p:nvPr>
        </p:nvSpPr>
        <p:spPr/>
        <p:txBody>
          <a:bodyPr/>
          <a:lstStyle/>
          <a:p>
            <a:r>
              <a:rPr lang="en-GB" dirty="0"/>
              <a:t>Task 2 Paragraph organization </a:t>
            </a:r>
          </a:p>
        </p:txBody>
      </p:sp>
      <p:sp>
        <p:nvSpPr>
          <p:cNvPr id="3" name="Content Placeholder 2">
            <a:extLst>
              <a:ext uri="{FF2B5EF4-FFF2-40B4-BE49-F238E27FC236}">
                <a16:creationId xmlns:a16="http://schemas.microsoft.com/office/drawing/2014/main" id="{D91A1F8C-7980-3286-202B-BA8E45C4CF67}"/>
              </a:ext>
            </a:extLst>
          </p:cNvPr>
          <p:cNvSpPr>
            <a:spLocks noGrp="1"/>
          </p:cNvSpPr>
          <p:nvPr>
            <p:ph idx="1"/>
          </p:nvPr>
        </p:nvSpPr>
        <p:spPr/>
        <p:txBody>
          <a:bodyPr/>
          <a:lstStyle/>
          <a:p>
            <a:pPr marL="0" indent="0">
              <a:buNone/>
            </a:pPr>
            <a:r>
              <a:rPr lang="en-GB" sz="3200" dirty="0"/>
              <a:t>Please read the following two paragraphs on the </a:t>
            </a:r>
            <a:r>
              <a:rPr lang="en-US" sz="3200" dirty="0">
                <a:ea typeface="SimSun" panose="02010600030101010101" pitchFamily="2" charset="-122"/>
              </a:rPr>
              <a:t>causes of</a:t>
            </a:r>
            <a:r>
              <a:rPr lang="en-US" sz="3200" kern="100" dirty="0">
                <a:ea typeface="SimSun" panose="02010600030101010101" pitchFamily="2" charset="-122"/>
              </a:rPr>
              <a:t> the rise in popularity of mindfulness (meditation)</a:t>
            </a:r>
            <a:r>
              <a:rPr lang="en-GB" sz="3200" dirty="0"/>
              <a:t> and discuss the following questions: </a:t>
            </a:r>
          </a:p>
          <a:p>
            <a:pPr marL="0" indent="0">
              <a:buNone/>
            </a:pPr>
            <a:endParaRPr lang="en-GB" sz="3200" dirty="0"/>
          </a:p>
          <a:p>
            <a:pPr marL="457200" indent="-457200">
              <a:buFont typeface="+mj-lt"/>
              <a:buAutoNum type="arabicPeriod"/>
            </a:pPr>
            <a:r>
              <a:rPr lang="en-GB" sz="3200" dirty="0"/>
              <a:t>Is there a topic sentence in each paragraph?</a:t>
            </a:r>
          </a:p>
          <a:p>
            <a:pPr marL="457200" indent="-457200">
              <a:buFont typeface="+mj-lt"/>
              <a:buAutoNum type="arabicPeriod"/>
            </a:pPr>
            <a:r>
              <a:rPr lang="en-GB" sz="3200" dirty="0"/>
              <a:t>Do all the sentences support the topic sentence</a:t>
            </a:r>
            <a:r>
              <a:rPr lang="zh-CN" altLang="en-US" sz="3200" dirty="0"/>
              <a:t>？</a:t>
            </a:r>
            <a:endParaRPr lang="en-GB" altLang="zh-CN" sz="3200" dirty="0"/>
          </a:p>
          <a:p>
            <a:pPr marL="457200" indent="-457200">
              <a:buFont typeface="+mj-lt"/>
              <a:buAutoNum type="arabicPeriod"/>
            </a:pPr>
            <a:r>
              <a:rPr lang="en-GB" altLang="zh-CN" sz="3200" dirty="0"/>
              <a:t>Are all</a:t>
            </a:r>
            <a:r>
              <a:rPr lang="zh-CN" altLang="en-US" sz="3200" dirty="0"/>
              <a:t> </a:t>
            </a:r>
            <a:r>
              <a:rPr lang="en-GB" altLang="zh-CN" sz="3200" dirty="0"/>
              <a:t>the</a:t>
            </a:r>
            <a:r>
              <a:rPr lang="zh-CN" altLang="en-US" sz="3200" dirty="0"/>
              <a:t> </a:t>
            </a:r>
            <a:r>
              <a:rPr lang="en-GB" altLang="zh-CN" sz="3200" dirty="0"/>
              <a:t>sentences clearly related to each other?</a:t>
            </a:r>
            <a:r>
              <a:rPr lang="zh-CN" altLang="en-US" sz="3200" dirty="0"/>
              <a:t> </a:t>
            </a:r>
            <a:endParaRPr lang="en-GB" altLang="zh-CN" sz="3200" dirty="0"/>
          </a:p>
        </p:txBody>
      </p:sp>
      <p:sp>
        <p:nvSpPr>
          <p:cNvPr id="4" name="Slide Number Placeholder 3">
            <a:extLst>
              <a:ext uri="{FF2B5EF4-FFF2-40B4-BE49-F238E27FC236}">
                <a16:creationId xmlns:a16="http://schemas.microsoft.com/office/drawing/2014/main" id="{5F2CE3FE-1665-80F8-73D6-1028C37C0DA4}"/>
              </a:ext>
            </a:extLst>
          </p:cNvPr>
          <p:cNvSpPr>
            <a:spLocks noGrp="1"/>
          </p:cNvSpPr>
          <p:nvPr>
            <p:ph type="sldNum" sz="quarter" idx="10"/>
          </p:nvPr>
        </p:nvSpPr>
        <p:spPr/>
        <p:txBody>
          <a:bodyPr/>
          <a:lstStyle/>
          <a:p>
            <a:pPr>
              <a:defRPr/>
            </a:pPr>
            <a:fld id="{78680641-AFE8-494E-9F12-722639309D56}" type="slidenum">
              <a:rPr lang="en-US" altLang="zh-CN" smtClean="0"/>
              <a:pPr>
                <a:defRPr/>
              </a:pPr>
              <a:t>7</a:t>
            </a:fld>
            <a:endParaRPr lang="en-US" altLang="zh-CN"/>
          </a:p>
        </p:txBody>
      </p:sp>
    </p:spTree>
    <p:extLst>
      <p:ext uri="{BB962C8B-B14F-4D97-AF65-F5344CB8AC3E}">
        <p14:creationId xmlns:p14="http://schemas.microsoft.com/office/powerpoint/2010/main" val="242964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43F6-33D6-F651-15DB-B28F131FA0AC}"/>
              </a:ext>
            </a:extLst>
          </p:cNvPr>
          <p:cNvSpPr>
            <a:spLocks noGrp="1"/>
          </p:cNvSpPr>
          <p:nvPr>
            <p:ph type="title"/>
          </p:nvPr>
        </p:nvSpPr>
        <p:spPr/>
        <p:txBody>
          <a:bodyPr/>
          <a:lstStyle/>
          <a:p>
            <a:r>
              <a:rPr lang="en-US" sz="2400" b="1" dirty="0">
                <a:effectLst/>
                <a:latin typeface="Times New Roman" panose="02020603050405020304" pitchFamily="18" charset="0"/>
                <a:ea typeface="SimSun" panose="02010600030101010101" pitchFamily="2" charset="-122"/>
              </a:rPr>
              <a:t>Topic: Causes of</a:t>
            </a:r>
            <a:r>
              <a:rPr lang="en-US" sz="2400" kern="100" dirty="0">
                <a:effectLst/>
                <a:latin typeface="Times New Roman" panose="02020603050405020304" pitchFamily="18" charset="0"/>
                <a:ea typeface="SimSun" panose="02010600030101010101" pitchFamily="2" charset="-122"/>
              </a:rPr>
              <a:t> the rise in popularity of mindfulness (meditation)</a:t>
            </a:r>
            <a:endParaRPr lang="en-GB" dirty="0"/>
          </a:p>
        </p:txBody>
      </p:sp>
      <p:sp>
        <p:nvSpPr>
          <p:cNvPr id="3" name="Content Placeholder 2">
            <a:extLst>
              <a:ext uri="{FF2B5EF4-FFF2-40B4-BE49-F238E27FC236}">
                <a16:creationId xmlns:a16="http://schemas.microsoft.com/office/drawing/2014/main" id="{326CF858-42E4-9AFD-A55E-D5928EC51BD9}"/>
              </a:ext>
            </a:extLst>
          </p:cNvPr>
          <p:cNvSpPr>
            <a:spLocks noGrp="1"/>
          </p:cNvSpPr>
          <p:nvPr>
            <p:ph idx="1"/>
          </p:nvPr>
        </p:nvSpPr>
        <p:spPr>
          <a:xfrm>
            <a:off x="812800" y="1298733"/>
            <a:ext cx="10464800" cy="4443460"/>
          </a:xfrm>
        </p:spPr>
        <p:txBody>
          <a:bodyPr/>
          <a:lstStyle/>
          <a:p>
            <a:pPr marL="0" indent="457200">
              <a:buNone/>
            </a:pPr>
            <a:r>
              <a:rPr lang="en-US" sz="2000" dirty="0"/>
              <a:t>Regular meditation can relieve your pain. You are able to reach inner peace through meditation, so you will feel your pain vanish unconsciously. In addition, the impact of mindfulness on pain relief is considerable. In </a:t>
            </a:r>
            <a:r>
              <a:rPr lang="en-US" sz="2000" dirty="0" err="1"/>
              <a:t>Zedian</a:t>
            </a:r>
            <a:r>
              <a:rPr lang="en-US" sz="2000" dirty="0"/>
              <a:t> and </a:t>
            </a:r>
            <a:r>
              <a:rPr lang="en-US" sz="2000" dirty="0" err="1"/>
              <a:t>Vago’s</a:t>
            </a:r>
            <a:r>
              <a:rPr lang="en-US" sz="2000" dirty="0"/>
              <a:t> findings, they claim that “Mindfulness meditation is a technique that has been found to significantly reduce pain in experimental and clinical settings.”  Many people also use mindfulness to improve their sleeping quality. Sleeping quantity and quality is a problem that troubles people of all ages, especially seniors. According to Camino and his colleagues (Camino et al., 2022), mindfulness-based therapy effectively treats older people’s insomnia.  </a:t>
            </a:r>
          </a:p>
          <a:p>
            <a:pPr marL="0" indent="457200">
              <a:buNone/>
            </a:pPr>
            <a:r>
              <a:rPr lang="en-US" sz="2000" dirty="0"/>
              <a:t>A person with daily meditation habits will likely form many positive changes in self-awareness. In recent years, there has been a significant advancement in meditation research related to concentration improvement. In other words, if you have your mindful set, you gain the opportunity to lengthen your attention span and know yourself better. Even a brief mindful training can promote students’ attention. </a:t>
            </a:r>
            <a:r>
              <a:rPr lang="en-US" sz="2000" dirty="0" err="1"/>
              <a:t>Krumholz</a:t>
            </a:r>
            <a:r>
              <a:rPr lang="en-US" sz="2000" dirty="0"/>
              <a:t> et al. (2003) found that a four-week basis of mindfulness for graduate students can promote their concentration significantly.</a:t>
            </a:r>
          </a:p>
          <a:p>
            <a:pPr marL="0" indent="457200">
              <a:buNone/>
            </a:pPr>
            <a:endParaRPr lang="en-GB" sz="2000" dirty="0"/>
          </a:p>
        </p:txBody>
      </p:sp>
      <p:sp>
        <p:nvSpPr>
          <p:cNvPr id="4" name="Slide Number Placeholder 3">
            <a:extLst>
              <a:ext uri="{FF2B5EF4-FFF2-40B4-BE49-F238E27FC236}">
                <a16:creationId xmlns:a16="http://schemas.microsoft.com/office/drawing/2014/main" id="{555717A1-D32C-E4E3-37F0-E9FE475B1691}"/>
              </a:ext>
            </a:extLst>
          </p:cNvPr>
          <p:cNvSpPr>
            <a:spLocks noGrp="1"/>
          </p:cNvSpPr>
          <p:nvPr>
            <p:ph type="sldNum" sz="quarter" idx="10"/>
          </p:nvPr>
        </p:nvSpPr>
        <p:spPr/>
        <p:txBody>
          <a:bodyPr/>
          <a:lstStyle/>
          <a:p>
            <a:pPr>
              <a:defRPr/>
            </a:pPr>
            <a:fld id="{78680641-AFE8-494E-9F12-722639309D56}" type="slidenum">
              <a:rPr lang="en-US" altLang="zh-CN" smtClean="0"/>
              <a:pPr>
                <a:defRPr/>
              </a:pPr>
              <a:t>8</a:t>
            </a:fld>
            <a:endParaRPr lang="en-US" altLang="zh-CN"/>
          </a:p>
        </p:txBody>
      </p:sp>
    </p:spTree>
    <p:extLst>
      <p:ext uri="{BB962C8B-B14F-4D97-AF65-F5344CB8AC3E}">
        <p14:creationId xmlns:p14="http://schemas.microsoft.com/office/powerpoint/2010/main" val="20226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43F6-33D6-F651-15DB-B28F131FA0AC}"/>
              </a:ext>
            </a:extLst>
          </p:cNvPr>
          <p:cNvSpPr>
            <a:spLocks noGrp="1"/>
          </p:cNvSpPr>
          <p:nvPr>
            <p:ph type="title"/>
          </p:nvPr>
        </p:nvSpPr>
        <p:spPr/>
        <p:txBody>
          <a:bodyPr/>
          <a:lstStyle/>
          <a:p>
            <a:r>
              <a:rPr lang="en-US" sz="2400" b="1" dirty="0">
                <a:effectLst/>
                <a:latin typeface="Times New Roman" panose="02020603050405020304" pitchFamily="18" charset="0"/>
                <a:ea typeface="SimSun" panose="02010600030101010101" pitchFamily="2" charset="-122"/>
              </a:rPr>
              <a:t>Topic: Causes of</a:t>
            </a:r>
            <a:r>
              <a:rPr lang="en-US" sz="2400" kern="100" dirty="0">
                <a:effectLst/>
                <a:latin typeface="Times New Roman" panose="02020603050405020304" pitchFamily="18" charset="0"/>
                <a:ea typeface="SimSun" panose="02010600030101010101" pitchFamily="2" charset="-122"/>
              </a:rPr>
              <a:t> the rise in popularity of mindfulness (meditation)</a:t>
            </a:r>
            <a:endParaRPr lang="en-GB" dirty="0"/>
          </a:p>
        </p:txBody>
      </p:sp>
      <p:sp>
        <p:nvSpPr>
          <p:cNvPr id="3" name="Content Placeholder 2">
            <a:extLst>
              <a:ext uri="{FF2B5EF4-FFF2-40B4-BE49-F238E27FC236}">
                <a16:creationId xmlns:a16="http://schemas.microsoft.com/office/drawing/2014/main" id="{326CF858-42E4-9AFD-A55E-D5928EC51BD9}"/>
              </a:ext>
            </a:extLst>
          </p:cNvPr>
          <p:cNvSpPr>
            <a:spLocks noGrp="1"/>
          </p:cNvSpPr>
          <p:nvPr>
            <p:ph idx="1"/>
          </p:nvPr>
        </p:nvSpPr>
        <p:spPr>
          <a:xfrm>
            <a:off x="812800" y="1298733"/>
            <a:ext cx="10464800" cy="4443460"/>
          </a:xfrm>
        </p:spPr>
        <p:txBody>
          <a:bodyPr/>
          <a:lstStyle/>
          <a:p>
            <a:pPr marL="0" indent="457200">
              <a:buNone/>
            </a:pPr>
            <a:r>
              <a:rPr lang="en-US" sz="2800" dirty="0"/>
              <a:t>Regular meditation can </a:t>
            </a:r>
            <a:r>
              <a:rPr lang="en-US" sz="2800" b="1" dirty="0"/>
              <a:t>relieve your pain</a:t>
            </a:r>
            <a:r>
              <a:rPr lang="en-US" sz="2800" dirty="0"/>
              <a:t>. You are able to reach inner peace through meditation, so you will feel your pain vanish unconsciously. In </a:t>
            </a:r>
            <a:r>
              <a:rPr lang="en-US" sz="2800" dirty="0" err="1"/>
              <a:t>Zedian</a:t>
            </a:r>
            <a:r>
              <a:rPr lang="en-US" sz="2800" dirty="0"/>
              <a:t> and </a:t>
            </a:r>
            <a:r>
              <a:rPr lang="en-US" sz="2800" dirty="0" err="1"/>
              <a:t>Vago’s</a:t>
            </a:r>
            <a:r>
              <a:rPr lang="en-US" sz="2800" dirty="0"/>
              <a:t> findings, they claim that “Mindfulness meditation is a technique that has been found to significantly reduce pain in experimental and clinical settings.”  Many people also use mindfulness to improve their </a:t>
            </a:r>
            <a:r>
              <a:rPr lang="en-US" sz="2800" b="1" dirty="0"/>
              <a:t>sleeping quality</a:t>
            </a:r>
            <a:r>
              <a:rPr lang="en-US" sz="2800" dirty="0"/>
              <a:t>. </a:t>
            </a:r>
            <a:r>
              <a:rPr lang="en-US" sz="2800" b="1" dirty="0"/>
              <a:t>Sleeping quantity and quality </a:t>
            </a:r>
            <a:r>
              <a:rPr lang="en-US" sz="2800" dirty="0"/>
              <a:t>is a problem that troubles people of all ages, especially seniors. According to Camino and his colleagues (Camino et al., 2022), mindfulness-based therapy effectively treats older people’s insomnia.  </a:t>
            </a:r>
          </a:p>
          <a:p>
            <a:pPr marL="0" indent="457200">
              <a:buNone/>
            </a:pPr>
            <a:endParaRPr lang="en-GB" sz="2000" dirty="0"/>
          </a:p>
        </p:txBody>
      </p:sp>
      <p:sp>
        <p:nvSpPr>
          <p:cNvPr id="4" name="Slide Number Placeholder 3">
            <a:extLst>
              <a:ext uri="{FF2B5EF4-FFF2-40B4-BE49-F238E27FC236}">
                <a16:creationId xmlns:a16="http://schemas.microsoft.com/office/drawing/2014/main" id="{555717A1-D32C-E4E3-37F0-E9FE475B1691}"/>
              </a:ext>
            </a:extLst>
          </p:cNvPr>
          <p:cNvSpPr>
            <a:spLocks noGrp="1"/>
          </p:cNvSpPr>
          <p:nvPr>
            <p:ph type="sldNum" sz="quarter" idx="10"/>
          </p:nvPr>
        </p:nvSpPr>
        <p:spPr/>
        <p:txBody>
          <a:bodyPr/>
          <a:lstStyle/>
          <a:p>
            <a:pPr>
              <a:defRPr/>
            </a:pPr>
            <a:fld id="{78680641-AFE8-494E-9F12-722639309D56}" type="slidenum">
              <a:rPr lang="en-US" altLang="zh-CN" smtClean="0"/>
              <a:pPr>
                <a:defRPr/>
              </a:pPr>
              <a:t>9</a:t>
            </a:fld>
            <a:endParaRPr lang="en-US" altLang="zh-CN"/>
          </a:p>
        </p:txBody>
      </p:sp>
    </p:spTree>
    <p:extLst>
      <p:ext uri="{BB962C8B-B14F-4D97-AF65-F5344CB8AC3E}">
        <p14:creationId xmlns:p14="http://schemas.microsoft.com/office/powerpoint/2010/main" val="353011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eme1CUHKSZEA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CUHKSZEAP" id="{491E8374-3D95-4E72-B8AA-A060D8ABF2AE}" vid="{44AFD614-5310-43BF-881B-97EC10E9EA34}"/>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rgbClr val="006699"/>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rgbClr val="006699"/>
            </a:solidFill>
            <a:effectLst/>
            <a:latin typeface="Palatino Linotype" pitchFamily="18"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Theme1CUHKSZEAP</Template>
  <TotalTime>8127</TotalTime>
  <Words>2196</Words>
  <Application>Microsoft Office PowerPoint</Application>
  <PresentationFormat>Widescreen</PresentationFormat>
  <Paragraphs>182</Paragraphs>
  <Slides>29</Slides>
  <Notes>22</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29</vt:i4>
      </vt:variant>
    </vt:vector>
  </HeadingPairs>
  <TitlesOfParts>
    <vt:vector size="44" baseType="lpstr">
      <vt:lpstr>DengXian</vt:lpstr>
      <vt:lpstr>SimSun</vt:lpstr>
      <vt:lpstr>Times New Roman Regular</vt:lpstr>
      <vt:lpstr>Arial</vt:lpstr>
      <vt:lpstr>Bookman Old Style</vt:lpstr>
      <vt:lpstr>Calibri</vt:lpstr>
      <vt:lpstr>Garamond</vt:lpstr>
      <vt:lpstr>Palatino Linotype</vt:lpstr>
      <vt:lpstr>Rockwell</vt:lpstr>
      <vt:lpstr>Times</vt:lpstr>
      <vt:lpstr>Times New Roman</vt:lpstr>
      <vt:lpstr>Wingdings</vt:lpstr>
      <vt:lpstr>Theme1CUHKSZEAP</vt:lpstr>
      <vt:lpstr>自定义设计方案</vt:lpstr>
      <vt:lpstr>1_Edge</vt:lpstr>
      <vt:lpstr> ENG1002 English for Academic Purposes 1</vt:lpstr>
      <vt:lpstr>Agenda</vt:lpstr>
      <vt:lpstr>Common organization issues </vt:lpstr>
      <vt:lpstr>Task 1 Thesis statement </vt:lpstr>
      <vt:lpstr>Task 1 Thesis statement </vt:lpstr>
      <vt:lpstr>Task 1 Thesis statement </vt:lpstr>
      <vt:lpstr>Task 2 Paragraph organization </vt:lpstr>
      <vt:lpstr>Topic: Causes of the rise in popularity of mindfulness (meditation)</vt:lpstr>
      <vt:lpstr>Topic: Causes of the rise in popularity of mindfulness (meditation)</vt:lpstr>
      <vt:lpstr>Topic: Causes of the rise in popularity of mindfulness (meditation)</vt:lpstr>
      <vt:lpstr>Unity and Coherence </vt:lpstr>
      <vt:lpstr>Task 3 Logic issues </vt:lpstr>
      <vt:lpstr>Task 3 Logic issues </vt:lpstr>
      <vt:lpstr>Task 3 Logic issues </vt:lpstr>
      <vt:lpstr>Common language issues </vt:lpstr>
      <vt:lpstr>Task 4  Language issues </vt:lpstr>
      <vt:lpstr>Run-on sentences</vt:lpstr>
      <vt:lpstr>Fragments </vt:lpstr>
      <vt:lpstr>Word choice/use issues</vt:lpstr>
      <vt:lpstr>Absolutes</vt:lpstr>
      <vt:lpstr>Task 5  Citation issues: In-text citations </vt:lpstr>
      <vt:lpstr>Task 5  Citation issues: In-text citations </vt:lpstr>
      <vt:lpstr>Task 5  Citation issues: In-text citations</vt:lpstr>
      <vt:lpstr>Task 6  Citation issues: Reference list</vt:lpstr>
      <vt:lpstr>The miscellaneous</vt:lpstr>
      <vt:lpstr>Inconsistent point-of-view (POV) </vt:lpstr>
      <vt:lpstr>Inconsistent point-of-view (POV) </vt:lpstr>
      <vt:lpstr>Argument Essay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Diagnostic writing exam</dc:title>
  <dc:creator>Qian WANG</dc:creator>
  <cp:lastModifiedBy>Qian, Bobbie WANG</cp:lastModifiedBy>
  <cp:revision>107</cp:revision>
  <dcterms:created xsi:type="dcterms:W3CDTF">2022-09-12T04:52:05Z</dcterms:created>
  <dcterms:modified xsi:type="dcterms:W3CDTF">2024-04-30T13:44:47Z</dcterms:modified>
</cp:coreProperties>
</file>