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70" r:id="rId5"/>
    <p:sldId id="258" r:id="rId6"/>
    <p:sldId id="261" r:id="rId7"/>
    <p:sldId id="260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sree Sappa" userId="6e070741296e7d36" providerId="LiveId" clId="{A03B7580-A67D-4D65-A18D-A90DE7CBC405}"/>
    <pc:docChg chg="undo custSel modSld">
      <pc:chgData name="Padmasree Sappa" userId="6e070741296e7d36" providerId="LiveId" clId="{A03B7580-A67D-4D65-A18D-A90DE7CBC405}" dt="2024-12-15T06:42:29.803" v="71" actId="14861"/>
      <pc:docMkLst>
        <pc:docMk/>
      </pc:docMkLst>
      <pc:sldChg chg="addSp delSp modSp mod">
        <pc:chgData name="Padmasree Sappa" userId="6e070741296e7d36" providerId="LiveId" clId="{A03B7580-A67D-4D65-A18D-A90DE7CBC405}" dt="2024-12-15T06:25:29.736" v="28" actId="14861"/>
        <pc:sldMkLst>
          <pc:docMk/>
          <pc:sldMk cId="1355425648" sldId="260"/>
        </pc:sldMkLst>
        <pc:picChg chg="add del mod">
          <ac:chgData name="Padmasree Sappa" userId="6e070741296e7d36" providerId="LiveId" clId="{A03B7580-A67D-4D65-A18D-A90DE7CBC405}" dt="2024-12-15T06:24:53.626" v="20" actId="478"/>
          <ac:picMkLst>
            <pc:docMk/>
            <pc:sldMk cId="1355425648" sldId="260"/>
            <ac:picMk id="4" creationId="{DEF3BA2B-D6AC-629A-0C12-75A17C8C8B1C}"/>
          </ac:picMkLst>
        </pc:picChg>
        <pc:picChg chg="del mod">
          <ac:chgData name="Padmasree Sappa" userId="6e070741296e7d36" providerId="LiveId" clId="{A03B7580-A67D-4D65-A18D-A90DE7CBC405}" dt="2024-12-15T06:24:04.258" v="16" actId="478"/>
          <ac:picMkLst>
            <pc:docMk/>
            <pc:sldMk cId="1355425648" sldId="260"/>
            <ac:picMk id="5" creationId="{A72474E6-F944-9AD6-66F0-02EF05EAAD2E}"/>
          </ac:picMkLst>
        </pc:picChg>
        <pc:picChg chg="add mod">
          <ac:chgData name="Padmasree Sappa" userId="6e070741296e7d36" providerId="LiveId" clId="{A03B7580-A67D-4D65-A18D-A90DE7CBC405}" dt="2024-12-15T06:25:29.736" v="28" actId="14861"/>
          <ac:picMkLst>
            <pc:docMk/>
            <pc:sldMk cId="1355425648" sldId="260"/>
            <ac:picMk id="8" creationId="{317114E0-8E34-23A5-55B5-07D6B1F76AB2}"/>
          </ac:picMkLst>
        </pc:picChg>
      </pc:sldChg>
      <pc:sldChg chg="addSp delSp modSp mod">
        <pc:chgData name="Padmasree Sappa" userId="6e070741296e7d36" providerId="LiveId" clId="{A03B7580-A67D-4D65-A18D-A90DE7CBC405}" dt="2024-12-15T06:17:23.609" v="14" actId="14861"/>
        <pc:sldMkLst>
          <pc:docMk/>
          <pc:sldMk cId="1084404061" sldId="261"/>
        </pc:sldMkLst>
        <pc:picChg chg="del mod">
          <ac:chgData name="Padmasree Sappa" userId="6e070741296e7d36" providerId="LiveId" clId="{A03B7580-A67D-4D65-A18D-A90DE7CBC405}" dt="2024-12-15T06:15:16.343" v="4" actId="478"/>
          <ac:picMkLst>
            <pc:docMk/>
            <pc:sldMk cId="1084404061" sldId="261"/>
            <ac:picMk id="4" creationId="{B4AC2D9F-AEEB-7026-A4AD-21279A7AC913}"/>
          </ac:picMkLst>
        </pc:picChg>
        <pc:picChg chg="add mod">
          <ac:chgData name="Padmasree Sappa" userId="6e070741296e7d36" providerId="LiveId" clId="{A03B7580-A67D-4D65-A18D-A90DE7CBC405}" dt="2024-12-15T06:17:23.609" v="14" actId="14861"/>
          <ac:picMkLst>
            <pc:docMk/>
            <pc:sldMk cId="1084404061" sldId="261"/>
            <ac:picMk id="5" creationId="{871A0392-7245-B43A-8CD9-94BBF76AF1B7}"/>
          </ac:picMkLst>
        </pc:picChg>
      </pc:sldChg>
      <pc:sldChg chg="addSp delSp modSp mod">
        <pc:chgData name="Padmasree Sappa" userId="6e070741296e7d36" providerId="LiveId" clId="{A03B7580-A67D-4D65-A18D-A90DE7CBC405}" dt="2024-12-15T06:28:01.101" v="38" actId="14861"/>
        <pc:sldMkLst>
          <pc:docMk/>
          <pc:sldMk cId="1574655911" sldId="262"/>
        </pc:sldMkLst>
        <pc:picChg chg="del">
          <ac:chgData name="Padmasree Sappa" userId="6e070741296e7d36" providerId="LiveId" clId="{A03B7580-A67D-4D65-A18D-A90DE7CBC405}" dt="2024-12-15T06:27:19.504" v="29" actId="478"/>
          <ac:picMkLst>
            <pc:docMk/>
            <pc:sldMk cId="1574655911" sldId="262"/>
            <ac:picMk id="4" creationId="{F4E00EC6-755B-0D84-FDDD-466C74333576}"/>
          </ac:picMkLst>
        </pc:picChg>
        <pc:picChg chg="add mod">
          <ac:chgData name="Padmasree Sappa" userId="6e070741296e7d36" providerId="LiveId" clId="{A03B7580-A67D-4D65-A18D-A90DE7CBC405}" dt="2024-12-15T06:28:01.101" v="38" actId="14861"/>
          <ac:picMkLst>
            <pc:docMk/>
            <pc:sldMk cId="1574655911" sldId="262"/>
            <ac:picMk id="5" creationId="{397361E2-6355-9DED-C255-9B1A53DE491A}"/>
          </ac:picMkLst>
        </pc:picChg>
      </pc:sldChg>
      <pc:sldChg chg="addSp delSp modSp mod">
        <pc:chgData name="Padmasree Sappa" userId="6e070741296e7d36" providerId="LiveId" clId="{A03B7580-A67D-4D65-A18D-A90DE7CBC405}" dt="2024-12-15T06:31:05.901" v="47" actId="14861"/>
        <pc:sldMkLst>
          <pc:docMk/>
          <pc:sldMk cId="185355297" sldId="263"/>
        </pc:sldMkLst>
        <pc:picChg chg="del mod">
          <ac:chgData name="Padmasree Sappa" userId="6e070741296e7d36" providerId="LiveId" clId="{A03B7580-A67D-4D65-A18D-A90DE7CBC405}" dt="2024-12-15T06:30:42.942" v="40" actId="478"/>
          <ac:picMkLst>
            <pc:docMk/>
            <pc:sldMk cId="185355297" sldId="263"/>
            <ac:picMk id="4" creationId="{4F45B1CD-1B52-2A22-7620-6932AC54EEDB}"/>
          </ac:picMkLst>
        </pc:picChg>
        <pc:picChg chg="add mod">
          <ac:chgData name="Padmasree Sappa" userId="6e070741296e7d36" providerId="LiveId" clId="{A03B7580-A67D-4D65-A18D-A90DE7CBC405}" dt="2024-12-15T06:31:05.901" v="47" actId="14861"/>
          <ac:picMkLst>
            <pc:docMk/>
            <pc:sldMk cId="185355297" sldId="263"/>
            <ac:picMk id="5" creationId="{7235C84D-409D-D523-589C-E70227FAABB7}"/>
          </ac:picMkLst>
        </pc:picChg>
      </pc:sldChg>
      <pc:sldChg chg="addSp delSp modSp mod">
        <pc:chgData name="Padmasree Sappa" userId="6e070741296e7d36" providerId="LiveId" clId="{A03B7580-A67D-4D65-A18D-A90DE7CBC405}" dt="2024-12-15T06:42:29.803" v="71" actId="14861"/>
        <pc:sldMkLst>
          <pc:docMk/>
          <pc:sldMk cId="1317843342" sldId="264"/>
        </pc:sldMkLst>
        <pc:picChg chg="add mod">
          <ac:chgData name="Padmasree Sappa" userId="6e070741296e7d36" providerId="LiveId" clId="{A03B7580-A67D-4D65-A18D-A90DE7CBC405}" dt="2024-12-15T06:42:29.803" v="71" actId="14861"/>
          <ac:picMkLst>
            <pc:docMk/>
            <pc:sldMk cId="1317843342" sldId="264"/>
            <ac:picMk id="4" creationId="{21C3AF46-639A-41DB-3EEE-1CF4135D6F9C}"/>
          </ac:picMkLst>
        </pc:picChg>
        <pc:picChg chg="del">
          <ac:chgData name="Padmasree Sappa" userId="6e070741296e7d36" providerId="LiveId" clId="{A03B7580-A67D-4D65-A18D-A90DE7CBC405}" dt="2024-12-15T06:41:51.814" v="65" actId="478"/>
          <ac:picMkLst>
            <pc:docMk/>
            <pc:sldMk cId="1317843342" sldId="264"/>
            <ac:picMk id="8" creationId="{E15DB4E5-A5D5-5F88-1EF5-7A76F0C32D98}"/>
          </ac:picMkLst>
        </pc:picChg>
      </pc:sldChg>
      <pc:sldChg chg="addSp delSp modSp mod">
        <pc:chgData name="Padmasree Sappa" userId="6e070741296e7d36" providerId="LiveId" clId="{A03B7580-A67D-4D65-A18D-A90DE7CBC405}" dt="2024-12-15T06:34:51.782" v="57" actId="14861"/>
        <pc:sldMkLst>
          <pc:docMk/>
          <pc:sldMk cId="261758641" sldId="265"/>
        </pc:sldMkLst>
        <pc:picChg chg="del mod">
          <ac:chgData name="Padmasree Sappa" userId="6e070741296e7d36" providerId="LiveId" clId="{A03B7580-A67D-4D65-A18D-A90DE7CBC405}" dt="2024-12-15T06:33:39.633" v="49" actId="478"/>
          <ac:picMkLst>
            <pc:docMk/>
            <pc:sldMk cId="261758641" sldId="265"/>
            <ac:picMk id="4" creationId="{26C2B1D7-350A-48CB-409A-632A6B34FA47}"/>
          </ac:picMkLst>
        </pc:picChg>
        <pc:picChg chg="add mod">
          <ac:chgData name="Padmasree Sappa" userId="6e070741296e7d36" providerId="LiveId" clId="{A03B7580-A67D-4D65-A18D-A90DE7CBC405}" dt="2024-12-15T06:34:51.782" v="57" actId="14861"/>
          <ac:picMkLst>
            <pc:docMk/>
            <pc:sldMk cId="261758641" sldId="265"/>
            <ac:picMk id="5" creationId="{B3FCD326-3317-4FF0-4D41-641B6A0612B5}"/>
          </ac:picMkLst>
        </pc:picChg>
      </pc:sldChg>
      <pc:sldChg chg="addSp delSp modSp mod">
        <pc:chgData name="Padmasree Sappa" userId="6e070741296e7d36" providerId="LiveId" clId="{A03B7580-A67D-4D65-A18D-A90DE7CBC405}" dt="2024-12-15T06:40:54.077" v="64" actId="14861"/>
        <pc:sldMkLst>
          <pc:docMk/>
          <pc:sldMk cId="2775664064" sldId="266"/>
        </pc:sldMkLst>
        <pc:picChg chg="add mod">
          <ac:chgData name="Padmasree Sappa" userId="6e070741296e7d36" providerId="LiveId" clId="{A03B7580-A67D-4D65-A18D-A90DE7CBC405}" dt="2024-12-15T06:40:54.077" v="64" actId="14861"/>
          <ac:picMkLst>
            <pc:docMk/>
            <pc:sldMk cId="2775664064" sldId="266"/>
            <ac:picMk id="4" creationId="{A58E028F-2571-011C-46FB-CE895F71C75C}"/>
          </ac:picMkLst>
        </pc:picChg>
        <pc:picChg chg="del">
          <ac:chgData name="Padmasree Sappa" userId="6e070741296e7d36" providerId="LiveId" clId="{A03B7580-A67D-4D65-A18D-A90DE7CBC405}" dt="2024-12-15T06:40:28.830" v="58" actId="478"/>
          <ac:picMkLst>
            <pc:docMk/>
            <pc:sldMk cId="2775664064" sldId="266"/>
            <ac:picMk id="5" creationId="{200FCDB6-0DBD-FB12-8228-D31EC59BFE60}"/>
          </ac:picMkLst>
        </pc:picChg>
      </pc:sldChg>
      <pc:sldChg chg="modSp mod">
        <pc:chgData name="Padmasree Sappa" userId="6e070741296e7d36" providerId="LiveId" clId="{A03B7580-A67D-4D65-A18D-A90DE7CBC405}" dt="2024-12-09T23:28:44.257" v="2" actId="1076"/>
        <pc:sldMkLst>
          <pc:docMk/>
          <pc:sldMk cId="1038420916" sldId="270"/>
        </pc:sldMkLst>
        <pc:spChg chg="mod">
          <ac:chgData name="Padmasree Sappa" userId="6e070741296e7d36" providerId="LiveId" clId="{A03B7580-A67D-4D65-A18D-A90DE7CBC405}" dt="2024-12-09T23:28:44.257" v="2" actId="1076"/>
          <ac:spMkLst>
            <pc:docMk/>
            <pc:sldMk cId="1038420916" sldId="270"/>
            <ac:spMk id="2" creationId="{824FC87D-8A9F-7029-9E47-63918ADF89E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205AE-7F75-427F-836A-A99491EE44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4DFC143-A158-4D62-ACE2-770056564C35}">
      <dgm:prSet/>
      <dgm:spPr/>
      <dgm:t>
        <a:bodyPr/>
        <a:lstStyle/>
        <a:p>
          <a:r>
            <a:rPr lang="en-US" b="1" dirty="0">
              <a:latin typeface="Aptos" panose="020B0004020202020204" pitchFamily="34" charset="0"/>
            </a:rPr>
            <a:t>Provide a comprehensive analysis of Audience Engagement and Revenue Performance</a:t>
          </a:r>
        </a:p>
      </dgm:t>
    </dgm:pt>
    <dgm:pt modelId="{6398F023-EFFB-4423-83C7-ECB294616B15}" type="parTrans" cxnId="{87A5A00A-2CD5-4C3E-9508-9075AC96C691}">
      <dgm:prSet/>
      <dgm:spPr/>
      <dgm:t>
        <a:bodyPr/>
        <a:lstStyle/>
        <a:p>
          <a:endParaRPr lang="en-US"/>
        </a:p>
      </dgm:t>
    </dgm:pt>
    <dgm:pt modelId="{840A4FAB-5C6C-4B76-881D-BEB0B72995D0}" type="sibTrans" cxnId="{87A5A00A-2CD5-4C3E-9508-9075AC96C691}">
      <dgm:prSet/>
      <dgm:spPr/>
      <dgm:t>
        <a:bodyPr/>
        <a:lstStyle/>
        <a:p>
          <a:endParaRPr lang="en-US"/>
        </a:p>
      </dgm:t>
    </dgm:pt>
    <dgm:pt modelId="{B9B9A6A2-5E87-4A87-8E98-AB3760B84A30}">
      <dgm:prSet/>
      <dgm:spPr/>
      <dgm:t>
        <a:bodyPr/>
        <a:lstStyle/>
        <a:p>
          <a:r>
            <a:rPr lang="en-US" b="1" dirty="0">
              <a:latin typeface="Aptos" panose="020B0004020202020204" pitchFamily="34" charset="0"/>
            </a:rPr>
            <a:t>Uncover actionable insights to:</a:t>
          </a:r>
        </a:p>
      </dgm:t>
    </dgm:pt>
    <dgm:pt modelId="{305098A9-D083-4848-BF15-81D2E41C0177}" type="parTrans" cxnId="{26319111-1096-4B39-AD34-64A4C01A4599}">
      <dgm:prSet/>
      <dgm:spPr/>
      <dgm:t>
        <a:bodyPr/>
        <a:lstStyle/>
        <a:p>
          <a:endParaRPr lang="en-US"/>
        </a:p>
      </dgm:t>
    </dgm:pt>
    <dgm:pt modelId="{B2CBBE51-8442-40A7-81B6-9BED6AAF6B38}" type="sibTrans" cxnId="{26319111-1096-4B39-AD34-64A4C01A4599}">
      <dgm:prSet/>
      <dgm:spPr/>
      <dgm:t>
        <a:bodyPr/>
        <a:lstStyle/>
        <a:p>
          <a:endParaRPr lang="en-US"/>
        </a:p>
      </dgm:t>
    </dgm:pt>
    <dgm:pt modelId="{2F297E42-1708-4A6F-AD6E-DE9B47C44944}">
      <dgm:prSet/>
      <dgm:spPr/>
      <dgm:t>
        <a:bodyPr/>
        <a:lstStyle/>
        <a:p>
          <a:r>
            <a:rPr lang="en-US" b="1" dirty="0">
              <a:latin typeface="Aptos" panose="020B0004020202020204" pitchFamily="34" charset="0"/>
            </a:rPr>
            <a:t>Enhance viewer interaction</a:t>
          </a:r>
        </a:p>
      </dgm:t>
    </dgm:pt>
    <dgm:pt modelId="{87DAED6F-1D8C-431C-A189-609213F82E3A}" type="parTrans" cxnId="{7A534966-8C27-43A6-8F6F-4D75A39456EC}">
      <dgm:prSet/>
      <dgm:spPr/>
      <dgm:t>
        <a:bodyPr/>
        <a:lstStyle/>
        <a:p>
          <a:endParaRPr lang="en-US"/>
        </a:p>
      </dgm:t>
    </dgm:pt>
    <dgm:pt modelId="{FA79CCA3-D512-4F85-9D3D-F717C27E4301}" type="sibTrans" cxnId="{7A534966-8C27-43A6-8F6F-4D75A39456EC}">
      <dgm:prSet/>
      <dgm:spPr/>
      <dgm:t>
        <a:bodyPr/>
        <a:lstStyle/>
        <a:p>
          <a:endParaRPr lang="en-US"/>
        </a:p>
      </dgm:t>
    </dgm:pt>
    <dgm:pt modelId="{F760A917-F1D2-43C8-A563-53F811350B32}">
      <dgm:prSet/>
      <dgm:spPr/>
      <dgm:t>
        <a:bodyPr/>
        <a:lstStyle/>
        <a:p>
          <a:r>
            <a:rPr lang="en-US" b="1" dirty="0">
              <a:latin typeface="Aptos" panose="020B0004020202020204" pitchFamily="34" charset="0"/>
            </a:rPr>
            <a:t>Optimize monetization strategies</a:t>
          </a:r>
        </a:p>
      </dgm:t>
    </dgm:pt>
    <dgm:pt modelId="{44C72855-ADA7-4201-9B14-4A1A845FF0BA}" type="parTrans" cxnId="{3DA76DA8-457C-4CCA-B179-05BF8BE0E6DB}">
      <dgm:prSet/>
      <dgm:spPr/>
      <dgm:t>
        <a:bodyPr/>
        <a:lstStyle/>
        <a:p>
          <a:endParaRPr lang="en-US"/>
        </a:p>
      </dgm:t>
    </dgm:pt>
    <dgm:pt modelId="{12952380-677F-44F5-A33F-AD3442DC7EB5}" type="sibTrans" cxnId="{3DA76DA8-457C-4CCA-B179-05BF8BE0E6DB}">
      <dgm:prSet/>
      <dgm:spPr/>
      <dgm:t>
        <a:bodyPr/>
        <a:lstStyle/>
        <a:p>
          <a:endParaRPr lang="en-US"/>
        </a:p>
      </dgm:t>
    </dgm:pt>
    <dgm:pt modelId="{1476ED8E-CF08-4A7B-9890-49968566CC55}" type="pres">
      <dgm:prSet presAssocID="{872205AE-7F75-427F-836A-A99491EE44AA}" presName="root" presStyleCnt="0">
        <dgm:presLayoutVars>
          <dgm:dir/>
          <dgm:resizeHandles val="exact"/>
        </dgm:presLayoutVars>
      </dgm:prSet>
      <dgm:spPr/>
    </dgm:pt>
    <dgm:pt modelId="{E5D61B9F-EF93-4F80-823C-036D21C22F2B}" type="pres">
      <dgm:prSet presAssocID="{94DFC143-A158-4D62-ACE2-770056564C35}" presName="compNode" presStyleCnt="0"/>
      <dgm:spPr/>
    </dgm:pt>
    <dgm:pt modelId="{21AFC77B-B3EA-4466-8B33-ABFCA62E404F}" type="pres">
      <dgm:prSet presAssocID="{94DFC143-A158-4D62-ACE2-770056564C35}" presName="bgRect" presStyleLbl="bgShp" presStyleIdx="0" presStyleCnt="2"/>
      <dgm:spPr/>
    </dgm:pt>
    <dgm:pt modelId="{80423501-79BD-4E56-9C69-C3186D33D426}" type="pres">
      <dgm:prSet presAssocID="{94DFC143-A158-4D62-ACE2-770056564C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794A228-6959-446D-BA21-6574B99CF2C7}" type="pres">
      <dgm:prSet presAssocID="{94DFC143-A158-4D62-ACE2-770056564C35}" presName="spaceRect" presStyleCnt="0"/>
      <dgm:spPr/>
    </dgm:pt>
    <dgm:pt modelId="{ABC04913-5B07-443C-B159-228D11FFCFBA}" type="pres">
      <dgm:prSet presAssocID="{94DFC143-A158-4D62-ACE2-770056564C35}" presName="parTx" presStyleLbl="revTx" presStyleIdx="0" presStyleCnt="3">
        <dgm:presLayoutVars>
          <dgm:chMax val="0"/>
          <dgm:chPref val="0"/>
        </dgm:presLayoutVars>
      </dgm:prSet>
      <dgm:spPr/>
    </dgm:pt>
    <dgm:pt modelId="{9C5E2F18-A123-4327-8CB3-8F2F064714DB}" type="pres">
      <dgm:prSet presAssocID="{840A4FAB-5C6C-4B76-881D-BEB0B72995D0}" presName="sibTrans" presStyleCnt="0"/>
      <dgm:spPr/>
    </dgm:pt>
    <dgm:pt modelId="{5C134324-9B49-4750-B571-AD9C0FE65E4A}" type="pres">
      <dgm:prSet presAssocID="{B9B9A6A2-5E87-4A87-8E98-AB3760B84A30}" presName="compNode" presStyleCnt="0"/>
      <dgm:spPr/>
    </dgm:pt>
    <dgm:pt modelId="{AD0A6892-30C2-408E-92D4-E0B8B06F2A46}" type="pres">
      <dgm:prSet presAssocID="{B9B9A6A2-5E87-4A87-8E98-AB3760B84A30}" presName="bgRect" presStyleLbl="bgShp" presStyleIdx="1" presStyleCnt="2"/>
      <dgm:spPr/>
    </dgm:pt>
    <dgm:pt modelId="{E02DD7BE-4192-4247-8260-ED9D17CA5BA9}" type="pres">
      <dgm:prSet presAssocID="{B9B9A6A2-5E87-4A87-8E98-AB3760B84A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D8EC3D2-5B8E-4F56-A406-128CF96FD326}" type="pres">
      <dgm:prSet presAssocID="{B9B9A6A2-5E87-4A87-8E98-AB3760B84A30}" presName="spaceRect" presStyleCnt="0"/>
      <dgm:spPr/>
    </dgm:pt>
    <dgm:pt modelId="{69B56D8C-E727-4923-AF3B-5D2B592AA6FF}" type="pres">
      <dgm:prSet presAssocID="{B9B9A6A2-5E87-4A87-8E98-AB3760B84A30}" presName="parTx" presStyleLbl="revTx" presStyleIdx="1" presStyleCnt="3" custScaleX="108985">
        <dgm:presLayoutVars>
          <dgm:chMax val="0"/>
          <dgm:chPref val="0"/>
        </dgm:presLayoutVars>
      </dgm:prSet>
      <dgm:spPr/>
    </dgm:pt>
    <dgm:pt modelId="{EAEF116F-59B1-4CAB-B21D-236B7A50ED1F}" type="pres">
      <dgm:prSet presAssocID="{B9B9A6A2-5E87-4A87-8E98-AB3760B84A30}" presName="desTx" presStyleLbl="revTx" presStyleIdx="2" presStyleCnt="3">
        <dgm:presLayoutVars/>
      </dgm:prSet>
      <dgm:spPr/>
    </dgm:pt>
  </dgm:ptLst>
  <dgm:cxnLst>
    <dgm:cxn modelId="{87A5A00A-2CD5-4C3E-9508-9075AC96C691}" srcId="{872205AE-7F75-427F-836A-A99491EE44AA}" destId="{94DFC143-A158-4D62-ACE2-770056564C35}" srcOrd="0" destOrd="0" parTransId="{6398F023-EFFB-4423-83C7-ECB294616B15}" sibTransId="{840A4FAB-5C6C-4B76-881D-BEB0B72995D0}"/>
    <dgm:cxn modelId="{1EDE8811-CCA8-4FFC-ACDF-A1B9C42042AD}" type="presOf" srcId="{F760A917-F1D2-43C8-A563-53F811350B32}" destId="{EAEF116F-59B1-4CAB-B21D-236B7A50ED1F}" srcOrd="0" destOrd="1" presId="urn:microsoft.com/office/officeart/2018/2/layout/IconVerticalSolidList"/>
    <dgm:cxn modelId="{26319111-1096-4B39-AD34-64A4C01A4599}" srcId="{872205AE-7F75-427F-836A-A99491EE44AA}" destId="{B9B9A6A2-5E87-4A87-8E98-AB3760B84A30}" srcOrd="1" destOrd="0" parTransId="{305098A9-D083-4848-BF15-81D2E41C0177}" sibTransId="{B2CBBE51-8442-40A7-81B6-9BED6AAF6B38}"/>
    <dgm:cxn modelId="{7A534966-8C27-43A6-8F6F-4D75A39456EC}" srcId="{B9B9A6A2-5E87-4A87-8E98-AB3760B84A30}" destId="{2F297E42-1708-4A6F-AD6E-DE9B47C44944}" srcOrd="0" destOrd="0" parTransId="{87DAED6F-1D8C-431C-A189-609213F82E3A}" sibTransId="{FA79CCA3-D512-4F85-9D3D-F717C27E4301}"/>
    <dgm:cxn modelId="{5FF7576E-FCE2-4921-89B9-00887405C91D}" type="presOf" srcId="{94DFC143-A158-4D62-ACE2-770056564C35}" destId="{ABC04913-5B07-443C-B159-228D11FFCFBA}" srcOrd="0" destOrd="0" presId="urn:microsoft.com/office/officeart/2018/2/layout/IconVerticalSolidList"/>
    <dgm:cxn modelId="{E0FDBF6F-9BAA-4D70-997E-B3C189655485}" type="presOf" srcId="{B9B9A6A2-5E87-4A87-8E98-AB3760B84A30}" destId="{69B56D8C-E727-4923-AF3B-5D2B592AA6FF}" srcOrd="0" destOrd="0" presId="urn:microsoft.com/office/officeart/2018/2/layout/IconVerticalSolidList"/>
    <dgm:cxn modelId="{C74CE999-C74D-463B-8729-2209D43205FD}" type="presOf" srcId="{872205AE-7F75-427F-836A-A99491EE44AA}" destId="{1476ED8E-CF08-4A7B-9890-49968566CC55}" srcOrd="0" destOrd="0" presId="urn:microsoft.com/office/officeart/2018/2/layout/IconVerticalSolidList"/>
    <dgm:cxn modelId="{3DA76DA8-457C-4CCA-B179-05BF8BE0E6DB}" srcId="{B9B9A6A2-5E87-4A87-8E98-AB3760B84A30}" destId="{F760A917-F1D2-43C8-A563-53F811350B32}" srcOrd="1" destOrd="0" parTransId="{44C72855-ADA7-4201-9B14-4A1A845FF0BA}" sibTransId="{12952380-677F-44F5-A33F-AD3442DC7EB5}"/>
    <dgm:cxn modelId="{93594FB2-C88A-4D1A-81CF-8C544B9FFBAF}" type="presOf" srcId="{2F297E42-1708-4A6F-AD6E-DE9B47C44944}" destId="{EAEF116F-59B1-4CAB-B21D-236B7A50ED1F}" srcOrd="0" destOrd="0" presId="urn:microsoft.com/office/officeart/2018/2/layout/IconVerticalSolidList"/>
    <dgm:cxn modelId="{100C0DBF-3383-4D57-BBE5-A3F602723636}" type="presParOf" srcId="{1476ED8E-CF08-4A7B-9890-49968566CC55}" destId="{E5D61B9F-EF93-4F80-823C-036D21C22F2B}" srcOrd="0" destOrd="0" presId="urn:microsoft.com/office/officeart/2018/2/layout/IconVerticalSolidList"/>
    <dgm:cxn modelId="{2EBAD7CA-3C56-40D5-81A1-3707DDED67B6}" type="presParOf" srcId="{E5D61B9F-EF93-4F80-823C-036D21C22F2B}" destId="{21AFC77B-B3EA-4466-8B33-ABFCA62E404F}" srcOrd="0" destOrd="0" presId="urn:microsoft.com/office/officeart/2018/2/layout/IconVerticalSolidList"/>
    <dgm:cxn modelId="{DD671810-05DC-4A52-9C48-850538DE1659}" type="presParOf" srcId="{E5D61B9F-EF93-4F80-823C-036D21C22F2B}" destId="{80423501-79BD-4E56-9C69-C3186D33D426}" srcOrd="1" destOrd="0" presId="urn:microsoft.com/office/officeart/2018/2/layout/IconVerticalSolidList"/>
    <dgm:cxn modelId="{08B259D6-005A-4622-92FF-BEBA32763DCF}" type="presParOf" srcId="{E5D61B9F-EF93-4F80-823C-036D21C22F2B}" destId="{C794A228-6959-446D-BA21-6574B99CF2C7}" srcOrd="2" destOrd="0" presId="urn:microsoft.com/office/officeart/2018/2/layout/IconVerticalSolidList"/>
    <dgm:cxn modelId="{3D3D2999-F3D1-4392-ADEC-373D18F9864A}" type="presParOf" srcId="{E5D61B9F-EF93-4F80-823C-036D21C22F2B}" destId="{ABC04913-5B07-443C-B159-228D11FFCFBA}" srcOrd="3" destOrd="0" presId="urn:microsoft.com/office/officeart/2018/2/layout/IconVerticalSolidList"/>
    <dgm:cxn modelId="{9AC90975-293A-428A-95E8-195EEB011E77}" type="presParOf" srcId="{1476ED8E-CF08-4A7B-9890-49968566CC55}" destId="{9C5E2F18-A123-4327-8CB3-8F2F064714DB}" srcOrd="1" destOrd="0" presId="urn:microsoft.com/office/officeart/2018/2/layout/IconVerticalSolidList"/>
    <dgm:cxn modelId="{777055FD-1A0B-4F32-B32E-3DAFE9203F36}" type="presParOf" srcId="{1476ED8E-CF08-4A7B-9890-49968566CC55}" destId="{5C134324-9B49-4750-B571-AD9C0FE65E4A}" srcOrd="2" destOrd="0" presId="urn:microsoft.com/office/officeart/2018/2/layout/IconVerticalSolidList"/>
    <dgm:cxn modelId="{CBA04193-C4A5-468B-B588-752B062612E5}" type="presParOf" srcId="{5C134324-9B49-4750-B571-AD9C0FE65E4A}" destId="{AD0A6892-30C2-408E-92D4-E0B8B06F2A46}" srcOrd="0" destOrd="0" presId="urn:microsoft.com/office/officeart/2018/2/layout/IconVerticalSolidList"/>
    <dgm:cxn modelId="{18E59670-F325-4F91-8675-E43815DD8AE1}" type="presParOf" srcId="{5C134324-9B49-4750-B571-AD9C0FE65E4A}" destId="{E02DD7BE-4192-4247-8260-ED9D17CA5BA9}" srcOrd="1" destOrd="0" presId="urn:microsoft.com/office/officeart/2018/2/layout/IconVerticalSolidList"/>
    <dgm:cxn modelId="{FEE627ED-5F00-4A57-930C-71780926812A}" type="presParOf" srcId="{5C134324-9B49-4750-B571-AD9C0FE65E4A}" destId="{4D8EC3D2-5B8E-4F56-A406-128CF96FD326}" srcOrd="2" destOrd="0" presId="urn:microsoft.com/office/officeart/2018/2/layout/IconVerticalSolidList"/>
    <dgm:cxn modelId="{F00D27A8-96C8-49A4-94CE-42E88B41E3BE}" type="presParOf" srcId="{5C134324-9B49-4750-B571-AD9C0FE65E4A}" destId="{69B56D8C-E727-4923-AF3B-5D2B592AA6FF}" srcOrd="3" destOrd="0" presId="urn:microsoft.com/office/officeart/2018/2/layout/IconVerticalSolidList"/>
    <dgm:cxn modelId="{AE252D3C-F9BB-4489-BAC0-512944CF4CDC}" type="presParOf" srcId="{5C134324-9B49-4750-B571-AD9C0FE65E4A}" destId="{EAEF116F-59B1-4CAB-B21D-236B7A50ED1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C77B-B3EA-4466-8B33-ABFCA62E404F}">
      <dsp:nvSpPr>
        <dsp:cNvPr id="0" name=""/>
        <dsp:cNvSpPr/>
      </dsp:nvSpPr>
      <dsp:spPr>
        <a:xfrm>
          <a:off x="0" y="680749"/>
          <a:ext cx="11033029" cy="1256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23501-79BD-4E56-9C69-C3186D33D426}">
      <dsp:nvSpPr>
        <dsp:cNvPr id="0" name=""/>
        <dsp:cNvSpPr/>
      </dsp:nvSpPr>
      <dsp:spPr>
        <a:xfrm>
          <a:off x="380172" y="963522"/>
          <a:ext cx="691222" cy="691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04913-5B07-443C-B159-228D11FFCFBA}">
      <dsp:nvSpPr>
        <dsp:cNvPr id="0" name=""/>
        <dsp:cNvSpPr/>
      </dsp:nvSpPr>
      <dsp:spPr>
        <a:xfrm>
          <a:off x="1451567" y="680749"/>
          <a:ext cx="9581461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ptos" panose="020B0004020202020204" pitchFamily="34" charset="0"/>
            </a:rPr>
            <a:t>Provide a comprehensive analysis of Audience Engagement and Revenue Performance</a:t>
          </a:r>
        </a:p>
      </dsp:txBody>
      <dsp:txXfrm>
        <a:off x="1451567" y="680749"/>
        <a:ext cx="9581461" cy="1256768"/>
      </dsp:txXfrm>
    </dsp:sp>
    <dsp:sp modelId="{AD0A6892-30C2-408E-92D4-E0B8B06F2A46}">
      <dsp:nvSpPr>
        <dsp:cNvPr id="0" name=""/>
        <dsp:cNvSpPr/>
      </dsp:nvSpPr>
      <dsp:spPr>
        <a:xfrm>
          <a:off x="0" y="2251710"/>
          <a:ext cx="11033029" cy="1256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DD7BE-4192-4247-8260-ED9D17CA5BA9}">
      <dsp:nvSpPr>
        <dsp:cNvPr id="0" name=""/>
        <dsp:cNvSpPr/>
      </dsp:nvSpPr>
      <dsp:spPr>
        <a:xfrm>
          <a:off x="380172" y="2534483"/>
          <a:ext cx="691222" cy="691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56D8C-E727-4923-AF3B-5D2B592AA6FF}">
      <dsp:nvSpPr>
        <dsp:cNvPr id="0" name=""/>
        <dsp:cNvSpPr/>
      </dsp:nvSpPr>
      <dsp:spPr>
        <a:xfrm>
          <a:off x="1228521" y="2251710"/>
          <a:ext cx="5410955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Aptos" panose="020B0004020202020204" pitchFamily="34" charset="0"/>
            </a:rPr>
            <a:t>Uncover actionable insights to:</a:t>
          </a:r>
        </a:p>
      </dsp:txBody>
      <dsp:txXfrm>
        <a:off x="1228521" y="2251710"/>
        <a:ext cx="5410955" cy="1256768"/>
      </dsp:txXfrm>
    </dsp:sp>
    <dsp:sp modelId="{EAEF116F-59B1-4CAB-B21D-236B7A50ED1F}">
      <dsp:nvSpPr>
        <dsp:cNvPr id="0" name=""/>
        <dsp:cNvSpPr/>
      </dsp:nvSpPr>
      <dsp:spPr>
        <a:xfrm>
          <a:off x="6416430" y="2251710"/>
          <a:ext cx="4616598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Enhance viewer interaction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" panose="020B0004020202020204" pitchFamily="34" charset="0"/>
            </a:rPr>
            <a:t>Optimize monetization strategies</a:t>
          </a:r>
        </a:p>
      </dsp:txBody>
      <dsp:txXfrm>
        <a:off x="6416430" y="2251710"/>
        <a:ext cx="4616598" cy="125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0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2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1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82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ositivealexey/youtube-channel-performance-analytic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EDD3D6F-E778-4ED9-8102-7B8FDF632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-1"/>
            <a:ext cx="6096002" cy="6858000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98B597-0F5F-4D04-B4A1-6DD8720CB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6096000" cy="6858002"/>
          </a:xfrm>
          <a:prstGeom prst="rect">
            <a:avLst/>
          </a:prstGeom>
          <a:gradFill>
            <a:gsLst>
              <a:gs pos="31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401" y="609599"/>
            <a:ext cx="6858003" cy="563880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accent2">
                  <a:alpha val="46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2490715"/>
            <a:ext cx="6096003" cy="4367283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accent5">
                  <a:alpha val="1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6">
                  <a:alpha val="3000"/>
                </a:schemeClr>
              </a:gs>
              <a:gs pos="100000">
                <a:schemeClr val="accent6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99AB1-A0F1-B4FB-D89E-58FB4372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325" y="694730"/>
            <a:ext cx="4739343" cy="325479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Unveiling Key Metrics for Audience Engagement and Revenue Generation</a:t>
            </a:r>
            <a:endParaRPr lang="en-IN" sz="36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BCB0-56C0-16A2-15FF-790A26B8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876" y="4525396"/>
            <a:ext cx="4936240" cy="1317672"/>
          </a:xfrm>
        </p:spPr>
        <p:txBody>
          <a:bodyPr anchor="b">
            <a:noAutofit/>
          </a:bodyPr>
          <a:lstStyle/>
          <a:p>
            <a:pPr algn="r"/>
            <a:r>
              <a:rPr lang="en-IN" sz="2400" b="1" dirty="0">
                <a:solidFill>
                  <a:schemeClr val="bg1"/>
                </a:solidFill>
                <a:latin typeface="Aptos" panose="020B0004020202020204" pitchFamily="34" charset="0"/>
              </a:rPr>
              <a:t>Tableau Dashboard – Group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FE182-A869-7CF2-37E6-D292F885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45" r="666" b="2"/>
          <a:stretch/>
        </p:blipFill>
        <p:spPr>
          <a:xfrm>
            <a:off x="6553199" y="457200"/>
            <a:ext cx="51816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5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5F70E-FCDB-4426-B926-1340E160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D297E-E368-53F8-BFD9-860404832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20595-CA5C-E75C-2204-8450D028F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093879-6A59-68AB-FF4A-FD3D1FE3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CC9319-7DC6-725A-0A40-CE8AA10E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9B3E1-18DF-5E5C-2469-5D871B57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6145F-A981-444A-5A07-C3AA469B3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20F33-5331-FB49-70D6-48186F52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1ABD3-7F63-4EAF-9372-353792E0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82094"/>
            <a:ext cx="10326496" cy="1026270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Days that bring most engagement and </a:t>
            </a:r>
            <a:r>
              <a:rPr lang="en-IN" sz="32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3E6C47-C230-404F-22BD-5EF83CFEE9F5}"/>
              </a:ext>
            </a:extLst>
          </p:cNvPr>
          <p:cNvSpPr txBox="1">
            <a:spLocks/>
          </p:cNvSpPr>
          <p:nvPr/>
        </p:nvSpPr>
        <p:spPr>
          <a:xfrm>
            <a:off x="463924" y="212619"/>
            <a:ext cx="9862571" cy="10546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750" dirty="0">
                <a:latin typeface="Aptos" panose="020B0004020202020204" pitchFamily="34" charset="0"/>
              </a:rPr>
              <a:t>INSIGHT – 4: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CD326-3317-4FF0-4D41-641B6A06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09" y="511052"/>
            <a:ext cx="6154756" cy="45134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75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B7BD8-FE06-78DF-B061-B5E6A027C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3831C77-B792-5EB8-1186-3256E543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54522D-53B1-CFA2-F86F-8A4D9AFE4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A2854F3-76A5-7787-7960-FB2E0EB1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D762AA-80DF-AFFF-0762-3A776D689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CAE372-ADB1-4AD7-D03D-C303A9D59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0EC035-5CCC-A732-A7EB-F2065E884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0BBE0-BC1C-8BF8-7976-EA555FA1C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A5753-CDF2-6DD8-5A2E-BFDA2540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10028784" cy="1054645"/>
          </a:xfrm>
        </p:spPr>
        <p:txBody>
          <a:bodyPr vert="horz" lIns="0" tIns="0" rIns="0" bIns="0" rtlCol="0" anchor="ctr">
            <a:no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Influence of ad </a:t>
            </a:r>
            <a:r>
              <a:rPr lang="en-IN" sz="32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impressionsin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revenue generation?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DDEF74-88F4-0A4B-4E1A-3FA19C8CB8A5}"/>
              </a:ext>
            </a:extLst>
          </p:cNvPr>
          <p:cNvSpPr txBox="1">
            <a:spLocks/>
          </p:cNvSpPr>
          <p:nvPr/>
        </p:nvSpPr>
        <p:spPr>
          <a:xfrm>
            <a:off x="679876" y="481255"/>
            <a:ext cx="3452547" cy="78091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pc="600" dirty="0">
                <a:latin typeface="Aptos" panose="020B0004020202020204" pitchFamily="34" charset="0"/>
                <a:ea typeface="+mn-ea"/>
                <a:cs typeface="+mn-cs"/>
              </a:rPr>
              <a:t>INSIGHT – 5: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E028F-2571-011C-46FB-CE895F71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74" y="433737"/>
            <a:ext cx="6415638" cy="46736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66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9641E-78F4-1454-65EA-10F47209C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21071E-5FB7-03FB-2C92-16591D19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5433C6-B3E0-904C-D701-4DF47C794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2F14F0-B7E6-F29F-3B1C-9231DFAD4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4FA5CE-4283-C1AD-F52D-1A6B43EC8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3586C4-419E-1846-4E44-4697D1B4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FCEB76-CB7E-0FB8-ED1E-CDC38A629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508F5C-9FEB-D904-3581-3AC274808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24DFB-6DEF-BE75-1CCE-46CD12B4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10028784" cy="1054645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 OF click-through rate of video thumbnails </a:t>
            </a:r>
            <a:r>
              <a:rPr lang="en-IN" sz="32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Video views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5F060D-3482-B718-4358-D966D2AF4D89}"/>
              </a:ext>
            </a:extLst>
          </p:cNvPr>
          <p:cNvSpPr txBox="1">
            <a:spLocks/>
          </p:cNvSpPr>
          <p:nvPr/>
        </p:nvSpPr>
        <p:spPr>
          <a:xfrm>
            <a:off x="679876" y="481255"/>
            <a:ext cx="3452547" cy="78091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pc="600" dirty="0">
                <a:latin typeface="Aptos" panose="020B0004020202020204" pitchFamily="34" charset="0"/>
                <a:ea typeface="+mn-ea"/>
                <a:cs typeface="+mn-cs"/>
              </a:rPr>
              <a:t>INSIGHT – 6: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3AF46-639A-41DB-3EEE-1CF4135D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177" y="517836"/>
            <a:ext cx="6356455" cy="46123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84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CC345-DD17-B218-DABC-56F7DA23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9EDC711F-4DA7-4E33-A776-F079ACDA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7" y="-626409"/>
            <a:ext cx="6858002" cy="8110820"/>
          </a:xfrm>
          <a:prstGeom prst="rect">
            <a:avLst/>
          </a:prstGeom>
          <a:gradFill>
            <a:gsLst>
              <a:gs pos="11000">
                <a:schemeClr val="accent2">
                  <a:alpha val="50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8315" y="-1878315"/>
            <a:ext cx="4354180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178826">
            <a:off x="1555888" y="899682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04FCF-890F-71A1-B4BB-2CDF88B9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67134"/>
            <a:ext cx="4724399" cy="2548275"/>
          </a:xfrm>
        </p:spPr>
        <p:txBody>
          <a:bodyPr vert="horz" lIns="0" tIns="0" rIns="0" bIns="0" rtlCol="0" anchor="t">
            <a:normAutofit/>
          </a:bodyPr>
          <a:lstStyle/>
          <a:p>
            <a:pPr marR="0" lvl="0">
              <a:spcAft>
                <a:spcPts val="800"/>
              </a:spcAft>
            </a:pPr>
            <a:r>
              <a:rPr lang="en-US" sz="3700" spc="750" dirty="0">
                <a:solidFill>
                  <a:schemeClr val="bg1"/>
                </a:solidFill>
                <a:latin typeface="Aptos" panose="020B0004020202020204" pitchFamily="34" charset="0"/>
              </a:rPr>
              <a:t>Demo time for our tableau dashboard…</a:t>
            </a:r>
            <a:endParaRPr lang="en-US" sz="3700" spc="750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3" name="slide2" descr="Unveiling Key Metrics for Audience Engagement and Revenue Generation">
            <a:extLst>
              <a:ext uri="{FF2B5EF4-FFF2-40B4-BE49-F238E27FC236}">
                <a16:creationId xmlns:a16="http://schemas.microsoft.com/office/drawing/2014/main" id="{21C60C83-64C5-3559-597E-741EBCAD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78" y="52875"/>
            <a:ext cx="5412828" cy="6667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740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524C9-F3EB-C292-7EDC-F54C8CBA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F4051-D70E-31A4-AAD5-ACE29245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36" y="286601"/>
            <a:ext cx="5929422" cy="1852976"/>
          </a:xfrm>
        </p:spPr>
        <p:txBody>
          <a:bodyPr vert="horz" lIns="0" tIns="0" rIns="0" bIns="0" rtlCol="0" anchor="b">
            <a:normAutofit/>
          </a:bodyPr>
          <a:lstStyle/>
          <a:p>
            <a:pPr marR="0" lvl="0">
              <a:spcAft>
                <a:spcPts val="800"/>
              </a:spcAft>
            </a:pPr>
            <a:r>
              <a:rPr lang="en-US" sz="4000">
                <a:effectLst/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E6E53-1086-1C12-F18D-BAF200E0888E}"/>
              </a:ext>
            </a:extLst>
          </p:cNvPr>
          <p:cNvSpPr txBox="1"/>
          <p:nvPr/>
        </p:nvSpPr>
        <p:spPr>
          <a:xfrm>
            <a:off x="1380237" y="2621381"/>
            <a:ext cx="5929422" cy="3322219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/>
          <a:p>
            <a:pPr marR="0" lvl="0"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effectLst/>
                <a:latin typeface="Aptos" panose="020B0004020202020204" pitchFamily="34" charset="0"/>
              </a:rPr>
              <a:t>Key Findings:</a:t>
            </a:r>
          </a:p>
          <a:p>
            <a:pPr marL="285750" marR="0" lv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ptos" panose="020B0004020202020204" pitchFamily="34" charset="0"/>
              </a:rPr>
              <a:t>Categories such as </a:t>
            </a:r>
            <a:r>
              <a:rPr lang="en-US" b="1" dirty="0">
                <a:effectLst/>
                <a:latin typeface="Aptos" panose="020B0004020202020204" pitchFamily="34" charset="0"/>
              </a:rPr>
              <a:t>Education</a:t>
            </a:r>
            <a:r>
              <a:rPr lang="en-US" dirty="0">
                <a:effectLst/>
                <a:latin typeface="Aptos" panose="020B0004020202020204" pitchFamily="34" charset="0"/>
              </a:rPr>
              <a:t> and </a:t>
            </a:r>
            <a:r>
              <a:rPr lang="en-US" b="1" dirty="0">
                <a:effectLst/>
                <a:latin typeface="Aptos" panose="020B0004020202020204" pitchFamily="34" charset="0"/>
              </a:rPr>
              <a:t>Health</a:t>
            </a:r>
            <a:r>
              <a:rPr lang="en-US" dirty="0">
                <a:effectLst/>
                <a:latin typeface="Aptos" panose="020B0004020202020204" pitchFamily="34" charset="0"/>
              </a:rPr>
              <a:t> outperform others.</a:t>
            </a:r>
          </a:p>
          <a:p>
            <a:pPr marL="285750" marR="0" lv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Viewer retention vs. shorter video lengths.</a:t>
            </a:r>
          </a:p>
          <a:p>
            <a:pPr marL="285750" marR="0" lv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ptos" panose="020B0004020202020204" pitchFamily="34" charset="0"/>
              </a:rPr>
              <a:t>Visually appealing thumbnails increases lick-through rates.</a:t>
            </a:r>
          </a:p>
          <a:p>
            <a:pPr marL="285750" marR="0" lv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Growth trend over time.</a:t>
            </a:r>
            <a:r>
              <a:rPr lang="en-US" dirty="0">
                <a:effectLst/>
                <a:latin typeface="Aptos" panose="020B0004020202020204" pitchFamily="34" charset="0"/>
              </a:rPr>
              <a:t> </a:t>
            </a:r>
          </a:p>
          <a:p>
            <a:pPr marL="285750" marR="0" lv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Maximum engagement and revenue for videos posted on </a:t>
            </a:r>
            <a:r>
              <a:rPr lang="en-US" b="1" dirty="0">
                <a:latin typeface="Aptos" panose="020B0004020202020204" pitchFamily="34" charset="0"/>
              </a:rPr>
              <a:t>Fridays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>
                <a:latin typeface="Aptos" panose="020B0004020202020204" pitchFamily="34" charset="0"/>
              </a:rPr>
              <a:t>Tuesdays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285750" marR="0" lvl="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ptos" panose="020B0004020202020204" pitchFamily="34" charset="0"/>
              </a:rPr>
              <a:t>Strong positive correlation between ad impressions and revenue.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Magnifying glass showing decling performance">
            <a:extLst>
              <a:ext uri="{FF2B5EF4-FFF2-40B4-BE49-F238E27FC236}">
                <a16:creationId xmlns:a16="http://schemas.microsoft.com/office/drawing/2014/main" id="{4EF7A8D5-D6C0-BC15-EDB6-1DCFC7BD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20" r="44085" b="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6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8A6F4-DF2F-6D06-22E6-7B598AC5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611BDFF-25F2-E31A-8387-643C3C62B02C}"/>
              </a:ext>
            </a:extLst>
          </p:cNvPr>
          <p:cNvGrpSpPr/>
          <p:nvPr/>
        </p:nvGrpSpPr>
        <p:grpSpPr>
          <a:xfrm>
            <a:off x="5125621" y="2470620"/>
            <a:ext cx="1940753" cy="1951098"/>
            <a:chOff x="1073370" y="2411886"/>
            <a:chExt cx="1940753" cy="19510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EB8463-5A5B-3C45-1BA4-1222CDD53171}"/>
                </a:ext>
              </a:extLst>
            </p:cNvPr>
            <p:cNvSpPr/>
            <p:nvPr/>
          </p:nvSpPr>
          <p:spPr>
            <a:xfrm>
              <a:off x="1073370" y="3301890"/>
              <a:ext cx="1940752" cy="25916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FC39225B-F0B8-9E77-F54E-29E5AEB9622F}"/>
                </a:ext>
              </a:extLst>
            </p:cNvPr>
            <p:cNvSpPr/>
            <p:nvPr/>
          </p:nvSpPr>
          <p:spPr>
            <a:xfrm>
              <a:off x="1073370" y="2545993"/>
              <a:ext cx="1940752" cy="181699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8F45B0C7-3D7D-AD6F-ED49-0D241B913662}"/>
                </a:ext>
              </a:extLst>
            </p:cNvPr>
            <p:cNvSpPr/>
            <p:nvPr/>
          </p:nvSpPr>
          <p:spPr>
            <a:xfrm>
              <a:off x="1073371" y="2411886"/>
              <a:ext cx="1940752" cy="18169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006F216-D76F-1EAB-8DBF-0887DD86EDA4}"/>
                </a:ext>
              </a:extLst>
            </p:cNvPr>
            <p:cNvSpPr/>
            <p:nvPr/>
          </p:nvSpPr>
          <p:spPr>
            <a:xfrm rot="5400000">
              <a:off x="1726872" y="2903521"/>
              <a:ext cx="907063" cy="8337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E986DA-A237-35B6-17C1-7FA6B7232DBB}"/>
              </a:ext>
            </a:extLst>
          </p:cNvPr>
          <p:cNvGrpSpPr/>
          <p:nvPr/>
        </p:nvGrpSpPr>
        <p:grpSpPr>
          <a:xfrm>
            <a:off x="5125622" y="2426585"/>
            <a:ext cx="1940753" cy="2034228"/>
            <a:chOff x="3115899" y="2436336"/>
            <a:chExt cx="1940753" cy="20342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E7499A-4F37-6038-5CD6-F7F53352852B}"/>
                </a:ext>
              </a:extLst>
            </p:cNvPr>
            <p:cNvSpPr/>
            <p:nvPr/>
          </p:nvSpPr>
          <p:spPr>
            <a:xfrm>
              <a:off x="3115899" y="3326340"/>
              <a:ext cx="1940752" cy="25916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976D891-BBDD-5078-A142-80C39E38F93A}"/>
                </a:ext>
              </a:extLst>
            </p:cNvPr>
            <p:cNvSpPr/>
            <p:nvPr/>
          </p:nvSpPr>
          <p:spPr>
            <a:xfrm>
              <a:off x="3115899" y="2653573"/>
              <a:ext cx="1940752" cy="181699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65B93AF-DA3E-8A83-4CA7-4208EFC043B8}"/>
                </a:ext>
              </a:extLst>
            </p:cNvPr>
            <p:cNvSpPr/>
            <p:nvPr/>
          </p:nvSpPr>
          <p:spPr>
            <a:xfrm>
              <a:off x="3115900" y="2436336"/>
              <a:ext cx="1940752" cy="18169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3C6AAD6-B7F3-63AC-BD13-FA5C501550AC}"/>
                </a:ext>
              </a:extLst>
            </p:cNvPr>
            <p:cNvSpPr/>
            <p:nvPr/>
          </p:nvSpPr>
          <p:spPr>
            <a:xfrm rot="5400000">
              <a:off x="3769401" y="2927971"/>
              <a:ext cx="907063" cy="8337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85D3A8-D3D4-4D9B-2142-879518966128}"/>
              </a:ext>
            </a:extLst>
          </p:cNvPr>
          <p:cNvGrpSpPr/>
          <p:nvPr/>
        </p:nvGrpSpPr>
        <p:grpSpPr>
          <a:xfrm>
            <a:off x="5125620" y="2414411"/>
            <a:ext cx="1940753" cy="2151586"/>
            <a:chOff x="5341014" y="2494579"/>
            <a:chExt cx="1940753" cy="21515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7CBD3B-3148-2D28-342B-229A43632BAF}"/>
                </a:ext>
              </a:extLst>
            </p:cNvPr>
            <p:cNvSpPr/>
            <p:nvPr/>
          </p:nvSpPr>
          <p:spPr>
            <a:xfrm>
              <a:off x="5341014" y="3316124"/>
              <a:ext cx="1940752" cy="47431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6200ABDC-57C8-8C46-D4E6-484DD21D32BB}"/>
                </a:ext>
              </a:extLst>
            </p:cNvPr>
            <p:cNvSpPr/>
            <p:nvPr/>
          </p:nvSpPr>
          <p:spPr>
            <a:xfrm>
              <a:off x="5341014" y="2829174"/>
              <a:ext cx="1940752" cy="1816991"/>
            </a:xfrm>
            <a:prstGeom prst="flowChartConnector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FD857D42-29D4-B96D-06E2-661AF69B9774}"/>
                </a:ext>
              </a:extLst>
            </p:cNvPr>
            <p:cNvSpPr/>
            <p:nvPr/>
          </p:nvSpPr>
          <p:spPr>
            <a:xfrm>
              <a:off x="5341015" y="2494579"/>
              <a:ext cx="1940752" cy="181699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0348A40-E19E-490B-9CCC-6545EA1BF559}"/>
                </a:ext>
              </a:extLst>
            </p:cNvPr>
            <p:cNvSpPr/>
            <p:nvPr/>
          </p:nvSpPr>
          <p:spPr>
            <a:xfrm rot="5400000">
              <a:off x="5994516" y="2986214"/>
              <a:ext cx="907063" cy="83371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AA4255-43C8-541C-3591-D60886A1BA11}"/>
              </a:ext>
            </a:extLst>
          </p:cNvPr>
          <p:cNvSpPr txBox="1"/>
          <p:nvPr/>
        </p:nvSpPr>
        <p:spPr>
          <a:xfrm>
            <a:off x="5746822" y="2592301"/>
            <a:ext cx="4019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ptos" panose="020B0004020202020204" pitchFamily="34" charset="0"/>
              </a:rPr>
              <a:t>Thanks for </a:t>
            </a:r>
            <a:br>
              <a:rPr lang="en-US" sz="3200" dirty="0">
                <a:latin typeface="Aptos" panose="020B0004020202020204" pitchFamily="34" charset="0"/>
              </a:rPr>
            </a:br>
            <a:r>
              <a:rPr lang="en-US" sz="4400" b="1" dirty="0">
                <a:latin typeface="Aptos" panose="020B0004020202020204" pitchFamily="34" charset="0"/>
              </a:rPr>
              <a:t>WATCHING</a:t>
            </a:r>
            <a:endParaRPr lang="en-US" sz="32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19844 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25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847EB-B470-95E4-3F7D-70DC7E29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chemeClr val="bg1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4755D-E247-6B2C-15F4-AF9BD59DA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7972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28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B0F5-4B47-C1CD-7820-DB94302E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6095"/>
            <a:ext cx="10241280" cy="1234440"/>
          </a:xfrm>
        </p:spPr>
        <p:txBody>
          <a:bodyPr/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SNAPSHOT of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AF70C3-6AEB-0DC4-E697-9084A979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0" r="21583" b="21746"/>
          <a:stretch/>
        </p:blipFill>
        <p:spPr>
          <a:xfrm>
            <a:off x="757785" y="1746493"/>
            <a:ext cx="10676430" cy="402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B8E24-DFBF-F1E4-92B7-C44BBC1F8657}"/>
              </a:ext>
            </a:extLst>
          </p:cNvPr>
          <p:cNvSpPr txBox="1"/>
          <p:nvPr/>
        </p:nvSpPr>
        <p:spPr>
          <a:xfrm>
            <a:off x="0" y="6418581"/>
            <a:ext cx="1188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Source: </a:t>
            </a: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https://www.kaggle.com/datasets/positivealexey/youtube-channel-performance-analytics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7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87D-8A9F-7029-9E47-63918ADF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77" y="688668"/>
            <a:ext cx="10241280" cy="635269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E281-65BE-11D8-63D6-48983B1E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Handling Missing Values</a:t>
            </a:r>
          </a:p>
          <a:p>
            <a:r>
              <a:rPr lang="en-IN" dirty="0"/>
              <a:t>Correcting Data Types</a:t>
            </a:r>
          </a:p>
          <a:p>
            <a:r>
              <a:rPr lang="en-IN" dirty="0"/>
              <a:t>Removing Outliers</a:t>
            </a:r>
          </a:p>
          <a:p>
            <a:r>
              <a:rPr lang="en-IN" dirty="0"/>
              <a:t>Data Standardization</a:t>
            </a:r>
          </a:p>
          <a:p>
            <a:r>
              <a:rPr lang="en-IN" dirty="0"/>
              <a:t>Adding 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103842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F8D9B-7B25-DB39-95BF-5DCBBCF4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IN" sz="3200">
                <a:solidFill>
                  <a:schemeClr val="bg1"/>
                </a:solidFill>
                <a:latin typeface="Aptos" panose="020B0004020202020204" pitchFamily="34" charset="0"/>
              </a:rPr>
              <a:t>pitch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7FDD-DBAF-CBF9-62EC-38B0C811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301" y="2149948"/>
            <a:ext cx="5905500" cy="3185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Aptos" panose="020B0004020202020204" pitchFamily="34" charset="0"/>
              </a:rPr>
              <a:t>Which are the key drivers of YouTube video engagement and how do they influence revenue generation for different categories?</a:t>
            </a:r>
            <a:endParaRPr lang="en-IN" sz="2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7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E9007-3522-1EDB-D92D-E011C979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Summary of the 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A0392-7245-B43A-8CD9-94BBF76A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2859740"/>
            <a:ext cx="7749879" cy="10501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4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8749F-DF1A-F834-5FEF-3575C2B0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878020"/>
            <a:ext cx="10326496" cy="73034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spc="750" dirty="0">
                <a:solidFill>
                  <a:schemeClr val="bg1"/>
                </a:solidFill>
                <a:latin typeface="Aptos" panose="020B0004020202020204" pitchFamily="34" charset="0"/>
              </a:rPr>
              <a:t>Category based KPI</a:t>
            </a:r>
            <a:r>
              <a:rPr lang="en-US" sz="1800" spc="750" dirty="0">
                <a:solidFill>
                  <a:schemeClr val="bg1"/>
                </a:solidFill>
                <a:latin typeface="Aptos" panose="020B0004020202020204" pitchFamily="34" charset="0"/>
              </a:rPr>
              <a:t>s</a:t>
            </a:r>
            <a:r>
              <a:rPr lang="en-US" sz="2800" spc="75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7478B9-4DF6-0C07-2A4B-7A5D38C75BC1}"/>
              </a:ext>
            </a:extLst>
          </p:cNvPr>
          <p:cNvSpPr txBox="1">
            <a:spLocks/>
          </p:cNvSpPr>
          <p:nvPr/>
        </p:nvSpPr>
        <p:spPr>
          <a:xfrm>
            <a:off x="463924" y="212619"/>
            <a:ext cx="9862571" cy="10546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750" dirty="0">
                <a:latin typeface="Aptos" panose="020B0004020202020204" pitchFamily="34" charset="0"/>
              </a:rPr>
              <a:t>INSIGHT – 1: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114E0-8E34-23A5-55B5-07D6B1F7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27" y="433737"/>
            <a:ext cx="7433249" cy="46871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542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48134-0E73-60FB-E88C-4F5672E7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351D1-C1FB-E965-7796-CD2B54C7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8" y="5553718"/>
            <a:ext cx="11187734" cy="1054645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 on video trends over years</a:t>
            </a:r>
            <a:endParaRPr lang="en-US" sz="3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EE15DF-1056-A1CF-2935-CC8F41C44CEA}"/>
              </a:ext>
            </a:extLst>
          </p:cNvPr>
          <p:cNvSpPr txBox="1">
            <a:spLocks/>
          </p:cNvSpPr>
          <p:nvPr/>
        </p:nvSpPr>
        <p:spPr>
          <a:xfrm>
            <a:off x="620791" y="508657"/>
            <a:ext cx="3452547" cy="78091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pc="600" dirty="0">
                <a:latin typeface="Aptos" panose="020B0004020202020204" pitchFamily="34" charset="0"/>
                <a:ea typeface="+mn-ea"/>
                <a:cs typeface="+mn-cs"/>
              </a:rPr>
              <a:t>INSIGHT –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361E2-6355-9DED-C255-9B1A53DE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81" y="815235"/>
            <a:ext cx="6701455" cy="40018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65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957477-F1D7-202C-58CD-7B127C77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224-1F91-F166-EAC6-9707B3E8F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B5D2E-C05D-F046-0FF8-61AA015A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71A8299-C8CB-15F5-0E63-5B33644FD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F636C0-F273-A498-5C3F-74253F7AE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101F4-50ED-7E79-E31C-AF7197F29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FECBEA-8B54-6567-2E21-DF5E565F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87E500-E89B-A978-FA60-E18DBDD63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0742C-D818-C71D-20A0-EA1FEB7F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10028784" cy="1054645"/>
          </a:xfrm>
        </p:spPr>
        <p:txBody>
          <a:bodyPr vert="horz" lIns="0" tIns="0" rIns="0" bIns="0" rtlCol="0" anchor="ctr">
            <a:normAutofit fontScale="90000"/>
          </a:bodyPr>
          <a:lstStyle/>
          <a:p>
            <a:r>
              <a:rPr lang="en-US" sz="3200" spc="750" dirty="0">
                <a:solidFill>
                  <a:schemeClr val="bg1"/>
                </a:solidFill>
                <a:latin typeface="Aptos" panose="020B0004020202020204" pitchFamily="34" charset="0"/>
              </a:rPr>
              <a:t>Correlation between avg view percentage with video duration?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BA3C82-1134-3C3A-D4C6-094B0EECCDD6}"/>
              </a:ext>
            </a:extLst>
          </p:cNvPr>
          <p:cNvSpPr txBox="1">
            <a:spLocks/>
          </p:cNvSpPr>
          <p:nvPr/>
        </p:nvSpPr>
        <p:spPr>
          <a:xfrm>
            <a:off x="871792" y="472290"/>
            <a:ext cx="3452547" cy="78091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pc="600" dirty="0">
                <a:latin typeface="Aptos" panose="020B0004020202020204" pitchFamily="34" charset="0"/>
                <a:ea typeface="+mn-ea"/>
                <a:cs typeface="+mn-cs"/>
              </a:rPr>
              <a:t>INSIGHT – 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5C84D-409D-D523-589C-E70227FAA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94" y="763205"/>
            <a:ext cx="7102221" cy="42613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3552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227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Avenir Next LT Pro</vt:lpstr>
      <vt:lpstr>GradientRiseVTI</vt:lpstr>
      <vt:lpstr>Unveiling Key Metrics for Audience Engagement and Revenue Generation</vt:lpstr>
      <vt:lpstr>Objective</vt:lpstr>
      <vt:lpstr>SNAPSHOT of data</vt:lpstr>
      <vt:lpstr>Data Cleaning</vt:lpstr>
      <vt:lpstr>pitch QUESTION</vt:lpstr>
      <vt:lpstr>Summary of the dataset:</vt:lpstr>
      <vt:lpstr>Category based KPIs </vt:lpstr>
      <vt:lpstr>views on video trends over years</vt:lpstr>
      <vt:lpstr>Correlation between avg view percentage with video duration?</vt:lpstr>
      <vt:lpstr>Days that bring most engagement and RevenuE</vt:lpstr>
      <vt:lpstr>Influence of ad impressionsin revenue generation?</vt:lpstr>
      <vt:lpstr>IMPACT OF click-through rate of video thumbnails oN Video views</vt:lpstr>
      <vt:lpstr>Demo time for our tableau dashboard…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Vidhi Sanjeevkumar Desai</dc:creator>
  <cp:lastModifiedBy>Padmasree Sappa</cp:lastModifiedBy>
  <cp:revision>17</cp:revision>
  <dcterms:created xsi:type="dcterms:W3CDTF">2024-12-07T17:26:35Z</dcterms:created>
  <dcterms:modified xsi:type="dcterms:W3CDTF">2024-12-15T06:42:38Z</dcterms:modified>
</cp:coreProperties>
</file>