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S</a:t>
            </a:r>
            <a:r>
              <a:rPr dirty="0" sz="2400" lang="en-US"/>
              <a:t>a</a:t>
            </a:r>
            <a:r>
              <a:rPr dirty="0" sz="2400" lang="en-US"/>
              <a:t>r</a:t>
            </a:r>
            <a:r>
              <a:rPr dirty="0" sz="2400" lang="en-US"/>
              <a:t>a</a:t>
            </a:r>
            <a:r>
              <a:rPr dirty="0" sz="2400" lang="en-US"/>
              <a:t>n</a:t>
            </a:r>
            <a:r>
              <a:rPr dirty="0" sz="2400" lang="en-US"/>
              <a:t>v</a:t>
            </a:r>
            <a:r>
              <a:rPr dirty="0" sz="2400" lang="en-US"/>
              <a:t>a</a:t>
            </a:r>
            <a:r>
              <a:rPr dirty="0" sz="2400" lang="en-US"/>
              <a:t>n</a:t>
            </a:r>
            <a:r>
              <a:rPr dirty="0" sz="2400" lang="en-US"/>
              <a:t>a</a:t>
            </a:r>
            <a:r>
              <a:rPr dirty="0" sz="2400" lang="en-US"/>
              <a:t>n</a:t>
            </a:r>
            <a:r>
              <a:rPr dirty="0" sz="2400" lang="en-US"/>
              <a:t> </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0</a:t>
            </a:r>
            <a:r>
              <a:rPr dirty="0" sz="2400" lang="en-US"/>
              <a:t>3</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802781" y="3774122"/>
            <a:ext cx="6223785" cy="308387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2025-09-10T06:34:07Z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