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2CA1-E3B4-417F-867D-80895816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140BB-5313-4760-BF79-65CEBB8C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C999-6A79-4D86-A3FE-3745B46B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2BF6-7190-481C-B3FF-90F7CC8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489B-A0C6-4E69-B687-C4DC808F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3B0-285F-4742-91C3-10255F0D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9519B-79EF-4FCA-ADA2-1AD78859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8447-1186-4B0C-8B9D-040A4D9F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C0FB-FCF5-4943-B7CF-84CBA3B3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2932-9875-40D6-AAD7-ADF253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088F7-1A58-4639-8E85-9B7276C30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06962-4A00-4C59-B1DE-979BD47B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4CBD-3196-4C70-8F8A-E6A3BF09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0CE4-839A-41FB-898A-E67C7AF7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A4F1-D56B-4CA0-A895-CC55160C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CBC3-8D1D-4614-A6D6-902EF61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F0ED-43C8-4FBD-B084-4EAC6E70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EC02-45C3-4056-A61D-57B47F47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BEB5-7E90-4973-8177-CF786B74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BB8E-2CC0-4D81-A19B-487CA964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2E16-5907-449E-8350-04EAB9AF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B9EE-F599-4A30-9E0A-97F40733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61D7-7D41-4483-B9E1-424DEFDC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571DF-C011-4EF2-9544-82210E30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60CE-F6B1-45F3-84D6-9E3BDBAB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E21E-EBC6-4221-8273-1ED97201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3BBD-41FC-4ED9-84A9-4A97DFD50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09648-83F9-46F7-8725-349306E2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4116-4BA9-4899-AA01-B5790B27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A2B6-9C98-47B1-B842-3FCB09F2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DFA13-03A9-4212-91C8-BB76417F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F0B4-F77E-45EC-954A-B2CB63E2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308D8-7CD0-4613-8A1A-B01D2235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75A99-53CF-4043-9859-F2D2BAA4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43B41-50F8-481B-8540-1650E8BDD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4CD73-ECC8-4844-AA63-E33972B4C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D4383-593C-4691-B223-3CF5E853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E31EC-22CA-4606-944F-8A0C309A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8EBCA-5253-4361-8080-DD1598EC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2E99-8CE6-4599-B2B7-F29A955D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2AF0D-3633-4B0E-98F1-CB28F588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DE77B-C5FC-4583-B184-37D60527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5D527-CEB3-4E01-A064-5E20C52F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85F29-2C2A-41E6-BE8F-CBC3E730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960A5-4A43-4A59-8324-6E69B588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9FFA-CB0B-409D-B094-7111FAB4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F75E-8BC1-4C41-B34D-6AF9B54C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D937-FB4C-4911-96F8-35281622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0B527-3A36-413A-807D-18FC4C6C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2546B-2D1F-4269-B024-8CE54335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7344A-010C-4C5B-A8A0-A98F06DB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BEC6D-285A-45EC-831C-708BB618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A0D9-A397-47BC-AB0B-1F746884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95FCC-D850-4BDF-966E-16404470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7EE5-3FAA-475A-B7B9-8C7C47F9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20D5-6D9B-4C4B-9095-2DCDAE2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E1F99-E467-4382-BB4E-1D4A862A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64F0-C1FC-444F-8F2C-AFF58B2A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94D95-2F55-4BF6-8828-D8CEA3D0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FA370-0A8B-487C-83B2-B2C5787B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352A-470B-43C5-A766-67275F4CE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A35C-2F2D-4F70-9354-11B3C1354B1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C796-86AE-48FB-A6C8-E81C6D3D1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5976-B027-438E-8F49-07B22C906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8BCF-3FDA-4EE6-9A18-B911E597C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035C2-78F8-4BC5-8EB5-C8051206A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a website</a:t>
            </a:r>
          </a:p>
        </p:txBody>
      </p:sp>
      <p:pic>
        <p:nvPicPr>
          <p:cNvPr id="1026" name="Picture 2" descr="Paw Prints Stock Illustration - Download Image Now - Deutsche Mark Sign,  German Deutschemarks, Paw - iStock">
            <a:extLst>
              <a:ext uri="{FF2B5EF4-FFF2-40B4-BE49-F238E27FC236}">
                <a16:creationId xmlns:a16="http://schemas.microsoft.com/office/drawing/2014/main" id="{9B65FFA5-041E-4740-B054-C4037BF0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" y="3331945"/>
            <a:ext cx="3464983" cy="34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w Prints Stock Illustration - Download Image Now - Deutsche Mark Sign,  German Deutschemarks, Paw - iStock">
            <a:extLst>
              <a:ext uri="{FF2B5EF4-FFF2-40B4-BE49-F238E27FC236}">
                <a16:creationId xmlns:a16="http://schemas.microsoft.com/office/drawing/2014/main" id="{53928E95-534A-4109-A21D-C5704572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0" y="91017"/>
            <a:ext cx="3464983" cy="34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Husky Puppy Vector Illustration Cute Stock Vector (Royalty Free)  2149835281 | Shutterstock">
            <a:extLst>
              <a:ext uri="{FF2B5EF4-FFF2-40B4-BE49-F238E27FC236}">
                <a16:creationId xmlns:a16="http://schemas.microsoft.com/office/drawing/2014/main" id="{EAE601EA-CC74-44D2-A63D-57E214E21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6" t="7544" r="-4576" b="6844"/>
          <a:stretch/>
        </p:blipFill>
        <p:spPr bwMode="auto">
          <a:xfrm>
            <a:off x="9182502" y="3509963"/>
            <a:ext cx="2930124" cy="31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A234A-E295-4207-B5AB-1479B0C29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7" y="4916487"/>
            <a:ext cx="2790825" cy="1638300"/>
          </a:xfrm>
          <a:prstGeom prst="rect">
            <a:avLst/>
          </a:prstGeom>
        </p:spPr>
      </p:pic>
      <p:pic>
        <p:nvPicPr>
          <p:cNvPr id="1030" name="Picture 6" descr="Cute cat taking a bath stock vector. Illustration of vector - 61905663">
            <a:extLst>
              <a:ext uri="{FF2B5EF4-FFF2-40B4-BE49-F238E27FC236}">
                <a16:creationId xmlns:a16="http://schemas.microsoft.com/office/drawing/2014/main" id="{2ED9E27C-8A95-4394-8A97-F4FA2574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88" y="44980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9CCD0-D741-44E6-A76F-8B41F63B8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10" y="58210"/>
            <a:ext cx="1111045" cy="1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115EA8-CE96-45EA-882A-0B2340DFA01F}"/>
              </a:ext>
            </a:extLst>
          </p:cNvPr>
          <p:cNvSpPr/>
          <p:nvPr/>
        </p:nvSpPr>
        <p:spPr>
          <a:xfrm>
            <a:off x="4233334" y="507999"/>
            <a:ext cx="2743200" cy="179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90761A-DE7D-4B8E-96FE-D1D014ADC21D}"/>
              </a:ext>
            </a:extLst>
          </p:cNvPr>
          <p:cNvSpPr/>
          <p:nvPr/>
        </p:nvSpPr>
        <p:spPr>
          <a:xfrm>
            <a:off x="1380064" y="3361265"/>
            <a:ext cx="2175934" cy="130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17E748-79FF-4B82-9351-3FD99C91FF51}"/>
              </a:ext>
            </a:extLst>
          </p:cNvPr>
          <p:cNvSpPr/>
          <p:nvPr/>
        </p:nvSpPr>
        <p:spPr>
          <a:xfrm>
            <a:off x="4567764" y="3361265"/>
            <a:ext cx="2298700" cy="13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1CB047-8389-4826-991D-0341FFA592EB}"/>
              </a:ext>
            </a:extLst>
          </p:cNvPr>
          <p:cNvSpPr/>
          <p:nvPr/>
        </p:nvSpPr>
        <p:spPr>
          <a:xfrm>
            <a:off x="7777263" y="3361265"/>
            <a:ext cx="2175935" cy="13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0199B-5B53-45C8-9672-F0362BCA9304}"/>
              </a:ext>
            </a:extLst>
          </p:cNvPr>
          <p:cNvSpPr/>
          <p:nvPr/>
        </p:nvSpPr>
        <p:spPr>
          <a:xfrm>
            <a:off x="4690529" y="5410195"/>
            <a:ext cx="2175935" cy="13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9085E3C-18E4-417C-A84F-A3B866B53873}"/>
              </a:ext>
            </a:extLst>
          </p:cNvPr>
          <p:cNvSpPr/>
          <p:nvPr/>
        </p:nvSpPr>
        <p:spPr>
          <a:xfrm>
            <a:off x="5452533" y="2387600"/>
            <a:ext cx="406400" cy="8974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FBBD983-73DE-4432-9305-73A89F1570AE}"/>
              </a:ext>
            </a:extLst>
          </p:cNvPr>
          <p:cNvSpPr/>
          <p:nvPr/>
        </p:nvSpPr>
        <p:spPr>
          <a:xfrm rot="18875105">
            <a:off x="7187863" y="2207719"/>
            <a:ext cx="406400" cy="11940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CB08603-CC90-4763-9D8B-28BEBB493C48}"/>
              </a:ext>
            </a:extLst>
          </p:cNvPr>
          <p:cNvSpPr/>
          <p:nvPr/>
        </p:nvSpPr>
        <p:spPr>
          <a:xfrm rot="2277436">
            <a:off x="3830487" y="2253709"/>
            <a:ext cx="406400" cy="11310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19C66FE-4544-44EF-BF50-DC35E179064E}"/>
              </a:ext>
            </a:extLst>
          </p:cNvPr>
          <p:cNvSpPr/>
          <p:nvPr/>
        </p:nvSpPr>
        <p:spPr>
          <a:xfrm>
            <a:off x="3555998" y="3903133"/>
            <a:ext cx="1011766" cy="2455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8949D7-5E28-4852-A45F-BC420B09F7B2}"/>
              </a:ext>
            </a:extLst>
          </p:cNvPr>
          <p:cNvSpPr/>
          <p:nvPr/>
        </p:nvSpPr>
        <p:spPr>
          <a:xfrm rot="10800000">
            <a:off x="6892494" y="3903133"/>
            <a:ext cx="884769" cy="2455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42CF3E4-A401-40B7-90D4-F2EE58059390}"/>
              </a:ext>
            </a:extLst>
          </p:cNvPr>
          <p:cNvSpPr/>
          <p:nvPr/>
        </p:nvSpPr>
        <p:spPr>
          <a:xfrm>
            <a:off x="5601328" y="4683274"/>
            <a:ext cx="359205" cy="659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B12C71-A6D3-4467-997C-07E01975BB6C}"/>
              </a:ext>
            </a:extLst>
          </p:cNvPr>
          <p:cNvSpPr/>
          <p:nvPr/>
        </p:nvSpPr>
        <p:spPr>
          <a:xfrm>
            <a:off x="1193799" y="694267"/>
            <a:ext cx="6527800" cy="5604933"/>
          </a:xfrm>
          <a:prstGeom prst="roundRect">
            <a:avLst>
              <a:gd name="adj" fmla="val 3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WE treat your fur babies like our own. Love and care with every wash and every cut!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3D7FE8-E37F-4EAF-A113-AC80AA1FBC9D}"/>
              </a:ext>
            </a:extLst>
          </p:cNvPr>
          <p:cNvSpPr/>
          <p:nvPr/>
        </p:nvSpPr>
        <p:spPr>
          <a:xfrm>
            <a:off x="8212667" y="694267"/>
            <a:ext cx="2785534" cy="560493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og with solid fill">
            <a:extLst>
              <a:ext uri="{FF2B5EF4-FFF2-40B4-BE49-F238E27FC236}">
                <a16:creationId xmlns:a16="http://schemas.microsoft.com/office/drawing/2014/main" id="{7557F6C9-4835-4F5F-B620-82AA73FE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34806" y="4891452"/>
            <a:ext cx="1418493" cy="1418493"/>
          </a:xfrm>
          <a:prstGeom prst="rect">
            <a:avLst/>
          </a:prstGeom>
        </p:spPr>
      </p:pic>
      <p:pic>
        <p:nvPicPr>
          <p:cNvPr id="11" name="Graphic 10" descr="Cat with solid fill">
            <a:extLst>
              <a:ext uri="{FF2B5EF4-FFF2-40B4-BE49-F238E27FC236}">
                <a16:creationId xmlns:a16="http://schemas.microsoft.com/office/drawing/2014/main" id="{71C6B8F2-2C9E-4399-8E86-5A9F8ED5C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6946" y="5143499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61CB63E-DFD7-4A52-A905-5F4E4BB47013}"/>
              </a:ext>
            </a:extLst>
          </p:cNvPr>
          <p:cNvSpPr/>
          <p:nvPr/>
        </p:nvSpPr>
        <p:spPr>
          <a:xfrm>
            <a:off x="2875085" y="852854"/>
            <a:ext cx="3059721" cy="16002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Today’s Special’s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9D33A-B72F-6E69-ACEC-6391167C2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378" y="852854"/>
            <a:ext cx="2612112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548E0-A391-7EE4-721A-C871509C5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0409" y="3040266"/>
            <a:ext cx="2590050" cy="1421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2EA7D-EDF4-02EF-0F6E-524282722C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538" y="4619869"/>
            <a:ext cx="2547921" cy="13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E36B4-0218-4FCF-BFC7-F86E49F72A01}"/>
              </a:ext>
            </a:extLst>
          </p:cNvPr>
          <p:cNvSpPr txBox="1"/>
          <p:nvPr/>
        </p:nvSpPr>
        <p:spPr>
          <a:xfrm>
            <a:off x="3005667" y="2802467"/>
            <a:ext cx="9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asdfasdf</a:t>
            </a:r>
          </a:p>
        </p:txBody>
      </p:sp>
    </p:spTree>
    <p:extLst>
      <p:ext uri="{BB962C8B-B14F-4D97-AF65-F5344CB8AC3E}">
        <p14:creationId xmlns:p14="http://schemas.microsoft.com/office/powerpoint/2010/main" val="108883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51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Sarmiento,David</dc:creator>
  <cp:lastModifiedBy>David Sarmiento</cp:lastModifiedBy>
  <cp:revision>8</cp:revision>
  <dcterms:created xsi:type="dcterms:W3CDTF">2023-10-10T20:10:32Z</dcterms:created>
  <dcterms:modified xsi:type="dcterms:W3CDTF">2023-10-12T06:42:39Z</dcterms:modified>
</cp:coreProperties>
</file>