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 Scraping with Python — A Beginner’s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30-Minute Learning Session</a:t>
            </a:r>
          </a:p>
          <a:p>
            <a:r>
              <a:t>Presented by Ashish Garg</a:t>
            </a:r>
          </a:p>
          <a:p>
            <a:r>
              <a:t>Date: 10th 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Web Scraping?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Extracting information from websites using code</a:t>
            </a:r>
          </a:p>
          <a:p>
            <a:r>
              <a:t>• Helps automate data collection from the web</a:t>
            </a:r>
          </a:p>
          <a:p>
            <a:r>
              <a:t>• Python makes it simple with libraries like `requests` and `BeautifulSoup`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 It Legal? Ethical?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Always check robots.txt</a:t>
            </a:r>
          </a:p>
          <a:p>
            <a:r>
              <a:t>• Avoid overloading sites (use polite delays)</a:t>
            </a:r>
          </a:p>
          <a:p>
            <a:r>
              <a:t>• Don’t use scraped data commercially without permission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We’ll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requests — To fetch the HTML content of a webpage</a:t>
            </a:r>
          </a:p>
          <a:p>
            <a:r>
              <a:t>• BeautifulSoup — To parse and extract data from HTML</a:t>
            </a:r>
          </a:p>
          <a:p>
            <a:r>
              <a:t>• html.parser — Python’s built-in parser for HTML content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Code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Target site: quotes.toscrape.com</a:t>
            </a:r>
          </a:p>
          <a:p>
            <a:r>
              <a:t>• Steps:</a:t>
            </a:r>
          </a:p>
          <a:p>
            <a:r>
              <a:t>•   1. Fetch HTML with requests</a:t>
            </a:r>
          </a:p>
          <a:p>
            <a:r>
              <a:t>•   2. Parse it with BeautifulSoup</a:t>
            </a:r>
          </a:p>
          <a:p>
            <a:r>
              <a:t>•   3. Extract quotes, authors, tags</a:t>
            </a:r>
          </a:p>
          <a:p>
            <a:r>
              <a:t>• Simple &amp; safe demo site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You’ve learned:</a:t>
            </a:r>
          </a:p>
          <a:p>
            <a:r>
              <a:t>•   - What scraping is</a:t>
            </a:r>
          </a:p>
          <a:p>
            <a:r>
              <a:t>•   - How to extract data using Python</a:t>
            </a:r>
          </a:p>
          <a:p>
            <a:r>
              <a:t>•   - Where to use it (carefully!)</a:t>
            </a:r>
          </a:p>
          <a:p>
            <a:r>
              <a:t>• Resources:</a:t>
            </a:r>
          </a:p>
          <a:p>
            <a:r>
              <a:t>•   - realpython.com/web-scraping</a:t>
            </a:r>
          </a:p>
          <a:p>
            <a:r>
              <a:t>•   - scrapy.org</a:t>
            </a:r>
          </a:p>
          <a:p>
            <a:r>
              <a:t>• Let’s explore and try it hands-on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