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466" y="3481070"/>
            <a:ext cx="817816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D.SATHISH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US" sz="2800" spc="-10" dirty="0">
                <a:latin typeface="Times New Roman"/>
                <a:cs typeface="Times New Roman"/>
              </a:rPr>
              <a:t>547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US" sz="2800" dirty="0">
                <a:latin typeface="Times New Roman"/>
                <a:cs typeface="Times New Roman"/>
              </a:rPr>
              <a:t>  Commerce</a:t>
            </a:r>
            <a:endParaRPr lang="en-US" sz="2800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sz="2800" spc="-10" dirty="0" err="1">
                <a:latin typeface="Times New Roman"/>
                <a:cs typeface="Times New Roman"/>
              </a:rPr>
              <a:t>Pachaiyappa’s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lang="en-US" sz="2800" spc="-25" dirty="0">
                <a:latin typeface="Times New Roman"/>
                <a:cs typeface="Times New Roman"/>
              </a:rPr>
              <a:t>			     </a:t>
            </a:r>
            <a:r>
              <a:rPr lang="en-US" sz="2800" spc="-10" dirty="0" err="1">
                <a:latin typeface="Times New Roman"/>
                <a:cs typeface="Times New Roman"/>
              </a:rPr>
              <a:t>K</a:t>
            </a:r>
            <a:r>
              <a:rPr sz="2800" spc="-10" dirty="0" err="1">
                <a:latin typeface="Times New Roman"/>
                <a:cs typeface="Times New Roman"/>
              </a:rPr>
              <a:t>anchipuram</a:t>
            </a:r>
            <a:r>
              <a:rPr lang="en-US" sz="2800" spc="-10" dirty="0" err="1">
                <a:latin typeface="Times New Roman"/>
                <a:cs typeface="Times New Roman"/>
              </a:rPr>
              <a:t> 631501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sathish Kumar</cp:lastModifiedBy>
  <cp:revision>4</cp:revision>
  <dcterms:created xsi:type="dcterms:W3CDTF">2024-08-29T15:42:57Z</dcterms:created>
  <dcterms:modified xsi:type="dcterms:W3CDTF">2024-08-30T07:16:09Z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