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01" autoAdjust="0"/>
  </p:normalViewPr>
  <p:slideViewPr>
    <p:cSldViewPr snapToGrid="0">
      <p:cViewPr varScale="1">
        <p:scale>
          <a:sx n="63" d="100"/>
          <a:sy n="6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C3CF-7796-47ED-B4F3-2DBD0CDDE1CF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0C9E9-B006-4DC5-873B-BB144BE1D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6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 Max S Klein</a:t>
            </a:r>
            <a:r>
              <a:rPr lang="en-CA" baseline="0" dirty="0" smtClean="0"/>
              <a:t> owner of the Palmer paint company</a:t>
            </a:r>
          </a:p>
          <a:p>
            <a:r>
              <a:rPr lang="en-CA" dirty="0" smtClean="0"/>
              <a:t>- creating</a:t>
            </a:r>
            <a:r>
              <a:rPr lang="en-CA" baseline="0" dirty="0" smtClean="0"/>
              <a:t> washable paint for kids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Was the first prototype, and was impressed by the work but it wasn’t “pretty enough”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(Craft Master)With</a:t>
            </a:r>
            <a:r>
              <a:rPr lang="en-CA" baseline="0" dirty="0" smtClean="0"/>
              <a:t> many attempt Dan create 6 new kits. From 1954 Palmer sold 12 million kits.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9E9-B006-4DC5-873B-BB144BE1D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90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Simple</a:t>
            </a:r>
            <a:r>
              <a:rPr lang="en-CA" baseline="0" dirty="0" smtClean="0"/>
              <a:t> color by number but virtual form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Target market- Anyone from 2-100, artistic people and just bored.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Attach to user by using limited ads and better pictures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Entertain people.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Connect with social media, print artwork from a wireless printer, create your own color by number, or submit own.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Studies have shown its calming.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Broken down into 3 stages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0C9E9-B006-4DC5-873B-BB144BE1D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06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4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12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4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9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1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7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8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BEE0-FC19-4168-B651-81C901DBF681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3956-324E-47AC-BA45-8D2F367AB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8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search?biw=1366&amp;bih=657&amp;tbm=isch&amp;sa=1&amp;ei=i5fxW4KhJ-eIggfjhJW4Ag&amp;q=color+icons&amp;oq=color+icons&amp;gs_l=img.3..0l10.19919.23642..23761...2.0..0.377.3634.2-6j6......1....1..gws-wiz-img.....0..35i39j0i67j0i5i30j0i8i30.-21ocWrZrAM%23imgrc=mGivgUwplS7v7M:" TargetMode="External"/><Relationship Id="rId2" Type="http://schemas.openxmlformats.org/officeDocument/2006/relationships/hyperlink" Target="https://www.paintbynumbermuseum.com/dan_robbins_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ericanhistory.si.edu/paint/rembrand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11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8170"/>
            <a:ext cx="9144000" cy="17238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US" dirty="0" smtClean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r>
              <a:rPr lang="en-US" dirty="0" smtClean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 </a:t>
            </a:r>
            <a:r>
              <a:rPr lang="en-US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</a:rPr>
              <a:t>u</a:t>
            </a:r>
            <a:r>
              <a:rPr lang="en-US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dirty="0" smtClean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  <a:r>
              <a:rPr lang="en-US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</a:t>
            </a:r>
            <a:r>
              <a:rPr lang="en-US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400" dirty="0" smtClean="0">
                <a:latin typeface="Cooper Black" panose="0208090404030B020404" pitchFamily="18" charset="0"/>
              </a:rPr>
              <a:t>Developed by: Darrenn Saulis</a:t>
            </a:r>
          </a:p>
          <a:p>
            <a:r>
              <a:rPr lang="en-CA" sz="1400" dirty="0" smtClean="0">
                <a:latin typeface="Cooper Black" panose="0208090404030B020404" pitchFamily="18" charset="0"/>
              </a:rPr>
              <a:t>Hosted by: Saulis Inc.</a:t>
            </a:r>
          </a:p>
          <a:p>
            <a:r>
              <a:rPr lang="en-CA" sz="1400" dirty="0" smtClean="0">
                <a:latin typeface="Cooper Black" panose="0208090404030B020404" pitchFamily="18" charset="0"/>
              </a:rPr>
              <a:t>In partnership with </a:t>
            </a:r>
            <a:r>
              <a:rPr lang="en-CA" sz="1400" dirty="0" smtClean="0">
                <a:latin typeface="Cooper Black" panose="0208090404030B020404" pitchFamily="18" charset="0"/>
              </a:rPr>
              <a:t>: JEDI </a:t>
            </a:r>
            <a:r>
              <a:rPr lang="en-CA" sz="1400" dirty="0" smtClean="0">
                <a:latin typeface="Cooper Black" panose="0208090404030B020404" pitchFamily="18" charset="0"/>
              </a:rPr>
              <a:t>&amp; CCNB</a:t>
            </a:r>
            <a:endParaRPr lang="en-CA" sz="1400" dirty="0"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63" y="1234887"/>
            <a:ext cx="1003478" cy="10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1152"/>
          <a:stretch/>
        </p:blipFill>
        <p:spPr>
          <a:xfrm>
            <a:off x="0" y="0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3" y="882204"/>
            <a:ext cx="9396211" cy="905077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History Lesson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8343" y="1883391"/>
            <a:ext cx="8375024" cy="380619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Began in the 1950’s </a:t>
            </a:r>
            <a:endParaRPr lang="en-CA" sz="2400" dirty="0"/>
          </a:p>
          <a:p>
            <a:r>
              <a:rPr lang="en-CA" sz="2400" dirty="0" smtClean="0"/>
              <a:t>Dan Robbins</a:t>
            </a:r>
          </a:p>
          <a:p>
            <a:r>
              <a:rPr lang="en-CA" sz="2400" dirty="0" smtClean="0"/>
              <a:t>ABSTRACT NO.1</a:t>
            </a:r>
          </a:p>
          <a:p>
            <a:r>
              <a:rPr lang="en-CA" sz="2400" dirty="0" smtClean="0"/>
              <a:t>Craft Master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54" y="2144887"/>
            <a:ext cx="1870067" cy="2568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76" y="3659128"/>
            <a:ext cx="3216045" cy="2238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1" y="1958784"/>
            <a:ext cx="3077119" cy="3938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09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2400"/>
            <a:ext cx="12193057" cy="701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57" y="4175761"/>
            <a:ext cx="3941252" cy="17333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160" y="1569721"/>
            <a:ext cx="5455919" cy="4282440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Basic Color by Number</a:t>
            </a:r>
          </a:p>
          <a:p>
            <a:r>
              <a:rPr lang="en-CA" dirty="0" smtClean="0"/>
              <a:t>Target Market </a:t>
            </a:r>
          </a:p>
          <a:p>
            <a:r>
              <a:rPr lang="en-CA" dirty="0" smtClean="0"/>
              <a:t>Features </a:t>
            </a:r>
          </a:p>
          <a:p>
            <a:r>
              <a:rPr lang="en-CA" dirty="0" smtClean="0"/>
              <a:t>Purpose</a:t>
            </a:r>
          </a:p>
          <a:p>
            <a:r>
              <a:rPr lang="en-CA" dirty="0" smtClean="0"/>
              <a:t>Therapeutic benefits</a:t>
            </a:r>
          </a:p>
          <a:p>
            <a:r>
              <a:rPr lang="en-CA" dirty="0" smtClean="0"/>
              <a:t>Stages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240" y="833736"/>
            <a:ext cx="4922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21</a:t>
            </a:r>
            <a:r>
              <a:rPr lang="en-CA" sz="5400" b="0" cap="none" spc="0" baseline="30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</a:t>
            </a:r>
            <a:r>
              <a:rPr lang="en-CA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Century </a:t>
            </a:r>
            <a:endParaRPr lang="en-C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4" y="1757065"/>
            <a:ext cx="2245995" cy="4001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42" y="2505077"/>
            <a:ext cx="2010884" cy="20108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07468" y="1213755"/>
            <a:ext cx="3386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Ages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2-100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78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451" r="-963"/>
          <a:stretch/>
        </p:blipFill>
        <p:spPr>
          <a:xfrm>
            <a:off x="196355" y="1588766"/>
            <a:ext cx="2773680" cy="5171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2" y="1568740"/>
            <a:ext cx="2719820" cy="517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277" y="1568740"/>
            <a:ext cx="2710318" cy="5133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7" y="1588766"/>
            <a:ext cx="2641490" cy="513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30525" y="334010"/>
            <a:ext cx="3094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Run Down</a:t>
            </a:r>
            <a:endParaRPr lang="en-C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6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www.paintbynumbermuseum.com/dan_robbins_intro</a:t>
            </a:r>
            <a:endParaRPr lang="en-CA" sz="1800" dirty="0" smtClean="0"/>
          </a:p>
          <a:p>
            <a:r>
              <a:rPr lang="en-CA" sz="1800" dirty="0">
                <a:hlinkClick r:id="rId3"/>
              </a:rPr>
              <a:t>https://www.google.ca/</a:t>
            </a:r>
            <a:r>
              <a:rPr lang="en-CA" sz="1800" dirty="0" err="1">
                <a:hlinkClick r:id="rId3"/>
              </a:rPr>
              <a:t>search?biw</a:t>
            </a:r>
            <a:r>
              <a:rPr lang="en-CA" sz="1800" dirty="0">
                <a:hlinkClick r:id="rId3"/>
              </a:rPr>
              <a:t>=1366&amp;bih=657&amp;tbm=</a:t>
            </a:r>
            <a:r>
              <a:rPr lang="en-CA" sz="1800" dirty="0" err="1">
                <a:hlinkClick r:id="rId3"/>
              </a:rPr>
              <a:t>isch&amp;sa</a:t>
            </a:r>
            <a:r>
              <a:rPr lang="en-CA" sz="1800" dirty="0">
                <a:hlinkClick r:id="rId3"/>
              </a:rPr>
              <a:t>=1&amp;ei=i5fxW4KhJ-eIggfjhJW4Ag&amp;q=</a:t>
            </a:r>
            <a:r>
              <a:rPr lang="en-CA" sz="1800" dirty="0" err="1">
                <a:hlinkClick r:id="rId3"/>
              </a:rPr>
              <a:t>color+icons&amp;oq</a:t>
            </a:r>
            <a:r>
              <a:rPr lang="en-CA" sz="1800" dirty="0">
                <a:hlinkClick r:id="rId3"/>
              </a:rPr>
              <a:t>=</a:t>
            </a:r>
            <a:r>
              <a:rPr lang="en-CA" sz="1800" dirty="0" err="1">
                <a:hlinkClick r:id="rId3"/>
              </a:rPr>
              <a:t>color+icons&amp;gs_l</a:t>
            </a:r>
            <a:r>
              <a:rPr lang="en-CA" sz="1800" dirty="0">
                <a:hlinkClick r:id="rId3"/>
              </a:rPr>
              <a:t>=img.3..0l10.19919.23642..23761...2.0..0.377.3634.2-6j6......1....1..gws-wiz-img.....0..35i39j0i67j0i5i30j0i8i30.-</a:t>
            </a:r>
            <a:r>
              <a:rPr lang="en-CA" sz="1800" dirty="0" smtClean="0">
                <a:hlinkClick r:id="rId3"/>
              </a:rPr>
              <a:t>21ocWrZrAM#imgrc=mGivgUwplS7v7M:</a:t>
            </a:r>
            <a:endParaRPr lang="en-CA" sz="1800" dirty="0"/>
          </a:p>
          <a:p>
            <a:r>
              <a:rPr lang="en-CA" sz="1800" dirty="0" smtClean="0">
                <a:hlinkClick r:id="rId4"/>
              </a:rPr>
              <a:t>http</a:t>
            </a:r>
            <a:r>
              <a:rPr lang="en-CA" sz="1800" dirty="0">
                <a:hlinkClick r:id="rId4"/>
              </a:rPr>
              <a:t>://</a:t>
            </a:r>
            <a:r>
              <a:rPr lang="en-CA" sz="1800" dirty="0">
                <a:hlinkClick r:id="rId4"/>
              </a:rPr>
              <a:t>americanhistory.si.edu/paint/rembrandt.html</a:t>
            </a:r>
            <a:r>
              <a:rPr lang="en-CA" sz="1800" dirty="0"/>
              <a:t> </a:t>
            </a:r>
            <a:endParaRPr lang="en-CA" sz="1800" dirty="0" smtClean="0"/>
          </a:p>
          <a:p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www.paintbynumbermuseum.com/dan_robbins_intro</a:t>
            </a:r>
            <a:r>
              <a:rPr lang="en-CA" sz="1800" dirty="0" smtClean="0"/>
              <a:t>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24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205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Color  by Number </vt:lpstr>
      <vt:lpstr>History Lesson</vt:lpstr>
      <vt:lpstr>PowerPoint Presentation</vt:lpstr>
      <vt:lpstr>PowerPoint Presentation</vt:lpstr>
      <vt:lpstr>References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by Number</dc:title>
  <dc:creator>CCNB French Student</dc:creator>
  <cp:lastModifiedBy>CCNB French Student</cp:lastModifiedBy>
  <cp:revision>89</cp:revision>
  <dcterms:created xsi:type="dcterms:W3CDTF">2018-11-20T14:55:41Z</dcterms:created>
  <dcterms:modified xsi:type="dcterms:W3CDTF">2018-11-21T03:13:25Z</dcterms:modified>
</cp:coreProperties>
</file>