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1.xml" ContentType="application/vnd.openxmlformats-officedocument.themeOverr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sldIdLst>
    <p:sldId id="256" r:id="rId2"/>
    <p:sldId id="257" r:id="rId3"/>
    <p:sldId id="258" r:id="rId4"/>
    <p:sldId id="259" r:id="rId5"/>
    <p:sldId id="260" r:id="rId6"/>
    <p:sldId id="261" r:id="rId7"/>
    <p:sldId id="262" r:id="rId8"/>
    <p:sldId id="263" r:id="rId9"/>
    <p:sldId id="319" r:id="rId10"/>
    <p:sldId id="265" r:id="rId11"/>
    <p:sldId id="266" r:id="rId12"/>
    <p:sldId id="267" r:id="rId13"/>
    <p:sldId id="268" r:id="rId14"/>
    <p:sldId id="320" r:id="rId15"/>
    <p:sldId id="271" r:id="rId16"/>
    <p:sldId id="321" r:id="rId17"/>
    <p:sldId id="323" r:id="rId18"/>
    <p:sldId id="273" r:id="rId19"/>
    <p:sldId id="322" r:id="rId20"/>
    <p:sldId id="275" r:id="rId21"/>
    <p:sldId id="277" r:id="rId22"/>
    <p:sldId id="278" r:id="rId23"/>
    <p:sldId id="279" r:id="rId24"/>
    <p:sldId id="280" r:id="rId25"/>
    <p:sldId id="298" r:id="rId26"/>
    <p:sldId id="299" r:id="rId27"/>
    <p:sldId id="281" r:id="rId28"/>
    <p:sldId id="300" r:id="rId29"/>
    <p:sldId id="283" r:id="rId30"/>
    <p:sldId id="284" r:id="rId31"/>
    <p:sldId id="285" r:id="rId32"/>
    <p:sldId id="286" r:id="rId33"/>
    <p:sldId id="301" r:id="rId34"/>
    <p:sldId id="302" r:id="rId35"/>
    <p:sldId id="303" r:id="rId36"/>
    <p:sldId id="304" r:id="rId37"/>
    <p:sldId id="324" r:id="rId38"/>
    <p:sldId id="306" r:id="rId39"/>
    <p:sldId id="307" r:id="rId40"/>
    <p:sldId id="325" r:id="rId41"/>
    <p:sldId id="292" r:id="rId42"/>
    <p:sldId id="309" r:id="rId43"/>
    <p:sldId id="310" r:id="rId44"/>
    <p:sldId id="311" r:id="rId45"/>
    <p:sldId id="312" r:id="rId46"/>
    <p:sldId id="313" r:id="rId47"/>
    <p:sldId id="314" r:id="rId48"/>
    <p:sldId id="315" r:id="rId49"/>
    <p:sldId id="316" r:id="rId50"/>
    <p:sldId id="318"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64"/>
    <p:restoredTop sz="96327"/>
  </p:normalViewPr>
  <p:slideViewPr>
    <p:cSldViewPr snapToGrid="0" snapToObjects="1">
      <p:cViewPr varScale="1">
        <p:scale>
          <a:sx n="78" d="100"/>
          <a:sy n="78" d="100"/>
        </p:scale>
        <p:origin x="67" y="23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_rels/data1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1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1.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10.png"/><Relationship Id="rId5" Type="http://schemas.openxmlformats.org/officeDocument/2006/relationships/image" Target="../media/image12.png"/><Relationship Id="rId4" Type="http://schemas.openxmlformats.org/officeDocument/2006/relationships/image" Target="../media/image9.svg"/></Relationships>
</file>

<file path=ppt/diagrams/_rels/data1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1.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10.png"/><Relationship Id="rId5" Type="http://schemas.openxmlformats.org/officeDocument/2006/relationships/image" Target="../media/image12.png"/><Relationship Id="rId4" Type="http://schemas.openxmlformats.org/officeDocument/2006/relationships/image" Target="../media/image9.svg"/></Relationships>
</file>

<file path=ppt/diagrams/_rels/data18.xml.rels><?xml version="1.0" encoding="UTF-8" standalone="yes"?>
<Relationships xmlns="http://schemas.openxmlformats.org/package/2006/relationships"><Relationship Id="rId8" Type="http://schemas.openxmlformats.org/officeDocument/2006/relationships/image" Target="../media/image20.sv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 Id="rId14" Type="http://schemas.openxmlformats.org/officeDocument/2006/relationships/image" Target="../media/image26.svg"/></Relationships>
</file>

<file path=ppt/diagrams/_rels/data19.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ata30.xml.rels><?xml version="1.0" encoding="UTF-8" standalone="yes"?>
<Relationships xmlns="http://schemas.openxmlformats.org/package/2006/relationships"><Relationship Id="rId8" Type="http://schemas.openxmlformats.org/officeDocument/2006/relationships/image" Target="../media/image55.sv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svg"/><Relationship Id="rId1" Type="http://schemas.openxmlformats.org/officeDocument/2006/relationships/image" Target="../media/image48.png"/><Relationship Id="rId6" Type="http://schemas.openxmlformats.org/officeDocument/2006/relationships/image" Target="../media/image53.svg"/><Relationship Id="rId5" Type="http://schemas.openxmlformats.org/officeDocument/2006/relationships/image" Target="../media/image52.png"/><Relationship Id="rId4" Type="http://schemas.openxmlformats.org/officeDocument/2006/relationships/image" Target="../media/image51.svg"/></Relationships>
</file>

<file path=ppt/diagrams/_rels/data3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49.svg"/><Relationship Id="rId1" Type="http://schemas.openxmlformats.org/officeDocument/2006/relationships/image" Target="../media/image48.png"/><Relationship Id="rId4" Type="http://schemas.openxmlformats.org/officeDocument/2006/relationships/image" Target="../media/image57.svg"/></Relationships>
</file>

<file path=ppt/diagrams/_rels/data9.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1.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10.png"/><Relationship Id="rId5" Type="http://schemas.openxmlformats.org/officeDocument/2006/relationships/image" Target="../media/image12.png"/><Relationship Id="rId4" Type="http://schemas.openxmlformats.org/officeDocument/2006/relationships/image" Target="../media/image9.svg"/></Relationships>
</file>

<file path=ppt/diagrams/_rels/drawing1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1.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10.png"/><Relationship Id="rId5" Type="http://schemas.openxmlformats.org/officeDocument/2006/relationships/image" Target="../media/image12.png"/><Relationship Id="rId4" Type="http://schemas.openxmlformats.org/officeDocument/2006/relationships/image" Target="../media/image9.svg"/></Relationships>
</file>

<file path=ppt/diagrams/_rels/drawing18.xml.rels><?xml version="1.0" encoding="UTF-8" standalone="yes"?>
<Relationships xmlns="http://schemas.openxmlformats.org/package/2006/relationships"><Relationship Id="rId8" Type="http://schemas.openxmlformats.org/officeDocument/2006/relationships/image" Target="../media/image20.sv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 Id="rId14" Type="http://schemas.openxmlformats.org/officeDocument/2006/relationships/image" Target="../media/image26.svg"/></Relationships>
</file>

<file path=ppt/diagrams/_rels/drawing19.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rawing30.xml.rels><?xml version="1.0" encoding="UTF-8" standalone="yes"?>
<Relationships xmlns="http://schemas.openxmlformats.org/package/2006/relationships"><Relationship Id="rId8" Type="http://schemas.openxmlformats.org/officeDocument/2006/relationships/image" Target="../media/image55.sv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svg"/><Relationship Id="rId1" Type="http://schemas.openxmlformats.org/officeDocument/2006/relationships/image" Target="../media/image48.png"/><Relationship Id="rId6" Type="http://schemas.openxmlformats.org/officeDocument/2006/relationships/image" Target="../media/image53.svg"/><Relationship Id="rId5" Type="http://schemas.openxmlformats.org/officeDocument/2006/relationships/image" Target="../media/image52.png"/><Relationship Id="rId4" Type="http://schemas.openxmlformats.org/officeDocument/2006/relationships/image" Target="../media/image51.svg"/></Relationships>
</file>

<file path=ppt/diagrams/_rels/drawing3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49.svg"/><Relationship Id="rId1" Type="http://schemas.openxmlformats.org/officeDocument/2006/relationships/image" Target="../media/image48.png"/><Relationship Id="rId4" Type="http://schemas.openxmlformats.org/officeDocument/2006/relationships/image" Target="../media/image57.svg"/></Relationships>
</file>

<file path=ppt/diagrams/_rels/drawing9.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18/5/colors/Iconchunking_neutralbg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a:alpha val="0"/>
      </a:schemeClr>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18/5/colors/Iconchunking_neutralbg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a:alpha val="0"/>
      </a:schemeClr>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18/5/colors/Iconchunking_neutralbg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a:alpha val="0"/>
      </a:schemeClr>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18/5/colors/Iconchunking_coloredtext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5">
        <a:alpha val="0"/>
      </a:schemeClr>
    </dgm:fillClrLst>
    <dgm:linClrLst meth="repeat">
      <a:schemeClr val="accent5">
        <a:alpha val="0"/>
      </a:schemeClr>
    </dgm:linClrLst>
    <dgm:effectClrLst/>
    <dgm:txLinClrLst/>
    <dgm:txFillClrLst>
      <a:schemeClr val="accent5"/>
      <a:schemeClr val="accent6"/>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a:alpha val="0"/>
      </a:schemeClr>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6C9F69-2415-4DC9-9EDA-1FB992C456FE}"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72C499F1-3F52-4B3D-852F-84ACFDCBF5DA}">
      <dgm:prSet/>
      <dgm:spPr/>
      <dgm:t>
        <a:bodyPr/>
        <a:lstStyle/>
        <a:p>
          <a:r>
            <a:rPr lang="en-US"/>
            <a:t>The Annual Data Book compiled by the Federal Trade Commission reports that Credit card fraud accounted for 393,207 of the nearly 1.4 million reports of identity theft in 2020.</a:t>
          </a:r>
        </a:p>
      </dgm:t>
    </dgm:pt>
    <dgm:pt modelId="{1CC147AE-EBEB-4B11-9704-C29D93F30A93}" type="parTrans" cxnId="{DAADADCA-25FE-456F-BE64-72BE02056676}">
      <dgm:prSet/>
      <dgm:spPr/>
      <dgm:t>
        <a:bodyPr/>
        <a:lstStyle/>
        <a:p>
          <a:endParaRPr lang="en-US"/>
        </a:p>
      </dgm:t>
    </dgm:pt>
    <dgm:pt modelId="{17C5B216-A608-43E8-887D-A0915EB91EA1}" type="sibTrans" cxnId="{DAADADCA-25FE-456F-BE64-72BE02056676}">
      <dgm:prSet/>
      <dgm:spPr/>
      <dgm:t>
        <a:bodyPr/>
        <a:lstStyle/>
        <a:p>
          <a:endParaRPr lang="en-US"/>
        </a:p>
      </dgm:t>
    </dgm:pt>
    <dgm:pt modelId="{8ECFF527-A48F-46D4-A5B4-5556F93A0CE2}">
      <dgm:prSet/>
      <dgm:spPr/>
      <dgm:t>
        <a:bodyPr/>
        <a:lstStyle/>
        <a:p>
          <a:r>
            <a:rPr lang="en-US"/>
            <a:t>This makes credit card fraud the second most common type of identity theft reported, behind only government documents and benefits fraud for that year.</a:t>
          </a:r>
        </a:p>
      </dgm:t>
    </dgm:pt>
    <dgm:pt modelId="{A2017C32-7B61-40F8-9F6C-BA71EFD4BFC0}" type="parTrans" cxnId="{832A7D91-82FB-4C95-AC2E-076BF33CEBB9}">
      <dgm:prSet/>
      <dgm:spPr/>
      <dgm:t>
        <a:bodyPr/>
        <a:lstStyle/>
        <a:p>
          <a:endParaRPr lang="en-US"/>
        </a:p>
      </dgm:t>
    </dgm:pt>
    <dgm:pt modelId="{9DA2D7A0-94C5-44AB-9F2A-0D86CCCA1F74}" type="sibTrans" cxnId="{832A7D91-82FB-4C95-AC2E-076BF33CEBB9}">
      <dgm:prSet/>
      <dgm:spPr/>
      <dgm:t>
        <a:bodyPr/>
        <a:lstStyle/>
        <a:p>
          <a:endParaRPr lang="en-US"/>
        </a:p>
      </dgm:t>
    </dgm:pt>
    <dgm:pt modelId="{C50D4AC6-586E-41F0-8F3D-4F9771E1B372}">
      <dgm:prSet/>
      <dgm:spPr/>
      <dgm:t>
        <a:bodyPr/>
        <a:lstStyle/>
        <a:p>
          <a:r>
            <a:rPr lang="en-US"/>
            <a:t>Some surveys suggest that a typical organization loses 5% of their yearly revenues to fraud. These numbers can only increase since the number of non-cash transactions increases, providing more opportunities for credit card fraud.</a:t>
          </a:r>
        </a:p>
      </dgm:t>
    </dgm:pt>
    <dgm:pt modelId="{ED982936-A785-4C67-A981-E1EBE42D7F25}" type="parTrans" cxnId="{39761670-E4A9-4F1D-B9C6-403C457866ED}">
      <dgm:prSet/>
      <dgm:spPr/>
      <dgm:t>
        <a:bodyPr/>
        <a:lstStyle/>
        <a:p>
          <a:endParaRPr lang="en-US"/>
        </a:p>
      </dgm:t>
    </dgm:pt>
    <dgm:pt modelId="{AF053CC2-AF6F-4BD3-B04C-FC3F8A090DC8}" type="sibTrans" cxnId="{39761670-E4A9-4F1D-B9C6-403C457866ED}">
      <dgm:prSet/>
      <dgm:spPr/>
      <dgm:t>
        <a:bodyPr/>
        <a:lstStyle/>
        <a:p>
          <a:endParaRPr lang="en-US"/>
        </a:p>
      </dgm:t>
    </dgm:pt>
    <dgm:pt modelId="{093A2D7F-08AA-46AA-9B55-ECA534E851A3}" type="pres">
      <dgm:prSet presAssocID="{3C6C9F69-2415-4DC9-9EDA-1FB992C456FE}" presName="linear" presStyleCnt="0">
        <dgm:presLayoutVars>
          <dgm:animLvl val="lvl"/>
          <dgm:resizeHandles val="exact"/>
        </dgm:presLayoutVars>
      </dgm:prSet>
      <dgm:spPr/>
    </dgm:pt>
    <dgm:pt modelId="{1CAF2BEA-4EC5-48F3-9897-3B3B59A9778A}" type="pres">
      <dgm:prSet presAssocID="{72C499F1-3F52-4B3D-852F-84ACFDCBF5DA}" presName="parentText" presStyleLbl="node1" presStyleIdx="0" presStyleCnt="3">
        <dgm:presLayoutVars>
          <dgm:chMax val="0"/>
          <dgm:bulletEnabled val="1"/>
        </dgm:presLayoutVars>
      </dgm:prSet>
      <dgm:spPr/>
    </dgm:pt>
    <dgm:pt modelId="{6E05ECD4-ED18-4E2A-9CCB-1AE121859199}" type="pres">
      <dgm:prSet presAssocID="{17C5B216-A608-43E8-887D-A0915EB91EA1}" presName="spacer" presStyleCnt="0"/>
      <dgm:spPr/>
    </dgm:pt>
    <dgm:pt modelId="{AE34A9D7-74C5-4458-9547-75921AA4E9F1}" type="pres">
      <dgm:prSet presAssocID="{8ECFF527-A48F-46D4-A5B4-5556F93A0CE2}" presName="parentText" presStyleLbl="node1" presStyleIdx="1" presStyleCnt="3">
        <dgm:presLayoutVars>
          <dgm:chMax val="0"/>
          <dgm:bulletEnabled val="1"/>
        </dgm:presLayoutVars>
      </dgm:prSet>
      <dgm:spPr/>
    </dgm:pt>
    <dgm:pt modelId="{341AE4BA-ECBC-4154-B2ED-69D0F638F041}" type="pres">
      <dgm:prSet presAssocID="{9DA2D7A0-94C5-44AB-9F2A-0D86CCCA1F74}" presName="spacer" presStyleCnt="0"/>
      <dgm:spPr/>
    </dgm:pt>
    <dgm:pt modelId="{16A45E45-0406-42F4-BD56-FF55CDE721EA}" type="pres">
      <dgm:prSet presAssocID="{C50D4AC6-586E-41F0-8F3D-4F9771E1B372}" presName="parentText" presStyleLbl="node1" presStyleIdx="2" presStyleCnt="3">
        <dgm:presLayoutVars>
          <dgm:chMax val="0"/>
          <dgm:bulletEnabled val="1"/>
        </dgm:presLayoutVars>
      </dgm:prSet>
      <dgm:spPr/>
    </dgm:pt>
  </dgm:ptLst>
  <dgm:cxnLst>
    <dgm:cxn modelId="{43AA9E1B-6C64-4BC3-ADC7-7F5622FEB6EF}" type="presOf" srcId="{C50D4AC6-586E-41F0-8F3D-4F9771E1B372}" destId="{16A45E45-0406-42F4-BD56-FF55CDE721EA}" srcOrd="0" destOrd="0" presId="urn:microsoft.com/office/officeart/2005/8/layout/vList2"/>
    <dgm:cxn modelId="{6A0F8C2F-1052-42A8-A675-C3C71885A711}" type="presOf" srcId="{8ECFF527-A48F-46D4-A5B4-5556F93A0CE2}" destId="{AE34A9D7-74C5-4458-9547-75921AA4E9F1}" srcOrd="0" destOrd="0" presId="urn:microsoft.com/office/officeart/2005/8/layout/vList2"/>
    <dgm:cxn modelId="{7CF4E566-CB55-4C5B-B100-41C0A2A95238}" type="presOf" srcId="{72C499F1-3F52-4B3D-852F-84ACFDCBF5DA}" destId="{1CAF2BEA-4EC5-48F3-9897-3B3B59A9778A}" srcOrd="0" destOrd="0" presId="urn:microsoft.com/office/officeart/2005/8/layout/vList2"/>
    <dgm:cxn modelId="{39761670-E4A9-4F1D-B9C6-403C457866ED}" srcId="{3C6C9F69-2415-4DC9-9EDA-1FB992C456FE}" destId="{C50D4AC6-586E-41F0-8F3D-4F9771E1B372}" srcOrd="2" destOrd="0" parTransId="{ED982936-A785-4C67-A981-E1EBE42D7F25}" sibTransId="{AF053CC2-AF6F-4BD3-B04C-FC3F8A090DC8}"/>
    <dgm:cxn modelId="{832A7D91-82FB-4C95-AC2E-076BF33CEBB9}" srcId="{3C6C9F69-2415-4DC9-9EDA-1FB992C456FE}" destId="{8ECFF527-A48F-46D4-A5B4-5556F93A0CE2}" srcOrd="1" destOrd="0" parTransId="{A2017C32-7B61-40F8-9F6C-BA71EFD4BFC0}" sibTransId="{9DA2D7A0-94C5-44AB-9F2A-0D86CCCA1F74}"/>
    <dgm:cxn modelId="{FD4BF2AA-3972-407E-BD1F-0883E2338A4A}" type="presOf" srcId="{3C6C9F69-2415-4DC9-9EDA-1FB992C456FE}" destId="{093A2D7F-08AA-46AA-9B55-ECA534E851A3}" srcOrd="0" destOrd="0" presId="urn:microsoft.com/office/officeart/2005/8/layout/vList2"/>
    <dgm:cxn modelId="{DAADADCA-25FE-456F-BE64-72BE02056676}" srcId="{3C6C9F69-2415-4DC9-9EDA-1FB992C456FE}" destId="{72C499F1-3F52-4B3D-852F-84ACFDCBF5DA}" srcOrd="0" destOrd="0" parTransId="{1CC147AE-EBEB-4B11-9704-C29D93F30A93}" sibTransId="{17C5B216-A608-43E8-887D-A0915EB91EA1}"/>
    <dgm:cxn modelId="{F8506846-F88D-46B4-93C7-F72DF079384D}" type="presParOf" srcId="{093A2D7F-08AA-46AA-9B55-ECA534E851A3}" destId="{1CAF2BEA-4EC5-48F3-9897-3B3B59A9778A}" srcOrd="0" destOrd="0" presId="urn:microsoft.com/office/officeart/2005/8/layout/vList2"/>
    <dgm:cxn modelId="{7DFD9DF5-3CBD-4C22-AEBE-8EB2E3EA2232}" type="presParOf" srcId="{093A2D7F-08AA-46AA-9B55-ECA534E851A3}" destId="{6E05ECD4-ED18-4E2A-9CCB-1AE121859199}" srcOrd="1" destOrd="0" presId="urn:microsoft.com/office/officeart/2005/8/layout/vList2"/>
    <dgm:cxn modelId="{837BF673-D76A-4855-8B75-14D8C250DD16}" type="presParOf" srcId="{093A2D7F-08AA-46AA-9B55-ECA534E851A3}" destId="{AE34A9D7-74C5-4458-9547-75921AA4E9F1}" srcOrd="2" destOrd="0" presId="urn:microsoft.com/office/officeart/2005/8/layout/vList2"/>
    <dgm:cxn modelId="{4F59761E-2FEF-4DE7-951B-4B5658856CA2}" type="presParOf" srcId="{093A2D7F-08AA-46AA-9B55-ECA534E851A3}" destId="{341AE4BA-ECBC-4154-B2ED-69D0F638F041}" srcOrd="3" destOrd="0" presId="urn:microsoft.com/office/officeart/2005/8/layout/vList2"/>
    <dgm:cxn modelId="{884D8640-19F2-4D63-8221-E843B0D4C18C}" type="presParOf" srcId="{093A2D7F-08AA-46AA-9B55-ECA534E851A3}" destId="{16A45E45-0406-42F4-BD56-FF55CDE721EA}"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8CB45D2-5351-41F9-89C7-3E0605E73DFE}" type="doc">
      <dgm:prSet loTypeId="urn:microsoft.com/office/officeart/2005/8/layout/vList2" loCatId="list" qsTypeId="urn:microsoft.com/office/officeart/2005/8/quickstyle/simple1" qsCatId="simple" csTypeId="urn:microsoft.com/office/officeart/2005/8/colors/accent2_2" csCatId="accent2"/>
      <dgm:spPr/>
      <dgm:t>
        <a:bodyPr/>
        <a:lstStyle/>
        <a:p>
          <a:endParaRPr lang="en-US"/>
        </a:p>
      </dgm:t>
    </dgm:pt>
    <dgm:pt modelId="{DCA3FEBC-7C97-4EBE-8E25-CF786F4B4A13}">
      <dgm:prSet/>
      <dgm:spPr/>
      <dgm:t>
        <a:bodyPr/>
        <a:lstStyle/>
        <a:p>
          <a:r>
            <a:rPr lang="en-US"/>
            <a:t>Logistic regression is easier to implement, interpret, and very efficient to train.</a:t>
          </a:r>
        </a:p>
      </dgm:t>
    </dgm:pt>
    <dgm:pt modelId="{9BCCC20E-F386-4544-AF0B-4072D48A3DB1}" type="parTrans" cxnId="{5F5A0008-0C6A-49EA-90DF-18B76CAAE380}">
      <dgm:prSet/>
      <dgm:spPr/>
      <dgm:t>
        <a:bodyPr/>
        <a:lstStyle/>
        <a:p>
          <a:endParaRPr lang="en-US"/>
        </a:p>
      </dgm:t>
    </dgm:pt>
    <dgm:pt modelId="{DAFD3181-C2DB-4A2D-A5C0-4E5F6A6C56E8}" type="sibTrans" cxnId="{5F5A0008-0C6A-49EA-90DF-18B76CAAE380}">
      <dgm:prSet/>
      <dgm:spPr/>
      <dgm:t>
        <a:bodyPr/>
        <a:lstStyle/>
        <a:p>
          <a:endParaRPr lang="en-US"/>
        </a:p>
      </dgm:t>
    </dgm:pt>
    <dgm:pt modelId="{78694C6F-28CE-4486-8718-652E306CE482}">
      <dgm:prSet/>
      <dgm:spPr/>
      <dgm:t>
        <a:bodyPr/>
        <a:lstStyle/>
        <a:p>
          <a:r>
            <a:rPr lang="en-US"/>
            <a:t>It makes no assumptions about distributions of classes in feature space.</a:t>
          </a:r>
        </a:p>
      </dgm:t>
    </dgm:pt>
    <dgm:pt modelId="{2C42064E-6917-4390-A11D-0246C3C9F5D3}" type="parTrans" cxnId="{858DD6CC-D846-4E88-9300-C8F6F8FED0C4}">
      <dgm:prSet/>
      <dgm:spPr/>
      <dgm:t>
        <a:bodyPr/>
        <a:lstStyle/>
        <a:p>
          <a:endParaRPr lang="en-US"/>
        </a:p>
      </dgm:t>
    </dgm:pt>
    <dgm:pt modelId="{EC476292-8499-471F-82E1-E3D64506FBBD}" type="sibTrans" cxnId="{858DD6CC-D846-4E88-9300-C8F6F8FED0C4}">
      <dgm:prSet/>
      <dgm:spPr/>
      <dgm:t>
        <a:bodyPr/>
        <a:lstStyle/>
        <a:p>
          <a:endParaRPr lang="en-US"/>
        </a:p>
      </dgm:t>
    </dgm:pt>
    <dgm:pt modelId="{D51A6E79-B919-49FA-BF94-5ABCD926354F}">
      <dgm:prSet/>
      <dgm:spPr/>
      <dgm:t>
        <a:bodyPr/>
        <a:lstStyle/>
        <a:p>
          <a:r>
            <a:rPr lang="en-US"/>
            <a:t>It not only provides a measure of how appropriate a predictor (coefficient size) is, but also its direction of association (positive or negative). </a:t>
          </a:r>
        </a:p>
      </dgm:t>
    </dgm:pt>
    <dgm:pt modelId="{619D9F98-188B-4558-A150-7D9085CF0708}" type="parTrans" cxnId="{87513BD8-E59A-492B-92A5-3F27D8658C1D}">
      <dgm:prSet/>
      <dgm:spPr/>
      <dgm:t>
        <a:bodyPr/>
        <a:lstStyle/>
        <a:p>
          <a:endParaRPr lang="en-US"/>
        </a:p>
      </dgm:t>
    </dgm:pt>
    <dgm:pt modelId="{B3A2F998-2598-48E7-BFF9-92146A3F9EA5}" type="sibTrans" cxnId="{87513BD8-E59A-492B-92A5-3F27D8658C1D}">
      <dgm:prSet/>
      <dgm:spPr/>
      <dgm:t>
        <a:bodyPr/>
        <a:lstStyle/>
        <a:p>
          <a:endParaRPr lang="en-US"/>
        </a:p>
      </dgm:t>
    </dgm:pt>
    <dgm:pt modelId="{3AF957A5-F3BD-4652-B59E-D78E3969B986}">
      <dgm:prSet/>
      <dgm:spPr/>
      <dgm:t>
        <a:bodyPr/>
        <a:lstStyle/>
        <a:p>
          <a:r>
            <a:rPr lang="en-US"/>
            <a:t>Good accuracy for many simple data sets and it performs well when the dataset is linearly separable.</a:t>
          </a:r>
        </a:p>
      </dgm:t>
    </dgm:pt>
    <dgm:pt modelId="{FDFFC1A0-FA0B-4302-A2B1-BBFB0A41356B}" type="parTrans" cxnId="{9C64B346-99FE-4D63-9FAD-6AE800D61934}">
      <dgm:prSet/>
      <dgm:spPr/>
      <dgm:t>
        <a:bodyPr/>
        <a:lstStyle/>
        <a:p>
          <a:endParaRPr lang="en-US"/>
        </a:p>
      </dgm:t>
    </dgm:pt>
    <dgm:pt modelId="{76EE7125-5079-476D-9226-B0214BDFD8B2}" type="sibTrans" cxnId="{9C64B346-99FE-4D63-9FAD-6AE800D61934}">
      <dgm:prSet/>
      <dgm:spPr/>
      <dgm:t>
        <a:bodyPr/>
        <a:lstStyle/>
        <a:p>
          <a:endParaRPr lang="en-US"/>
        </a:p>
      </dgm:t>
    </dgm:pt>
    <dgm:pt modelId="{3C9C3B2D-5E32-4168-9A63-01BD2B55D868}" type="pres">
      <dgm:prSet presAssocID="{68CB45D2-5351-41F9-89C7-3E0605E73DFE}" presName="linear" presStyleCnt="0">
        <dgm:presLayoutVars>
          <dgm:animLvl val="lvl"/>
          <dgm:resizeHandles val="exact"/>
        </dgm:presLayoutVars>
      </dgm:prSet>
      <dgm:spPr/>
    </dgm:pt>
    <dgm:pt modelId="{85EDE327-0EAF-4426-A0FB-4E776E3228FF}" type="pres">
      <dgm:prSet presAssocID="{DCA3FEBC-7C97-4EBE-8E25-CF786F4B4A13}" presName="parentText" presStyleLbl="node1" presStyleIdx="0" presStyleCnt="4">
        <dgm:presLayoutVars>
          <dgm:chMax val="0"/>
          <dgm:bulletEnabled val="1"/>
        </dgm:presLayoutVars>
      </dgm:prSet>
      <dgm:spPr/>
    </dgm:pt>
    <dgm:pt modelId="{9C50AD8B-EDB0-4CD5-8BD1-2F943E1B4A84}" type="pres">
      <dgm:prSet presAssocID="{DAFD3181-C2DB-4A2D-A5C0-4E5F6A6C56E8}" presName="spacer" presStyleCnt="0"/>
      <dgm:spPr/>
    </dgm:pt>
    <dgm:pt modelId="{1CB63FDD-57E0-4096-A4B7-D95E18585943}" type="pres">
      <dgm:prSet presAssocID="{78694C6F-28CE-4486-8718-652E306CE482}" presName="parentText" presStyleLbl="node1" presStyleIdx="1" presStyleCnt="4">
        <dgm:presLayoutVars>
          <dgm:chMax val="0"/>
          <dgm:bulletEnabled val="1"/>
        </dgm:presLayoutVars>
      </dgm:prSet>
      <dgm:spPr/>
    </dgm:pt>
    <dgm:pt modelId="{3491FAC8-7708-46D0-A5E3-30015F42DE01}" type="pres">
      <dgm:prSet presAssocID="{EC476292-8499-471F-82E1-E3D64506FBBD}" presName="spacer" presStyleCnt="0"/>
      <dgm:spPr/>
    </dgm:pt>
    <dgm:pt modelId="{1A2DD03D-3264-4D8C-8E59-13E9A2582AD7}" type="pres">
      <dgm:prSet presAssocID="{D51A6E79-B919-49FA-BF94-5ABCD926354F}" presName="parentText" presStyleLbl="node1" presStyleIdx="2" presStyleCnt="4">
        <dgm:presLayoutVars>
          <dgm:chMax val="0"/>
          <dgm:bulletEnabled val="1"/>
        </dgm:presLayoutVars>
      </dgm:prSet>
      <dgm:spPr/>
    </dgm:pt>
    <dgm:pt modelId="{27ED63D4-BFAC-4814-8B8C-950A6E2DB19D}" type="pres">
      <dgm:prSet presAssocID="{B3A2F998-2598-48E7-BFF9-92146A3F9EA5}" presName="spacer" presStyleCnt="0"/>
      <dgm:spPr/>
    </dgm:pt>
    <dgm:pt modelId="{4C8776AB-14FE-4B52-889B-2E0B71743EDE}" type="pres">
      <dgm:prSet presAssocID="{3AF957A5-F3BD-4652-B59E-D78E3969B986}" presName="parentText" presStyleLbl="node1" presStyleIdx="3" presStyleCnt="4">
        <dgm:presLayoutVars>
          <dgm:chMax val="0"/>
          <dgm:bulletEnabled val="1"/>
        </dgm:presLayoutVars>
      </dgm:prSet>
      <dgm:spPr/>
    </dgm:pt>
  </dgm:ptLst>
  <dgm:cxnLst>
    <dgm:cxn modelId="{5F5A0008-0C6A-49EA-90DF-18B76CAAE380}" srcId="{68CB45D2-5351-41F9-89C7-3E0605E73DFE}" destId="{DCA3FEBC-7C97-4EBE-8E25-CF786F4B4A13}" srcOrd="0" destOrd="0" parTransId="{9BCCC20E-F386-4544-AF0B-4072D48A3DB1}" sibTransId="{DAFD3181-C2DB-4A2D-A5C0-4E5F6A6C56E8}"/>
    <dgm:cxn modelId="{13C1E13B-772D-4047-B68E-3EF35E7798AD}" type="presOf" srcId="{D51A6E79-B919-49FA-BF94-5ABCD926354F}" destId="{1A2DD03D-3264-4D8C-8E59-13E9A2582AD7}" srcOrd="0" destOrd="0" presId="urn:microsoft.com/office/officeart/2005/8/layout/vList2"/>
    <dgm:cxn modelId="{433F4E46-EC60-4D10-8D6E-51357E6E7223}" type="presOf" srcId="{68CB45D2-5351-41F9-89C7-3E0605E73DFE}" destId="{3C9C3B2D-5E32-4168-9A63-01BD2B55D868}" srcOrd="0" destOrd="0" presId="urn:microsoft.com/office/officeart/2005/8/layout/vList2"/>
    <dgm:cxn modelId="{9C64B346-99FE-4D63-9FAD-6AE800D61934}" srcId="{68CB45D2-5351-41F9-89C7-3E0605E73DFE}" destId="{3AF957A5-F3BD-4652-B59E-D78E3969B986}" srcOrd="3" destOrd="0" parTransId="{FDFFC1A0-FA0B-4302-A2B1-BBFB0A41356B}" sibTransId="{76EE7125-5079-476D-9226-B0214BDFD8B2}"/>
    <dgm:cxn modelId="{0C68E66C-570E-4A3B-8419-EB5A0ABE4E8E}" type="presOf" srcId="{DCA3FEBC-7C97-4EBE-8E25-CF786F4B4A13}" destId="{85EDE327-0EAF-4426-A0FB-4E776E3228FF}" srcOrd="0" destOrd="0" presId="urn:microsoft.com/office/officeart/2005/8/layout/vList2"/>
    <dgm:cxn modelId="{6E6B52B8-4454-455E-9422-D4B64B6565DF}" type="presOf" srcId="{3AF957A5-F3BD-4652-B59E-D78E3969B986}" destId="{4C8776AB-14FE-4B52-889B-2E0B71743EDE}" srcOrd="0" destOrd="0" presId="urn:microsoft.com/office/officeart/2005/8/layout/vList2"/>
    <dgm:cxn modelId="{858DD6CC-D846-4E88-9300-C8F6F8FED0C4}" srcId="{68CB45D2-5351-41F9-89C7-3E0605E73DFE}" destId="{78694C6F-28CE-4486-8718-652E306CE482}" srcOrd="1" destOrd="0" parTransId="{2C42064E-6917-4390-A11D-0246C3C9F5D3}" sibTransId="{EC476292-8499-471F-82E1-E3D64506FBBD}"/>
    <dgm:cxn modelId="{87513BD8-E59A-492B-92A5-3F27D8658C1D}" srcId="{68CB45D2-5351-41F9-89C7-3E0605E73DFE}" destId="{D51A6E79-B919-49FA-BF94-5ABCD926354F}" srcOrd="2" destOrd="0" parTransId="{619D9F98-188B-4558-A150-7D9085CF0708}" sibTransId="{B3A2F998-2598-48E7-BFF9-92146A3F9EA5}"/>
    <dgm:cxn modelId="{ED4C27EE-7FC6-49B3-A033-21276E408C8D}" type="presOf" srcId="{78694C6F-28CE-4486-8718-652E306CE482}" destId="{1CB63FDD-57E0-4096-A4B7-D95E18585943}" srcOrd="0" destOrd="0" presId="urn:microsoft.com/office/officeart/2005/8/layout/vList2"/>
    <dgm:cxn modelId="{97F4377F-D495-4D2B-A812-EE62A86E27A6}" type="presParOf" srcId="{3C9C3B2D-5E32-4168-9A63-01BD2B55D868}" destId="{85EDE327-0EAF-4426-A0FB-4E776E3228FF}" srcOrd="0" destOrd="0" presId="urn:microsoft.com/office/officeart/2005/8/layout/vList2"/>
    <dgm:cxn modelId="{03C9F2E7-49C4-4D79-8B80-F15D9A0740C2}" type="presParOf" srcId="{3C9C3B2D-5E32-4168-9A63-01BD2B55D868}" destId="{9C50AD8B-EDB0-4CD5-8BD1-2F943E1B4A84}" srcOrd="1" destOrd="0" presId="urn:microsoft.com/office/officeart/2005/8/layout/vList2"/>
    <dgm:cxn modelId="{54663A62-9979-4FAE-89AC-3D61EC1DD271}" type="presParOf" srcId="{3C9C3B2D-5E32-4168-9A63-01BD2B55D868}" destId="{1CB63FDD-57E0-4096-A4B7-D95E18585943}" srcOrd="2" destOrd="0" presId="urn:microsoft.com/office/officeart/2005/8/layout/vList2"/>
    <dgm:cxn modelId="{B7A0163C-3535-4698-B4DF-603732E0D28F}" type="presParOf" srcId="{3C9C3B2D-5E32-4168-9A63-01BD2B55D868}" destId="{3491FAC8-7708-46D0-A5E3-30015F42DE01}" srcOrd="3" destOrd="0" presId="urn:microsoft.com/office/officeart/2005/8/layout/vList2"/>
    <dgm:cxn modelId="{FCE69ECE-704C-41FA-937F-44153932EA83}" type="presParOf" srcId="{3C9C3B2D-5E32-4168-9A63-01BD2B55D868}" destId="{1A2DD03D-3264-4D8C-8E59-13E9A2582AD7}" srcOrd="4" destOrd="0" presId="urn:microsoft.com/office/officeart/2005/8/layout/vList2"/>
    <dgm:cxn modelId="{8394A41E-EB9D-44D9-BA7C-55AA0E079339}" type="presParOf" srcId="{3C9C3B2D-5E32-4168-9A63-01BD2B55D868}" destId="{27ED63D4-BFAC-4814-8B8C-950A6E2DB19D}" srcOrd="5" destOrd="0" presId="urn:microsoft.com/office/officeart/2005/8/layout/vList2"/>
    <dgm:cxn modelId="{F13DE857-F28D-4C52-9163-5BD3507B8D90}" type="presParOf" srcId="{3C9C3B2D-5E32-4168-9A63-01BD2B55D868}" destId="{4C8776AB-14FE-4B52-889B-2E0B71743EDE}"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B68E0A2-7F19-4076-92A7-6139FB908E00}" type="doc">
      <dgm:prSet loTypeId="urn:microsoft.com/office/officeart/2018/2/layout/IconLabelList" loCatId="icon" qsTypeId="urn:microsoft.com/office/officeart/2005/8/quickstyle/simple1" qsCatId="simple" csTypeId="urn:microsoft.com/office/officeart/2018/5/colors/Iconchunking_neutralbg_accent5_2" csCatId="accent5" phldr="1"/>
      <dgm:spPr/>
      <dgm:t>
        <a:bodyPr/>
        <a:lstStyle/>
        <a:p>
          <a:endParaRPr lang="en-US"/>
        </a:p>
      </dgm:t>
    </dgm:pt>
    <dgm:pt modelId="{C36E5EFC-F032-496C-A38A-6DECF0AC2516}">
      <dgm:prSet/>
      <dgm:spPr/>
      <dgm:t>
        <a:bodyPr/>
        <a:lstStyle/>
        <a:p>
          <a:pPr>
            <a:lnSpc>
              <a:spcPct val="100000"/>
            </a:lnSpc>
          </a:pPr>
          <a:r>
            <a:rPr lang="en-US" dirty="0"/>
            <a:t>Random forest is a technique used in modeling predictions and behavior analysis and is built on decision trees.. </a:t>
          </a:r>
        </a:p>
      </dgm:t>
    </dgm:pt>
    <dgm:pt modelId="{231CEE59-8B0B-4A62-AE6D-41E013EE79EA}" type="parTrans" cxnId="{3A22212E-CE51-4CBE-9876-F2C7F67D87C0}">
      <dgm:prSet/>
      <dgm:spPr/>
      <dgm:t>
        <a:bodyPr/>
        <a:lstStyle/>
        <a:p>
          <a:endParaRPr lang="en-US"/>
        </a:p>
      </dgm:t>
    </dgm:pt>
    <dgm:pt modelId="{44D55921-68A0-42C6-8DD9-A9682CA2A354}" type="sibTrans" cxnId="{3A22212E-CE51-4CBE-9876-F2C7F67D87C0}">
      <dgm:prSet/>
      <dgm:spPr/>
      <dgm:t>
        <a:bodyPr/>
        <a:lstStyle/>
        <a:p>
          <a:endParaRPr lang="en-US"/>
        </a:p>
      </dgm:t>
    </dgm:pt>
    <dgm:pt modelId="{AD285070-F0F8-43F4-8A2C-EDF7E7BDB8DB}">
      <dgm:prSet/>
      <dgm:spPr/>
      <dgm:t>
        <a:bodyPr/>
        <a:lstStyle/>
        <a:p>
          <a:pPr>
            <a:lnSpc>
              <a:spcPct val="100000"/>
            </a:lnSpc>
          </a:pPr>
          <a:r>
            <a:rPr lang="en-US" dirty="0"/>
            <a:t>It contains many decision trees representing a distinct instance of the classification of data input into the random forest. </a:t>
          </a:r>
        </a:p>
      </dgm:t>
    </dgm:pt>
    <dgm:pt modelId="{C493B17B-0BED-4F52-A390-EB7D38FB3615}" type="parTrans" cxnId="{CD3280CF-F52C-40A3-80FB-59EFC1B2C941}">
      <dgm:prSet/>
      <dgm:spPr/>
      <dgm:t>
        <a:bodyPr/>
        <a:lstStyle/>
        <a:p>
          <a:endParaRPr lang="en-US"/>
        </a:p>
      </dgm:t>
    </dgm:pt>
    <dgm:pt modelId="{7C454824-7780-4BC5-BFFA-6B54EA5ED8C9}" type="sibTrans" cxnId="{CD3280CF-F52C-40A3-80FB-59EFC1B2C941}">
      <dgm:prSet/>
      <dgm:spPr/>
      <dgm:t>
        <a:bodyPr/>
        <a:lstStyle/>
        <a:p>
          <a:endParaRPr lang="en-US"/>
        </a:p>
      </dgm:t>
    </dgm:pt>
    <dgm:pt modelId="{DBF5D0ED-D183-41CA-B415-8DF72589E106}">
      <dgm:prSet/>
      <dgm:spPr/>
      <dgm:t>
        <a:bodyPr/>
        <a:lstStyle/>
        <a:p>
          <a:pPr>
            <a:lnSpc>
              <a:spcPct val="100000"/>
            </a:lnSpc>
          </a:pPr>
          <a:r>
            <a:rPr lang="en-US" dirty="0"/>
            <a:t>The random forest technique considers the instances individually, taking the one with most votes as the selected prediction. </a:t>
          </a:r>
        </a:p>
      </dgm:t>
    </dgm:pt>
    <dgm:pt modelId="{8D3FAF9D-8669-4280-8289-ADC0AB69A68E}" type="parTrans" cxnId="{BDEE835C-4DA0-45C1-B973-CE2AF933A014}">
      <dgm:prSet/>
      <dgm:spPr/>
      <dgm:t>
        <a:bodyPr/>
        <a:lstStyle/>
        <a:p>
          <a:endParaRPr lang="en-US"/>
        </a:p>
      </dgm:t>
    </dgm:pt>
    <dgm:pt modelId="{F72DE26C-B4CD-47C9-9D6A-0286A10F6300}" type="sibTrans" cxnId="{BDEE835C-4DA0-45C1-B973-CE2AF933A014}">
      <dgm:prSet/>
      <dgm:spPr/>
      <dgm:t>
        <a:bodyPr/>
        <a:lstStyle/>
        <a:p>
          <a:endParaRPr lang="en-US"/>
        </a:p>
      </dgm:t>
    </dgm:pt>
    <dgm:pt modelId="{C588676D-9AE9-4370-ABB4-B5CA48DC379A}">
      <dgm:prSet/>
      <dgm:spPr/>
      <dgm:t>
        <a:bodyPr/>
        <a:lstStyle/>
        <a:p>
          <a:pPr>
            <a:lnSpc>
              <a:spcPct val="100000"/>
            </a:lnSpc>
          </a:pPr>
          <a:r>
            <a:rPr lang="en-US" b="0" i="0" dirty="0"/>
            <a:t>It works well with both categorical and continuous values and automates missing values.</a:t>
          </a:r>
          <a:endParaRPr lang="en-US" dirty="0"/>
        </a:p>
      </dgm:t>
    </dgm:pt>
    <dgm:pt modelId="{8BEDABE2-E265-4EFA-894A-A2A1A9E5B175}" type="parTrans" cxnId="{2236294B-DB32-4FDA-8370-4DAF6B5FEC48}">
      <dgm:prSet/>
      <dgm:spPr/>
      <dgm:t>
        <a:bodyPr/>
        <a:lstStyle/>
        <a:p>
          <a:endParaRPr lang="en-US"/>
        </a:p>
      </dgm:t>
    </dgm:pt>
    <dgm:pt modelId="{089422FC-A9F1-43E3-B8BF-1E84233E6E66}" type="sibTrans" cxnId="{2236294B-DB32-4FDA-8370-4DAF6B5FEC48}">
      <dgm:prSet/>
      <dgm:spPr/>
      <dgm:t>
        <a:bodyPr/>
        <a:lstStyle/>
        <a:p>
          <a:endParaRPr lang="en-US"/>
        </a:p>
      </dgm:t>
    </dgm:pt>
    <dgm:pt modelId="{4CB49999-5652-44B2-AC1C-4EEE794EC9C1}" type="pres">
      <dgm:prSet presAssocID="{BB68E0A2-7F19-4076-92A7-6139FB908E00}" presName="root" presStyleCnt="0">
        <dgm:presLayoutVars>
          <dgm:dir/>
          <dgm:resizeHandles val="exact"/>
        </dgm:presLayoutVars>
      </dgm:prSet>
      <dgm:spPr/>
    </dgm:pt>
    <dgm:pt modelId="{707D71AC-EA07-4648-B10D-728BD66DFAA4}" type="pres">
      <dgm:prSet presAssocID="{C36E5EFC-F032-496C-A38A-6DECF0AC2516}" presName="compNode" presStyleCnt="0"/>
      <dgm:spPr/>
    </dgm:pt>
    <dgm:pt modelId="{CF58B42E-306F-4C05-AD7F-822BD2D720E8}" type="pres">
      <dgm:prSet presAssocID="{C36E5EFC-F032-496C-A38A-6DECF0AC251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445C10AF-7849-4876-BCCA-10138EA3E669}" type="pres">
      <dgm:prSet presAssocID="{C36E5EFC-F032-496C-A38A-6DECF0AC2516}" presName="spaceRect" presStyleCnt="0"/>
      <dgm:spPr/>
    </dgm:pt>
    <dgm:pt modelId="{3F18B03B-B62D-4CB8-89C8-7C6CA2A8682F}" type="pres">
      <dgm:prSet presAssocID="{C36E5EFC-F032-496C-A38A-6DECF0AC2516}" presName="textRect" presStyleLbl="revTx" presStyleIdx="0" presStyleCnt="4">
        <dgm:presLayoutVars>
          <dgm:chMax val="1"/>
          <dgm:chPref val="1"/>
        </dgm:presLayoutVars>
      </dgm:prSet>
      <dgm:spPr/>
    </dgm:pt>
    <dgm:pt modelId="{FAF7A645-DC68-457D-8630-82B2BDDB0D67}" type="pres">
      <dgm:prSet presAssocID="{44D55921-68A0-42C6-8DD9-A9682CA2A354}" presName="sibTrans" presStyleCnt="0"/>
      <dgm:spPr/>
    </dgm:pt>
    <dgm:pt modelId="{0323E0A7-7AE2-4EB0-80BD-077D234F47AD}" type="pres">
      <dgm:prSet presAssocID="{AD285070-F0F8-43F4-8A2C-EDF7E7BDB8DB}" presName="compNode" presStyleCnt="0"/>
      <dgm:spPr/>
    </dgm:pt>
    <dgm:pt modelId="{DBBE6C7D-93AC-4059-B3E8-235DB62F4FF3}" type="pres">
      <dgm:prSet presAssocID="{AD285070-F0F8-43F4-8A2C-EDF7E7BDB8D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g under Magnifying Glass"/>
        </a:ext>
      </dgm:extLst>
    </dgm:pt>
    <dgm:pt modelId="{E3FCBF76-D13E-46D5-95D1-2FFE18A7EF5C}" type="pres">
      <dgm:prSet presAssocID="{AD285070-F0F8-43F4-8A2C-EDF7E7BDB8DB}" presName="spaceRect" presStyleCnt="0"/>
      <dgm:spPr/>
    </dgm:pt>
    <dgm:pt modelId="{32899C64-A44F-4F9C-BE65-838F96C3BEE1}" type="pres">
      <dgm:prSet presAssocID="{AD285070-F0F8-43F4-8A2C-EDF7E7BDB8DB}" presName="textRect" presStyleLbl="revTx" presStyleIdx="1" presStyleCnt="4">
        <dgm:presLayoutVars>
          <dgm:chMax val="1"/>
          <dgm:chPref val="1"/>
        </dgm:presLayoutVars>
      </dgm:prSet>
      <dgm:spPr/>
    </dgm:pt>
    <dgm:pt modelId="{F00B4BB1-B3EB-4226-AE81-4B4C742EC155}" type="pres">
      <dgm:prSet presAssocID="{7C454824-7780-4BC5-BFFA-6B54EA5ED8C9}" presName="sibTrans" presStyleCnt="0"/>
      <dgm:spPr/>
    </dgm:pt>
    <dgm:pt modelId="{BD5F0269-C9D0-4DD4-A676-58E0125B5968}" type="pres">
      <dgm:prSet presAssocID="{DBF5D0ED-D183-41CA-B415-8DF72589E106}" presName="compNode" presStyleCnt="0"/>
      <dgm:spPr/>
    </dgm:pt>
    <dgm:pt modelId="{E849FC42-74AD-4891-9780-B4E9BAF23019}" type="pres">
      <dgm:prSet presAssocID="{DBF5D0ED-D183-41CA-B415-8DF72589E10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E733C032-D1C0-4D21-BD3D-1C372EDAE155}" type="pres">
      <dgm:prSet presAssocID="{DBF5D0ED-D183-41CA-B415-8DF72589E106}" presName="spaceRect" presStyleCnt="0"/>
      <dgm:spPr/>
    </dgm:pt>
    <dgm:pt modelId="{F1492430-2911-4BA1-BDDA-DAF7951921D3}" type="pres">
      <dgm:prSet presAssocID="{DBF5D0ED-D183-41CA-B415-8DF72589E106}" presName="textRect" presStyleLbl="revTx" presStyleIdx="2" presStyleCnt="4">
        <dgm:presLayoutVars>
          <dgm:chMax val="1"/>
          <dgm:chPref val="1"/>
        </dgm:presLayoutVars>
      </dgm:prSet>
      <dgm:spPr/>
    </dgm:pt>
    <dgm:pt modelId="{FE2D0DD1-2BDC-4A2C-B7CA-69C58D0F7094}" type="pres">
      <dgm:prSet presAssocID="{F72DE26C-B4CD-47C9-9D6A-0286A10F6300}" presName="sibTrans" presStyleCnt="0"/>
      <dgm:spPr/>
    </dgm:pt>
    <dgm:pt modelId="{C2DF148F-BF3B-4AA5-8306-FD4A578D2E0C}" type="pres">
      <dgm:prSet presAssocID="{C588676D-9AE9-4370-ABB4-B5CA48DC379A}" presName="compNode" presStyleCnt="0"/>
      <dgm:spPr/>
    </dgm:pt>
    <dgm:pt modelId="{9EF4E551-F1C2-4B7F-ACAF-C9F802C7C0EC}" type="pres">
      <dgm:prSet presAssocID="{C588676D-9AE9-4370-ABB4-B5CA48DC379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lowchart"/>
        </a:ext>
      </dgm:extLst>
    </dgm:pt>
    <dgm:pt modelId="{3AF4D51B-7CB4-480A-B775-E8D640F75C4F}" type="pres">
      <dgm:prSet presAssocID="{C588676D-9AE9-4370-ABB4-B5CA48DC379A}" presName="spaceRect" presStyleCnt="0"/>
      <dgm:spPr/>
    </dgm:pt>
    <dgm:pt modelId="{B3C79B78-D56F-4EF1-B8CB-39C3D799828D}" type="pres">
      <dgm:prSet presAssocID="{C588676D-9AE9-4370-ABB4-B5CA48DC379A}" presName="textRect" presStyleLbl="revTx" presStyleIdx="3" presStyleCnt="4">
        <dgm:presLayoutVars>
          <dgm:chMax val="1"/>
          <dgm:chPref val="1"/>
        </dgm:presLayoutVars>
      </dgm:prSet>
      <dgm:spPr/>
    </dgm:pt>
  </dgm:ptLst>
  <dgm:cxnLst>
    <dgm:cxn modelId="{3A22212E-CE51-4CBE-9876-F2C7F67D87C0}" srcId="{BB68E0A2-7F19-4076-92A7-6139FB908E00}" destId="{C36E5EFC-F032-496C-A38A-6DECF0AC2516}" srcOrd="0" destOrd="0" parTransId="{231CEE59-8B0B-4A62-AE6D-41E013EE79EA}" sibTransId="{44D55921-68A0-42C6-8DD9-A9682CA2A354}"/>
    <dgm:cxn modelId="{B174252E-2DF3-408B-9D4A-6F11C8AAA7DE}" type="presOf" srcId="{DBF5D0ED-D183-41CA-B415-8DF72589E106}" destId="{F1492430-2911-4BA1-BDDA-DAF7951921D3}" srcOrd="0" destOrd="0" presId="urn:microsoft.com/office/officeart/2018/2/layout/IconLabelList"/>
    <dgm:cxn modelId="{8B07245C-C85F-406D-8170-EA843C3A82FD}" type="presOf" srcId="{AD285070-F0F8-43F4-8A2C-EDF7E7BDB8DB}" destId="{32899C64-A44F-4F9C-BE65-838F96C3BEE1}" srcOrd="0" destOrd="0" presId="urn:microsoft.com/office/officeart/2018/2/layout/IconLabelList"/>
    <dgm:cxn modelId="{BDEE835C-4DA0-45C1-B973-CE2AF933A014}" srcId="{BB68E0A2-7F19-4076-92A7-6139FB908E00}" destId="{DBF5D0ED-D183-41CA-B415-8DF72589E106}" srcOrd="2" destOrd="0" parTransId="{8D3FAF9D-8669-4280-8289-ADC0AB69A68E}" sibTransId="{F72DE26C-B4CD-47C9-9D6A-0286A10F6300}"/>
    <dgm:cxn modelId="{2236294B-DB32-4FDA-8370-4DAF6B5FEC48}" srcId="{BB68E0A2-7F19-4076-92A7-6139FB908E00}" destId="{C588676D-9AE9-4370-ABB4-B5CA48DC379A}" srcOrd="3" destOrd="0" parTransId="{8BEDABE2-E265-4EFA-894A-A2A1A9E5B175}" sibTransId="{089422FC-A9F1-43E3-B8BF-1E84233E6E66}"/>
    <dgm:cxn modelId="{B922CC7A-22AD-408C-ABBC-062543873C12}" type="presOf" srcId="{C36E5EFC-F032-496C-A38A-6DECF0AC2516}" destId="{3F18B03B-B62D-4CB8-89C8-7C6CA2A8682F}" srcOrd="0" destOrd="0" presId="urn:microsoft.com/office/officeart/2018/2/layout/IconLabelList"/>
    <dgm:cxn modelId="{F0DE0A96-3F4D-46E2-BA80-2FD6B2A2781A}" type="presOf" srcId="{BB68E0A2-7F19-4076-92A7-6139FB908E00}" destId="{4CB49999-5652-44B2-AC1C-4EEE794EC9C1}" srcOrd="0" destOrd="0" presId="urn:microsoft.com/office/officeart/2018/2/layout/IconLabelList"/>
    <dgm:cxn modelId="{CD3280CF-F52C-40A3-80FB-59EFC1B2C941}" srcId="{BB68E0A2-7F19-4076-92A7-6139FB908E00}" destId="{AD285070-F0F8-43F4-8A2C-EDF7E7BDB8DB}" srcOrd="1" destOrd="0" parTransId="{C493B17B-0BED-4F52-A390-EB7D38FB3615}" sibTransId="{7C454824-7780-4BC5-BFFA-6B54EA5ED8C9}"/>
    <dgm:cxn modelId="{11B827FA-BE03-4E31-BFD5-B0525AB39621}" type="presOf" srcId="{C588676D-9AE9-4370-ABB4-B5CA48DC379A}" destId="{B3C79B78-D56F-4EF1-B8CB-39C3D799828D}" srcOrd="0" destOrd="0" presId="urn:microsoft.com/office/officeart/2018/2/layout/IconLabelList"/>
    <dgm:cxn modelId="{2CEE3823-7C66-4D2C-881E-789EE98DD43A}" type="presParOf" srcId="{4CB49999-5652-44B2-AC1C-4EEE794EC9C1}" destId="{707D71AC-EA07-4648-B10D-728BD66DFAA4}" srcOrd="0" destOrd="0" presId="urn:microsoft.com/office/officeart/2018/2/layout/IconLabelList"/>
    <dgm:cxn modelId="{E3C4B0D0-59F4-4940-BC03-57D8A7FEBD8C}" type="presParOf" srcId="{707D71AC-EA07-4648-B10D-728BD66DFAA4}" destId="{CF58B42E-306F-4C05-AD7F-822BD2D720E8}" srcOrd="0" destOrd="0" presId="urn:microsoft.com/office/officeart/2018/2/layout/IconLabelList"/>
    <dgm:cxn modelId="{E30952ED-546A-4CC5-B253-A4416C86BB71}" type="presParOf" srcId="{707D71AC-EA07-4648-B10D-728BD66DFAA4}" destId="{445C10AF-7849-4876-BCCA-10138EA3E669}" srcOrd="1" destOrd="0" presId="urn:microsoft.com/office/officeart/2018/2/layout/IconLabelList"/>
    <dgm:cxn modelId="{616057CE-E538-4195-B0F1-CC049122DFD2}" type="presParOf" srcId="{707D71AC-EA07-4648-B10D-728BD66DFAA4}" destId="{3F18B03B-B62D-4CB8-89C8-7C6CA2A8682F}" srcOrd="2" destOrd="0" presId="urn:microsoft.com/office/officeart/2018/2/layout/IconLabelList"/>
    <dgm:cxn modelId="{9E57C925-FFE4-429C-9F79-224A19C5633A}" type="presParOf" srcId="{4CB49999-5652-44B2-AC1C-4EEE794EC9C1}" destId="{FAF7A645-DC68-457D-8630-82B2BDDB0D67}" srcOrd="1" destOrd="0" presId="urn:microsoft.com/office/officeart/2018/2/layout/IconLabelList"/>
    <dgm:cxn modelId="{CEBCD226-A30B-41FB-B4A4-1233D7563B45}" type="presParOf" srcId="{4CB49999-5652-44B2-AC1C-4EEE794EC9C1}" destId="{0323E0A7-7AE2-4EB0-80BD-077D234F47AD}" srcOrd="2" destOrd="0" presId="urn:microsoft.com/office/officeart/2018/2/layout/IconLabelList"/>
    <dgm:cxn modelId="{8979E86A-9813-466E-A9EB-E28909E372BE}" type="presParOf" srcId="{0323E0A7-7AE2-4EB0-80BD-077D234F47AD}" destId="{DBBE6C7D-93AC-4059-B3E8-235DB62F4FF3}" srcOrd="0" destOrd="0" presId="urn:microsoft.com/office/officeart/2018/2/layout/IconLabelList"/>
    <dgm:cxn modelId="{A532A650-C92D-4D95-A39F-4E54A2EEC19E}" type="presParOf" srcId="{0323E0A7-7AE2-4EB0-80BD-077D234F47AD}" destId="{E3FCBF76-D13E-46D5-95D1-2FFE18A7EF5C}" srcOrd="1" destOrd="0" presId="urn:microsoft.com/office/officeart/2018/2/layout/IconLabelList"/>
    <dgm:cxn modelId="{2674A37C-F561-4577-B47B-6DD458CF0415}" type="presParOf" srcId="{0323E0A7-7AE2-4EB0-80BD-077D234F47AD}" destId="{32899C64-A44F-4F9C-BE65-838F96C3BEE1}" srcOrd="2" destOrd="0" presId="urn:microsoft.com/office/officeart/2018/2/layout/IconLabelList"/>
    <dgm:cxn modelId="{DEBA5847-C6C5-4029-AFE3-A37E740439B0}" type="presParOf" srcId="{4CB49999-5652-44B2-AC1C-4EEE794EC9C1}" destId="{F00B4BB1-B3EB-4226-AE81-4B4C742EC155}" srcOrd="3" destOrd="0" presId="urn:microsoft.com/office/officeart/2018/2/layout/IconLabelList"/>
    <dgm:cxn modelId="{122C1A98-F0BC-49AB-81A4-03721721D017}" type="presParOf" srcId="{4CB49999-5652-44B2-AC1C-4EEE794EC9C1}" destId="{BD5F0269-C9D0-4DD4-A676-58E0125B5968}" srcOrd="4" destOrd="0" presId="urn:microsoft.com/office/officeart/2018/2/layout/IconLabelList"/>
    <dgm:cxn modelId="{FC5561DC-BE07-4482-8AEB-2DCD61D148C3}" type="presParOf" srcId="{BD5F0269-C9D0-4DD4-A676-58E0125B5968}" destId="{E849FC42-74AD-4891-9780-B4E9BAF23019}" srcOrd="0" destOrd="0" presId="urn:microsoft.com/office/officeart/2018/2/layout/IconLabelList"/>
    <dgm:cxn modelId="{B935676F-FB16-44A3-887A-2276BE988E6A}" type="presParOf" srcId="{BD5F0269-C9D0-4DD4-A676-58E0125B5968}" destId="{E733C032-D1C0-4D21-BD3D-1C372EDAE155}" srcOrd="1" destOrd="0" presId="urn:microsoft.com/office/officeart/2018/2/layout/IconLabelList"/>
    <dgm:cxn modelId="{2031B4B7-6904-4456-8A8E-4CE4AC74C84C}" type="presParOf" srcId="{BD5F0269-C9D0-4DD4-A676-58E0125B5968}" destId="{F1492430-2911-4BA1-BDDA-DAF7951921D3}" srcOrd="2" destOrd="0" presId="urn:microsoft.com/office/officeart/2018/2/layout/IconLabelList"/>
    <dgm:cxn modelId="{3AF52269-719C-4955-9A87-56B3502A133B}" type="presParOf" srcId="{4CB49999-5652-44B2-AC1C-4EEE794EC9C1}" destId="{FE2D0DD1-2BDC-4A2C-B7CA-69C58D0F7094}" srcOrd="5" destOrd="0" presId="urn:microsoft.com/office/officeart/2018/2/layout/IconLabelList"/>
    <dgm:cxn modelId="{796CF178-2BA8-4D4E-BCE0-2FDABEC4F27A}" type="presParOf" srcId="{4CB49999-5652-44B2-AC1C-4EEE794EC9C1}" destId="{C2DF148F-BF3B-4AA5-8306-FD4A578D2E0C}" srcOrd="6" destOrd="0" presId="urn:microsoft.com/office/officeart/2018/2/layout/IconLabelList"/>
    <dgm:cxn modelId="{060B4687-78E5-4E44-80F1-41FB423087AD}" type="presParOf" srcId="{C2DF148F-BF3B-4AA5-8306-FD4A578D2E0C}" destId="{9EF4E551-F1C2-4B7F-ACAF-C9F802C7C0EC}" srcOrd="0" destOrd="0" presId="urn:microsoft.com/office/officeart/2018/2/layout/IconLabelList"/>
    <dgm:cxn modelId="{C8A6FBDB-1CED-4B3F-B1DF-540C3BD4FE52}" type="presParOf" srcId="{C2DF148F-BF3B-4AA5-8306-FD4A578D2E0C}" destId="{3AF4D51B-7CB4-480A-B775-E8D640F75C4F}" srcOrd="1" destOrd="0" presId="urn:microsoft.com/office/officeart/2018/2/layout/IconLabelList"/>
    <dgm:cxn modelId="{13EFFCC2-882E-469D-AD66-E6D95C1517FE}" type="presParOf" srcId="{C2DF148F-BF3B-4AA5-8306-FD4A578D2E0C}" destId="{B3C79B78-D56F-4EF1-B8CB-39C3D799828D}"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1C163F7-16B6-48A6-94A5-0214AC1500C9}"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9883E97A-4936-4931-9574-A1C45DC5F318}">
      <dgm:prSet/>
      <dgm:spPr/>
      <dgm:t>
        <a:bodyPr/>
        <a:lstStyle/>
        <a:p>
          <a:r>
            <a:rPr lang="en-US"/>
            <a:t>It reduces overfitting in decision trees and helps to improve the accuracy.</a:t>
          </a:r>
        </a:p>
      </dgm:t>
    </dgm:pt>
    <dgm:pt modelId="{507054CA-3D22-4F56-A850-C92C0B24CCD1}" type="parTrans" cxnId="{4D874B69-1D9C-4324-AF2F-991ADCE3AB4E}">
      <dgm:prSet/>
      <dgm:spPr/>
      <dgm:t>
        <a:bodyPr/>
        <a:lstStyle/>
        <a:p>
          <a:endParaRPr lang="en-US"/>
        </a:p>
      </dgm:t>
    </dgm:pt>
    <dgm:pt modelId="{F2C8E5AD-056A-410B-A8F2-0E3C830EDA4F}" type="sibTrans" cxnId="{4D874B69-1D9C-4324-AF2F-991ADCE3AB4E}">
      <dgm:prSet/>
      <dgm:spPr/>
      <dgm:t>
        <a:bodyPr/>
        <a:lstStyle/>
        <a:p>
          <a:endParaRPr lang="en-US"/>
        </a:p>
      </dgm:t>
    </dgm:pt>
    <dgm:pt modelId="{F6D5BC33-0D36-4110-B024-44455F1B7069}">
      <dgm:prSet/>
      <dgm:spPr/>
      <dgm:t>
        <a:bodyPr/>
        <a:lstStyle/>
        <a:p>
          <a:r>
            <a:rPr lang="en-US"/>
            <a:t>It is flexible to both classification and regression problems.</a:t>
          </a:r>
        </a:p>
      </dgm:t>
    </dgm:pt>
    <dgm:pt modelId="{59CEDF16-DCCB-4BAD-9BED-5A77AB65441E}" type="parTrans" cxnId="{9648226B-9EB5-4B18-8D0C-05C7A1D23938}">
      <dgm:prSet/>
      <dgm:spPr/>
      <dgm:t>
        <a:bodyPr/>
        <a:lstStyle/>
        <a:p>
          <a:endParaRPr lang="en-US"/>
        </a:p>
      </dgm:t>
    </dgm:pt>
    <dgm:pt modelId="{92948290-3CE5-4520-AAA7-23A07D1C0289}" type="sibTrans" cxnId="{9648226B-9EB5-4B18-8D0C-05C7A1D23938}">
      <dgm:prSet/>
      <dgm:spPr/>
      <dgm:t>
        <a:bodyPr/>
        <a:lstStyle/>
        <a:p>
          <a:endParaRPr lang="en-US"/>
        </a:p>
      </dgm:t>
    </dgm:pt>
    <dgm:pt modelId="{B0A29C96-011C-4C26-815E-EEDC771A754E}">
      <dgm:prSet/>
      <dgm:spPr/>
      <dgm:t>
        <a:bodyPr/>
        <a:lstStyle/>
        <a:p>
          <a:r>
            <a:rPr lang="en-US"/>
            <a:t>It works well with both categorical and continuous values.</a:t>
          </a:r>
        </a:p>
      </dgm:t>
    </dgm:pt>
    <dgm:pt modelId="{C64AFBDD-C81B-4EAD-A159-EEA2B0C8F8E4}" type="parTrans" cxnId="{65231E6B-2C36-4093-9220-698C0129D9E3}">
      <dgm:prSet/>
      <dgm:spPr/>
      <dgm:t>
        <a:bodyPr/>
        <a:lstStyle/>
        <a:p>
          <a:endParaRPr lang="en-US"/>
        </a:p>
      </dgm:t>
    </dgm:pt>
    <dgm:pt modelId="{59EE0734-28D4-46B5-A6C0-4AF823A04DEC}" type="sibTrans" cxnId="{65231E6B-2C36-4093-9220-698C0129D9E3}">
      <dgm:prSet/>
      <dgm:spPr/>
      <dgm:t>
        <a:bodyPr/>
        <a:lstStyle/>
        <a:p>
          <a:endParaRPr lang="en-US"/>
        </a:p>
      </dgm:t>
    </dgm:pt>
    <dgm:pt modelId="{1CA5FB76-B55A-4F42-8A2D-6D95BB291790}">
      <dgm:prSet/>
      <dgm:spPr/>
      <dgm:t>
        <a:bodyPr/>
        <a:lstStyle/>
        <a:p>
          <a:r>
            <a:rPr lang="en-US"/>
            <a:t>It automates missing values present in the data.</a:t>
          </a:r>
        </a:p>
      </dgm:t>
    </dgm:pt>
    <dgm:pt modelId="{432B2D98-1FAA-43B4-986E-B43AADA7A1E7}" type="parTrans" cxnId="{A9D68891-A8C7-4436-A592-E3250C21FF3D}">
      <dgm:prSet/>
      <dgm:spPr/>
      <dgm:t>
        <a:bodyPr/>
        <a:lstStyle/>
        <a:p>
          <a:endParaRPr lang="en-US"/>
        </a:p>
      </dgm:t>
    </dgm:pt>
    <dgm:pt modelId="{35C274EB-85BA-4350-801F-42DDD009B7FB}" type="sibTrans" cxnId="{A9D68891-A8C7-4436-A592-E3250C21FF3D}">
      <dgm:prSet/>
      <dgm:spPr/>
      <dgm:t>
        <a:bodyPr/>
        <a:lstStyle/>
        <a:p>
          <a:endParaRPr lang="en-US"/>
        </a:p>
      </dgm:t>
    </dgm:pt>
    <dgm:pt modelId="{E56C978D-24E4-4656-BC94-2D875E7DE56E}">
      <dgm:prSet/>
      <dgm:spPr/>
      <dgm:t>
        <a:bodyPr/>
        <a:lstStyle/>
        <a:p>
          <a:r>
            <a:rPr lang="en-US"/>
            <a:t>Normalizing of data is not required as it uses a rule-based approach.</a:t>
          </a:r>
        </a:p>
      </dgm:t>
    </dgm:pt>
    <dgm:pt modelId="{E0552C6A-1E56-4D36-B77C-2A0D9DCCF5BC}" type="parTrans" cxnId="{480790F8-212E-42FF-BC1B-09B8009DB276}">
      <dgm:prSet/>
      <dgm:spPr/>
      <dgm:t>
        <a:bodyPr/>
        <a:lstStyle/>
        <a:p>
          <a:endParaRPr lang="en-US"/>
        </a:p>
      </dgm:t>
    </dgm:pt>
    <dgm:pt modelId="{35E904D9-4564-4DD6-AB44-708792679154}" type="sibTrans" cxnId="{480790F8-212E-42FF-BC1B-09B8009DB276}">
      <dgm:prSet/>
      <dgm:spPr/>
      <dgm:t>
        <a:bodyPr/>
        <a:lstStyle/>
        <a:p>
          <a:endParaRPr lang="en-US"/>
        </a:p>
      </dgm:t>
    </dgm:pt>
    <dgm:pt modelId="{FE99C55F-943E-B543-B10C-3FA668DD6663}" type="pres">
      <dgm:prSet presAssocID="{61C163F7-16B6-48A6-94A5-0214AC1500C9}" presName="linear" presStyleCnt="0">
        <dgm:presLayoutVars>
          <dgm:animLvl val="lvl"/>
          <dgm:resizeHandles val="exact"/>
        </dgm:presLayoutVars>
      </dgm:prSet>
      <dgm:spPr/>
    </dgm:pt>
    <dgm:pt modelId="{17F255FA-A1D4-3E40-BC91-3382764C9B02}" type="pres">
      <dgm:prSet presAssocID="{9883E97A-4936-4931-9574-A1C45DC5F318}" presName="parentText" presStyleLbl="node1" presStyleIdx="0" presStyleCnt="5">
        <dgm:presLayoutVars>
          <dgm:chMax val="0"/>
          <dgm:bulletEnabled val="1"/>
        </dgm:presLayoutVars>
      </dgm:prSet>
      <dgm:spPr/>
    </dgm:pt>
    <dgm:pt modelId="{B40DC9AF-449C-A74F-8808-2ED13C2EB42C}" type="pres">
      <dgm:prSet presAssocID="{F2C8E5AD-056A-410B-A8F2-0E3C830EDA4F}" presName="spacer" presStyleCnt="0"/>
      <dgm:spPr/>
    </dgm:pt>
    <dgm:pt modelId="{9A46CBCF-452B-6D45-A3F2-B8C4DCB9393D}" type="pres">
      <dgm:prSet presAssocID="{F6D5BC33-0D36-4110-B024-44455F1B7069}" presName="parentText" presStyleLbl="node1" presStyleIdx="1" presStyleCnt="5">
        <dgm:presLayoutVars>
          <dgm:chMax val="0"/>
          <dgm:bulletEnabled val="1"/>
        </dgm:presLayoutVars>
      </dgm:prSet>
      <dgm:spPr/>
    </dgm:pt>
    <dgm:pt modelId="{8FC4E927-31B3-3147-8836-09A70CA8DF93}" type="pres">
      <dgm:prSet presAssocID="{92948290-3CE5-4520-AAA7-23A07D1C0289}" presName="spacer" presStyleCnt="0"/>
      <dgm:spPr/>
    </dgm:pt>
    <dgm:pt modelId="{1D257897-D8CC-0D4C-B5D5-6273E26D7EFB}" type="pres">
      <dgm:prSet presAssocID="{B0A29C96-011C-4C26-815E-EEDC771A754E}" presName="parentText" presStyleLbl="node1" presStyleIdx="2" presStyleCnt="5">
        <dgm:presLayoutVars>
          <dgm:chMax val="0"/>
          <dgm:bulletEnabled val="1"/>
        </dgm:presLayoutVars>
      </dgm:prSet>
      <dgm:spPr/>
    </dgm:pt>
    <dgm:pt modelId="{541F6626-34E0-1E4E-9D89-C98AD8809D94}" type="pres">
      <dgm:prSet presAssocID="{59EE0734-28D4-46B5-A6C0-4AF823A04DEC}" presName="spacer" presStyleCnt="0"/>
      <dgm:spPr/>
    </dgm:pt>
    <dgm:pt modelId="{AA96F51C-2C30-D84B-B8F7-1F2F1CF7902D}" type="pres">
      <dgm:prSet presAssocID="{1CA5FB76-B55A-4F42-8A2D-6D95BB291790}" presName="parentText" presStyleLbl="node1" presStyleIdx="3" presStyleCnt="5">
        <dgm:presLayoutVars>
          <dgm:chMax val="0"/>
          <dgm:bulletEnabled val="1"/>
        </dgm:presLayoutVars>
      </dgm:prSet>
      <dgm:spPr/>
    </dgm:pt>
    <dgm:pt modelId="{BFC60CF1-57B8-9D45-8CCE-786EFD8FED99}" type="pres">
      <dgm:prSet presAssocID="{35C274EB-85BA-4350-801F-42DDD009B7FB}" presName="spacer" presStyleCnt="0"/>
      <dgm:spPr/>
    </dgm:pt>
    <dgm:pt modelId="{103CF0F2-5C53-BC42-B871-18802C815AFA}" type="pres">
      <dgm:prSet presAssocID="{E56C978D-24E4-4656-BC94-2D875E7DE56E}" presName="parentText" presStyleLbl="node1" presStyleIdx="4" presStyleCnt="5">
        <dgm:presLayoutVars>
          <dgm:chMax val="0"/>
          <dgm:bulletEnabled val="1"/>
        </dgm:presLayoutVars>
      </dgm:prSet>
      <dgm:spPr/>
    </dgm:pt>
  </dgm:ptLst>
  <dgm:cxnLst>
    <dgm:cxn modelId="{4D874B69-1D9C-4324-AF2F-991ADCE3AB4E}" srcId="{61C163F7-16B6-48A6-94A5-0214AC1500C9}" destId="{9883E97A-4936-4931-9574-A1C45DC5F318}" srcOrd="0" destOrd="0" parTransId="{507054CA-3D22-4F56-A850-C92C0B24CCD1}" sibTransId="{F2C8E5AD-056A-410B-A8F2-0E3C830EDA4F}"/>
    <dgm:cxn modelId="{65231E6B-2C36-4093-9220-698C0129D9E3}" srcId="{61C163F7-16B6-48A6-94A5-0214AC1500C9}" destId="{B0A29C96-011C-4C26-815E-EEDC771A754E}" srcOrd="2" destOrd="0" parTransId="{C64AFBDD-C81B-4EAD-A159-EEA2B0C8F8E4}" sibTransId="{59EE0734-28D4-46B5-A6C0-4AF823A04DEC}"/>
    <dgm:cxn modelId="{9648226B-9EB5-4B18-8D0C-05C7A1D23938}" srcId="{61C163F7-16B6-48A6-94A5-0214AC1500C9}" destId="{F6D5BC33-0D36-4110-B024-44455F1B7069}" srcOrd="1" destOrd="0" parTransId="{59CEDF16-DCCB-4BAD-9BED-5A77AB65441E}" sibTransId="{92948290-3CE5-4520-AAA7-23A07D1C0289}"/>
    <dgm:cxn modelId="{733D9451-DA53-9042-8782-FE2E52F1C076}" type="presOf" srcId="{61C163F7-16B6-48A6-94A5-0214AC1500C9}" destId="{FE99C55F-943E-B543-B10C-3FA668DD6663}" srcOrd="0" destOrd="0" presId="urn:microsoft.com/office/officeart/2005/8/layout/vList2"/>
    <dgm:cxn modelId="{A9D68891-A8C7-4436-A592-E3250C21FF3D}" srcId="{61C163F7-16B6-48A6-94A5-0214AC1500C9}" destId="{1CA5FB76-B55A-4F42-8A2D-6D95BB291790}" srcOrd="3" destOrd="0" parTransId="{432B2D98-1FAA-43B4-986E-B43AADA7A1E7}" sibTransId="{35C274EB-85BA-4350-801F-42DDD009B7FB}"/>
    <dgm:cxn modelId="{FBA6C8A0-4BFF-B54A-9168-FCF1F339DF6D}" type="presOf" srcId="{9883E97A-4936-4931-9574-A1C45DC5F318}" destId="{17F255FA-A1D4-3E40-BC91-3382764C9B02}" srcOrd="0" destOrd="0" presId="urn:microsoft.com/office/officeart/2005/8/layout/vList2"/>
    <dgm:cxn modelId="{F30FA6AA-37ED-1F47-8DBA-7F895EDEDD9A}" type="presOf" srcId="{F6D5BC33-0D36-4110-B024-44455F1B7069}" destId="{9A46CBCF-452B-6D45-A3F2-B8C4DCB9393D}" srcOrd="0" destOrd="0" presId="urn:microsoft.com/office/officeart/2005/8/layout/vList2"/>
    <dgm:cxn modelId="{71589CD6-266C-4546-ACE5-A1762218F2C4}" type="presOf" srcId="{E56C978D-24E4-4656-BC94-2D875E7DE56E}" destId="{103CF0F2-5C53-BC42-B871-18802C815AFA}" srcOrd="0" destOrd="0" presId="urn:microsoft.com/office/officeart/2005/8/layout/vList2"/>
    <dgm:cxn modelId="{994E90EB-F97E-C94A-BA7B-8A2CFEB69870}" type="presOf" srcId="{1CA5FB76-B55A-4F42-8A2D-6D95BB291790}" destId="{AA96F51C-2C30-D84B-B8F7-1F2F1CF7902D}" srcOrd="0" destOrd="0" presId="urn:microsoft.com/office/officeart/2005/8/layout/vList2"/>
    <dgm:cxn modelId="{480790F8-212E-42FF-BC1B-09B8009DB276}" srcId="{61C163F7-16B6-48A6-94A5-0214AC1500C9}" destId="{E56C978D-24E4-4656-BC94-2D875E7DE56E}" srcOrd="4" destOrd="0" parTransId="{E0552C6A-1E56-4D36-B77C-2A0D9DCCF5BC}" sibTransId="{35E904D9-4564-4DD6-AB44-708792679154}"/>
    <dgm:cxn modelId="{2ACB5BFF-E916-D14F-A1AA-C2E51486463A}" type="presOf" srcId="{B0A29C96-011C-4C26-815E-EEDC771A754E}" destId="{1D257897-D8CC-0D4C-B5D5-6273E26D7EFB}" srcOrd="0" destOrd="0" presId="urn:microsoft.com/office/officeart/2005/8/layout/vList2"/>
    <dgm:cxn modelId="{AA53F94E-EBFA-8C4C-B290-CC1DFF4F36A8}" type="presParOf" srcId="{FE99C55F-943E-B543-B10C-3FA668DD6663}" destId="{17F255FA-A1D4-3E40-BC91-3382764C9B02}" srcOrd="0" destOrd="0" presId="urn:microsoft.com/office/officeart/2005/8/layout/vList2"/>
    <dgm:cxn modelId="{88DDF1B9-0304-C747-B916-3AC023376C98}" type="presParOf" srcId="{FE99C55F-943E-B543-B10C-3FA668DD6663}" destId="{B40DC9AF-449C-A74F-8808-2ED13C2EB42C}" srcOrd="1" destOrd="0" presId="urn:microsoft.com/office/officeart/2005/8/layout/vList2"/>
    <dgm:cxn modelId="{39B8CECD-5A99-AB40-9E06-D998D8848574}" type="presParOf" srcId="{FE99C55F-943E-B543-B10C-3FA668DD6663}" destId="{9A46CBCF-452B-6D45-A3F2-B8C4DCB9393D}" srcOrd="2" destOrd="0" presId="urn:microsoft.com/office/officeart/2005/8/layout/vList2"/>
    <dgm:cxn modelId="{B175694C-7CBF-1A41-B0F2-8877BA7E927A}" type="presParOf" srcId="{FE99C55F-943E-B543-B10C-3FA668DD6663}" destId="{8FC4E927-31B3-3147-8836-09A70CA8DF93}" srcOrd="3" destOrd="0" presId="urn:microsoft.com/office/officeart/2005/8/layout/vList2"/>
    <dgm:cxn modelId="{C5C149EF-C281-6E45-B4EE-84E4332A0C6C}" type="presParOf" srcId="{FE99C55F-943E-B543-B10C-3FA668DD6663}" destId="{1D257897-D8CC-0D4C-B5D5-6273E26D7EFB}" srcOrd="4" destOrd="0" presId="urn:microsoft.com/office/officeart/2005/8/layout/vList2"/>
    <dgm:cxn modelId="{E051385B-199F-0745-9572-A600E8D14541}" type="presParOf" srcId="{FE99C55F-943E-B543-B10C-3FA668DD6663}" destId="{541F6626-34E0-1E4E-9D89-C98AD8809D94}" srcOrd="5" destOrd="0" presId="urn:microsoft.com/office/officeart/2005/8/layout/vList2"/>
    <dgm:cxn modelId="{F865E257-6240-1B48-BD18-81B998A01F74}" type="presParOf" srcId="{FE99C55F-943E-B543-B10C-3FA668DD6663}" destId="{AA96F51C-2C30-D84B-B8F7-1F2F1CF7902D}" srcOrd="6" destOrd="0" presId="urn:microsoft.com/office/officeart/2005/8/layout/vList2"/>
    <dgm:cxn modelId="{078DEEB2-5FB8-3244-B495-42D36D9DEF36}" type="presParOf" srcId="{FE99C55F-943E-B543-B10C-3FA668DD6663}" destId="{BFC60CF1-57B8-9D45-8CCE-786EFD8FED99}" srcOrd="7" destOrd="0" presId="urn:microsoft.com/office/officeart/2005/8/layout/vList2"/>
    <dgm:cxn modelId="{3E6AE073-28F9-464C-BA45-6E280E561D85}" type="presParOf" srcId="{FE99C55F-943E-B543-B10C-3FA668DD6663}" destId="{103CF0F2-5C53-BC42-B871-18802C815AFA}"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BB68E0A2-7F19-4076-92A7-6139FB908E00}" type="doc">
      <dgm:prSet loTypeId="urn:microsoft.com/office/officeart/2018/2/layout/IconLabelList" loCatId="icon" qsTypeId="urn:microsoft.com/office/officeart/2005/8/quickstyle/simple1" qsCatId="simple" csTypeId="urn:microsoft.com/office/officeart/2018/5/colors/Iconchunking_neutralbg_accent5_2" csCatId="accent5" phldr="1"/>
      <dgm:spPr/>
      <dgm:t>
        <a:bodyPr/>
        <a:lstStyle/>
        <a:p>
          <a:endParaRPr lang="en-US"/>
        </a:p>
      </dgm:t>
    </dgm:pt>
    <dgm:pt modelId="{C36E5EFC-F032-496C-A38A-6DECF0AC2516}">
      <dgm:prSet/>
      <dgm:spPr/>
      <dgm:t>
        <a:bodyPr/>
        <a:lstStyle/>
        <a:p>
          <a:pPr>
            <a:lnSpc>
              <a:spcPct val="100000"/>
            </a:lnSpc>
          </a:pPr>
          <a:r>
            <a:rPr lang="en-US" dirty="0"/>
            <a:t>While SVMs do a good job recognizing speech, face, and images, they also do a good job at pattern recognition in categorical datasets.</a:t>
          </a:r>
        </a:p>
      </dgm:t>
    </dgm:pt>
    <dgm:pt modelId="{231CEE59-8B0B-4A62-AE6D-41E013EE79EA}" type="parTrans" cxnId="{3A22212E-CE51-4CBE-9876-F2C7F67D87C0}">
      <dgm:prSet/>
      <dgm:spPr/>
      <dgm:t>
        <a:bodyPr/>
        <a:lstStyle/>
        <a:p>
          <a:endParaRPr lang="en-US"/>
        </a:p>
      </dgm:t>
    </dgm:pt>
    <dgm:pt modelId="{44D55921-68A0-42C6-8DD9-A9682CA2A354}" type="sibTrans" cxnId="{3A22212E-CE51-4CBE-9876-F2C7F67D87C0}">
      <dgm:prSet/>
      <dgm:spPr/>
      <dgm:t>
        <a:bodyPr/>
        <a:lstStyle/>
        <a:p>
          <a:endParaRPr lang="en-US"/>
        </a:p>
      </dgm:t>
    </dgm:pt>
    <dgm:pt modelId="{DBF5D0ED-D183-41CA-B415-8DF72589E106}">
      <dgm:prSet/>
      <dgm:spPr/>
      <dgm:t>
        <a:bodyPr/>
        <a:lstStyle/>
        <a:p>
          <a:pPr>
            <a:lnSpc>
              <a:spcPct val="100000"/>
            </a:lnSpc>
          </a:pPr>
          <a:r>
            <a:rPr lang="en-US" b="0" i="0" dirty="0"/>
            <a:t>SVM can be </a:t>
          </a:r>
          <a:r>
            <a:rPr lang="en-US" b="1" dirty="0"/>
            <a:t>used for the data that is not regularly distributed and have unknown distribution</a:t>
          </a:r>
          <a:r>
            <a:rPr lang="en-US" b="0" i="0" dirty="0"/>
            <a:t>.</a:t>
          </a:r>
          <a:endParaRPr lang="en-US" dirty="0"/>
        </a:p>
      </dgm:t>
    </dgm:pt>
    <dgm:pt modelId="{8D3FAF9D-8669-4280-8289-ADC0AB69A68E}" type="parTrans" cxnId="{BDEE835C-4DA0-45C1-B973-CE2AF933A014}">
      <dgm:prSet/>
      <dgm:spPr/>
      <dgm:t>
        <a:bodyPr/>
        <a:lstStyle/>
        <a:p>
          <a:endParaRPr lang="en-US"/>
        </a:p>
      </dgm:t>
    </dgm:pt>
    <dgm:pt modelId="{F72DE26C-B4CD-47C9-9D6A-0286A10F6300}" type="sibTrans" cxnId="{BDEE835C-4DA0-45C1-B973-CE2AF933A014}">
      <dgm:prSet/>
      <dgm:spPr/>
      <dgm:t>
        <a:bodyPr/>
        <a:lstStyle/>
        <a:p>
          <a:endParaRPr lang="en-US"/>
        </a:p>
      </dgm:t>
    </dgm:pt>
    <dgm:pt modelId="{C588676D-9AE9-4370-ABB4-B5CA48DC379A}">
      <dgm:prSet/>
      <dgm:spPr/>
      <dgm:t>
        <a:bodyPr/>
        <a:lstStyle/>
        <a:p>
          <a:pPr>
            <a:lnSpc>
              <a:spcPct val="100000"/>
            </a:lnSpc>
          </a:pPr>
          <a:r>
            <a:rPr lang="en-US" b="0" i="0" dirty="0"/>
            <a:t>New examples are then mapped into that same space and predicted to belong to a category based on which side of the gap they fall.</a:t>
          </a:r>
          <a:endParaRPr lang="en-US" dirty="0"/>
        </a:p>
      </dgm:t>
    </dgm:pt>
    <dgm:pt modelId="{8BEDABE2-E265-4EFA-894A-A2A1A9E5B175}" type="parTrans" cxnId="{2236294B-DB32-4FDA-8370-4DAF6B5FEC48}">
      <dgm:prSet/>
      <dgm:spPr/>
      <dgm:t>
        <a:bodyPr/>
        <a:lstStyle/>
        <a:p>
          <a:endParaRPr lang="en-US"/>
        </a:p>
      </dgm:t>
    </dgm:pt>
    <dgm:pt modelId="{089422FC-A9F1-43E3-B8BF-1E84233E6E66}" type="sibTrans" cxnId="{2236294B-DB32-4FDA-8370-4DAF6B5FEC48}">
      <dgm:prSet/>
      <dgm:spPr/>
      <dgm:t>
        <a:bodyPr/>
        <a:lstStyle/>
        <a:p>
          <a:endParaRPr lang="en-US"/>
        </a:p>
      </dgm:t>
    </dgm:pt>
    <dgm:pt modelId="{2D32D3B5-36D8-4007-B09F-0BF8584E42F7}">
      <dgm:prSet/>
      <dgm:spPr/>
      <dgm:t>
        <a:bodyPr/>
        <a:lstStyle/>
        <a:p>
          <a:pPr>
            <a:lnSpc>
              <a:spcPct val="100000"/>
            </a:lnSpc>
          </a:pPr>
          <a:r>
            <a:rPr lang="en-US" b="0" i="0" dirty="0"/>
            <a:t>SVM maps training examples to points in space to maximize the width of the gap between the two categories</a:t>
          </a:r>
          <a:endParaRPr lang="en-US" dirty="0"/>
        </a:p>
      </dgm:t>
    </dgm:pt>
    <dgm:pt modelId="{F4947A11-8B69-46DC-B501-F91B27D46531}" type="parTrans" cxnId="{9E065C7E-D756-4C51-8B33-FBB506D8608B}">
      <dgm:prSet/>
      <dgm:spPr/>
      <dgm:t>
        <a:bodyPr/>
        <a:lstStyle/>
        <a:p>
          <a:endParaRPr lang="en-US"/>
        </a:p>
      </dgm:t>
    </dgm:pt>
    <dgm:pt modelId="{A4D623ED-2EE6-4F2E-ADD3-04D3F56D1DF1}" type="sibTrans" cxnId="{9E065C7E-D756-4C51-8B33-FBB506D8608B}">
      <dgm:prSet/>
      <dgm:spPr/>
      <dgm:t>
        <a:bodyPr/>
        <a:lstStyle/>
        <a:p>
          <a:endParaRPr lang="en-US"/>
        </a:p>
      </dgm:t>
    </dgm:pt>
    <dgm:pt modelId="{4CB49999-5652-44B2-AC1C-4EEE794EC9C1}" type="pres">
      <dgm:prSet presAssocID="{BB68E0A2-7F19-4076-92A7-6139FB908E00}" presName="root" presStyleCnt="0">
        <dgm:presLayoutVars>
          <dgm:dir/>
          <dgm:resizeHandles val="exact"/>
        </dgm:presLayoutVars>
      </dgm:prSet>
      <dgm:spPr/>
    </dgm:pt>
    <dgm:pt modelId="{707D71AC-EA07-4648-B10D-728BD66DFAA4}" type="pres">
      <dgm:prSet presAssocID="{C36E5EFC-F032-496C-A38A-6DECF0AC2516}" presName="compNode" presStyleCnt="0"/>
      <dgm:spPr/>
    </dgm:pt>
    <dgm:pt modelId="{CF58B42E-306F-4C05-AD7F-822BD2D720E8}" type="pres">
      <dgm:prSet presAssocID="{C36E5EFC-F032-496C-A38A-6DECF0AC251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445C10AF-7849-4876-BCCA-10138EA3E669}" type="pres">
      <dgm:prSet presAssocID="{C36E5EFC-F032-496C-A38A-6DECF0AC2516}" presName="spaceRect" presStyleCnt="0"/>
      <dgm:spPr/>
    </dgm:pt>
    <dgm:pt modelId="{3F18B03B-B62D-4CB8-89C8-7C6CA2A8682F}" type="pres">
      <dgm:prSet presAssocID="{C36E5EFC-F032-496C-A38A-6DECF0AC2516}" presName="textRect" presStyleLbl="revTx" presStyleIdx="0" presStyleCnt="4">
        <dgm:presLayoutVars>
          <dgm:chMax val="1"/>
          <dgm:chPref val="1"/>
        </dgm:presLayoutVars>
      </dgm:prSet>
      <dgm:spPr/>
    </dgm:pt>
    <dgm:pt modelId="{FAF7A645-DC68-457D-8630-82B2BDDB0D67}" type="pres">
      <dgm:prSet presAssocID="{44D55921-68A0-42C6-8DD9-A9682CA2A354}" presName="sibTrans" presStyleCnt="0"/>
      <dgm:spPr/>
    </dgm:pt>
    <dgm:pt modelId="{BD5F0269-C9D0-4DD4-A676-58E0125B5968}" type="pres">
      <dgm:prSet presAssocID="{DBF5D0ED-D183-41CA-B415-8DF72589E106}" presName="compNode" presStyleCnt="0"/>
      <dgm:spPr/>
    </dgm:pt>
    <dgm:pt modelId="{E849FC42-74AD-4891-9780-B4E9BAF23019}" type="pres">
      <dgm:prSet presAssocID="{DBF5D0ED-D183-41CA-B415-8DF72589E10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E733C032-D1C0-4D21-BD3D-1C372EDAE155}" type="pres">
      <dgm:prSet presAssocID="{DBF5D0ED-D183-41CA-B415-8DF72589E106}" presName="spaceRect" presStyleCnt="0"/>
      <dgm:spPr/>
    </dgm:pt>
    <dgm:pt modelId="{F1492430-2911-4BA1-BDDA-DAF7951921D3}" type="pres">
      <dgm:prSet presAssocID="{DBF5D0ED-D183-41CA-B415-8DF72589E106}" presName="textRect" presStyleLbl="revTx" presStyleIdx="1" presStyleCnt="4">
        <dgm:presLayoutVars>
          <dgm:chMax val="1"/>
          <dgm:chPref val="1"/>
        </dgm:presLayoutVars>
      </dgm:prSet>
      <dgm:spPr/>
    </dgm:pt>
    <dgm:pt modelId="{FE2D0DD1-2BDC-4A2C-B7CA-69C58D0F7094}" type="pres">
      <dgm:prSet presAssocID="{F72DE26C-B4CD-47C9-9D6A-0286A10F6300}" presName="sibTrans" presStyleCnt="0"/>
      <dgm:spPr/>
    </dgm:pt>
    <dgm:pt modelId="{B79583CF-13FC-40EA-BEB8-F49EE648374C}" type="pres">
      <dgm:prSet presAssocID="{2D32D3B5-36D8-4007-B09F-0BF8584E42F7}" presName="compNode" presStyleCnt="0"/>
      <dgm:spPr/>
    </dgm:pt>
    <dgm:pt modelId="{EC90ED6D-F608-4014-BF11-28E24270DED0}" type="pres">
      <dgm:prSet presAssocID="{2D32D3B5-36D8-4007-B09F-0BF8584E42F7}" presName="iconRect" presStyleLbl="node1" presStyleIdx="2" presStyleCnt="4"/>
      <dgm:spPr>
        <a:blipFill rotWithShape="1">
          <a:blip xmlns:r="http://schemas.openxmlformats.org/officeDocument/2006/relationships" r:embed="rId5"/>
          <a:srcRect/>
          <a:stretch>
            <a:fillRect/>
          </a:stretch>
        </a:blipFill>
      </dgm:spPr>
    </dgm:pt>
    <dgm:pt modelId="{BF7E5C27-43D2-4D45-A55A-610EF98798CD}" type="pres">
      <dgm:prSet presAssocID="{2D32D3B5-36D8-4007-B09F-0BF8584E42F7}" presName="spaceRect" presStyleCnt="0"/>
      <dgm:spPr/>
    </dgm:pt>
    <dgm:pt modelId="{55EA771A-909F-4000-925C-548E85BC9E4B}" type="pres">
      <dgm:prSet presAssocID="{2D32D3B5-36D8-4007-B09F-0BF8584E42F7}" presName="textRect" presStyleLbl="revTx" presStyleIdx="2" presStyleCnt="4">
        <dgm:presLayoutVars>
          <dgm:chMax val="1"/>
          <dgm:chPref val="1"/>
        </dgm:presLayoutVars>
      </dgm:prSet>
      <dgm:spPr/>
    </dgm:pt>
    <dgm:pt modelId="{67410ABF-71C4-422D-B099-BA112E108B7C}" type="pres">
      <dgm:prSet presAssocID="{A4D623ED-2EE6-4F2E-ADD3-04D3F56D1DF1}" presName="sibTrans" presStyleCnt="0"/>
      <dgm:spPr/>
    </dgm:pt>
    <dgm:pt modelId="{C2DF148F-BF3B-4AA5-8306-FD4A578D2E0C}" type="pres">
      <dgm:prSet presAssocID="{C588676D-9AE9-4370-ABB4-B5CA48DC379A}" presName="compNode" presStyleCnt="0"/>
      <dgm:spPr/>
    </dgm:pt>
    <dgm:pt modelId="{9EF4E551-F1C2-4B7F-ACAF-C9F802C7C0EC}" type="pres">
      <dgm:prSet presAssocID="{C588676D-9AE9-4370-ABB4-B5CA48DC379A}" presName="iconRect" presStyleLbl="node1" presStyleIdx="3" presStyleCnt="4"/>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Flowchart"/>
        </a:ext>
      </dgm:extLst>
    </dgm:pt>
    <dgm:pt modelId="{3AF4D51B-7CB4-480A-B775-E8D640F75C4F}" type="pres">
      <dgm:prSet presAssocID="{C588676D-9AE9-4370-ABB4-B5CA48DC379A}" presName="spaceRect" presStyleCnt="0"/>
      <dgm:spPr/>
    </dgm:pt>
    <dgm:pt modelId="{B3C79B78-D56F-4EF1-B8CB-39C3D799828D}" type="pres">
      <dgm:prSet presAssocID="{C588676D-9AE9-4370-ABB4-B5CA48DC379A}" presName="textRect" presStyleLbl="revTx" presStyleIdx="3" presStyleCnt="4">
        <dgm:presLayoutVars>
          <dgm:chMax val="1"/>
          <dgm:chPref val="1"/>
        </dgm:presLayoutVars>
      </dgm:prSet>
      <dgm:spPr/>
    </dgm:pt>
  </dgm:ptLst>
  <dgm:cxnLst>
    <dgm:cxn modelId="{3A22212E-CE51-4CBE-9876-F2C7F67D87C0}" srcId="{BB68E0A2-7F19-4076-92A7-6139FB908E00}" destId="{C36E5EFC-F032-496C-A38A-6DECF0AC2516}" srcOrd="0" destOrd="0" parTransId="{231CEE59-8B0B-4A62-AE6D-41E013EE79EA}" sibTransId="{44D55921-68A0-42C6-8DD9-A9682CA2A354}"/>
    <dgm:cxn modelId="{B174252E-2DF3-408B-9D4A-6F11C8AAA7DE}" type="presOf" srcId="{DBF5D0ED-D183-41CA-B415-8DF72589E106}" destId="{F1492430-2911-4BA1-BDDA-DAF7951921D3}" srcOrd="0" destOrd="0" presId="urn:microsoft.com/office/officeart/2018/2/layout/IconLabelList"/>
    <dgm:cxn modelId="{BDEE835C-4DA0-45C1-B973-CE2AF933A014}" srcId="{BB68E0A2-7F19-4076-92A7-6139FB908E00}" destId="{DBF5D0ED-D183-41CA-B415-8DF72589E106}" srcOrd="1" destOrd="0" parTransId="{8D3FAF9D-8669-4280-8289-ADC0AB69A68E}" sibTransId="{F72DE26C-B4CD-47C9-9D6A-0286A10F6300}"/>
    <dgm:cxn modelId="{CADD9143-023E-4C53-895B-F2052C10FED4}" type="presOf" srcId="{2D32D3B5-36D8-4007-B09F-0BF8584E42F7}" destId="{55EA771A-909F-4000-925C-548E85BC9E4B}" srcOrd="0" destOrd="0" presId="urn:microsoft.com/office/officeart/2018/2/layout/IconLabelList"/>
    <dgm:cxn modelId="{2236294B-DB32-4FDA-8370-4DAF6B5FEC48}" srcId="{BB68E0A2-7F19-4076-92A7-6139FB908E00}" destId="{C588676D-9AE9-4370-ABB4-B5CA48DC379A}" srcOrd="3" destOrd="0" parTransId="{8BEDABE2-E265-4EFA-894A-A2A1A9E5B175}" sibTransId="{089422FC-A9F1-43E3-B8BF-1E84233E6E66}"/>
    <dgm:cxn modelId="{B922CC7A-22AD-408C-ABBC-062543873C12}" type="presOf" srcId="{C36E5EFC-F032-496C-A38A-6DECF0AC2516}" destId="{3F18B03B-B62D-4CB8-89C8-7C6CA2A8682F}" srcOrd="0" destOrd="0" presId="urn:microsoft.com/office/officeart/2018/2/layout/IconLabelList"/>
    <dgm:cxn modelId="{9E065C7E-D756-4C51-8B33-FBB506D8608B}" srcId="{BB68E0A2-7F19-4076-92A7-6139FB908E00}" destId="{2D32D3B5-36D8-4007-B09F-0BF8584E42F7}" srcOrd="2" destOrd="0" parTransId="{F4947A11-8B69-46DC-B501-F91B27D46531}" sibTransId="{A4D623ED-2EE6-4F2E-ADD3-04D3F56D1DF1}"/>
    <dgm:cxn modelId="{F0DE0A96-3F4D-46E2-BA80-2FD6B2A2781A}" type="presOf" srcId="{BB68E0A2-7F19-4076-92A7-6139FB908E00}" destId="{4CB49999-5652-44B2-AC1C-4EEE794EC9C1}" srcOrd="0" destOrd="0" presId="urn:microsoft.com/office/officeart/2018/2/layout/IconLabelList"/>
    <dgm:cxn modelId="{11B827FA-BE03-4E31-BFD5-B0525AB39621}" type="presOf" srcId="{C588676D-9AE9-4370-ABB4-B5CA48DC379A}" destId="{B3C79B78-D56F-4EF1-B8CB-39C3D799828D}" srcOrd="0" destOrd="0" presId="urn:microsoft.com/office/officeart/2018/2/layout/IconLabelList"/>
    <dgm:cxn modelId="{2CEE3823-7C66-4D2C-881E-789EE98DD43A}" type="presParOf" srcId="{4CB49999-5652-44B2-AC1C-4EEE794EC9C1}" destId="{707D71AC-EA07-4648-B10D-728BD66DFAA4}" srcOrd="0" destOrd="0" presId="urn:microsoft.com/office/officeart/2018/2/layout/IconLabelList"/>
    <dgm:cxn modelId="{E3C4B0D0-59F4-4940-BC03-57D8A7FEBD8C}" type="presParOf" srcId="{707D71AC-EA07-4648-B10D-728BD66DFAA4}" destId="{CF58B42E-306F-4C05-AD7F-822BD2D720E8}" srcOrd="0" destOrd="0" presId="urn:microsoft.com/office/officeart/2018/2/layout/IconLabelList"/>
    <dgm:cxn modelId="{E30952ED-546A-4CC5-B253-A4416C86BB71}" type="presParOf" srcId="{707D71AC-EA07-4648-B10D-728BD66DFAA4}" destId="{445C10AF-7849-4876-BCCA-10138EA3E669}" srcOrd="1" destOrd="0" presId="urn:microsoft.com/office/officeart/2018/2/layout/IconLabelList"/>
    <dgm:cxn modelId="{616057CE-E538-4195-B0F1-CC049122DFD2}" type="presParOf" srcId="{707D71AC-EA07-4648-B10D-728BD66DFAA4}" destId="{3F18B03B-B62D-4CB8-89C8-7C6CA2A8682F}" srcOrd="2" destOrd="0" presId="urn:microsoft.com/office/officeart/2018/2/layout/IconLabelList"/>
    <dgm:cxn modelId="{9E57C925-FFE4-429C-9F79-224A19C5633A}" type="presParOf" srcId="{4CB49999-5652-44B2-AC1C-4EEE794EC9C1}" destId="{FAF7A645-DC68-457D-8630-82B2BDDB0D67}" srcOrd="1" destOrd="0" presId="urn:microsoft.com/office/officeart/2018/2/layout/IconLabelList"/>
    <dgm:cxn modelId="{122C1A98-F0BC-49AB-81A4-03721721D017}" type="presParOf" srcId="{4CB49999-5652-44B2-AC1C-4EEE794EC9C1}" destId="{BD5F0269-C9D0-4DD4-A676-58E0125B5968}" srcOrd="2" destOrd="0" presId="urn:microsoft.com/office/officeart/2018/2/layout/IconLabelList"/>
    <dgm:cxn modelId="{FC5561DC-BE07-4482-8AEB-2DCD61D148C3}" type="presParOf" srcId="{BD5F0269-C9D0-4DD4-A676-58E0125B5968}" destId="{E849FC42-74AD-4891-9780-B4E9BAF23019}" srcOrd="0" destOrd="0" presId="urn:microsoft.com/office/officeart/2018/2/layout/IconLabelList"/>
    <dgm:cxn modelId="{B935676F-FB16-44A3-887A-2276BE988E6A}" type="presParOf" srcId="{BD5F0269-C9D0-4DD4-A676-58E0125B5968}" destId="{E733C032-D1C0-4D21-BD3D-1C372EDAE155}" srcOrd="1" destOrd="0" presId="urn:microsoft.com/office/officeart/2018/2/layout/IconLabelList"/>
    <dgm:cxn modelId="{2031B4B7-6904-4456-8A8E-4CE4AC74C84C}" type="presParOf" srcId="{BD5F0269-C9D0-4DD4-A676-58E0125B5968}" destId="{F1492430-2911-4BA1-BDDA-DAF7951921D3}" srcOrd="2" destOrd="0" presId="urn:microsoft.com/office/officeart/2018/2/layout/IconLabelList"/>
    <dgm:cxn modelId="{3AF52269-719C-4955-9A87-56B3502A133B}" type="presParOf" srcId="{4CB49999-5652-44B2-AC1C-4EEE794EC9C1}" destId="{FE2D0DD1-2BDC-4A2C-B7CA-69C58D0F7094}" srcOrd="3" destOrd="0" presId="urn:microsoft.com/office/officeart/2018/2/layout/IconLabelList"/>
    <dgm:cxn modelId="{4A2184ED-94CD-456C-958B-4997122F59F8}" type="presParOf" srcId="{4CB49999-5652-44B2-AC1C-4EEE794EC9C1}" destId="{B79583CF-13FC-40EA-BEB8-F49EE648374C}" srcOrd="4" destOrd="0" presId="urn:microsoft.com/office/officeart/2018/2/layout/IconLabelList"/>
    <dgm:cxn modelId="{F610F859-0C1B-4C9C-9711-AC7B6CD92BEB}" type="presParOf" srcId="{B79583CF-13FC-40EA-BEB8-F49EE648374C}" destId="{EC90ED6D-F608-4014-BF11-28E24270DED0}" srcOrd="0" destOrd="0" presId="urn:microsoft.com/office/officeart/2018/2/layout/IconLabelList"/>
    <dgm:cxn modelId="{C67624D9-203A-4BBC-A470-7B88980B06C3}" type="presParOf" srcId="{B79583CF-13FC-40EA-BEB8-F49EE648374C}" destId="{BF7E5C27-43D2-4D45-A55A-610EF98798CD}" srcOrd="1" destOrd="0" presId="urn:microsoft.com/office/officeart/2018/2/layout/IconLabelList"/>
    <dgm:cxn modelId="{77CBE25B-1EF7-4319-84EE-DF8E985904B7}" type="presParOf" srcId="{B79583CF-13FC-40EA-BEB8-F49EE648374C}" destId="{55EA771A-909F-4000-925C-548E85BC9E4B}" srcOrd="2" destOrd="0" presId="urn:microsoft.com/office/officeart/2018/2/layout/IconLabelList"/>
    <dgm:cxn modelId="{2FEEC44E-1894-4C7F-8A49-FB4F77203EB6}" type="presParOf" srcId="{4CB49999-5652-44B2-AC1C-4EEE794EC9C1}" destId="{67410ABF-71C4-422D-B099-BA112E108B7C}" srcOrd="5" destOrd="0" presId="urn:microsoft.com/office/officeart/2018/2/layout/IconLabelList"/>
    <dgm:cxn modelId="{796CF178-2BA8-4D4E-BCE0-2FDABEC4F27A}" type="presParOf" srcId="{4CB49999-5652-44B2-AC1C-4EEE794EC9C1}" destId="{C2DF148F-BF3B-4AA5-8306-FD4A578D2E0C}" srcOrd="6" destOrd="0" presId="urn:microsoft.com/office/officeart/2018/2/layout/IconLabelList"/>
    <dgm:cxn modelId="{060B4687-78E5-4E44-80F1-41FB423087AD}" type="presParOf" srcId="{C2DF148F-BF3B-4AA5-8306-FD4A578D2E0C}" destId="{9EF4E551-F1C2-4B7F-ACAF-C9F802C7C0EC}" srcOrd="0" destOrd="0" presId="urn:microsoft.com/office/officeart/2018/2/layout/IconLabelList"/>
    <dgm:cxn modelId="{C8A6FBDB-1CED-4B3F-B1DF-540C3BD4FE52}" type="presParOf" srcId="{C2DF148F-BF3B-4AA5-8306-FD4A578D2E0C}" destId="{3AF4D51B-7CB4-480A-B775-E8D640F75C4F}" srcOrd="1" destOrd="0" presId="urn:microsoft.com/office/officeart/2018/2/layout/IconLabelList"/>
    <dgm:cxn modelId="{13EFFCC2-882E-469D-AD66-E6D95C1517FE}" type="presParOf" srcId="{C2DF148F-BF3B-4AA5-8306-FD4A578D2E0C}" destId="{B3C79B78-D56F-4EF1-B8CB-39C3D799828D}"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8CB45D2-5351-41F9-89C7-3E0605E73DFE}" type="doc">
      <dgm:prSet loTypeId="urn:microsoft.com/office/officeart/2005/8/layout/vList2" loCatId="list" qsTypeId="urn:microsoft.com/office/officeart/2005/8/quickstyle/simple1" qsCatId="simple" csTypeId="urn:microsoft.com/office/officeart/2005/8/colors/accent2_2" csCatId="accent2"/>
      <dgm:spPr/>
      <dgm:t>
        <a:bodyPr/>
        <a:lstStyle/>
        <a:p>
          <a:endParaRPr lang="en-US"/>
        </a:p>
      </dgm:t>
    </dgm:pt>
    <dgm:pt modelId="{DCA3FEBC-7C97-4EBE-8E25-CF786F4B4A13}">
      <dgm:prSet/>
      <dgm:spPr/>
      <dgm:t>
        <a:bodyPr/>
        <a:lstStyle/>
        <a:p>
          <a:r>
            <a:rPr lang="en-US"/>
            <a:t>Logistic regression is easier to implement, interpret, and very efficient to train.</a:t>
          </a:r>
        </a:p>
      </dgm:t>
    </dgm:pt>
    <dgm:pt modelId="{9BCCC20E-F386-4544-AF0B-4072D48A3DB1}" type="parTrans" cxnId="{5F5A0008-0C6A-49EA-90DF-18B76CAAE380}">
      <dgm:prSet/>
      <dgm:spPr/>
      <dgm:t>
        <a:bodyPr/>
        <a:lstStyle/>
        <a:p>
          <a:endParaRPr lang="en-US"/>
        </a:p>
      </dgm:t>
    </dgm:pt>
    <dgm:pt modelId="{DAFD3181-C2DB-4A2D-A5C0-4E5F6A6C56E8}" type="sibTrans" cxnId="{5F5A0008-0C6A-49EA-90DF-18B76CAAE380}">
      <dgm:prSet/>
      <dgm:spPr/>
      <dgm:t>
        <a:bodyPr/>
        <a:lstStyle/>
        <a:p>
          <a:endParaRPr lang="en-US"/>
        </a:p>
      </dgm:t>
    </dgm:pt>
    <dgm:pt modelId="{78694C6F-28CE-4486-8718-652E306CE482}">
      <dgm:prSet/>
      <dgm:spPr/>
      <dgm:t>
        <a:bodyPr/>
        <a:lstStyle/>
        <a:p>
          <a:r>
            <a:rPr lang="en-US"/>
            <a:t>It makes no assumptions about distributions of classes in feature space.</a:t>
          </a:r>
        </a:p>
      </dgm:t>
    </dgm:pt>
    <dgm:pt modelId="{2C42064E-6917-4390-A11D-0246C3C9F5D3}" type="parTrans" cxnId="{858DD6CC-D846-4E88-9300-C8F6F8FED0C4}">
      <dgm:prSet/>
      <dgm:spPr/>
      <dgm:t>
        <a:bodyPr/>
        <a:lstStyle/>
        <a:p>
          <a:endParaRPr lang="en-US"/>
        </a:p>
      </dgm:t>
    </dgm:pt>
    <dgm:pt modelId="{EC476292-8499-471F-82E1-E3D64506FBBD}" type="sibTrans" cxnId="{858DD6CC-D846-4E88-9300-C8F6F8FED0C4}">
      <dgm:prSet/>
      <dgm:spPr/>
      <dgm:t>
        <a:bodyPr/>
        <a:lstStyle/>
        <a:p>
          <a:endParaRPr lang="en-US"/>
        </a:p>
      </dgm:t>
    </dgm:pt>
    <dgm:pt modelId="{D51A6E79-B919-49FA-BF94-5ABCD926354F}">
      <dgm:prSet/>
      <dgm:spPr/>
      <dgm:t>
        <a:bodyPr/>
        <a:lstStyle/>
        <a:p>
          <a:r>
            <a:rPr lang="en-US"/>
            <a:t>It not only provides a measure of how appropriate a predictor (coefficient size) is, but also its direction of association (positive or negative). </a:t>
          </a:r>
        </a:p>
      </dgm:t>
    </dgm:pt>
    <dgm:pt modelId="{619D9F98-188B-4558-A150-7D9085CF0708}" type="parTrans" cxnId="{87513BD8-E59A-492B-92A5-3F27D8658C1D}">
      <dgm:prSet/>
      <dgm:spPr/>
      <dgm:t>
        <a:bodyPr/>
        <a:lstStyle/>
        <a:p>
          <a:endParaRPr lang="en-US"/>
        </a:p>
      </dgm:t>
    </dgm:pt>
    <dgm:pt modelId="{B3A2F998-2598-48E7-BFF9-92146A3F9EA5}" type="sibTrans" cxnId="{87513BD8-E59A-492B-92A5-3F27D8658C1D}">
      <dgm:prSet/>
      <dgm:spPr/>
      <dgm:t>
        <a:bodyPr/>
        <a:lstStyle/>
        <a:p>
          <a:endParaRPr lang="en-US"/>
        </a:p>
      </dgm:t>
    </dgm:pt>
    <dgm:pt modelId="{3AF957A5-F3BD-4652-B59E-D78E3969B986}">
      <dgm:prSet/>
      <dgm:spPr/>
      <dgm:t>
        <a:bodyPr/>
        <a:lstStyle/>
        <a:p>
          <a:r>
            <a:rPr lang="en-US"/>
            <a:t>Good accuracy for many simple data sets and it performs well when the dataset is linearly separable.</a:t>
          </a:r>
        </a:p>
      </dgm:t>
    </dgm:pt>
    <dgm:pt modelId="{FDFFC1A0-FA0B-4302-A2B1-BBFB0A41356B}" type="parTrans" cxnId="{9C64B346-99FE-4D63-9FAD-6AE800D61934}">
      <dgm:prSet/>
      <dgm:spPr/>
      <dgm:t>
        <a:bodyPr/>
        <a:lstStyle/>
        <a:p>
          <a:endParaRPr lang="en-US"/>
        </a:p>
      </dgm:t>
    </dgm:pt>
    <dgm:pt modelId="{76EE7125-5079-476D-9226-B0214BDFD8B2}" type="sibTrans" cxnId="{9C64B346-99FE-4D63-9FAD-6AE800D61934}">
      <dgm:prSet/>
      <dgm:spPr/>
      <dgm:t>
        <a:bodyPr/>
        <a:lstStyle/>
        <a:p>
          <a:endParaRPr lang="en-US"/>
        </a:p>
      </dgm:t>
    </dgm:pt>
    <dgm:pt modelId="{3C9C3B2D-5E32-4168-9A63-01BD2B55D868}" type="pres">
      <dgm:prSet presAssocID="{68CB45D2-5351-41F9-89C7-3E0605E73DFE}" presName="linear" presStyleCnt="0">
        <dgm:presLayoutVars>
          <dgm:animLvl val="lvl"/>
          <dgm:resizeHandles val="exact"/>
        </dgm:presLayoutVars>
      </dgm:prSet>
      <dgm:spPr/>
    </dgm:pt>
    <dgm:pt modelId="{85EDE327-0EAF-4426-A0FB-4E776E3228FF}" type="pres">
      <dgm:prSet presAssocID="{DCA3FEBC-7C97-4EBE-8E25-CF786F4B4A13}" presName="parentText" presStyleLbl="node1" presStyleIdx="0" presStyleCnt="4">
        <dgm:presLayoutVars>
          <dgm:chMax val="0"/>
          <dgm:bulletEnabled val="1"/>
        </dgm:presLayoutVars>
      </dgm:prSet>
      <dgm:spPr/>
    </dgm:pt>
    <dgm:pt modelId="{9C50AD8B-EDB0-4CD5-8BD1-2F943E1B4A84}" type="pres">
      <dgm:prSet presAssocID="{DAFD3181-C2DB-4A2D-A5C0-4E5F6A6C56E8}" presName="spacer" presStyleCnt="0"/>
      <dgm:spPr/>
    </dgm:pt>
    <dgm:pt modelId="{1CB63FDD-57E0-4096-A4B7-D95E18585943}" type="pres">
      <dgm:prSet presAssocID="{78694C6F-28CE-4486-8718-652E306CE482}" presName="parentText" presStyleLbl="node1" presStyleIdx="1" presStyleCnt="4">
        <dgm:presLayoutVars>
          <dgm:chMax val="0"/>
          <dgm:bulletEnabled val="1"/>
        </dgm:presLayoutVars>
      </dgm:prSet>
      <dgm:spPr/>
    </dgm:pt>
    <dgm:pt modelId="{3491FAC8-7708-46D0-A5E3-30015F42DE01}" type="pres">
      <dgm:prSet presAssocID="{EC476292-8499-471F-82E1-E3D64506FBBD}" presName="spacer" presStyleCnt="0"/>
      <dgm:spPr/>
    </dgm:pt>
    <dgm:pt modelId="{1A2DD03D-3264-4D8C-8E59-13E9A2582AD7}" type="pres">
      <dgm:prSet presAssocID="{D51A6E79-B919-49FA-BF94-5ABCD926354F}" presName="parentText" presStyleLbl="node1" presStyleIdx="2" presStyleCnt="4">
        <dgm:presLayoutVars>
          <dgm:chMax val="0"/>
          <dgm:bulletEnabled val="1"/>
        </dgm:presLayoutVars>
      </dgm:prSet>
      <dgm:spPr/>
    </dgm:pt>
    <dgm:pt modelId="{27ED63D4-BFAC-4814-8B8C-950A6E2DB19D}" type="pres">
      <dgm:prSet presAssocID="{B3A2F998-2598-48E7-BFF9-92146A3F9EA5}" presName="spacer" presStyleCnt="0"/>
      <dgm:spPr/>
    </dgm:pt>
    <dgm:pt modelId="{4C8776AB-14FE-4B52-889B-2E0B71743EDE}" type="pres">
      <dgm:prSet presAssocID="{3AF957A5-F3BD-4652-B59E-D78E3969B986}" presName="parentText" presStyleLbl="node1" presStyleIdx="3" presStyleCnt="4">
        <dgm:presLayoutVars>
          <dgm:chMax val="0"/>
          <dgm:bulletEnabled val="1"/>
        </dgm:presLayoutVars>
      </dgm:prSet>
      <dgm:spPr/>
    </dgm:pt>
  </dgm:ptLst>
  <dgm:cxnLst>
    <dgm:cxn modelId="{5F5A0008-0C6A-49EA-90DF-18B76CAAE380}" srcId="{68CB45D2-5351-41F9-89C7-3E0605E73DFE}" destId="{DCA3FEBC-7C97-4EBE-8E25-CF786F4B4A13}" srcOrd="0" destOrd="0" parTransId="{9BCCC20E-F386-4544-AF0B-4072D48A3DB1}" sibTransId="{DAFD3181-C2DB-4A2D-A5C0-4E5F6A6C56E8}"/>
    <dgm:cxn modelId="{13C1E13B-772D-4047-B68E-3EF35E7798AD}" type="presOf" srcId="{D51A6E79-B919-49FA-BF94-5ABCD926354F}" destId="{1A2DD03D-3264-4D8C-8E59-13E9A2582AD7}" srcOrd="0" destOrd="0" presId="urn:microsoft.com/office/officeart/2005/8/layout/vList2"/>
    <dgm:cxn modelId="{433F4E46-EC60-4D10-8D6E-51357E6E7223}" type="presOf" srcId="{68CB45D2-5351-41F9-89C7-3E0605E73DFE}" destId="{3C9C3B2D-5E32-4168-9A63-01BD2B55D868}" srcOrd="0" destOrd="0" presId="urn:microsoft.com/office/officeart/2005/8/layout/vList2"/>
    <dgm:cxn modelId="{9C64B346-99FE-4D63-9FAD-6AE800D61934}" srcId="{68CB45D2-5351-41F9-89C7-3E0605E73DFE}" destId="{3AF957A5-F3BD-4652-B59E-D78E3969B986}" srcOrd="3" destOrd="0" parTransId="{FDFFC1A0-FA0B-4302-A2B1-BBFB0A41356B}" sibTransId="{76EE7125-5079-476D-9226-B0214BDFD8B2}"/>
    <dgm:cxn modelId="{0C68E66C-570E-4A3B-8419-EB5A0ABE4E8E}" type="presOf" srcId="{DCA3FEBC-7C97-4EBE-8E25-CF786F4B4A13}" destId="{85EDE327-0EAF-4426-A0FB-4E776E3228FF}" srcOrd="0" destOrd="0" presId="urn:microsoft.com/office/officeart/2005/8/layout/vList2"/>
    <dgm:cxn modelId="{6E6B52B8-4454-455E-9422-D4B64B6565DF}" type="presOf" srcId="{3AF957A5-F3BD-4652-B59E-D78E3969B986}" destId="{4C8776AB-14FE-4B52-889B-2E0B71743EDE}" srcOrd="0" destOrd="0" presId="urn:microsoft.com/office/officeart/2005/8/layout/vList2"/>
    <dgm:cxn modelId="{858DD6CC-D846-4E88-9300-C8F6F8FED0C4}" srcId="{68CB45D2-5351-41F9-89C7-3E0605E73DFE}" destId="{78694C6F-28CE-4486-8718-652E306CE482}" srcOrd="1" destOrd="0" parTransId="{2C42064E-6917-4390-A11D-0246C3C9F5D3}" sibTransId="{EC476292-8499-471F-82E1-E3D64506FBBD}"/>
    <dgm:cxn modelId="{87513BD8-E59A-492B-92A5-3F27D8658C1D}" srcId="{68CB45D2-5351-41F9-89C7-3E0605E73DFE}" destId="{D51A6E79-B919-49FA-BF94-5ABCD926354F}" srcOrd="2" destOrd="0" parTransId="{619D9F98-188B-4558-A150-7D9085CF0708}" sibTransId="{B3A2F998-2598-48E7-BFF9-92146A3F9EA5}"/>
    <dgm:cxn modelId="{ED4C27EE-7FC6-49B3-A033-21276E408C8D}" type="presOf" srcId="{78694C6F-28CE-4486-8718-652E306CE482}" destId="{1CB63FDD-57E0-4096-A4B7-D95E18585943}" srcOrd="0" destOrd="0" presId="urn:microsoft.com/office/officeart/2005/8/layout/vList2"/>
    <dgm:cxn modelId="{97F4377F-D495-4D2B-A812-EE62A86E27A6}" type="presParOf" srcId="{3C9C3B2D-5E32-4168-9A63-01BD2B55D868}" destId="{85EDE327-0EAF-4426-A0FB-4E776E3228FF}" srcOrd="0" destOrd="0" presId="urn:microsoft.com/office/officeart/2005/8/layout/vList2"/>
    <dgm:cxn modelId="{03C9F2E7-49C4-4D79-8B80-F15D9A0740C2}" type="presParOf" srcId="{3C9C3B2D-5E32-4168-9A63-01BD2B55D868}" destId="{9C50AD8B-EDB0-4CD5-8BD1-2F943E1B4A84}" srcOrd="1" destOrd="0" presId="urn:microsoft.com/office/officeart/2005/8/layout/vList2"/>
    <dgm:cxn modelId="{54663A62-9979-4FAE-89AC-3D61EC1DD271}" type="presParOf" srcId="{3C9C3B2D-5E32-4168-9A63-01BD2B55D868}" destId="{1CB63FDD-57E0-4096-A4B7-D95E18585943}" srcOrd="2" destOrd="0" presId="urn:microsoft.com/office/officeart/2005/8/layout/vList2"/>
    <dgm:cxn modelId="{B7A0163C-3535-4698-B4DF-603732E0D28F}" type="presParOf" srcId="{3C9C3B2D-5E32-4168-9A63-01BD2B55D868}" destId="{3491FAC8-7708-46D0-A5E3-30015F42DE01}" srcOrd="3" destOrd="0" presId="urn:microsoft.com/office/officeart/2005/8/layout/vList2"/>
    <dgm:cxn modelId="{FCE69ECE-704C-41FA-937F-44153932EA83}" type="presParOf" srcId="{3C9C3B2D-5E32-4168-9A63-01BD2B55D868}" destId="{1A2DD03D-3264-4D8C-8E59-13E9A2582AD7}" srcOrd="4" destOrd="0" presId="urn:microsoft.com/office/officeart/2005/8/layout/vList2"/>
    <dgm:cxn modelId="{8394A41E-EB9D-44D9-BA7C-55AA0E079339}" type="presParOf" srcId="{3C9C3B2D-5E32-4168-9A63-01BD2B55D868}" destId="{27ED63D4-BFAC-4814-8B8C-950A6E2DB19D}" srcOrd="5" destOrd="0" presId="urn:microsoft.com/office/officeart/2005/8/layout/vList2"/>
    <dgm:cxn modelId="{F13DE857-F28D-4C52-9163-5BD3507B8D90}" type="presParOf" srcId="{3C9C3B2D-5E32-4168-9A63-01BD2B55D868}" destId="{4C8776AB-14FE-4B52-889B-2E0B71743EDE}"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7A82716-F89E-4321-9D65-71AE498944C6}"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704C07BC-4D6A-4560-889A-7E8C10270C9C}">
      <dgm:prSet/>
      <dgm:spPr/>
      <dgm:t>
        <a:bodyPr/>
        <a:lstStyle/>
        <a:p>
          <a:r>
            <a:rPr lang="en-US" dirty="0"/>
            <a:t>SVM works relatively well when there is a clear margin of separation between classes.</a:t>
          </a:r>
        </a:p>
      </dgm:t>
    </dgm:pt>
    <dgm:pt modelId="{3346B809-CF30-4A9C-814E-96315060859B}" type="parTrans" cxnId="{1C01EA9E-6FF7-48BB-B80A-31E2FE699467}">
      <dgm:prSet/>
      <dgm:spPr/>
      <dgm:t>
        <a:bodyPr/>
        <a:lstStyle/>
        <a:p>
          <a:endParaRPr lang="en-US"/>
        </a:p>
      </dgm:t>
    </dgm:pt>
    <dgm:pt modelId="{7FDF894A-5245-405E-BDA1-3E9BB92BF21E}" type="sibTrans" cxnId="{1C01EA9E-6FF7-48BB-B80A-31E2FE699467}">
      <dgm:prSet/>
      <dgm:spPr/>
      <dgm:t>
        <a:bodyPr/>
        <a:lstStyle/>
        <a:p>
          <a:endParaRPr lang="en-US"/>
        </a:p>
      </dgm:t>
    </dgm:pt>
    <dgm:pt modelId="{D0D0EE56-E96C-4ECB-AD46-A805C920B246}">
      <dgm:prSet/>
      <dgm:spPr/>
      <dgm:t>
        <a:bodyPr/>
        <a:lstStyle/>
        <a:p>
          <a:r>
            <a:rPr lang="en-US" dirty="0"/>
            <a:t>SVM is effective in high dimensional spaces.</a:t>
          </a:r>
        </a:p>
      </dgm:t>
    </dgm:pt>
    <dgm:pt modelId="{9E51DD1A-1055-445C-B75B-9EDB2227FCAA}" type="parTrans" cxnId="{EF2F644C-4F39-4D3F-80CE-EF0FAA602B51}">
      <dgm:prSet/>
      <dgm:spPr/>
      <dgm:t>
        <a:bodyPr/>
        <a:lstStyle/>
        <a:p>
          <a:endParaRPr lang="en-US"/>
        </a:p>
      </dgm:t>
    </dgm:pt>
    <dgm:pt modelId="{C4F24F65-D00C-4ED3-BAA6-1546FDC3AE5B}" type="sibTrans" cxnId="{EF2F644C-4F39-4D3F-80CE-EF0FAA602B51}">
      <dgm:prSet/>
      <dgm:spPr/>
      <dgm:t>
        <a:bodyPr/>
        <a:lstStyle/>
        <a:p>
          <a:endParaRPr lang="en-US"/>
        </a:p>
      </dgm:t>
    </dgm:pt>
    <dgm:pt modelId="{29C19A32-97B6-4E92-961D-FD3FF8F10510}">
      <dgm:prSet/>
      <dgm:spPr/>
      <dgm:t>
        <a:bodyPr/>
        <a:lstStyle/>
        <a:p>
          <a:r>
            <a:rPr lang="en-US" dirty="0"/>
            <a:t>SVM can be used for other types of machine learning problems, such as regression, outlier detection, and clustering.</a:t>
          </a:r>
        </a:p>
      </dgm:t>
    </dgm:pt>
    <dgm:pt modelId="{65651BB6-91B6-46CF-8051-A546C012E607}" type="parTrans" cxnId="{0CB3081C-3589-4F06-83DA-7FCCA2BB558F}">
      <dgm:prSet/>
      <dgm:spPr/>
      <dgm:t>
        <a:bodyPr/>
        <a:lstStyle/>
        <a:p>
          <a:endParaRPr lang="en-US"/>
        </a:p>
      </dgm:t>
    </dgm:pt>
    <dgm:pt modelId="{7427DD06-A5D6-4BE5-B43B-592B79EC39B6}" type="sibTrans" cxnId="{0CB3081C-3589-4F06-83DA-7FCCA2BB558F}">
      <dgm:prSet/>
      <dgm:spPr/>
      <dgm:t>
        <a:bodyPr/>
        <a:lstStyle/>
        <a:p>
          <a:endParaRPr lang="en-US"/>
        </a:p>
      </dgm:t>
    </dgm:pt>
    <dgm:pt modelId="{642A6B71-F450-4BF5-8F5E-8CA2751AB152}">
      <dgm:prSet/>
      <dgm:spPr/>
      <dgm:t>
        <a:bodyPr/>
        <a:lstStyle/>
        <a:p>
          <a:r>
            <a:rPr lang="en-US" b="0" i="0">
              <a:effectLst/>
              <a:latin typeface="inherit"/>
            </a:rPr>
            <a:t>SVM is very helpful method if we don’t have much idea about the data. It can be used for the data such as image, text, audio etc. It can be </a:t>
          </a:r>
          <a:r>
            <a:rPr lang="en-US" b="1" i="0">
              <a:effectLst/>
              <a:latin typeface="inherit"/>
            </a:rPr>
            <a:t>used for </a:t>
          </a:r>
          <a:r>
            <a:rPr lang="en-US">
              <a:latin typeface="inherit"/>
            </a:rPr>
            <a:t>the data that is not regularly distributed and have unknown distribution</a:t>
          </a:r>
          <a:endParaRPr lang="en-US"/>
        </a:p>
      </dgm:t>
    </dgm:pt>
    <dgm:pt modelId="{1875FA87-A20E-4A6D-8648-78CAC93859BD}" type="parTrans" cxnId="{B9520C84-34EA-4330-A8EC-343CDE00E5D7}">
      <dgm:prSet/>
      <dgm:spPr/>
      <dgm:t>
        <a:bodyPr/>
        <a:lstStyle/>
        <a:p>
          <a:endParaRPr lang="en-US"/>
        </a:p>
      </dgm:t>
    </dgm:pt>
    <dgm:pt modelId="{BF575FC6-B36C-48E8-911F-4716870D19CA}" type="sibTrans" cxnId="{B9520C84-34EA-4330-A8EC-343CDE00E5D7}">
      <dgm:prSet/>
      <dgm:spPr/>
      <dgm:t>
        <a:bodyPr/>
        <a:lstStyle/>
        <a:p>
          <a:endParaRPr lang="en-US"/>
        </a:p>
      </dgm:t>
    </dgm:pt>
    <dgm:pt modelId="{C45BD764-93CB-406D-A481-16A8DC14C262}" type="pres">
      <dgm:prSet presAssocID="{67A82716-F89E-4321-9D65-71AE498944C6}" presName="linear" presStyleCnt="0">
        <dgm:presLayoutVars>
          <dgm:animLvl val="lvl"/>
          <dgm:resizeHandles val="exact"/>
        </dgm:presLayoutVars>
      </dgm:prSet>
      <dgm:spPr/>
    </dgm:pt>
    <dgm:pt modelId="{B32A4830-A1C6-49EA-AE0C-BC74566584D8}" type="pres">
      <dgm:prSet presAssocID="{704C07BC-4D6A-4560-889A-7E8C10270C9C}" presName="parentText" presStyleLbl="node1" presStyleIdx="0" presStyleCnt="4">
        <dgm:presLayoutVars>
          <dgm:chMax val="0"/>
          <dgm:bulletEnabled val="1"/>
        </dgm:presLayoutVars>
      </dgm:prSet>
      <dgm:spPr/>
    </dgm:pt>
    <dgm:pt modelId="{D334F098-8371-4EA5-B457-70E7480B7E33}" type="pres">
      <dgm:prSet presAssocID="{7FDF894A-5245-405E-BDA1-3E9BB92BF21E}" presName="spacer" presStyleCnt="0"/>
      <dgm:spPr/>
    </dgm:pt>
    <dgm:pt modelId="{BBE06FF4-B6A7-4217-B8E5-8325730E249E}" type="pres">
      <dgm:prSet presAssocID="{D0D0EE56-E96C-4ECB-AD46-A805C920B246}" presName="parentText" presStyleLbl="node1" presStyleIdx="1" presStyleCnt="4">
        <dgm:presLayoutVars>
          <dgm:chMax val="0"/>
          <dgm:bulletEnabled val="1"/>
        </dgm:presLayoutVars>
      </dgm:prSet>
      <dgm:spPr/>
    </dgm:pt>
    <dgm:pt modelId="{04995CF4-CFD7-4C52-A6DB-3DCD6DE99665}" type="pres">
      <dgm:prSet presAssocID="{C4F24F65-D00C-4ED3-BAA6-1546FDC3AE5B}" presName="spacer" presStyleCnt="0"/>
      <dgm:spPr/>
    </dgm:pt>
    <dgm:pt modelId="{04BE2058-73EC-41EB-9E48-30727D94AD7F}" type="pres">
      <dgm:prSet presAssocID="{29C19A32-97B6-4E92-961D-FD3FF8F10510}" presName="parentText" presStyleLbl="node1" presStyleIdx="2" presStyleCnt="4">
        <dgm:presLayoutVars>
          <dgm:chMax val="0"/>
          <dgm:bulletEnabled val="1"/>
        </dgm:presLayoutVars>
      </dgm:prSet>
      <dgm:spPr/>
    </dgm:pt>
    <dgm:pt modelId="{7CEFFA74-107D-4230-9619-B6BACCDBD659}" type="pres">
      <dgm:prSet presAssocID="{7427DD06-A5D6-4BE5-B43B-592B79EC39B6}" presName="spacer" presStyleCnt="0"/>
      <dgm:spPr/>
    </dgm:pt>
    <dgm:pt modelId="{FF6643A1-FD13-481C-B3D4-7E32A79DF42F}" type="pres">
      <dgm:prSet presAssocID="{642A6B71-F450-4BF5-8F5E-8CA2751AB152}" presName="parentText" presStyleLbl="node1" presStyleIdx="3" presStyleCnt="4">
        <dgm:presLayoutVars>
          <dgm:chMax val="0"/>
          <dgm:bulletEnabled val="1"/>
        </dgm:presLayoutVars>
      </dgm:prSet>
      <dgm:spPr/>
    </dgm:pt>
  </dgm:ptLst>
  <dgm:cxnLst>
    <dgm:cxn modelId="{89448F0A-2207-4637-9418-06A6604D89EC}" type="presOf" srcId="{D0D0EE56-E96C-4ECB-AD46-A805C920B246}" destId="{BBE06FF4-B6A7-4217-B8E5-8325730E249E}" srcOrd="0" destOrd="0" presId="urn:microsoft.com/office/officeart/2005/8/layout/vList2"/>
    <dgm:cxn modelId="{ADFDB80C-5F07-45C7-B334-527B9B8C0294}" type="presOf" srcId="{642A6B71-F450-4BF5-8F5E-8CA2751AB152}" destId="{FF6643A1-FD13-481C-B3D4-7E32A79DF42F}" srcOrd="0" destOrd="0" presId="urn:microsoft.com/office/officeart/2005/8/layout/vList2"/>
    <dgm:cxn modelId="{0CB3081C-3589-4F06-83DA-7FCCA2BB558F}" srcId="{67A82716-F89E-4321-9D65-71AE498944C6}" destId="{29C19A32-97B6-4E92-961D-FD3FF8F10510}" srcOrd="2" destOrd="0" parTransId="{65651BB6-91B6-46CF-8051-A546C012E607}" sibTransId="{7427DD06-A5D6-4BE5-B43B-592B79EC39B6}"/>
    <dgm:cxn modelId="{A14AFC32-A1CF-4020-B355-D1A0D0FFE86F}" type="presOf" srcId="{67A82716-F89E-4321-9D65-71AE498944C6}" destId="{C45BD764-93CB-406D-A481-16A8DC14C262}" srcOrd="0" destOrd="0" presId="urn:microsoft.com/office/officeart/2005/8/layout/vList2"/>
    <dgm:cxn modelId="{EF2F644C-4F39-4D3F-80CE-EF0FAA602B51}" srcId="{67A82716-F89E-4321-9D65-71AE498944C6}" destId="{D0D0EE56-E96C-4ECB-AD46-A805C920B246}" srcOrd="1" destOrd="0" parTransId="{9E51DD1A-1055-445C-B75B-9EDB2227FCAA}" sibTransId="{C4F24F65-D00C-4ED3-BAA6-1546FDC3AE5B}"/>
    <dgm:cxn modelId="{ED2EF57F-E69C-41E7-9800-44FE6D783166}" type="presOf" srcId="{704C07BC-4D6A-4560-889A-7E8C10270C9C}" destId="{B32A4830-A1C6-49EA-AE0C-BC74566584D8}" srcOrd="0" destOrd="0" presId="urn:microsoft.com/office/officeart/2005/8/layout/vList2"/>
    <dgm:cxn modelId="{B9520C84-34EA-4330-A8EC-343CDE00E5D7}" srcId="{67A82716-F89E-4321-9D65-71AE498944C6}" destId="{642A6B71-F450-4BF5-8F5E-8CA2751AB152}" srcOrd="3" destOrd="0" parTransId="{1875FA87-A20E-4A6D-8648-78CAC93859BD}" sibTransId="{BF575FC6-B36C-48E8-911F-4716870D19CA}"/>
    <dgm:cxn modelId="{10E6DD8F-98F7-4778-9C7B-EE9F79160BA3}" type="presOf" srcId="{29C19A32-97B6-4E92-961D-FD3FF8F10510}" destId="{04BE2058-73EC-41EB-9E48-30727D94AD7F}" srcOrd="0" destOrd="0" presId="urn:microsoft.com/office/officeart/2005/8/layout/vList2"/>
    <dgm:cxn modelId="{1C01EA9E-6FF7-48BB-B80A-31E2FE699467}" srcId="{67A82716-F89E-4321-9D65-71AE498944C6}" destId="{704C07BC-4D6A-4560-889A-7E8C10270C9C}" srcOrd="0" destOrd="0" parTransId="{3346B809-CF30-4A9C-814E-96315060859B}" sibTransId="{7FDF894A-5245-405E-BDA1-3E9BB92BF21E}"/>
    <dgm:cxn modelId="{298A9E78-E11C-4793-8876-9A83BE049E77}" type="presParOf" srcId="{C45BD764-93CB-406D-A481-16A8DC14C262}" destId="{B32A4830-A1C6-49EA-AE0C-BC74566584D8}" srcOrd="0" destOrd="0" presId="urn:microsoft.com/office/officeart/2005/8/layout/vList2"/>
    <dgm:cxn modelId="{9F7352CB-7117-4B24-BC5D-9F2201B44959}" type="presParOf" srcId="{C45BD764-93CB-406D-A481-16A8DC14C262}" destId="{D334F098-8371-4EA5-B457-70E7480B7E33}" srcOrd="1" destOrd="0" presId="urn:microsoft.com/office/officeart/2005/8/layout/vList2"/>
    <dgm:cxn modelId="{73AA266E-D2EF-4F12-9CF6-8A02EA70CBDC}" type="presParOf" srcId="{C45BD764-93CB-406D-A481-16A8DC14C262}" destId="{BBE06FF4-B6A7-4217-B8E5-8325730E249E}" srcOrd="2" destOrd="0" presId="urn:microsoft.com/office/officeart/2005/8/layout/vList2"/>
    <dgm:cxn modelId="{627712A0-8736-490C-9A74-20D20D99AA59}" type="presParOf" srcId="{C45BD764-93CB-406D-A481-16A8DC14C262}" destId="{04995CF4-CFD7-4C52-A6DB-3DCD6DE99665}" srcOrd="3" destOrd="0" presId="urn:microsoft.com/office/officeart/2005/8/layout/vList2"/>
    <dgm:cxn modelId="{6AF80514-D81C-4398-8793-7D8BD09B43F7}" type="presParOf" srcId="{C45BD764-93CB-406D-A481-16A8DC14C262}" destId="{04BE2058-73EC-41EB-9E48-30727D94AD7F}" srcOrd="4" destOrd="0" presId="urn:microsoft.com/office/officeart/2005/8/layout/vList2"/>
    <dgm:cxn modelId="{896E2C5D-1AE8-45A6-8014-1E14BCDBA2ED}" type="presParOf" srcId="{C45BD764-93CB-406D-A481-16A8DC14C262}" destId="{7CEFFA74-107D-4230-9619-B6BACCDBD659}" srcOrd="5" destOrd="0" presId="urn:microsoft.com/office/officeart/2005/8/layout/vList2"/>
    <dgm:cxn modelId="{5B69E21E-5D35-4A4D-80FF-561F37391B2D}" type="presParOf" srcId="{C45BD764-93CB-406D-A481-16A8DC14C262}" destId="{FF6643A1-FD13-481C-B3D4-7E32A79DF42F}"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BB68E0A2-7F19-4076-92A7-6139FB908E00}" type="doc">
      <dgm:prSet loTypeId="urn:microsoft.com/office/officeart/2018/2/layout/IconLabelList" loCatId="icon" qsTypeId="urn:microsoft.com/office/officeart/2005/8/quickstyle/simple1" qsCatId="simple" csTypeId="urn:microsoft.com/office/officeart/2018/5/colors/Iconchunking_neutralbg_accent5_2" csCatId="accent5" phldr="1"/>
      <dgm:spPr/>
      <dgm:t>
        <a:bodyPr/>
        <a:lstStyle/>
        <a:p>
          <a:endParaRPr lang="en-US"/>
        </a:p>
      </dgm:t>
    </dgm:pt>
    <dgm:pt modelId="{C36E5EFC-F032-496C-A38A-6DECF0AC2516}">
      <dgm:prSet/>
      <dgm:spPr/>
      <dgm:t>
        <a:bodyPr/>
        <a:lstStyle/>
        <a:p>
          <a:pPr>
            <a:lnSpc>
              <a:spcPct val="100000"/>
            </a:lnSpc>
          </a:pPr>
          <a:r>
            <a:rPr lang="en-US" dirty="0"/>
            <a:t>Is a centroid-based algorithm, or a distance-based algorithm, where we calculate the distances to assign a point to a cluster.</a:t>
          </a:r>
        </a:p>
      </dgm:t>
    </dgm:pt>
    <dgm:pt modelId="{231CEE59-8B0B-4A62-AE6D-41E013EE79EA}" type="parTrans" cxnId="{3A22212E-CE51-4CBE-9876-F2C7F67D87C0}">
      <dgm:prSet/>
      <dgm:spPr/>
      <dgm:t>
        <a:bodyPr/>
        <a:lstStyle/>
        <a:p>
          <a:endParaRPr lang="en-US"/>
        </a:p>
      </dgm:t>
    </dgm:pt>
    <dgm:pt modelId="{44D55921-68A0-42C6-8DD9-A9682CA2A354}" type="sibTrans" cxnId="{3A22212E-CE51-4CBE-9876-F2C7F67D87C0}">
      <dgm:prSet/>
      <dgm:spPr/>
      <dgm:t>
        <a:bodyPr/>
        <a:lstStyle/>
        <a:p>
          <a:endParaRPr lang="en-US"/>
        </a:p>
      </dgm:t>
    </dgm:pt>
    <dgm:pt modelId="{DBF5D0ED-D183-41CA-B415-8DF72589E106}">
      <dgm:prSet/>
      <dgm:spPr/>
      <dgm:t>
        <a:bodyPr/>
        <a:lstStyle/>
        <a:p>
          <a:pPr>
            <a:lnSpc>
              <a:spcPct val="100000"/>
            </a:lnSpc>
          </a:pPr>
          <a:r>
            <a:rPr lang="en-US" dirty="0"/>
            <a:t>It aims to partition n observations into k clusters in which each observation belongs to the cluster with the nearest mean, serving as a prototype of the cluster</a:t>
          </a:r>
          <a:r>
            <a:rPr lang="en-US" b="0" i="0" dirty="0"/>
            <a:t>.</a:t>
          </a:r>
          <a:endParaRPr lang="en-US" dirty="0"/>
        </a:p>
      </dgm:t>
    </dgm:pt>
    <dgm:pt modelId="{8D3FAF9D-8669-4280-8289-ADC0AB69A68E}" type="parTrans" cxnId="{BDEE835C-4DA0-45C1-B973-CE2AF933A014}">
      <dgm:prSet/>
      <dgm:spPr/>
      <dgm:t>
        <a:bodyPr/>
        <a:lstStyle/>
        <a:p>
          <a:endParaRPr lang="en-US"/>
        </a:p>
      </dgm:t>
    </dgm:pt>
    <dgm:pt modelId="{F72DE26C-B4CD-47C9-9D6A-0286A10F6300}" type="sibTrans" cxnId="{BDEE835C-4DA0-45C1-B973-CE2AF933A014}">
      <dgm:prSet/>
      <dgm:spPr/>
      <dgm:t>
        <a:bodyPr/>
        <a:lstStyle/>
        <a:p>
          <a:endParaRPr lang="en-US"/>
        </a:p>
      </dgm:t>
    </dgm:pt>
    <dgm:pt modelId="{C588676D-9AE9-4370-ABB4-B5CA48DC379A}">
      <dgm:prSet/>
      <dgm:spPr/>
      <dgm:t>
        <a:bodyPr/>
        <a:lstStyle/>
        <a:p>
          <a:pPr>
            <a:lnSpc>
              <a:spcPct val="100000"/>
            </a:lnSpc>
          </a:pPr>
          <a:r>
            <a:rPr lang="en-US" dirty="0"/>
            <a:t>The "cluster center" is the arithmetic mean of all the points belonging to the cluster, and each point is closer to its own cluster center than to other cluster centers</a:t>
          </a:r>
          <a:r>
            <a:rPr lang="en-US" b="0" i="0" dirty="0"/>
            <a:t>.</a:t>
          </a:r>
          <a:endParaRPr lang="en-US" dirty="0"/>
        </a:p>
      </dgm:t>
    </dgm:pt>
    <dgm:pt modelId="{8BEDABE2-E265-4EFA-894A-A2A1A9E5B175}" type="parTrans" cxnId="{2236294B-DB32-4FDA-8370-4DAF6B5FEC48}">
      <dgm:prSet/>
      <dgm:spPr/>
      <dgm:t>
        <a:bodyPr/>
        <a:lstStyle/>
        <a:p>
          <a:endParaRPr lang="en-US"/>
        </a:p>
      </dgm:t>
    </dgm:pt>
    <dgm:pt modelId="{089422FC-A9F1-43E3-B8BF-1E84233E6E66}" type="sibTrans" cxnId="{2236294B-DB32-4FDA-8370-4DAF6B5FEC48}">
      <dgm:prSet/>
      <dgm:spPr/>
      <dgm:t>
        <a:bodyPr/>
        <a:lstStyle/>
        <a:p>
          <a:endParaRPr lang="en-US"/>
        </a:p>
      </dgm:t>
    </dgm:pt>
    <dgm:pt modelId="{2D32D3B5-36D8-4007-B09F-0BF8584E42F7}">
      <dgm:prSet/>
      <dgm:spPr/>
      <dgm:t>
        <a:bodyPr/>
        <a:lstStyle/>
        <a:p>
          <a:pPr>
            <a:lnSpc>
              <a:spcPct val="100000"/>
            </a:lnSpc>
          </a:pPr>
          <a:r>
            <a:rPr lang="en-US" dirty="0"/>
            <a:t>The k-means algorithm searches for a pre-determined number of clusters within an unlabeled multidimensional dataset</a:t>
          </a:r>
        </a:p>
      </dgm:t>
    </dgm:pt>
    <dgm:pt modelId="{F4947A11-8B69-46DC-B501-F91B27D46531}" type="parTrans" cxnId="{9E065C7E-D756-4C51-8B33-FBB506D8608B}">
      <dgm:prSet/>
      <dgm:spPr/>
      <dgm:t>
        <a:bodyPr/>
        <a:lstStyle/>
        <a:p>
          <a:endParaRPr lang="en-US"/>
        </a:p>
      </dgm:t>
    </dgm:pt>
    <dgm:pt modelId="{A4D623ED-2EE6-4F2E-ADD3-04D3F56D1DF1}" type="sibTrans" cxnId="{9E065C7E-D756-4C51-8B33-FBB506D8608B}">
      <dgm:prSet/>
      <dgm:spPr/>
      <dgm:t>
        <a:bodyPr/>
        <a:lstStyle/>
        <a:p>
          <a:endParaRPr lang="en-US"/>
        </a:p>
      </dgm:t>
    </dgm:pt>
    <dgm:pt modelId="{4CB49999-5652-44B2-AC1C-4EEE794EC9C1}" type="pres">
      <dgm:prSet presAssocID="{BB68E0A2-7F19-4076-92A7-6139FB908E00}" presName="root" presStyleCnt="0">
        <dgm:presLayoutVars>
          <dgm:dir/>
          <dgm:resizeHandles val="exact"/>
        </dgm:presLayoutVars>
      </dgm:prSet>
      <dgm:spPr/>
    </dgm:pt>
    <dgm:pt modelId="{707D71AC-EA07-4648-B10D-728BD66DFAA4}" type="pres">
      <dgm:prSet presAssocID="{C36E5EFC-F032-496C-A38A-6DECF0AC2516}" presName="compNode" presStyleCnt="0"/>
      <dgm:spPr/>
    </dgm:pt>
    <dgm:pt modelId="{CF58B42E-306F-4C05-AD7F-822BD2D720E8}" type="pres">
      <dgm:prSet presAssocID="{C36E5EFC-F032-496C-A38A-6DECF0AC251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445C10AF-7849-4876-BCCA-10138EA3E669}" type="pres">
      <dgm:prSet presAssocID="{C36E5EFC-F032-496C-A38A-6DECF0AC2516}" presName="spaceRect" presStyleCnt="0"/>
      <dgm:spPr/>
    </dgm:pt>
    <dgm:pt modelId="{3F18B03B-B62D-4CB8-89C8-7C6CA2A8682F}" type="pres">
      <dgm:prSet presAssocID="{C36E5EFC-F032-496C-A38A-6DECF0AC2516}" presName="textRect" presStyleLbl="revTx" presStyleIdx="0" presStyleCnt="4">
        <dgm:presLayoutVars>
          <dgm:chMax val="1"/>
          <dgm:chPref val="1"/>
        </dgm:presLayoutVars>
      </dgm:prSet>
      <dgm:spPr/>
    </dgm:pt>
    <dgm:pt modelId="{FAF7A645-DC68-457D-8630-82B2BDDB0D67}" type="pres">
      <dgm:prSet presAssocID="{44D55921-68A0-42C6-8DD9-A9682CA2A354}" presName="sibTrans" presStyleCnt="0"/>
      <dgm:spPr/>
    </dgm:pt>
    <dgm:pt modelId="{BD5F0269-C9D0-4DD4-A676-58E0125B5968}" type="pres">
      <dgm:prSet presAssocID="{DBF5D0ED-D183-41CA-B415-8DF72589E106}" presName="compNode" presStyleCnt="0"/>
      <dgm:spPr/>
    </dgm:pt>
    <dgm:pt modelId="{E849FC42-74AD-4891-9780-B4E9BAF23019}" type="pres">
      <dgm:prSet presAssocID="{DBF5D0ED-D183-41CA-B415-8DF72589E10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E733C032-D1C0-4D21-BD3D-1C372EDAE155}" type="pres">
      <dgm:prSet presAssocID="{DBF5D0ED-D183-41CA-B415-8DF72589E106}" presName="spaceRect" presStyleCnt="0"/>
      <dgm:spPr/>
    </dgm:pt>
    <dgm:pt modelId="{F1492430-2911-4BA1-BDDA-DAF7951921D3}" type="pres">
      <dgm:prSet presAssocID="{DBF5D0ED-D183-41CA-B415-8DF72589E106}" presName="textRect" presStyleLbl="revTx" presStyleIdx="1" presStyleCnt="4">
        <dgm:presLayoutVars>
          <dgm:chMax val="1"/>
          <dgm:chPref val="1"/>
        </dgm:presLayoutVars>
      </dgm:prSet>
      <dgm:spPr/>
    </dgm:pt>
    <dgm:pt modelId="{FE2D0DD1-2BDC-4A2C-B7CA-69C58D0F7094}" type="pres">
      <dgm:prSet presAssocID="{F72DE26C-B4CD-47C9-9D6A-0286A10F6300}" presName="sibTrans" presStyleCnt="0"/>
      <dgm:spPr/>
    </dgm:pt>
    <dgm:pt modelId="{B79583CF-13FC-40EA-BEB8-F49EE648374C}" type="pres">
      <dgm:prSet presAssocID="{2D32D3B5-36D8-4007-B09F-0BF8584E42F7}" presName="compNode" presStyleCnt="0"/>
      <dgm:spPr/>
    </dgm:pt>
    <dgm:pt modelId="{EC90ED6D-F608-4014-BF11-28E24270DED0}" type="pres">
      <dgm:prSet presAssocID="{2D32D3B5-36D8-4007-B09F-0BF8584E42F7}" presName="iconRect" presStyleLbl="node1" presStyleIdx="2" presStyleCnt="4"/>
      <dgm:spPr>
        <a:blipFill rotWithShape="1">
          <a:blip xmlns:r="http://schemas.openxmlformats.org/officeDocument/2006/relationships" r:embed="rId5"/>
          <a:srcRect/>
          <a:stretch>
            <a:fillRect/>
          </a:stretch>
        </a:blipFill>
      </dgm:spPr>
    </dgm:pt>
    <dgm:pt modelId="{BF7E5C27-43D2-4D45-A55A-610EF98798CD}" type="pres">
      <dgm:prSet presAssocID="{2D32D3B5-36D8-4007-B09F-0BF8584E42F7}" presName="spaceRect" presStyleCnt="0"/>
      <dgm:spPr/>
    </dgm:pt>
    <dgm:pt modelId="{55EA771A-909F-4000-925C-548E85BC9E4B}" type="pres">
      <dgm:prSet presAssocID="{2D32D3B5-36D8-4007-B09F-0BF8584E42F7}" presName="textRect" presStyleLbl="revTx" presStyleIdx="2" presStyleCnt="4">
        <dgm:presLayoutVars>
          <dgm:chMax val="1"/>
          <dgm:chPref val="1"/>
        </dgm:presLayoutVars>
      </dgm:prSet>
      <dgm:spPr/>
    </dgm:pt>
    <dgm:pt modelId="{67410ABF-71C4-422D-B099-BA112E108B7C}" type="pres">
      <dgm:prSet presAssocID="{A4D623ED-2EE6-4F2E-ADD3-04D3F56D1DF1}" presName="sibTrans" presStyleCnt="0"/>
      <dgm:spPr/>
    </dgm:pt>
    <dgm:pt modelId="{C2DF148F-BF3B-4AA5-8306-FD4A578D2E0C}" type="pres">
      <dgm:prSet presAssocID="{C588676D-9AE9-4370-ABB4-B5CA48DC379A}" presName="compNode" presStyleCnt="0"/>
      <dgm:spPr/>
    </dgm:pt>
    <dgm:pt modelId="{9EF4E551-F1C2-4B7F-ACAF-C9F802C7C0EC}" type="pres">
      <dgm:prSet presAssocID="{C588676D-9AE9-4370-ABB4-B5CA48DC379A}" presName="iconRect" presStyleLbl="node1" presStyleIdx="3" presStyleCnt="4"/>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Flowchart"/>
        </a:ext>
      </dgm:extLst>
    </dgm:pt>
    <dgm:pt modelId="{3AF4D51B-7CB4-480A-B775-E8D640F75C4F}" type="pres">
      <dgm:prSet presAssocID="{C588676D-9AE9-4370-ABB4-B5CA48DC379A}" presName="spaceRect" presStyleCnt="0"/>
      <dgm:spPr/>
    </dgm:pt>
    <dgm:pt modelId="{B3C79B78-D56F-4EF1-B8CB-39C3D799828D}" type="pres">
      <dgm:prSet presAssocID="{C588676D-9AE9-4370-ABB4-B5CA48DC379A}" presName="textRect" presStyleLbl="revTx" presStyleIdx="3" presStyleCnt="4">
        <dgm:presLayoutVars>
          <dgm:chMax val="1"/>
          <dgm:chPref val="1"/>
        </dgm:presLayoutVars>
      </dgm:prSet>
      <dgm:spPr/>
    </dgm:pt>
  </dgm:ptLst>
  <dgm:cxnLst>
    <dgm:cxn modelId="{3A22212E-CE51-4CBE-9876-F2C7F67D87C0}" srcId="{BB68E0A2-7F19-4076-92A7-6139FB908E00}" destId="{C36E5EFC-F032-496C-A38A-6DECF0AC2516}" srcOrd="0" destOrd="0" parTransId="{231CEE59-8B0B-4A62-AE6D-41E013EE79EA}" sibTransId="{44D55921-68A0-42C6-8DD9-A9682CA2A354}"/>
    <dgm:cxn modelId="{B174252E-2DF3-408B-9D4A-6F11C8AAA7DE}" type="presOf" srcId="{DBF5D0ED-D183-41CA-B415-8DF72589E106}" destId="{F1492430-2911-4BA1-BDDA-DAF7951921D3}" srcOrd="0" destOrd="0" presId="urn:microsoft.com/office/officeart/2018/2/layout/IconLabelList"/>
    <dgm:cxn modelId="{BDEE835C-4DA0-45C1-B973-CE2AF933A014}" srcId="{BB68E0A2-7F19-4076-92A7-6139FB908E00}" destId="{DBF5D0ED-D183-41CA-B415-8DF72589E106}" srcOrd="1" destOrd="0" parTransId="{8D3FAF9D-8669-4280-8289-ADC0AB69A68E}" sibTransId="{F72DE26C-B4CD-47C9-9D6A-0286A10F6300}"/>
    <dgm:cxn modelId="{CADD9143-023E-4C53-895B-F2052C10FED4}" type="presOf" srcId="{2D32D3B5-36D8-4007-B09F-0BF8584E42F7}" destId="{55EA771A-909F-4000-925C-548E85BC9E4B}" srcOrd="0" destOrd="0" presId="urn:microsoft.com/office/officeart/2018/2/layout/IconLabelList"/>
    <dgm:cxn modelId="{2236294B-DB32-4FDA-8370-4DAF6B5FEC48}" srcId="{BB68E0A2-7F19-4076-92A7-6139FB908E00}" destId="{C588676D-9AE9-4370-ABB4-B5CA48DC379A}" srcOrd="3" destOrd="0" parTransId="{8BEDABE2-E265-4EFA-894A-A2A1A9E5B175}" sibTransId="{089422FC-A9F1-43E3-B8BF-1E84233E6E66}"/>
    <dgm:cxn modelId="{B922CC7A-22AD-408C-ABBC-062543873C12}" type="presOf" srcId="{C36E5EFC-F032-496C-A38A-6DECF0AC2516}" destId="{3F18B03B-B62D-4CB8-89C8-7C6CA2A8682F}" srcOrd="0" destOrd="0" presId="urn:microsoft.com/office/officeart/2018/2/layout/IconLabelList"/>
    <dgm:cxn modelId="{9E065C7E-D756-4C51-8B33-FBB506D8608B}" srcId="{BB68E0A2-7F19-4076-92A7-6139FB908E00}" destId="{2D32D3B5-36D8-4007-B09F-0BF8584E42F7}" srcOrd="2" destOrd="0" parTransId="{F4947A11-8B69-46DC-B501-F91B27D46531}" sibTransId="{A4D623ED-2EE6-4F2E-ADD3-04D3F56D1DF1}"/>
    <dgm:cxn modelId="{F0DE0A96-3F4D-46E2-BA80-2FD6B2A2781A}" type="presOf" srcId="{BB68E0A2-7F19-4076-92A7-6139FB908E00}" destId="{4CB49999-5652-44B2-AC1C-4EEE794EC9C1}" srcOrd="0" destOrd="0" presId="urn:microsoft.com/office/officeart/2018/2/layout/IconLabelList"/>
    <dgm:cxn modelId="{11B827FA-BE03-4E31-BFD5-B0525AB39621}" type="presOf" srcId="{C588676D-9AE9-4370-ABB4-B5CA48DC379A}" destId="{B3C79B78-D56F-4EF1-B8CB-39C3D799828D}" srcOrd="0" destOrd="0" presId="urn:microsoft.com/office/officeart/2018/2/layout/IconLabelList"/>
    <dgm:cxn modelId="{2CEE3823-7C66-4D2C-881E-789EE98DD43A}" type="presParOf" srcId="{4CB49999-5652-44B2-AC1C-4EEE794EC9C1}" destId="{707D71AC-EA07-4648-B10D-728BD66DFAA4}" srcOrd="0" destOrd="0" presId="urn:microsoft.com/office/officeart/2018/2/layout/IconLabelList"/>
    <dgm:cxn modelId="{E3C4B0D0-59F4-4940-BC03-57D8A7FEBD8C}" type="presParOf" srcId="{707D71AC-EA07-4648-B10D-728BD66DFAA4}" destId="{CF58B42E-306F-4C05-AD7F-822BD2D720E8}" srcOrd="0" destOrd="0" presId="urn:microsoft.com/office/officeart/2018/2/layout/IconLabelList"/>
    <dgm:cxn modelId="{E30952ED-546A-4CC5-B253-A4416C86BB71}" type="presParOf" srcId="{707D71AC-EA07-4648-B10D-728BD66DFAA4}" destId="{445C10AF-7849-4876-BCCA-10138EA3E669}" srcOrd="1" destOrd="0" presId="urn:microsoft.com/office/officeart/2018/2/layout/IconLabelList"/>
    <dgm:cxn modelId="{616057CE-E538-4195-B0F1-CC049122DFD2}" type="presParOf" srcId="{707D71AC-EA07-4648-B10D-728BD66DFAA4}" destId="{3F18B03B-B62D-4CB8-89C8-7C6CA2A8682F}" srcOrd="2" destOrd="0" presId="urn:microsoft.com/office/officeart/2018/2/layout/IconLabelList"/>
    <dgm:cxn modelId="{9E57C925-FFE4-429C-9F79-224A19C5633A}" type="presParOf" srcId="{4CB49999-5652-44B2-AC1C-4EEE794EC9C1}" destId="{FAF7A645-DC68-457D-8630-82B2BDDB0D67}" srcOrd="1" destOrd="0" presId="urn:microsoft.com/office/officeart/2018/2/layout/IconLabelList"/>
    <dgm:cxn modelId="{122C1A98-F0BC-49AB-81A4-03721721D017}" type="presParOf" srcId="{4CB49999-5652-44B2-AC1C-4EEE794EC9C1}" destId="{BD5F0269-C9D0-4DD4-A676-58E0125B5968}" srcOrd="2" destOrd="0" presId="urn:microsoft.com/office/officeart/2018/2/layout/IconLabelList"/>
    <dgm:cxn modelId="{FC5561DC-BE07-4482-8AEB-2DCD61D148C3}" type="presParOf" srcId="{BD5F0269-C9D0-4DD4-A676-58E0125B5968}" destId="{E849FC42-74AD-4891-9780-B4E9BAF23019}" srcOrd="0" destOrd="0" presId="urn:microsoft.com/office/officeart/2018/2/layout/IconLabelList"/>
    <dgm:cxn modelId="{B935676F-FB16-44A3-887A-2276BE988E6A}" type="presParOf" srcId="{BD5F0269-C9D0-4DD4-A676-58E0125B5968}" destId="{E733C032-D1C0-4D21-BD3D-1C372EDAE155}" srcOrd="1" destOrd="0" presId="urn:microsoft.com/office/officeart/2018/2/layout/IconLabelList"/>
    <dgm:cxn modelId="{2031B4B7-6904-4456-8A8E-4CE4AC74C84C}" type="presParOf" srcId="{BD5F0269-C9D0-4DD4-A676-58E0125B5968}" destId="{F1492430-2911-4BA1-BDDA-DAF7951921D3}" srcOrd="2" destOrd="0" presId="urn:microsoft.com/office/officeart/2018/2/layout/IconLabelList"/>
    <dgm:cxn modelId="{3AF52269-719C-4955-9A87-56B3502A133B}" type="presParOf" srcId="{4CB49999-5652-44B2-AC1C-4EEE794EC9C1}" destId="{FE2D0DD1-2BDC-4A2C-B7CA-69C58D0F7094}" srcOrd="3" destOrd="0" presId="urn:microsoft.com/office/officeart/2018/2/layout/IconLabelList"/>
    <dgm:cxn modelId="{4A2184ED-94CD-456C-958B-4997122F59F8}" type="presParOf" srcId="{4CB49999-5652-44B2-AC1C-4EEE794EC9C1}" destId="{B79583CF-13FC-40EA-BEB8-F49EE648374C}" srcOrd="4" destOrd="0" presId="urn:microsoft.com/office/officeart/2018/2/layout/IconLabelList"/>
    <dgm:cxn modelId="{F610F859-0C1B-4C9C-9711-AC7B6CD92BEB}" type="presParOf" srcId="{B79583CF-13FC-40EA-BEB8-F49EE648374C}" destId="{EC90ED6D-F608-4014-BF11-28E24270DED0}" srcOrd="0" destOrd="0" presId="urn:microsoft.com/office/officeart/2018/2/layout/IconLabelList"/>
    <dgm:cxn modelId="{C67624D9-203A-4BBC-A470-7B88980B06C3}" type="presParOf" srcId="{B79583CF-13FC-40EA-BEB8-F49EE648374C}" destId="{BF7E5C27-43D2-4D45-A55A-610EF98798CD}" srcOrd="1" destOrd="0" presId="urn:microsoft.com/office/officeart/2018/2/layout/IconLabelList"/>
    <dgm:cxn modelId="{77CBE25B-1EF7-4319-84EE-DF8E985904B7}" type="presParOf" srcId="{B79583CF-13FC-40EA-BEB8-F49EE648374C}" destId="{55EA771A-909F-4000-925C-548E85BC9E4B}" srcOrd="2" destOrd="0" presId="urn:microsoft.com/office/officeart/2018/2/layout/IconLabelList"/>
    <dgm:cxn modelId="{2FEEC44E-1894-4C7F-8A49-FB4F77203EB6}" type="presParOf" srcId="{4CB49999-5652-44B2-AC1C-4EEE794EC9C1}" destId="{67410ABF-71C4-422D-B099-BA112E108B7C}" srcOrd="5" destOrd="0" presId="urn:microsoft.com/office/officeart/2018/2/layout/IconLabelList"/>
    <dgm:cxn modelId="{796CF178-2BA8-4D4E-BCE0-2FDABEC4F27A}" type="presParOf" srcId="{4CB49999-5652-44B2-AC1C-4EEE794EC9C1}" destId="{C2DF148F-BF3B-4AA5-8306-FD4A578D2E0C}" srcOrd="6" destOrd="0" presId="urn:microsoft.com/office/officeart/2018/2/layout/IconLabelList"/>
    <dgm:cxn modelId="{060B4687-78E5-4E44-80F1-41FB423087AD}" type="presParOf" srcId="{C2DF148F-BF3B-4AA5-8306-FD4A578D2E0C}" destId="{9EF4E551-F1C2-4B7F-ACAF-C9F802C7C0EC}" srcOrd="0" destOrd="0" presId="urn:microsoft.com/office/officeart/2018/2/layout/IconLabelList"/>
    <dgm:cxn modelId="{C8A6FBDB-1CED-4B3F-B1DF-540C3BD4FE52}" type="presParOf" srcId="{C2DF148F-BF3B-4AA5-8306-FD4A578D2E0C}" destId="{3AF4D51B-7CB4-480A-B775-E8D640F75C4F}" srcOrd="1" destOrd="0" presId="urn:microsoft.com/office/officeart/2018/2/layout/IconLabelList"/>
    <dgm:cxn modelId="{13EFFCC2-882E-469D-AD66-E6D95C1517FE}" type="presParOf" srcId="{C2DF148F-BF3B-4AA5-8306-FD4A578D2E0C}" destId="{B3C79B78-D56F-4EF1-B8CB-39C3D799828D}"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6A26AC85-1B33-41E1-B9CF-6934D9AF2F44}"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6FBD7393-F3F1-41B7-BDEF-0DBEAD184CC2}">
      <dgm:prSet/>
      <dgm:spPr/>
      <dgm:t>
        <a:bodyPr/>
        <a:lstStyle/>
        <a:p>
          <a:r>
            <a:rPr lang="en-US"/>
            <a:t>It is easy to implement k-means and identify unknown groups of data from complex data sets. The results are presented in an easy and simple manner.</a:t>
          </a:r>
        </a:p>
      </dgm:t>
    </dgm:pt>
    <dgm:pt modelId="{3402D094-7E46-4E26-BE4E-F5290C281CD0}" type="parTrans" cxnId="{9643485A-6FB0-487B-9A6E-1877B4E8093F}">
      <dgm:prSet/>
      <dgm:spPr/>
      <dgm:t>
        <a:bodyPr/>
        <a:lstStyle/>
        <a:p>
          <a:endParaRPr lang="en-US"/>
        </a:p>
      </dgm:t>
    </dgm:pt>
    <dgm:pt modelId="{7CE2C25F-A973-4E8C-9543-6B0D5639D15D}" type="sibTrans" cxnId="{9643485A-6FB0-487B-9A6E-1877B4E8093F}">
      <dgm:prSet/>
      <dgm:spPr/>
      <dgm:t>
        <a:bodyPr/>
        <a:lstStyle/>
        <a:p>
          <a:endParaRPr lang="en-US"/>
        </a:p>
      </dgm:t>
    </dgm:pt>
    <dgm:pt modelId="{D6A14089-FA3A-4CAD-92D5-08DEE1AE5ABC}">
      <dgm:prSet/>
      <dgm:spPr/>
      <dgm:t>
        <a:bodyPr/>
        <a:lstStyle/>
        <a:p>
          <a:r>
            <a:rPr lang="en-US"/>
            <a:t>K-means algorithm can easily adjust to the changes. If there are any problems, adjusting the cluster segment will allow changes to easily occur on the algorithm.</a:t>
          </a:r>
        </a:p>
      </dgm:t>
    </dgm:pt>
    <dgm:pt modelId="{DE0AD701-CEC4-4AD8-8660-6085F64676C5}" type="parTrans" cxnId="{AF12511A-DE21-4AF1-97ED-C1DC3ACD9A03}">
      <dgm:prSet/>
      <dgm:spPr/>
      <dgm:t>
        <a:bodyPr/>
        <a:lstStyle/>
        <a:p>
          <a:endParaRPr lang="en-US"/>
        </a:p>
      </dgm:t>
    </dgm:pt>
    <dgm:pt modelId="{8DBD5242-CD25-48C0-BFB6-DB6DDFFB4730}" type="sibTrans" cxnId="{AF12511A-DE21-4AF1-97ED-C1DC3ACD9A03}">
      <dgm:prSet/>
      <dgm:spPr/>
      <dgm:t>
        <a:bodyPr/>
        <a:lstStyle/>
        <a:p>
          <a:endParaRPr lang="en-US"/>
        </a:p>
      </dgm:t>
    </dgm:pt>
    <dgm:pt modelId="{DE5D4A35-46A3-49CA-8169-AFEAEDE5093E}">
      <dgm:prSet/>
      <dgm:spPr/>
      <dgm:t>
        <a:bodyPr/>
        <a:lstStyle/>
        <a:p>
          <a:r>
            <a:rPr lang="en-US"/>
            <a:t>K-means is suitable for many datasets, and it’s computed much faster than the smaller dataset. It can also produce higher clusters.</a:t>
          </a:r>
        </a:p>
      </dgm:t>
    </dgm:pt>
    <dgm:pt modelId="{E66AAE6F-546A-40F6-9CA1-2E630033FC15}" type="parTrans" cxnId="{BE2A7F53-5387-47CC-BF2D-FF7F682DC2EE}">
      <dgm:prSet/>
      <dgm:spPr/>
      <dgm:t>
        <a:bodyPr/>
        <a:lstStyle/>
        <a:p>
          <a:endParaRPr lang="en-US"/>
        </a:p>
      </dgm:t>
    </dgm:pt>
    <dgm:pt modelId="{4D35B0C2-DD9E-4627-A7FF-0CAE58A384F1}" type="sibTrans" cxnId="{BE2A7F53-5387-47CC-BF2D-FF7F682DC2EE}">
      <dgm:prSet/>
      <dgm:spPr/>
      <dgm:t>
        <a:bodyPr/>
        <a:lstStyle/>
        <a:p>
          <a:endParaRPr lang="en-US"/>
        </a:p>
      </dgm:t>
    </dgm:pt>
    <dgm:pt modelId="{E4A315CE-90F7-4249-8773-5CB09AFC179E}">
      <dgm:prSet/>
      <dgm:spPr/>
      <dgm:t>
        <a:bodyPr/>
        <a:lstStyle/>
        <a:p>
          <a:r>
            <a:rPr lang="en-US"/>
            <a:t>The results are easy to interpret. It generates cluster descriptions in a form minimized to ease understanding of the data.</a:t>
          </a:r>
        </a:p>
      </dgm:t>
    </dgm:pt>
    <dgm:pt modelId="{7F35896A-BB5B-48D8-9FD8-6B2D4E09F8BF}" type="parTrans" cxnId="{324AE2CF-89F9-4492-93C9-70F19C77ED73}">
      <dgm:prSet/>
      <dgm:spPr/>
      <dgm:t>
        <a:bodyPr/>
        <a:lstStyle/>
        <a:p>
          <a:endParaRPr lang="en-US"/>
        </a:p>
      </dgm:t>
    </dgm:pt>
    <dgm:pt modelId="{4DB9660D-CB53-40C4-B080-77DCA0EB49CD}" type="sibTrans" cxnId="{324AE2CF-89F9-4492-93C9-70F19C77ED73}">
      <dgm:prSet/>
      <dgm:spPr/>
      <dgm:t>
        <a:bodyPr/>
        <a:lstStyle/>
        <a:p>
          <a:endParaRPr lang="en-US"/>
        </a:p>
      </dgm:t>
    </dgm:pt>
    <dgm:pt modelId="{71B3A7BD-E4D9-4F0A-969C-F2CBB2171914}">
      <dgm:prSet/>
      <dgm:spPr/>
      <dgm:t>
        <a:bodyPr/>
        <a:lstStyle/>
        <a:p>
          <a:r>
            <a:rPr lang="en-US"/>
            <a:t>Compared to using other clustering methods, a k-means clustering technique is fast and efficient in terms of its computational cost</a:t>
          </a:r>
        </a:p>
      </dgm:t>
    </dgm:pt>
    <dgm:pt modelId="{B3B590C9-19C7-43EA-B5AD-B5F826221592}" type="parTrans" cxnId="{ED69AD9A-2D6D-4596-AF2F-258C9905052A}">
      <dgm:prSet/>
      <dgm:spPr/>
      <dgm:t>
        <a:bodyPr/>
        <a:lstStyle/>
        <a:p>
          <a:endParaRPr lang="en-US"/>
        </a:p>
      </dgm:t>
    </dgm:pt>
    <dgm:pt modelId="{71DBAF0F-4FCE-47C7-AB53-536A8C59EB20}" type="sibTrans" cxnId="{ED69AD9A-2D6D-4596-AF2F-258C9905052A}">
      <dgm:prSet/>
      <dgm:spPr/>
      <dgm:t>
        <a:bodyPr/>
        <a:lstStyle/>
        <a:p>
          <a:endParaRPr lang="en-US"/>
        </a:p>
      </dgm:t>
    </dgm:pt>
    <dgm:pt modelId="{1A52D008-4E0E-49E6-80D2-33EC0F73BFAD}" type="pres">
      <dgm:prSet presAssocID="{6A26AC85-1B33-41E1-B9CF-6934D9AF2F44}" presName="linear" presStyleCnt="0">
        <dgm:presLayoutVars>
          <dgm:animLvl val="lvl"/>
          <dgm:resizeHandles val="exact"/>
        </dgm:presLayoutVars>
      </dgm:prSet>
      <dgm:spPr/>
    </dgm:pt>
    <dgm:pt modelId="{7508D7C2-A485-402E-AE97-7CC8BDD8493E}" type="pres">
      <dgm:prSet presAssocID="{6FBD7393-F3F1-41B7-BDEF-0DBEAD184CC2}" presName="parentText" presStyleLbl="node1" presStyleIdx="0" presStyleCnt="5">
        <dgm:presLayoutVars>
          <dgm:chMax val="0"/>
          <dgm:bulletEnabled val="1"/>
        </dgm:presLayoutVars>
      </dgm:prSet>
      <dgm:spPr/>
    </dgm:pt>
    <dgm:pt modelId="{495766A8-1C13-455E-A92A-5334D9B517A9}" type="pres">
      <dgm:prSet presAssocID="{7CE2C25F-A973-4E8C-9543-6B0D5639D15D}" presName="spacer" presStyleCnt="0"/>
      <dgm:spPr/>
    </dgm:pt>
    <dgm:pt modelId="{E189D172-568F-4E94-8289-2EDECBCAD9B5}" type="pres">
      <dgm:prSet presAssocID="{D6A14089-FA3A-4CAD-92D5-08DEE1AE5ABC}" presName="parentText" presStyleLbl="node1" presStyleIdx="1" presStyleCnt="5">
        <dgm:presLayoutVars>
          <dgm:chMax val="0"/>
          <dgm:bulletEnabled val="1"/>
        </dgm:presLayoutVars>
      </dgm:prSet>
      <dgm:spPr/>
    </dgm:pt>
    <dgm:pt modelId="{B8244454-AAE8-4F8D-8197-ED5C7ECD5515}" type="pres">
      <dgm:prSet presAssocID="{8DBD5242-CD25-48C0-BFB6-DB6DDFFB4730}" presName="spacer" presStyleCnt="0"/>
      <dgm:spPr/>
    </dgm:pt>
    <dgm:pt modelId="{C766BB4E-19B5-4C67-BFEB-6F19BE872949}" type="pres">
      <dgm:prSet presAssocID="{DE5D4A35-46A3-49CA-8169-AFEAEDE5093E}" presName="parentText" presStyleLbl="node1" presStyleIdx="2" presStyleCnt="5">
        <dgm:presLayoutVars>
          <dgm:chMax val="0"/>
          <dgm:bulletEnabled val="1"/>
        </dgm:presLayoutVars>
      </dgm:prSet>
      <dgm:spPr/>
    </dgm:pt>
    <dgm:pt modelId="{08ED083D-A6E4-4C34-841C-3808819DD874}" type="pres">
      <dgm:prSet presAssocID="{4D35B0C2-DD9E-4627-A7FF-0CAE58A384F1}" presName="spacer" presStyleCnt="0"/>
      <dgm:spPr/>
    </dgm:pt>
    <dgm:pt modelId="{5F428D0B-2DDE-415C-8EC5-1E4814E5038E}" type="pres">
      <dgm:prSet presAssocID="{E4A315CE-90F7-4249-8773-5CB09AFC179E}" presName="parentText" presStyleLbl="node1" presStyleIdx="3" presStyleCnt="5">
        <dgm:presLayoutVars>
          <dgm:chMax val="0"/>
          <dgm:bulletEnabled val="1"/>
        </dgm:presLayoutVars>
      </dgm:prSet>
      <dgm:spPr/>
    </dgm:pt>
    <dgm:pt modelId="{404B70AD-6B3C-4F50-A784-71EA73AF2147}" type="pres">
      <dgm:prSet presAssocID="{4DB9660D-CB53-40C4-B080-77DCA0EB49CD}" presName="spacer" presStyleCnt="0"/>
      <dgm:spPr/>
    </dgm:pt>
    <dgm:pt modelId="{E5AFFBD2-1AA8-4316-B849-3EBCD9F2CAF1}" type="pres">
      <dgm:prSet presAssocID="{71B3A7BD-E4D9-4F0A-969C-F2CBB2171914}" presName="parentText" presStyleLbl="node1" presStyleIdx="4" presStyleCnt="5">
        <dgm:presLayoutVars>
          <dgm:chMax val="0"/>
          <dgm:bulletEnabled val="1"/>
        </dgm:presLayoutVars>
      </dgm:prSet>
      <dgm:spPr/>
    </dgm:pt>
  </dgm:ptLst>
  <dgm:cxnLst>
    <dgm:cxn modelId="{AF12511A-DE21-4AF1-97ED-C1DC3ACD9A03}" srcId="{6A26AC85-1B33-41E1-B9CF-6934D9AF2F44}" destId="{D6A14089-FA3A-4CAD-92D5-08DEE1AE5ABC}" srcOrd="1" destOrd="0" parTransId="{DE0AD701-CEC4-4AD8-8660-6085F64676C5}" sibTransId="{8DBD5242-CD25-48C0-BFB6-DB6DDFFB4730}"/>
    <dgm:cxn modelId="{8DBAFC42-C3C8-4133-94BF-0E1DCD69AF8F}" type="presOf" srcId="{DE5D4A35-46A3-49CA-8169-AFEAEDE5093E}" destId="{C766BB4E-19B5-4C67-BFEB-6F19BE872949}" srcOrd="0" destOrd="0" presId="urn:microsoft.com/office/officeart/2005/8/layout/vList2"/>
    <dgm:cxn modelId="{70865443-7C43-436B-A1AF-00C2776B8DE9}" type="presOf" srcId="{6FBD7393-F3F1-41B7-BDEF-0DBEAD184CC2}" destId="{7508D7C2-A485-402E-AE97-7CC8BDD8493E}" srcOrd="0" destOrd="0" presId="urn:microsoft.com/office/officeart/2005/8/layout/vList2"/>
    <dgm:cxn modelId="{9B4CBE69-7D6D-42CF-A7F1-CFE218A68CEE}" type="presOf" srcId="{E4A315CE-90F7-4249-8773-5CB09AFC179E}" destId="{5F428D0B-2DDE-415C-8EC5-1E4814E5038E}" srcOrd="0" destOrd="0" presId="urn:microsoft.com/office/officeart/2005/8/layout/vList2"/>
    <dgm:cxn modelId="{CF652473-822F-4C1A-A312-BA84362976C9}" type="presOf" srcId="{71B3A7BD-E4D9-4F0A-969C-F2CBB2171914}" destId="{E5AFFBD2-1AA8-4316-B849-3EBCD9F2CAF1}" srcOrd="0" destOrd="0" presId="urn:microsoft.com/office/officeart/2005/8/layout/vList2"/>
    <dgm:cxn modelId="{BE2A7F53-5387-47CC-BF2D-FF7F682DC2EE}" srcId="{6A26AC85-1B33-41E1-B9CF-6934D9AF2F44}" destId="{DE5D4A35-46A3-49CA-8169-AFEAEDE5093E}" srcOrd="2" destOrd="0" parTransId="{E66AAE6F-546A-40F6-9CA1-2E630033FC15}" sibTransId="{4D35B0C2-DD9E-4627-A7FF-0CAE58A384F1}"/>
    <dgm:cxn modelId="{9643485A-6FB0-487B-9A6E-1877B4E8093F}" srcId="{6A26AC85-1B33-41E1-B9CF-6934D9AF2F44}" destId="{6FBD7393-F3F1-41B7-BDEF-0DBEAD184CC2}" srcOrd="0" destOrd="0" parTransId="{3402D094-7E46-4E26-BE4E-F5290C281CD0}" sibTransId="{7CE2C25F-A973-4E8C-9543-6B0D5639D15D}"/>
    <dgm:cxn modelId="{ED69AD9A-2D6D-4596-AF2F-258C9905052A}" srcId="{6A26AC85-1B33-41E1-B9CF-6934D9AF2F44}" destId="{71B3A7BD-E4D9-4F0A-969C-F2CBB2171914}" srcOrd="4" destOrd="0" parTransId="{B3B590C9-19C7-43EA-B5AD-B5F826221592}" sibTransId="{71DBAF0F-4FCE-47C7-AB53-536A8C59EB20}"/>
    <dgm:cxn modelId="{F8DF3E9C-72BC-4DB9-BA11-0CA47B64B378}" type="presOf" srcId="{D6A14089-FA3A-4CAD-92D5-08DEE1AE5ABC}" destId="{E189D172-568F-4E94-8289-2EDECBCAD9B5}" srcOrd="0" destOrd="0" presId="urn:microsoft.com/office/officeart/2005/8/layout/vList2"/>
    <dgm:cxn modelId="{AF93EEB4-79B3-4CE3-B4CE-263752014A97}" type="presOf" srcId="{6A26AC85-1B33-41E1-B9CF-6934D9AF2F44}" destId="{1A52D008-4E0E-49E6-80D2-33EC0F73BFAD}" srcOrd="0" destOrd="0" presId="urn:microsoft.com/office/officeart/2005/8/layout/vList2"/>
    <dgm:cxn modelId="{324AE2CF-89F9-4492-93C9-70F19C77ED73}" srcId="{6A26AC85-1B33-41E1-B9CF-6934D9AF2F44}" destId="{E4A315CE-90F7-4249-8773-5CB09AFC179E}" srcOrd="3" destOrd="0" parTransId="{7F35896A-BB5B-48D8-9FD8-6B2D4E09F8BF}" sibTransId="{4DB9660D-CB53-40C4-B080-77DCA0EB49CD}"/>
    <dgm:cxn modelId="{539AFFF4-F237-4CFB-A168-4310630E6EF1}" type="presParOf" srcId="{1A52D008-4E0E-49E6-80D2-33EC0F73BFAD}" destId="{7508D7C2-A485-402E-AE97-7CC8BDD8493E}" srcOrd="0" destOrd="0" presId="urn:microsoft.com/office/officeart/2005/8/layout/vList2"/>
    <dgm:cxn modelId="{C889B7DB-DCA6-4C93-83AF-80A28EBCC422}" type="presParOf" srcId="{1A52D008-4E0E-49E6-80D2-33EC0F73BFAD}" destId="{495766A8-1C13-455E-A92A-5334D9B517A9}" srcOrd="1" destOrd="0" presId="urn:microsoft.com/office/officeart/2005/8/layout/vList2"/>
    <dgm:cxn modelId="{0D242F6C-0515-492C-97CF-B1864554C844}" type="presParOf" srcId="{1A52D008-4E0E-49E6-80D2-33EC0F73BFAD}" destId="{E189D172-568F-4E94-8289-2EDECBCAD9B5}" srcOrd="2" destOrd="0" presId="urn:microsoft.com/office/officeart/2005/8/layout/vList2"/>
    <dgm:cxn modelId="{4F635501-31A3-455F-B9ED-759314BDB71C}" type="presParOf" srcId="{1A52D008-4E0E-49E6-80D2-33EC0F73BFAD}" destId="{B8244454-AAE8-4F8D-8197-ED5C7ECD5515}" srcOrd="3" destOrd="0" presId="urn:microsoft.com/office/officeart/2005/8/layout/vList2"/>
    <dgm:cxn modelId="{F8A38A5F-ECB0-4705-80BB-56E65D4CAF40}" type="presParOf" srcId="{1A52D008-4E0E-49E6-80D2-33EC0F73BFAD}" destId="{C766BB4E-19B5-4C67-BFEB-6F19BE872949}" srcOrd="4" destOrd="0" presId="urn:microsoft.com/office/officeart/2005/8/layout/vList2"/>
    <dgm:cxn modelId="{0B2CF117-EEFF-4B77-83D5-3ADAEC00D9B6}" type="presParOf" srcId="{1A52D008-4E0E-49E6-80D2-33EC0F73BFAD}" destId="{08ED083D-A6E4-4C34-841C-3808819DD874}" srcOrd="5" destOrd="0" presId="urn:microsoft.com/office/officeart/2005/8/layout/vList2"/>
    <dgm:cxn modelId="{3F1539D3-D11A-4773-A91F-B7EEBB4568CA}" type="presParOf" srcId="{1A52D008-4E0E-49E6-80D2-33EC0F73BFAD}" destId="{5F428D0B-2DDE-415C-8EC5-1E4814E5038E}" srcOrd="6" destOrd="0" presId="urn:microsoft.com/office/officeart/2005/8/layout/vList2"/>
    <dgm:cxn modelId="{A4536E00-28BD-48C3-9FDC-69240E597620}" type="presParOf" srcId="{1A52D008-4E0E-49E6-80D2-33EC0F73BFAD}" destId="{404B70AD-6B3C-4F50-A784-71EA73AF2147}" srcOrd="7" destOrd="0" presId="urn:microsoft.com/office/officeart/2005/8/layout/vList2"/>
    <dgm:cxn modelId="{5C7CB729-7B06-4F03-B154-BFAB017C6A81}" type="presParOf" srcId="{1A52D008-4E0E-49E6-80D2-33EC0F73BFAD}" destId="{E5AFFBD2-1AA8-4316-B849-3EBCD9F2CAF1}"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FD7E287D-9C41-43E7-8AEC-802B6AD85C07}" type="doc">
      <dgm:prSet loTypeId="urn:microsoft.com/office/officeart/2018/2/layout/IconCircleList" loCatId="icon" qsTypeId="urn:microsoft.com/office/officeart/2005/8/quickstyle/simple1" qsCatId="simple" csTypeId="urn:microsoft.com/office/officeart/2018/5/colors/Iconchunking_coloredtext_colorful5" csCatId="colorful" phldr="1"/>
      <dgm:spPr/>
      <dgm:t>
        <a:bodyPr/>
        <a:lstStyle/>
        <a:p>
          <a:endParaRPr lang="en-US"/>
        </a:p>
      </dgm:t>
    </dgm:pt>
    <dgm:pt modelId="{366AED84-FA48-4751-9C11-559F6B45B71D}">
      <dgm:prSet/>
      <dgm:spPr/>
      <dgm:t>
        <a:bodyPr/>
        <a:lstStyle/>
        <a:p>
          <a:pPr>
            <a:lnSpc>
              <a:spcPct val="100000"/>
            </a:lnSpc>
          </a:pPr>
          <a:r>
            <a:rPr lang="en-US"/>
            <a:t>Load raw dataset into AWS S3 bucket/PgAdmin.</a:t>
          </a:r>
        </a:p>
      </dgm:t>
    </dgm:pt>
    <dgm:pt modelId="{F1D0987D-F398-49FC-ACF2-0567F8AEBFD1}" type="parTrans" cxnId="{4F1AC242-A6D6-451A-8DF6-6F4A245EFF00}">
      <dgm:prSet/>
      <dgm:spPr/>
      <dgm:t>
        <a:bodyPr/>
        <a:lstStyle/>
        <a:p>
          <a:endParaRPr lang="en-US"/>
        </a:p>
      </dgm:t>
    </dgm:pt>
    <dgm:pt modelId="{9393038A-0A5B-4425-8F6B-7F16EBFCBA02}" type="sibTrans" cxnId="{4F1AC242-A6D6-451A-8DF6-6F4A245EFF00}">
      <dgm:prSet/>
      <dgm:spPr/>
      <dgm:t>
        <a:bodyPr/>
        <a:lstStyle/>
        <a:p>
          <a:pPr>
            <a:lnSpc>
              <a:spcPct val="100000"/>
            </a:lnSpc>
          </a:pPr>
          <a:endParaRPr lang="en-US"/>
        </a:p>
      </dgm:t>
    </dgm:pt>
    <dgm:pt modelId="{69A395D5-E0F6-47DC-A1CF-B7ED4C133439}">
      <dgm:prSet/>
      <dgm:spPr/>
      <dgm:t>
        <a:bodyPr/>
        <a:lstStyle/>
        <a:p>
          <a:pPr>
            <a:lnSpc>
              <a:spcPct val="100000"/>
            </a:lnSpc>
          </a:pPr>
          <a:r>
            <a:rPr lang="en-US"/>
            <a:t>Connect to AWS S3 bucket/PgAdmin and read data into Pandas.</a:t>
          </a:r>
        </a:p>
      </dgm:t>
    </dgm:pt>
    <dgm:pt modelId="{ECDAA892-BBB1-4475-80A3-9A06F6F2947D}" type="parTrans" cxnId="{1A2F3A90-4B90-4AB4-A4E1-1754A6395D11}">
      <dgm:prSet/>
      <dgm:spPr/>
      <dgm:t>
        <a:bodyPr/>
        <a:lstStyle/>
        <a:p>
          <a:endParaRPr lang="en-US"/>
        </a:p>
      </dgm:t>
    </dgm:pt>
    <dgm:pt modelId="{F492C1C5-A2FF-4368-9A26-B9272F15E7D2}" type="sibTrans" cxnId="{1A2F3A90-4B90-4AB4-A4E1-1754A6395D11}">
      <dgm:prSet/>
      <dgm:spPr/>
      <dgm:t>
        <a:bodyPr/>
        <a:lstStyle/>
        <a:p>
          <a:pPr>
            <a:lnSpc>
              <a:spcPct val="100000"/>
            </a:lnSpc>
          </a:pPr>
          <a:endParaRPr lang="en-US"/>
        </a:p>
      </dgm:t>
    </dgm:pt>
    <dgm:pt modelId="{9968F995-EDBD-4835-836F-AAC5252727A8}">
      <dgm:prSet/>
      <dgm:spPr/>
      <dgm:t>
        <a:bodyPr/>
        <a:lstStyle/>
        <a:p>
          <a:pPr>
            <a:lnSpc>
              <a:spcPct val="100000"/>
            </a:lnSpc>
          </a:pPr>
          <a:r>
            <a:rPr lang="en-US"/>
            <a:t>Load the raw data into a PgAdmin Database Instance located in AWS.</a:t>
          </a:r>
        </a:p>
      </dgm:t>
    </dgm:pt>
    <dgm:pt modelId="{6277755E-2854-4890-A0BB-B77BD73B2182}" type="parTrans" cxnId="{D6DD1218-9CB9-4E27-B4ED-67307FDBCC7E}">
      <dgm:prSet/>
      <dgm:spPr/>
      <dgm:t>
        <a:bodyPr/>
        <a:lstStyle/>
        <a:p>
          <a:endParaRPr lang="en-US"/>
        </a:p>
      </dgm:t>
    </dgm:pt>
    <dgm:pt modelId="{2B8F4FCF-67B8-418C-82F2-7CA9D4BD11B3}" type="sibTrans" cxnId="{D6DD1218-9CB9-4E27-B4ED-67307FDBCC7E}">
      <dgm:prSet/>
      <dgm:spPr/>
      <dgm:t>
        <a:bodyPr/>
        <a:lstStyle/>
        <a:p>
          <a:pPr>
            <a:lnSpc>
              <a:spcPct val="100000"/>
            </a:lnSpc>
          </a:pPr>
          <a:endParaRPr lang="en-US"/>
        </a:p>
      </dgm:t>
    </dgm:pt>
    <dgm:pt modelId="{9072281E-89C4-4A8D-95B2-3F1912F1C966}">
      <dgm:prSet/>
      <dgm:spPr/>
      <dgm:t>
        <a:bodyPr/>
        <a:lstStyle/>
        <a:p>
          <a:pPr>
            <a:lnSpc>
              <a:spcPct val="100000"/>
            </a:lnSpc>
          </a:pPr>
          <a:r>
            <a:rPr lang="en-US"/>
            <a:t>Perform preprocessing steps and store cleaned data in a new table in AWS S3 bucket/PgAdmin.</a:t>
          </a:r>
        </a:p>
      </dgm:t>
    </dgm:pt>
    <dgm:pt modelId="{9E868859-403A-49B7-B256-185C6839371A}" type="parTrans" cxnId="{B7087D7E-889F-481D-BCC0-014EED3A733C}">
      <dgm:prSet/>
      <dgm:spPr/>
      <dgm:t>
        <a:bodyPr/>
        <a:lstStyle/>
        <a:p>
          <a:endParaRPr lang="en-US"/>
        </a:p>
      </dgm:t>
    </dgm:pt>
    <dgm:pt modelId="{C8DAEDFE-958E-46FD-A96E-458D0A9D94A7}" type="sibTrans" cxnId="{B7087D7E-889F-481D-BCC0-014EED3A733C}">
      <dgm:prSet/>
      <dgm:spPr/>
      <dgm:t>
        <a:bodyPr/>
        <a:lstStyle/>
        <a:p>
          <a:pPr>
            <a:lnSpc>
              <a:spcPct val="100000"/>
            </a:lnSpc>
          </a:pPr>
          <a:endParaRPr lang="en-US"/>
        </a:p>
      </dgm:t>
    </dgm:pt>
    <dgm:pt modelId="{EF9EE2AD-7D30-46F7-9CD0-907A6C039864}">
      <dgm:prSet/>
      <dgm:spPr/>
      <dgm:t>
        <a:bodyPr/>
        <a:lstStyle/>
        <a:p>
          <a:pPr>
            <a:lnSpc>
              <a:spcPct val="100000"/>
            </a:lnSpc>
          </a:pPr>
          <a:r>
            <a:rPr lang="en-US"/>
            <a:t>Store some intermediate results (which can be used later for visualization) in AWS S3 bucket/PgAdmin.</a:t>
          </a:r>
        </a:p>
      </dgm:t>
    </dgm:pt>
    <dgm:pt modelId="{B34BBCE6-BBBD-4D22-A6DF-D7E4A43F8C6E}" type="parTrans" cxnId="{F91FDBD5-6C60-4EE0-A9E4-C4FCB2F04D18}">
      <dgm:prSet/>
      <dgm:spPr/>
      <dgm:t>
        <a:bodyPr/>
        <a:lstStyle/>
        <a:p>
          <a:endParaRPr lang="en-US"/>
        </a:p>
      </dgm:t>
    </dgm:pt>
    <dgm:pt modelId="{0CABA2D1-7944-4B32-86AA-6F838FDD643A}" type="sibTrans" cxnId="{F91FDBD5-6C60-4EE0-A9E4-C4FCB2F04D18}">
      <dgm:prSet/>
      <dgm:spPr/>
      <dgm:t>
        <a:bodyPr/>
        <a:lstStyle/>
        <a:p>
          <a:pPr>
            <a:lnSpc>
              <a:spcPct val="100000"/>
            </a:lnSpc>
          </a:pPr>
          <a:endParaRPr lang="en-US"/>
        </a:p>
      </dgm:t>
    </dgm:pt>
    <dgm:pt modelId="{03D3838E-DBB3-4151-9FE0-FB18CD9645DB}">
      <dgm:prSet/>
      <dgm:spPr/>
      <dgm:t>
        <a:bodyPr/>
        <a:lstStyle/>
        <a:p>
          <a:pPr>
            <a:lnSpc>
              <a:spcPct val="100000"/>
            </a:lnSpc>
          </a:pPr>
          <a:r>
            <a:rPr lang="en-US"/>
            <a:t>The connection and S3 bucket details are in the Segment_One Jupyter Notebook.</a:t>
          </a:r>
        </a:p>
      </dgm:t>
    </dgm:pt>
    <dgm:pt modelId="{BBA81324-2D3C-4BFA-A562-116468CEB4F8}" type="parTrans" cxnId="{B3E7EDD8-EC7D-470F-B74B-3EBC88277FAA}">
      <dgm:prSet/>
      <dgm:spPr/>
      <dgm:t>
        <a:bodyPr/>
        <a:lstStyle/>
        <a:p>
          <a:endParaRPr lang="en-US"/>
        </a:p>
      </dgm:t>
    </dgm:pt>
    <dgm:pt modelId="{D1066E23-D0BC-424B-A8D2-DEBE104D48ED}" type="sibTrans" cxnId="{B3E7EDD8-EC7D-470F-B74B-3EBC88277FAA}">
      <dgm:prSet/>
      <dgm:spPr/>
      <dgm:t>
        <a:bodyPr/>
        <a:lstStyle/>
        <a:p>
          <a:pPr>
            <a:lnSpc>
              <a:spcPct val="100000"/>
            </a:lnSpc>
          </a:pPr>
          <a:endParaRPr lang="en-US"/>
        </a:p>
      </dgm:t>
    </dgm:pt>
    <dgm:pt modelId="{5AE9E971-939D-4B5D-BA83-F2CD177A725E}">
      <dgm:prSet/>
      <dgm:spPr/>
      <dgm:t>
        <a:bodyPr/>
        <a:lstStyle/>
        <a:p>
          <a:pPr>
            <a:lnSpc>
              <a:spcPct val="100000"/>
            </a:lnSpc>
          </a:pPr>
          <a:r>
            <a:rPr lang="en-US"/>
            <a:t>A notebook that contains the code of the above steps is part of this repository.</a:t>
          </a:r>
        </a:p>
      </dgm:t>
    </dgm:pt>
    <dgm:pt modelId="{6F6E6E9B-4540-4897-B4D6-1F3DBED77724}" type="parTrans" cxnId="{6490D14A-9782-4AE9-8595-D97B8C388C97}">
      <dgm:prSet/>
      <dgm:spPr/>
      <dgm:t>
        <a:bodyPr/>
        <a:lstStyle/>
        <a:p>
          <a:endParaRPr lang="en-US"/>
        </a:p>
      </dgm:t>
    </dgm:pt>
    <dgm:pt modelId="{C9C39D26-E956-42E2-B9AD-6CD1093D8771}" type="sibTrans" cxnId="{6490D14A-9782-4AE9-8595-D97B8C388C97}">
      <dgm:prSet/>
      <dgm:spPr/>
      <dgm:t>
        <a:bodyPr/>
        <a:lstStyle/>
        <a:p>
          <a:endParaRPr lang="en-US"/>
        </a:p>
      </dgm:t>
    </dgm:pt>
    <dgm:pt modelId="{B3BB5177-C68D-4247-9549-0FB50DC494E0}" type="pres">
      <dgm:prSet presAssocID="{FD7E287D-9C41-43E7-8AEC-802B6AD85C07}" presName="root" presStyleCnt="0">
        <dgm:presLayoutVars>
          <dgm:dir/>
          <dgm:resizeHandles val="exact"/>
        </dgm:presLayoutVars>
      </dgm:prSet>
      <dgm:spPr/>
    </dgm:pt>
    <dgm:pt modelId="{C58AFDDA-B621-4FC7-B0CB-A86FA51CF23C}" type="pres">
      <dgm:prSet presAssocID="{FD7E287D-9C41-43E7-8AEC-802B6AD85C07}" presName="container" presStyleCnt="0">
        <dgm:presLayoutVars>
          <dgm:dir/>
          <dgm:resizeHandles val="exact"/>
        </dgm:presLayoutVars>
      </dgm:prSet>
      <dgm:spPr/>
    </dgm:pt>
    <dgm:pt modelId="{AE6C0974-E0F6-48FB-A410-E62613964A4F}" type="pres">
      <dgm:prSet presAssocID="{366AED84-FA48-4751-9C11-559F6B45B71D}" presName="compNode" presStyleCnt="0"/>
      <dgm:spPr/>
    </dgm:pt>
    <dgm:pt modelId="{B9F542A0-8BCA-4825-8D19-C927ABE8FB9C}" type="pres">
      <dgm:prSet presAssocID="{366AED84-FA48-4751-9C11-559F6B45B71D}" presName="iconBgRect" presStyleLbl="bgShp" presStyleIdx="0" presStyleCnt="7"/>
      <dgm:spPr/>
    </dgm:pt>
    <dgm:pt modelId="{8794B14E-7376-4807-B9F0-C456B7FF4A2C}" type="pres">
      <dgm:prSet presAssocID="{366AED84-FA48-4751-9C11-559F6B45B71D}"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lter"/>
        </a:ext>
      </dgm:extLst>
    </dgm:pt>
    <dgm:pt modelId="{04610332-969E-4780-B0C9-DAED67BB18ED}" type="pres">
      <dgm:prSet presAssocID="{366AED84-FA48-4751-9C11-559F6B45B71D}" presName="spaceRect" presStyleCnt="0"/>
      <dgm:spPr/>
    </dgm:pt>
    <dgm:pt modelId="{3ADDA02C-4677-4F81-82A5-581366297F79}" type="pres">
      <dgm:prSet presAssocID="{366AED84-FA48-4751-9C11-559F6B45B71D}" presName="textRect" presStyleLbl="revTx" presStyleIdx="0" presStyleCnt="7">
        <dgm:presLayoutVars>
          <dgm:chMax val="1"/>
          <dgm:chPref val="1"/>
        </dgm:presLayoutVars>
      </dgm:prSet>
      <dgm:spPr/>
    </dgm:pt>
    <dgm:pt modelId="{9AA62152-2048-4EF0-B738-84AAC89C0157}" type="pres">
      <dgm:prSet presAssocID="{9393038A-0A5B-4425-8F6B-7F16EBFCBA02}" presName="sibTrans" presStyleLbl="sibTrans2D1" presStyleIdx="0" presStyleCnt="0"/>
      <dgm:spPr/>
    </dgm:pt>
    <dgm:pt modelId="{D3F6168A-F6B5-49EF-9D5B-0A4E8E371EC8}" type="pres">
      <dgm:prSet presAssocID="{69A395D5-E0F6-47DC-A1CF-B7ED4C133439}" presName="compNode" presStyleCnt="0"/>
      <dgm:spPr/>
    </dgm:pt>
    <dgm:pt modelId="{2B117A76-0FD0-4203-9C41-A6265FE46CB5}" type="pres">
      <dgm:prSet presAssocID="{69A395D5-E0F6-47DC-A1CF-B7ED4C133439}" presName="iconBgRect" presStyleLbl="bgShp" presStyleIdx="1" presStyleCnt="7"/>
      <dgm:spPr/>
    </dgm:pt>
    <dgm:pt modelId="{8C8BBFD6-74F5-4C2A-A268-5B5B1E291BCC}" type="pres">
      <dgm:prSet presAssocID="{69A395D5-E0F6-47DC-A1CF-B7ED4C133439}"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anda"/>
        </a:ext>
      </dgm:extLst>
    </dgm:pt>
    <dgm:pt modelId="{40D09088-72D2-449B-8CAE-729F502D1A2D}" type="pres">
      <dgm:prSet presAssocID="{69A395D5-E0F6-47DC-A1CF-B7ED4C133439}" presName="spaceRect" presStyleCnt="0"/>
      <dgm:spPr/>
    </dgm:pt>
    <dgm:pt modelId="{BB9D8CE7-3956-4A98-8F3B-B84887A84C3E}" type="pres">
      <dgm:prSet presAssocID="{69A395D5-E0F6-47DC-A1CF-B7ED4C133439}" presName="textRect" presStyleLbl="revTx" presStyleIdx="1" presStyleCnt="7">
        <dgm:presLayoutVars>
          <dgm:chMax val="1"/>
          <dgm:chPref val="1"/>
        </dgm:presLayoutVars>
      </dgm:prSet>
      <dgm:spPr/>
    </dgm:pt>
    <dgm:pt modelId="{9BF2F6B8-E7FA-464A-AFAC-33F98C06D594}" type="pres">
      <dgm:prSet presAssocID="{F492C1C5-A2FF-4368-9A26-B9272F15E7D2}" presName="sibTrans" presStyleLbl="sibTrans2D1" presStyleIdx="0" presStyleCnt="0"/>
      <dgm:spPr/>
    </dgm:pt>
    <dgm:pt modelId="{12A0A8F6-D881-4745-97C8-A00A637780DB}" type="pres">
      <dgm:prSet presAssocID="{9968F995-EDBD-4835-836F-AAC5252727A8}" presName="compNode" presStyleCnt="0"/>
      <dgm:spPr/>
    </dgm:pt>
    <dgm:pt modelId="{480BD73B-F8C1-4109-85DD-4B82FA32B58B}" type="pres">
      <dgm:prSet presAssocID="{9968F995-EDBD-4835-836F-AAC5252727A8}" presName="iconBgRect" presStyleLbl="bgShp" presStyleIdx="2" presStyleCnt="7"/>
      <dgm:spPr/>
    </dgm:pt>
    <dgm:pt modelId="{389A70A8-E240-458D-A520-BBE11E26431A}" type="pres">
      <dgm:prSet presAssocID="{9968F995-EDBD-4835-836F-AAC5252727A8}"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erver"/>
        </a:ext>
      </dgm:extLst>
    </dgm:pt>
    <dgm:pt modelId="{7B5C2DD1-B127-4329-86F0-8459C0379992}" type="pres">
      <dgm:prSet presAssocID="{9968F995-EDBD-4835-836F-AAC5252727A8}" presName="spaceRect" presStyleCnt="0"/>
      <dgm:spPr/>
    </dgm:pt>
    <dgm:pt modelId="{2F82BBDF-DDD8-4D10-8D2C-B55D70B1E36B}" type="pres">
      <dgm:prSet presAssocID="{9968F995-EDBD-4835-836F-AAC5252727A8}" presName="textRect" presStyleLbl="revTx" presStyleIdx="2" presStyleCnt="7">
        <dgm:presLayoutVars>
          <dgm:chMax val="1"/>
          <dgm:chPref val="1"/>
        </dgm:presLayoutVars>
      </dgm:prSet>
      <dgm:spPr/>
    </dgm:pt>
    <dgm:pt modelId="{8A0FB437-ECE0-4526-B80B-02B5A7B8DDD2}" type="pres">
      <dgm:prSet presAssocID="{2B8F4FCF-67B8-418C-82F2-7CA9D4BD11B3}" presName="sibTrans" presStyleLbl="sibTrans2D1" presStyleIdx="0" presStyleCnt="0"/>
      <dgm:spPr/>
    </dgm:pt>
    <dgm:pt modelId="{C5B8DF6E-A2BB-4446-ACD4-9631E169580C}" type="pres">
      <dgm:prSet presAssocID="{9072281E-89C4-4A8D-95B2-3F1912F1C966}" presName="compNode" presStyleCnt="0"/>
      <dgm:spPr/>
    </dgm:pt>
    <dgm:pt modelId="{280E52FA-F6CE-452E-9FA6-AFA0CC94DC65}" type="pres">
      <dgm:prSet presAssocID="{9072281E-89C4-4A8D-95B2-3F1912F1C966}" presName="iconBgRect" presStyleLbl="bgShp" presStyleIdx="3" presStyleCnt="7"/>
      <dgm:spPr/>
    </dgm:pt>
    <dgm:pt modelId="{16954CE8-17A1-4F71-B91F-01010FDCA92D}" type="pres">
      <dgm:prSet presAssocID="{9072281E-89C4-4A8D-95B2-3F1912F1C966}"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est tubes"/>
        </a:ext>
      </dgm:extLst>
    </dgm:pt>
    <dgm:pt modelId="{49F90D76-20E4-4C63-A91C-6F5C8B252D61}" type="pres">
      <dgm:prSet presAssocID="{9072281E-89C4-4A8D-95B2-3F1912F1C966}" presName="spaceRect" presStyleCnt="0"/>
      <dgm:spPr/>
    </dgm:pt>
    <dgm:pt modelId="{CE8C06B0-9932-4996-897D-008BE29E69FC}" type="pres">
      <dgm:prSet presAssocID="{9072281E-89C4-4A8D-95B2-3F1912F1C966}" presName="textRect" presStyleLbl="revTx" presStyleIdx="3" presStyleCnt="7">
        <dgm:presLayoutVars>
          <dgm:chMax val="1"/>
          <dgm:chPref val="1"/>
        </dgm:presLayoutVars>
      </dgm:prSet>
      <dgm:spPr/>
    </dgm:pt>
    <dgm:pt modelId="{C6EABE7A-3421-49BB-A4E2-FA40F43CB474}" type="pres">
      <dgm:prSet presAssocID="{C8DAEDFE-958E-46FD-A96E-458D0A9D94A7}" presName="sibTrans" presStyleLbl="sibTrans2D1" presStyleIdx="0" presStyleCnt="0"/>
      <dgm:spPr/>
    </dgm:pt>
    <dgm:pt modelId="{23D3DED5-EA7B-49FD-A211-41480C30DF34}" type="pres">
      <dgm:prSet presAssocID="{EF9EE2AD-7D30-46F7-9CD0-907A6C039864}" presName="compNode" presStyleCnt="0"/>
      <dgm:spPr/>
    </dgm:pt>
    <dgm:pt modelId="{52A9EB89-DFA7-46D5-B6E2-3D92106A72F5}" type="pres">
      <dgm:prSet presAssocID="{EF9EE2AD-7D30-46F7-9CD0-907A6C039864}" presName="iconBgRect" presStyleLbl="bgShp" presStyleIdx="4" presStyleCnt="7"/>
      <dgm:spPr/>
    </dgm:pt>
    <dgm:pt modelId="{651FF8CA-2D7C-48B8-9B2D-BD0E4708DA46}" type="pres">
      <dgm:prSet presAssocID="{EF9EE2AD-7D30-46F7-9CD0-907A6C039864}"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ot Air Balloon"/>
        </a:ext>
      </dgm:extLst>
    </dgm:pt>
    <dgm:pt modelId="{31A40FCB-47E3-4D81-892F-2BD97386BF84}" type="pres">
      <dgm:prSet presAssocID="{EF9EE2AD-7D30-46F7-9CD0-907A6C039864}" presName="spaceRect" presStyleCnt="0"/>
      <dgm:spPr/>
    </dgm:pt>
    <dgm:pt modelId="{9A422D56-B168-42C0-AC85-6EAED7C18A85}" type="pres">
      <dgm:prSet presAssocID="{EF9EE2AD-7D30-46F7-9CD0-907A6C039864}" presName="textRect" presStyleLbl="revTx" presStyleIdx="4" presStyleCnt="7">
        <dgm:presLayoutVars>
          <dgm:chMax val="1"/>
          <dgm:chPref val="1"/>
        </dgm:presLayoutVars>
      </dgm:prSet>
      <dgm:spPr/>
    </dgm:pt>
    <dgm:pt modelId="{AF88D75A-E3E0-4FB5-B05F-5514FC00C705}" type="pres">
      <dgm:prSet presAssocID="{0CABA2D1-7944-4B32-86AA-6F838FDD643A}" presName="sibTrans" presStyleLbl="sibTrans2D1" presStyleIdx="0" presStyleCnt="0"/>
      <dgm:spPr/>
    </dgm:pt>
    <dgm:pt modelId="{B511BA2C-4A88-4A80-9023-D552E7137DB2}" type="pres">
      <dgm:prSet presAssocID="{03D3838E-DBB3-4151-9FE0-FB18CD9645DB}" presName="compNode" presStyleCnt="0"/>
      <dgm:spPr/>
    </dgm:pt>
    <dgm:pt modelId="{CAC44432-BD55-4DBD-A3A9-3F9B12422359}" type="pres">
      <dgm:prSet presAssocID="{03D3838E-DBB3-4151-9FE0-FB18CD9645DB}" presName="iconBgRect" presStyleLbl="bgShp" presStyleIdx="5" presStyleCnt="7"/>
      <dgm:spPr/>
    </dgm:pt>
    <dgm:pt modelId="{7E22894A-712F-459A-B235-723AE19BC7F2}" type="pres">
      <dgm:prSet presAssocID="{03D3838E-DBB3-4151-9FE0-FB18CD9645DB}"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Soap"/>
        </a:ext>
      </dgm:extLst>
    </dgm:pt>
    <dgm:pt modelId="{EFF2A618-26C1-41DE-A447-59A3441515B0}" type="pres">
      <dgm:prSet presAssocID="{03D3838E-DBB3-4151-9FE0-FB18CD9645DB}" presName="spaceRect" presStyleCnt="0"/>
      <dgm:spPr/>
    </dgm:pt>
    <dgm:pt modelId="{E4D31BA8-A8F7-4E48-9334-573F12551C37}" type="pres">
      <dgm:prSet presAssocID="{03D3838E-DBB3-4151-9FE0-FB18CD9645DB}" presName="textRect" presStyleLbl="revTx" presStyleIdx="5" presStyleCnt="7">
        <dgm:presLayoutVars>
          <dgm:chMax val="1"/>
          <dgm:chPref val="1"/>
        </dgm:presLayoutVars>
      </dgm:prSet>
      <dgm:spPr/>
    </dgm:pt>
    <dgm:pt modelId="{22524BFC-F4C5-45A2-84BC-C58EB72AF5DF}" type="pres">
      <dgm:prSet presAssocID="{D1066E23-D0BC-424B-A8D2-DEBE104D48ED}" presName="sibTrans" presStyleLbl="sibTrans2D1" presStyleIdx="0" presStyleCnt="0"/>
      <dgm:spPr/>
    </dgm:pt>
    <dgm:pt modelId="{3324D5CD-AA2A-4179-99D4-ED6E4D5F3362}" type="pres">
      <dgm:prSet presAssocID="{5AE9E971-939D-4B5D-BA83-F2CD177A725E}" presName="compNode" presStyleCnt="0"/>
      <dgm:spPr/>
    </dgm:pt>
    <dgm:pt modelId="{44AF27A2-6377-494E-BA3D-9C0486A9D93A}" type="pres">
      <dgm:prSet presAssocID="{5AE9E971-939D-4B5D-BA83-F2CD177A725E}" presName="iconBgRect" presStyleLbl="bgShp" presStyleIdx="6" presStyleCnt="7"/>
      <dgm:spPr/>
    </dgm:pt>
    <dgm:pt modelId="{EFE28752-D7D9-4D02-8324-561504748A4A}" type="pres">
      <dgm:prSet presAssocID="{5AE9E971-939D-4B5D-BA83-F2CD177A725E}"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Open Folder"/>
        </a:ext>
      </dgm:extLst>
    </dgm:pt>
    <dgm:pt modelId="{C8783D39-DCDB-4D94-A224-CDEC95C8AAF8}" type="pres">
      <dgm:prSet presAssocID="{5AE9E971-939D-4B5D-BA83-F2CD177A725E}" presName="spaceRect" presStyleCnt="0"/>
      <dgm:spPr/>
    </dgm:pt>
    <dgm:pt modelId="{A96B3CE5-5251-462F-8BC4-357999F350DF}" type="pres">
      <dgm:prSet presAssocID="{5AE9E971-939D-4B5D-BA83-F2CD177A725E}" presName="textRect" presStyleLbl="revTx" presStyleIdx="6" presStyleCnt="7">
        <dgm:presLayoutVars>
          <dgm:chMax val="1"/>
          <dgm:chPref val="1"/>
        </dgm:presLayoutVars>
      </dgm:prSet>
      <dgm:spPr/>
    </dgm:pt>
  </dgm:ptLst>
  <dgm:cxnLst>
    <dgm:cxn modelId="{52EAC907-D1B1-45B4-9FD6-FCF6BF191EB1}" type="presOf" srcId="{2B8F4FCF-67B8-418C-82F2-7CA9D4BD11B3}" destId="{8A0FB437-ECE0-4526-B80B-02B5A7B8DDD2}" srcOrd="0" destOrd="0" presId="urn:microsoft.com/office/officeart/2018/2/layout/IconCircleList"/>
    <dgm:cxn modelId="{D6DD1218-9CB9-4E27-B4ED-67307FDBCC7E}" srcId="{FD7E287D-9C41-43E7-8AEC-802B6AD85C07}" destId="{9968F995-EDBD-4835-836F-AAC5252727A8}" srcOrd="2" destOrd="0" parTransId="{6277755E-2854-4890-A0BB-B77BD73B2182}" sibTransId="{2B8F4FCF-67B8-418C-82F2-7CA9D4BD11B3}"/>
    <dgm:cxn modelId="{66324C1B-401B-4807-AAA0-18BBD0A9B2E0}" type="presOf" srcId="{69A395D5-E0F6-47DC-A1CF-B7ED4C133439}" destId="{BB9D8CE7-3956-4A98-8F3B-B84887A84C3E}" srcOrd="0" destOrd="0" presId="urn:microsoft.com/office/officeart/2018/2/layout/IconCircleList"/>
    <dgm:cxn modelId="{F71C7429-F78B-4E37-BAA8-818D45A28F61}" type="presOf" srcId="{5AE9E971-939D-4B5D-BA83-F2CD177A725E}" destId="{A96B3CE5-5251-462F-8BC4-357999F350DF}" srcOrd="0" destOrd="0" presId="urn:microsoft.com/office/officeart/2018/2/layout/IconCircleList"/>
    <dgm:cxn modelId="{88201638-A78B-4F3D-8792-2B683C0D0D6B}" type="presOf" srcId="{0CABA2D1-7944-4B32-86AA-6F838FDD643A}" destId="{AF88D75A-E3E0-4FB5-B05F-5514FC00C705}" srcOrd="0" destOrd="0" presId="urn:microsoft.com/office/officeart/2018/2/layout/IconCircleList"/>
    <dgm:cxn modelId="{4F1AC242-A6D6-451A-8DF6-6F4A245EFF00}" srcId="{FD7E287D-9C41-43E7-8AEC-802B6AD85C07}" destId="{366AED84-FA48-4751-9C11-559F6B45B71D}" srcOrd="0" destOrd="0" parTransId="{F1D0987D-F398-49FC-ACF2-0567F8AEBFD1}" sibTransId="{9393038A-0A5B-4425-8F6B-7F16EBFCBA02}"/>
    <dgm:cxn modelId="{6490D14A-9782-4AE9-8595-D97B8C388C97}" srcId="{FD7E287D-9C41-43E7-8AEC-802B6AD85C07}" destId="{5AE9E971-939D-4B5D-BA83-F2CD177A725E}" srcOrd="6" destOrd="0" parTransId="{6F6E6E9B-4540-4897-B4D6-1F3DBED77724}" sibTransId="{C9C39D26-E956-42E2-B9AD-6CD1093D8771}"/>
    <dgm:cxn modelId="{BAF9DD70-82A8-462A-B9DB-045B59DDA569}" type="presOf" srcId="{9072281E-89C4-4A8D-95B2-3F1912F1C966}" destId="{CE8C06B0-9932-4996-897D-008BE29E69FC}" srcOrd="0" destOrd="0" presId="urn:microsoft.com/office/officeart/2018/2/layout/IconCircleList"/>
    <dgm:cxn modelId="{0974177C-61A0-4AFF-9403-5855B58061C6}" type="presOf" srcId="{366AED84-FA48-4751-9C11-559F6B45B71D}" destId="{3ADDA02C-4677-4F81-82A5-581366297F79}" srcOrd="0" destOrd="0" presId="urn:microsoft.com/office/officeart/2018/2/layout/IconCircleList"/>
    <dgm:cxn modelId="{B7087D7E-889F-481D-BCC0-014EED3A733C}" srcId="{FD7E287D-9C41-43E7-8AEC-802B6AD85C07}" destId="{9072281E-89C4-4A8D-95B2-3F1912F1C966}" srcOrd="3" destOrd="0" parTransId="{9E868859-403A-49B7-B256-185C6839371A}" sibTransId="{C8DAEDFE-958E-46FD-A96E-458D0A9D94A7}"/>
    <dgm:cxn modelId="{9642CA7F-ACB6-477D-B741-8000AADDB619}" type="presOf" srcId="{C8DAEDFE-958E-46FD-A96E-458D0A9D94A7}" destId="{C6EABE7A-3421-49BB-A4E2-FA40F43CB474}" srcOrd="0" destOrd="0" presId="urn:microsoft.com/office/officeart/2018/2/layout/IconCircleList"/>
    <dgm:cxn modelId="{C3E5018E-3399-4A18-B84E-FDE097A426D3}" type="presOf" srcId="{03D3838E-DBB3-4151-9FE0-FB18CD9645DB}" destId="{E4D31BA8-A8F7-4E48-9334-573F12551C37}" srcOrd="0" destOrd="0" presId="urn:microsoft.com/office/officeart/2018/2/layout/IconCircleList"/>
    <dgm:cxn modelId="{1A2F3A90-4B90-4AB4-A4E1-1754A6395D11}" srcId="{FD7E287D-9C41-43E7-8AEC-802B6AD85C07}" destId="{69A395D5-E0F6-47DC-A1CF-B7ED4C133439}" srcOrd="1" destOrd="0" parTransId="{ECDAA892-BBB1-4475-80A3-9A06F6F2947D}" sibTransId="{F492C1C5-A2FF-4368-9A26-B9272F15E7D2}"/>
    <dgm:cxn modelId="{1933DCA4-312D-4DCE-B376-C05A35478F79}" type="presOf" srcId="{9393038A-0A5B-4425-8F6B-7F16EBFCBA02}" destId="{9AA62152-2048-4EF0-B738-84AAC89C0157}" srcOrd="0" destOrd="0" presId="urn:microsoft.com/office/officeart/2018/2/layout/IconCircleList"/>
    <dgm:cxn modelId="{31D82EBD-C87C-4869-BA04-115595CA6349}" type="presOf" srcId="{FD7E287D-9C41-43E7-8AEC-802B6AD85C07}" destId="{B3BB5177-C68D-4247-9549-0FB50DC494E0}" srcOrd="0" destOrd="0" presId="urn:microsoft.com/office/officeart/2018/2/layout/IconCircleList"/>
    <dgm:cxn modelId="{EE243AC9-6D05-4A5C-8D0D-26B9CE1E73C0}" type="presOf" srcId="{F492C1C5-A2FF-4368-9A26-B9272F15E7D2}" destId="{9BF2F6B8-E7FA-464A-AFAC-33F98C06D594}" srcOrd="0" destOrd="0" presId="urn:microsoft.com/office/officeart/2018/2/layout/IconCircleList"/>
    <dgm:cxn modelId="{A77093CB-963F-4950-9EE1-66A274F0DE2F}" type="presOf" srcId="{9968F995-EDBD-4835-836F-AAC5252727A8}" destId="{2F82BBDF-DDD8-4D10-8D2C-B55D70B1E36B}" srcOrd="0" destOrd="0" presId="urn:microsoft.com/office/officeart/2018/2/layout/IconCircleList"/>
    <dgm:cxn modelId="{8E61F1D2-8E63-481E-B5DC-6C0B7CB78004}" type="presOf" srcId="{EF9EE2AD-7D30-46F7-9CD0-907A6C039864}" destId="{9A422D56-B168-42C0-AC85-6EAED7C18A85}" srcOrd="0" destOrd="0" presId="urn:microsoft.com/office/officeart/2018/2/layout/IconCircleList"/>
    <dgm:cxn modelId="{F91FDBD5-6C60-4EE0-A9E4-C4FCB2F04D18}" srcId="{FD7E287D-9C41-43E7-8AEC-802B6AD85C07}" destId="{EF9EE2AD-7D30-46F7-9CD0-907A6C039864}" srcOrd="4" destOrd="0" parTransId="{B34BBCE6-BBBD-4D22-A6DF-D7E4A43F8C6E}" sibTransId="{0CABA2D1-7944-4B32-86AA-6F838FDD643A}"/>
    <dgm:cxn modelId="{B3E7EDD8-EC7D-470F-B74B-3EBC88277FAA}" srcId="{FD7E287D-9C41-43E7-8AEC-802B6AD85C07}" destId="{03D3838E-DBB3-4151-9FE0-FB18CD9645DB}" srcOrd="5" destOrd="0" parTransId="{BBA81324-2D3C-4BFA-A562-116468CEB4F8}" sibTransId="{D1066E23-D0BC-424B-A8D2-DEBE104D48ED}"/>
    <dgm:cxn modelId="{939C72F4-44DC-4B21-9DDE-A6BC0AC3EB0F}" type="presOf" srcId="{D1066E23-D0BC-424B-A8D2-DEBE104D48ED}" destId="{22524BFC-F4C5-45A2-84BC-C58EB72AF5DF}" srcOrd="0" destOrd="0" presId="urn:microsoft.com/office/officeart/2018/2/layout/IconCircleList"/>
    <dgm:cxn modelId="{D7A94240-74D1-4C8F-906E-8C73CBC8E80D}" type="presParOf" srcId="{B3BB5177-C68D-4247-9549-0FB50DC494E0}" destId="{C58AFDDA-B621-4FC7-B0CB-A86FA51CF23C}" srcOrd="0" destOrd="0" presId="urn:microsoft.com/office/officeart/2018/2/layout/IconCircleList"/>
    <dgm:cxn modelId="{92E334B0-5964-4129-A6CA-4C0B41C5494A}" type="presParOf" srcId="{C58AFDDA-B621-4FC7-B0CB-A86FA51CF23C}" destId="{AE6C0974-E0F6-48FB-A410-E62613964A4F}" srcOrd="0" destOrd="0" presId="urn:microsoft.com/office/officeart/2018/2/layout/IconCircleList"/>
    <dgm:cxn modelId="{208CEE60-7CE9-48EE-B0BE-0CE1F6F50287}" type="presParOf" srcId="{AE6C0974-E0F6-48FB-A410-E62613964A4F}" destId="{B9F542A0-8BCA-4825-8D19-C927ABE8FB9C}" srcOrd="0" destOrd="0" presId="urn:microsoft.com/office/officeart/2018/2/layout/IconCircleList"/>
    <dgm:cxn modelId="{4DAE2863-46F8-49AE-AB78-924EE675AB58}" type="presParOf" srcId="{AE6C0974-E0F6-48FB-A410-E62613964A4F}" destId="{8794B14E-7376-4807-B9F0-C456B7FF4A2C}" srcOrd="1" destOrd="0" presId="urn:microsoft.com/office/officeart/2018/2/layout/IconCircleList"/>
    <dgm:cxn modelId="{CF6481ED-1763-4448-B24C-6CA4A0AA85FE}" type="presParOf" srcId="{AE6C0974-E0F6-48FB-A410-E62613964A4F}" destId="{04610332-969E-4780-B0C9-DAED67BB18ED}" srcOrd="2" destOrd="0" presId="urn:microsoft.com/office/officeart/2018/2/layout/IconCircleList"/>
    <dgm:cxn modelId="{57F0F174-55E2-491C-9E91-7E92567FAF39}" type="presParOf" srcId="{AE6C0974-E0F6-48FB-A410-E62613964A4F}" destId="{3ADDA02C-4677-4F81-82A5-581366297F79}" srcOrd="3" destOrd="0" presId="urn:microsoft.com/office/officeart/2018/2/layout/IconCircleList"/>
    <dgm:cxn modelId="{17581CDA-E8EB-4620-9F54-57809924ED87}" type="presParOf" srcId="{C58AFDDA-B621-4FC7-B0CB-A86FA51CF23C}" destId="{9AA62152-2048-4EF0-B738-84AAC89C0157}" srcOrd="1" destOrd="0" presId="urn:microsoft.com/office/officeart/2018/2/layout/IconCircleList"/>
    <dgm:cxn modelId="{9DEB084B-CB99-485D-B88B-330AA512D6A8}" type="presParOf" srcId="{C58AFDDA-B621-4FC7-B0CB-A86FA51CF23C}" destId="{D3F6168A-F6B5-49EF-9D5B-0A4E8E371EC8}" srcOrd="2" destOrd="0" presId="urn:microsoft.com/office/officeart/2018/2/layout/IconCircleList"/>
    <dgm:cxn modelId="{ADCE6ADC-AFAE-4781-9728-19B08D6857B5}" type="presParOf" srcId="{D3F6168A-F6B5-49EF-9D5B-0A4E8E371EC8}" destId="{2B117A76-0FD0-4203-9C41-A6265FE46CB5}" srcOrd="0" destOrd="0" presId="urn:microsoft.com/office/officeart/2018/2/layout/IconCircleList"/>
    <dgm:cxn modelId="{45FE66F8-255B-413F-9369-D05BD57A9C82}" type="presParOf" srcId="{D3F6168A-F6B5-49EF-9D5B-0A4E8E371EC8}" destId="{8C8BBFD6-74F5-4C2A-A268-5B5B1E291BCC}" srcOrd="1" destOrd="0" presId="urn:microsoft.com/office/officeart/2018/2/layout/IconCircleList"/>
    <dgm:cxn modelId="{9C3C84FB-5274-48FA-A7CE-FC81EED40C6D}" type="presParOf" srcId="{D3F6168A-F6B5-49EF-9D5B-0A4E8E371EC8}" destId="{40D09088-72D2-449B-8CAE-729F502D1A2D}" srcOrd="2" destOrd="0" presId="urn:microsoft.com/office/officeart/2018/2/layout/IconCircleList"/>
    <dgm:cxn modelId="{5B61A3CB-7582-4A6E-B047-BB07C29B0776}" type="presParOf" srcId="{D3F6168A-F6B5-49EF-9D5B-0A4E8E371EC8}" destId="{BB9D8CE7-3956-4A98-8F3B-B84887A84C3E}" srcOrd="3" destOrd="0" presId="urn:microsoft.com/office/officeart/2018/2/layout/IconCircleList"/>
    <dgm:cxn modelId="{DB1FABFE-6313-43DD-809A-F261ADFF5345}" type="presParOf" srcId="{C58AFDDA-B621-4FC7-B0CB-A86FA51CF23C}" destId="{9BF2F6B8-E7FA-464A-AFAC-33F98C06D594}" srcOrd="3" destOrd="0" presId="urn:microsoft.com/office/officeart/2018/2/layout/IconCircleList"/>
    <dgm:cxn modelId="{4C6C4345-95D3-4F1A-97A6-79F329765D15}" type="presParOf" srcId="{C58AFDDA-B621-4FC7-B0CB-A86FA51CF23C}" destId="{12A0A8F6-D881-4745-97C8-A00A637780DB}" srcOrd="4" destOrd="0" presId="urn:microsoft.com/office/officeart/2018/2/layout/IconCircleList"/>
    <dgm:cxn modelId="{61356BAB-F9E1-4FB0-A70D-DD704A68138F}" type="presParOf" srcId="{12A0A8F6-D881-4745-97C8-A00A637780DB}" destId="{480BD73B-F8C1-4109-85DD-4B82FA32B58B}" srcOrd="0" destOrd="0" presId="urn:microsoft.com/office/officeart/2018/2/layout/IconCircleList"/>
    <dgm:cxn modelId="{7A810BF6-3AC2-40D3-8DC7-7DB656EE5038}" type="presParOf" srcId="{12A0A8F6-D881-4745-97C8-A00A637780DB}" destId="{389A70A8-E240-458D-A520-BBE11E26431A}" srcOrd="1" destOrd="0" presId="urn:microsoft.com/office/officeart/2018/2/layout/IconCircleList"/>
    <dgm:cxn modelId="{D035D2DD-D704-4836-961C-1B97F0944D46}" type="presParOf" srcId="{12A0A8F6-D881-4745-97C8-A00A637780DB}" destId="{7B5C2DD1-B127-4329-86F0-8459C0379992}" srcOrd="2" destOrd="0" presId="urn:microsoft.com/office/officeart/2018/2/layout/IconCircleList"/>
    <dgm:cxn modelId="{F1BA1ACD-56F7-4F27-9889-AA472F53F99D}" type="presParOf" srcId="{12A0A8F6-D881-4745-97C8-A00A637780DB}" destId="{2F82BBDF-DDD8-4D10-8D2C-B55D70B1E36B}" srcOrd="3" destOrd="0" presId="urn:microsoft.com/office/officeart/2018/2/layout/IconCircleList"/>
    <dgm:cxn modelId="{F60CBB76-D502-4E23-A0F3-1F8012F4C385}" type="presParOf" srcId="{C58AFDDA-B621-4FC7-B0CB-A86FA51CF23C}" destId="{8A0FB437-ECE0-4526-B80B-02B5A7B8DDD2}" srcOrd="5" destOrd="0" presId="urn:microsoft.com/office/officeart/2018/2/layout/IconCircleList"/>
    <dgm:cxn modelId="{C51B79BD-A0E2-45CE-922B-EB573E76F275}" type="presParOf" srcId="{C58AFDDA-B621-4FC7-B0CB-A86FA51CF23C}" destId="{C5B8DF6E-A2BB-4446-ACD4-9631E169580C}" srcOrd="6" destOrd="0" presId="urn:microsoft.com/office/officeart/2018/2/layout/IconCircleList"/>
    <dgm:cxn modelId="{9B93DA1D-6534-4FB8-9BC8-D453DFE80A81}" type="presParOf" srcId="{C5B8DF6E-A2BB-4446-ACD4-9631E169580C}" destId="{280E52FA-F6CE-452E-9FA6-AFA0CC94DC65}" srcOrd="0" destOrd="0" presId="urn:microsoft.com/office/officeart/2018/2/layout/IconCircleList"/>
    <dgm:cxn modelId="{345556ED-408F-4284-952C-532E9BA7A641}" type="presParOf" srcId="{C5B8DF6E-A2BB-4446-ACD4-9631E169580C}" destId="{16954CE8-17A1-4F71-B91F-01010FDCA92D}" srcOrd="1" destOrd="0" presId="urn:microsoft.com/office/officeart/2018/2/layout/IconCircleList"/>
    <dgm:cxn modelId="{52263CAE-115B-464F-999D-226981F120EF}" type="presParOf" srcId="{C5B8DF6E-A2BB-4446-ACD4-9631E169580C}" destId="{49F90D76-20E4-4C63-A91C-6F5C8B252D61}" srcOrd="2" destOrd="0" presId="urn:microsoft.com/office/officeart/2018/2/layout/IconCircleList"/>
    <dgm:cxn modelId="{3DEAF372-D2E0-40A7-AA43-E66FECB8F2DF}" type="presParOf" srcId="{C5B8DF6E-A2BB-4446-ACD4-9631E169580C}" destId="{CE8C06B0-9932-4996-897D-008BE29E69FC}" srcOrd="3" destOrd="0" presId="urn:microsoft.com/office/officeart/2018/2/layout/IconCircleList"/>
    <dgm:cxn modelId="{D844773C-A98E-455D-94CE-9FE0C3066386}" type="presParOf" srcId="{C58AFDDA-B621-4FC7-B0CB-A86FA51CF23C}" destId="{C6EABE7A-3421-49BB-A4E2-FA40F43CB474}" srcOrd="7" destOrd="0" presId="urn:microsoft.com/office/officeart/2018/2/layout/IconCircleList"/>
    <dgm:cxn modelId="{0CA4EC8F-BF28-44CA-A177-42C2BF627E71}" type="presParOf" srcId="{C58AFDDA-B621-4FC7-B0CB-A86FA51CF23C}" destId="{23D3DED5-EA7B-49FD-A211-41480C30DF34}" srcOrd="8" destOrd="0" presId="urn:microsoft.com/office/officeart/2018/2/layout/IconCircleList"/>
    <dgm:cxn modelId="{2346F395-FE7A-4FFC-A6F5-4318EAF3FCF1}" type="presParOf" srcId="{23D3DED5-EA7B-49FD-A211-41480C30DF34}" destId="{52A9EB89-DFA7-46D5-B6E2-3D92106A72F5}" srcOrd="0" destOrd="0" presId="urn:microsoft.com/office/officeart/2018/2/layout/IconCircleList"/>
    <dgm:cxn modelId="{3173F90A-BF82-4DCD-960D-D489DFC3AC63}" type="presParOf" srcId="{23D3DED5-EA7B-49FD-A211-41480C30DF34}" destId="{651FF8CA-2D7C-48B8-9B2D-BD0E4708DA46}" srcOrd="1" destOrd="0" presId="urn:microsoft.com/office/officeart/2018/2/layout/IconCircleList"/>
    <dgm:cxn modelId="{C18D7606-10D5-46E9-9A66-A936924AABBE}" type="presParOf" srcId="{23D3DED5-EA7B-49FD-A211-41480C30DF34}" destId="{31A40FCB-47E3-4D81-892F-2BD97386BF84}" srcOrd="2" destOrd="0" presId="urn:microsoft.com/office/officeart/2018/2/layout/IconCircleList"/>
    <dgm:cxn modelId="{8BD3C6D0-5050-414A-A99D-CAAD6659CC1F}" type="presParOf" srcId="{23D3DED5-EA7B-49FD-A211-41480C30DF34}" destId="{9A422D56-B168-42C0-AC85-6EAED7C18A85}" srcOrd="3" destOrd="0" presId="urn:microsoft.com/office/officeart/2018/2/layout/IconCircleList"/>
    <dgm:cxn modelId="{9C679130-D265-46FD-8AB1-D47BD2D4279F}" type="presParOf" srcId="{C58AFDDA-B621-4FC7-B0CB-A86FA51CF23C}" destId="{AF88D75A-E3E0-4FB5-B05F-5514FC00C705}" srcOrd="9" destOrd="0" presId="urn:microsoft.com/office/officeart/2018/2/layout/IconCircleList"/>
    <dgm:cxn modelId="{DA559F28-7126-4EC9-8EC0-6B4602A6A53C}" type="presParOf" srcId="{C58AFDDA-B621-4FC7-B0CB-A86FA51CF23C}" destId="{B511BA2C-4A88-4A80-9023-D552E7137DB2}" srcOrd="10" destOrd="0" presId="urn:microsoft.com/office/officeart/2018/2/layout/IconCircleList"/>
    <dgm:cxn modelId="{1BE53E39-4F0B-42D1-A848-8D18114FF698}" type="presParOf" srcId="{B511BA2C-4A88-4A80-9023-D552E7137DB2}" destId="{CAC44432-BD55-4DBD-A3A9-3F9B12422359}" srcOrd="0" destOrd="0" presId="urn:microsoft.com/office/officeart/2018/2/layout/IconCircleList"/>
    <dgm:cxn modelId="{46B4E623-C6C4-4A47-8857-DC02281E6FAF}" type="presParOf" srcId="{B511BA2C-4A88-4A80-9023-D552E7137DB2}" destId="{7E22894A-712F-459A-B235-723AE19BC7F2}" srcOrd="1" destOrd="0" presId="urn:microsoft.com/office/officeart/2018/2/layout/IconCircleList"/>
    <dgm:cxn modelId="{91425149-9A46-415C-88FC-4F6E0F793AF7}" type="presParOf" srcId="{B511BA2C-4A88-4A80-9023-D552E7137DB2}" destId="{EFF2A618-26C1-41DE-A447-59A3441515B0}" srcOrd="2" destOrd="0" presId="urn:microsoft.com/office/officeart/2018/2/layout/IconCircleList"/>
    <dgm:cxn modelId="{0D80E7D7-A74E-4CDB-BD73-57A17E2A62E2}" type="presParOf" srcId="{B511BA2C-4A88-4A80-9023-D552E7137DB2}" destId="{E4D31BA8-A8F7-4E48-9334-573F12551C37}" srcOrd="3" destOrd="0" presId="urn:microsoft.com/office/officeart/2018/2/layout/IconCircleList"/>
    <dgm:cxn modelId="{6783C97A-7ACD-472D-AAED-380D08823A1D}" type="presParOf" srcId="{C58AFDDA-B621-4FC7-B0CB-A86FA51CF23C}" destId="{22524BFC-F4C5-45A2-84BC-C58EB72AF5DF}" srcOrd="11" destOrd="0" presId="urn:microsoft.com/office/officeart/2018/2/layout/IconCircleList"/>
    <dgm:cxn modelId="{52A7CBF0-2F40-4796-8745-74A017853571}" type="presParOf" srcId="{C58AFDDA-B621-4FC7-B0CB-A86FA51CF23C}" destId="{3324D5CD-AA2A-4179-99D4-ED6E4D5F3362}" srcOrd="12" destOrd="0" presId="urn:microsoft.com/office/officeart/2018/2/layout/IconCircleList"/>
    <dgm:cxn modelId="{AEF70B76-B928-491B-8904-76B8EA049E15}" type="presParOf" srcId="{3324D5CD-AA2A-4179-99D4-ED6E4D5F3362}" destId="{44AF27A2-6377-494E-BA3D-9C0486A9D93A}" srcOrd="0" destOrd="0" presId="urn:microsoft.com/office/officeart/2018/2/layout/IconCircleList"/>
    <dgm:cxn modelId="{9DCBFDB9-8077-4CAB-8E2E-90DD0945C7F6}" type="presParOf" srcId="{3324D5CD-AA2A-4179-99D4-ED6E4D5F3362}" destId="{EFE28752-D7D9-4D02-8324-561504748A4A}" srcOrd="1" destOrd="0" presId="urn:microsoft.com/office/officeart/2018/2/layout/IconCircleList"/>
    <dgm:cxn modelId="{17127471-29FA-4DF6-B7C3-7F076DE9451C}" type="presParOf" srcId="{3324D5CD-AA2A-4179-99D4-ED6E4D5F3362}" destId="{C8783D39-DCDB-4D94-A224-CDEC95C8AAF8}" srcOrd="2" destOrd="0" presId="urn:microsoft.com/office/officeart/2018/2/layout/IconCircleList"/>
    <dgm:cxn modelId="{8F4777C4-4C75-4FFE-8469-C18B06D16637}" type="presParOf" srcId="{3324D5CD-AA2A-4179-99D4-ED6E4D5F3362}" destId="{A96B3CE5-5251-462F-8BC4-357999F350DF}"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C810A943-E3AC-4134-ABBE-5A812B4C282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0970592-138B-44E3-BEB6-7DC7C0AA1382}">
      <dgm:prSet/>
      <dgm:spPr/>
      <dgm:t>
        <a:bodyPr/>
        <a:lstStyle/>
        <a:p>
          <a:pPr>
            <a:lnSpc>
              <a:spcPct val="100000"/>
            </a:lnSpc>
          </a:pPr>
          <a:r>
            <a:rPr lang="en-US"/>
            <a:t>Communication for this project was through the Slack Group Chat.</a:t>
          </a:r>
        </a:p>
      </dgm:t>
    </dgm:pt>
    <dgm:pt modelId="{36CE2FA5-D24B-4FE0-B150-71440681EA8A}" type="parTrans" cxnId="{25C35644-1AF2-44CF-B007-4C7D09C462E5}">
      <dgm:prSet/>
      <dgm:spPr/>
      <dgm:t>
        <a:bodyPr/>
        <a:lstStyle/>
        <a:p>
          <a:endParaRPr lang="en-US"/>
        </a:p>
      </dgm:t>
    </dgm:pt>
    <dgm:pt modelId="{43A9D447-D6E3-4BF7-A971-100E0E85D5D1}" type="sibTrans" cxnId="{25C35644-1AF2-44CF-B007-4C7D09C462E5}">
      <dgm:prSet/>
      <dgm:spPr/>
      <dgm:t>
        <a:bodyPr/>
        <a:lstStyle/>
        <a:p>
          <a:endParaRPr lang="en-US"/>
        </a:p>
      </dgm:t>
    </dgm:pt>
    <dgm:pt modelId="{5E8EB2E3-3D26-47E7-A89E-DBF45EDD57B5}">
      <dgm:prSet/>
      <dgm:spPr/>
      <dgm:t>
        <a:bodyPr/>
        <a:lstStyle/>
        <a:p>
          <a:pPr>
            <a:lnSpc>
              <a:spcPct val="100000"/>
            </a:lnSpc>
          </a:pPr>
          <a:r>
            <a:rPr lang="en-US"/>
            <a:t>Every team member will work in their individual branches.</a:t>
          </a:r>
        </a:p>
      </dgm:t>
    </dgm:pt>
    <dgm:pt modelId="{B821B6AC-168E-444E-A9AA-241B946FF2FA}" type="parTrans" cxnId="{0ADAD162-2166-4C02-B183-754B76DCFF77}">
      <dgm:prSet/>
      <dgm:spPr/>
      <dgm:t>
        <a:bodyPr/>
        <a:lstStyle/>
        <a:p>
          <a:endParaRPr lang="en-US"/>
        </a:p>
      </dgm:t>
    </dgm:pt>
    <dgm:pt modelId="{A83E2754-D5C9-4ED8-A98E-86527BB95225}" type="sibTrans" cxnId="{0ADAD162-2166-4C02-B183-754B76DCFF77}">
      <dgm:prSet/>
      <dgm:spPr/>
      <dgm:t>
        <a:bodyPr/>
        <a:lstStyle/>
        <a:p>
          <a:endParaRPr lang="en-US"/>
        </a:p>
      </dgm:t>
    </dgm:pt>
    <dgm:pt modelId="{BDFCC9BB-28E8-C442-A3A0-4806A10272BD}">
      <dgm:prSet/>
      <dgm:spPr/>
      <dgm:t>
        <a:bodyPr/>
        <a:lstStyle/>
        <a:p>
          <a:pPr>
            <a:lnSpc>
              <a:spcPct val="100000"/>
            </a:lnSpc>
          </a:pPr>
          <a:r>
            <a:rPr lang="en-US"/>
            <a:t>A designated team member will validate the pull request and  merge the request to the main branch.</a:t>
          </a:r>
        </a:p>
      </dgm:t>
    </dgm:pt>
    <dgm:pt modelId="{C21FC157-E60F-F74F-AAD5-F9D0408D1CF1}" type="parTrans" cxnId="{C7A367D5-6848-134A-9644-3FB36692D1AF}">
      <dgm:prSet/>
      <dgm:spPr/>
      <dgm:t>
        <a:bodyPr/>
        <a:lstStyle/>
        <a:p>
          <a:endParaRPr lang="en-US"/>
        </a:p>
      </dgm:t>
    </dgm:pt>
    <dgm:pt modelId="{55F0ABF9-6266-8842-A770-0C10730F04B0}" type="sibTrans" cxnId="{C7A367D5-6848-134A-9644-3FB36692D1AF}">
      <dgm:prSet/>
      <dgm:spPr/>
      <dgm:t>
        <a:bodyPr/>
        <a:lstStyle/>
        <a:p>
          <a:endParaRPr lang="en-US"/>
        </a:p>
      </dgm:t>
    </dgm:pt>
    <dgm:pt modelId="{FB9E968F-CF18-5F4A-B1DF-79B3F0BAD60D}">
      <dgm:prSet/>
      <dgm:spPr/>
      <dgm:t>
        <a:bodyPr/>
        <a:lstStyle/>
        <a:p>
          <a:pPr>
            <a:lnSpc>
              <a:spcPct val="100000"/>
            </a:lnSpc>
          </a:pPr>
          <a:r>
            <a:rPr lang="en-US"/>
            <a:t>Team members will create pull requests which will be collectively approved in the slack channel.</a:t>
          </a:r>
          <a:br>
            <a:rPr lang="en-US"/>
          </a:br>
          <a:endParaRPr lang="en-US"/>
        </a:p>
      </dgm:t>
    </dgm:pt>
    <dgm:pt modelId="{E660F34B-6645-1744-AC94-680E86C6ED05}" type="parTrans" cxnId="{850CE6A2-C065-2E42-B38A-1964EA707CA0}">
      <dgm:prSet/>
      <dgm:spPr/>
      <dgm:t>
        <a:bodyPr/>
        <a:lstStyle/>
        <a:p>
          <a:endParaRPr lang="en-US"/>
        </a:p>
      </dgm:t>
    </dgm:pt>
    <dgm:pt modelId="{6F577DEA-8FF0-294F-8751-7EB5522526FA}" type="sibTrans" cxnId="{850CE6A2-C065-2E42-B38A-1964EA707CA0}">
      <dgm:prSet/>
      <dgm:spPr/>
      <dgm:t>
        <a:bodyPr/>
        <a:lstStyle/>
        <a:p>
          <a:endParaRPr lang="en-US"/>
        </a:p>
      </dgm:t>
    </dgm:pt>
    <dgm:pt modelId="{E711B2FC-2A7A-4714-9CB0-460BCDF048B3}" type="pres">
      <dgm:prSet presAssocID="{C810A943-E3AC-4134-ABBE-5A812B4C282E}" presName="root" presStyleCnt="0">
        <dgm:presLayoutVars>
          <dgm:dir/>
          <dgm:resizeHandles val="exact"/>
        </dgm:presLayoutVars>
      </dgm:prSet>
      <dgm:spPr/>
    </dgm:pt>
    <dgm:pt modelId="{2228CF1C-5CE1-4DCE-8025-E1435973DF42}" type="pres">
      <dgm:prSet presAssocID="{80970592-138B-44E3-BEB6-7DC7C0AA1382}" presName="compNode" presStyleCnt="0"/>
      <dgm:spPr/>
    </dgm:pt>
    <dgm:pt modelId="{22D37416-0A2F-45D6-AFA6-6EC78BE29755}" type="pres">
      <dgm:prSet presAssocID="{80970592-138B-44E3-BEB6-7DC7C0AA1382}" presName="bgRect" presStyleLbl="bgShp" presStyleIdx="0" presStyleCnt="4"/>
      <dgm:spPr/>
    </dgm:pt>
    <dgm:pt modelId="{E12368B4-C427-4313-B333-18C739C53846}" type="pres">
      <dgm:prSet presAssocID="{80970592-138B-44E3-BEB6-7DC7C0AA138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peech"/>
        </a:ext>
      </dgm:extLst>
    </dgm:pt>
    <dgm:pt modelId="{2053C2C8-B78C-431D-AEA4-23B124DB377A}" type="pres">
      <dgm:prSet presAssocID="{80970592-138B-44E3-BEB6-7DC7C0AA1382}" presName="spaceRect" presStyleCnt="0"/>
      <dgm:spPr/>
    </dgm:pt>
    <dgm:pt modelId="{6A8EE353-5EE4-4F69-9CF6-81B794A9B9DF}" type="pres">
      <dgm:prSet presAssocID="{80970592-138B-44E3-BEB6-7DC7C0AA1382}" presName="parTx" presStyleLbl="revTx" presStyleIdx="0" presStyleCnt="4">
        <dgm:presLayoutVars>
          <dgm:chMax val="0"/>
          <dgm:chPref val="0"/>
        </dgm:presLayoutVars>
      </dgm:prSet>
      <dgm:spPr/>
    </dgm:pt>
    <dgm:pt modelId="{8A63A105-A5D7-4998-A70F-D92E46135E1E}" type="pres">
      <dgm:prSet presAssocID="{43A9D447-D6E3-4BF7-A971-100E0E85D5D1}" presName="sibTrans" presStyleCnt="0"/>
      <dgm:spPr/>
    </dgm:pt>
    <dgm:pt modelId="{6AEA360E-88EA-48DE-9279-12EDF73F1242}" type="pres">
      <dgm:prSet presAssocID="{5E8EB2E3-3D26-47E7-A89E-DBF45EDD57B5}" presName="compNode" presStyleCnt="0"/>
      <dgm:spPr/>
    </dgm:pt>
    <dgm:pt modelId="{3B6DA1DC-00DC-49AE-BE9B-BDEAFFE2FB31}" type="pres">
      <dgm:prSet presAssocID="{5E8EB2E3-3D26-47E7-A89E-DBF45EDD57B5}" presName="bgRect" presStyleLbl="bgShp" presStyleIdx="1" presStyleCnt="4"/>
      <dgm:spPr/>
    </dgm:pt>
    <dgm:pt modelId="{17C1A80A-5FBF-431B-B942-7C06A20F357C}" type="pres">
      <dgm:prSet presAssocID="{5E8EB2E3-3D26-47E7-A89E-DBF45EDD57B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hare With Person"/>
        </a:ext>
      </dgm:extLst>
    </dgm:pt>
    <dgm:pt modelId="{D5B62977-9CA5-45C9-90AD-6C5F5F603793}" type="pres">
      <dgm:prSet presAssocID="{5E8EB2E3-3D26-47E7-A89E-DBF45EDD57B5}" presName="spaceRect" presStyleCnt="0"/>
      <dgm:spPr/>
    </dgm:pt>
    <dgm:pt modelId="{CABCF26F-78E7-4BB5-AD45-750949250C99}" type="pres">
      <dgm:prSet presAssocID="{5E8EB2E3-3D26-47E7-A89E-DBF45EDD57B5}" presName="parTx" presStyleLbl="revTx" presStyleIdx="1" presStyleCnt="4">
        <dgm:presLayoutVars>
          <dgm:chMax val="0"/>
          <dgm:chPref val="0"/>
        </dgm:presLayoutVars>
      </dgm:prSet>
      <dgm:spPr/>
    </dgm:pt>
    <dgm:pt modelId="{8E198408-AE53-4D47-8C38-51433D265CF3}" type="pres">
      <dgm:prSet presAssocID="{A83E2754-D5C9-4ED8-A98E-86527BB95225}" presName="sibTrans" presStyleCnt="0"/>
      <dgm:spPr/>
    </dgm:pt>
    <dgm:pt modelId="{4E8CFC6A-9F02-4084-B9B2-101A2714ADAF}" type="pres">
      <dgm:prSet presAssocID="{FB9E968F-CF18-5F4A-B1DF-79B3F0BAD60D}" presName="compNode" presStyleCnt="0"/>
      <dgm:spPr/>
    </dgm:pt>
    <dgm:pt modelId="{2266EBCC-FFAC-4DF6-B5EA-A7D52A010FA7}" type="pres">
      <dgm:prSet presAssocID="{FB9E968F-CF18-5F4A-B1DF-79B3F0BAD60D}" presName="bgRect" presStyleLbl="bgShp" presStyleIdx="2" presStyleCnt="4"/>
      <dgm:spPr/>
    </dgm:pt>
    <dgm:pt modelId="{D3657C94-0AD2-4585-AF50-7BD0F2309FDE}" type="pres">
      <dgm:prSet presAssocID="{FB9E968F-CF18-5F4A-B1DF-79B3F0BAD60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631224D5-CE0C-4438-9FED-9DCE8559E680}" type="pres">
      <dgm:prSet presAssocID="{FB9E968F-CF18-5F4A-B1DF-79B3F0BAD60D}" presName="spaceRect" presStyleCnt="0"/>
      <dgm:spPr/>
    </dgm:pt>
    <dgm:pt modelId="{014CFF36-12A1-4CE7-B1C6-FC71BC9D2107}" type="pres">
      <dgm:prSet presAssocID="{FB9E968F-CF18-5F4A-B1DF-79B3F0BAD60D}" presName="parTx" presStyleLbl="revTx" presStyleIdx="2" presStyleCnt="4">
        <dgm:presLayoutVars>
          <dgm:chMax val="0"/>
          <dgm:chPref val="0"/>
        </dgm:presLayoutVars>
      </dgm:prSet>
      <dgm:spPr/>
    </dgm:pt>
    <dgm:pt modelId="{D05660E0-E340-4804-86B0-63DF12FED9D9}" type="pres">
      <dgm:prSet presAssocID="{6F577DEA-8FF0-294F-8751-7EB5522526FA}" presName="sibTrans" presStyleCnt="0"/>
      <dgm:spPr/>
    </dgm:pt>
    <dgm:pt modelId="{331DEB2D-7709-4724-AB61-02BEE6F3F8A6}" type="pres">
      <dgm:prSet presAssocID="{BDFCC9BB-28E8-C442-A3A0-4806A10272BD}" presName="compNode" presStyleCnt="0"/>
      <dgm:spPr/>
    </dgm:pt>
    <dgm:pt modelId="{AFFBAE2E-E9F1-4DFB-9F34-B8767BB2E149}" type="pres">
      <dgm:prSet presAssocID="{BDFCC9BB-28E8-C442-A3A0-4806A10272BD}" presName="bgRect" presStyleLbl="bgShp" presStyleIdx="3" presStyleCnt="4"/>
      <dgm:spPr/>
    </dgm:pt>
    <dgm:pt modelId="{C567FF0C-114A-4098-B714-EFB41FF7B667}" type="pres">
      <dgm:prSet presAssocID="{BDFCC9BB-28E8-C442-A3A0-4806A10272B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inimize"/>
        </a:ext>
      </dgm:extLst>
    </dgm:pt>
    <dgm:pt modelId="{88F27CDF-FCE3-4EA5-B0A0-20A9E933C245}" type="pres">
      <dgm:prSet presAssocID="{BDFCC9BB-28E8-C442-A3A0-4806A10272BD}" presName="spaceRect" presStyleCnt="0"/>
      <dgm:spPr/>
    </dgm:pt>
    <dgm:pt modelId="{E0892B6A-0564-48EB-8DDC-CE0F42FC083F}" type="pres">
      <dgm:prSet presAssocID="{BDFCC9BB-28E8-C442-A3A0-4806A10272BD}" presName="parTx" presStyleLbl="revTx" presStyleIdx="3" presStyleCnt="4">
        <dgm:presLayoutVars>
          <dgm:chMax val="0"/>
          <dgm:chPref val="0"/>
        </dgm:presLayoutVars>
      </dgm:prSet>
      <dgm:spPr/>
    </dgm:pt>
  </dgm:ptLst>
  <dgm:cxnLst>
    <dgm:cxn modelId="{E4CC2C12-E843-4C0E-9EF5-688722F60B40}" type="presOf" srcId="{BDFCC9BB-28E8-C442-A3A0-4806A10272BD}" destId="{E0892B6A-0564-48EB-8DDC-CE0F42FC083F}" srcOrd="0" destOrd="0" presId="urn:microsoft.com/office/officeart/2018/2/layout/IconVerticalSolidList"/>
    <dgm:cxn modelId="{0ADAD162-2166-4C02-B183-754B76DCFF77}" srcId="{C810A943-E3AC-4134-ABBE-5A812B4C282E}" destId="{5E8EB2E3-3D26-47E7-A89E-DBF45EDD57B5}" srcOrd="1" destOrd="0" parTransId="{B821B6AC-168E-444E-A9AA-241B946FF2FA}" sibTransId="{A83E2754-D5C9-4ED8-A98E-86527BB95225}"/>
    <dgm:cxn modelId="{25C35644-1AF2-44CF-B007-4C7D09C462E5}" srcId="{C810A943-E3AC-4134-ABBE-5A812B4C282E}" destId="{80970592-138B-44E3-BEB6-7DC7C0AA1382}" srcOrd="0" destOrd="0" parTransId="{36CE2FA5-D24B-4FE0-B150-71440681EA8A}" sibTransId="{43A9D447-D6E3-4BF7-A971-100E0E85D5D1}"/>
    <dgm:cxn modelId="{D38A8668-30B7-472D-8801-6AE3CA9E1B4A}" type="presOf" srcId="{5E8EB2E3-3D26-47E7-A89E-DBF45EDD57B5}" destId="{CABCF26F-78E7-4BB5-AD45-750949250C99}" srcOrd="0" destOrd="0" presId="urn:microsoft.com/office/officeart/2018/2/layout/IconVerticalSolidList"/>
    <dgm:cxn modelId="{E4C5CE48-8F34-4A83-9D34-100226E8C6EF}" type="presOf" srcId="{FB9E968F-CF18-5F4A-B1DF-79B3F0BAD60D}" destId="{014CFF36-12A1-4CE7-B1C6-FC71BC9D2107}" srcOrd="0" destOrd="0" presId="urn:microsoft.com/office/officeart/2018/2/layout/IconVerticalSolidList"/>
    <dgm:cxn modelId="{D162F285-CA3E-4D54-B411-F41D9BA5C888}" type="presOf" srcId="{80970592-138B-44E3-BEB6-7DC7C0AA1382}" destId="{6A8EE353-5EE4-4F69-9CF6-81B794A9B9DF}" srcOrd="0" destOrd="0" presId="urn:microsoft.com/office/officeart/2018/2/layout/IconVerticalSolidList"/>
    <dgm:cxn modelId="{850CE6A2-C065-2E42-B38A-1964EA707CA0}" srcId="{C810A943-E3AC-4134-ABBE-5A812B4C282E}" destId="{FB9E968F-CF18-5F4A-B1DF-79B3F0BAD60D}" srcOrd="2" destOrd="0" parTransId="{E660F34B-6645-1744-AC94-680E86C6ED05}" sibTransId="{6F577DEA-8FF0-294F-8751-7EB5522526FA}"/>
    <dgm:cxn modelId="{C7A367D5-6848-134A-9644-3FB36692D1AF}" srcId="{C810A943-E3AC-4134-ABBE-5A812B4C282E}" destId="{BDFCC9BB-28E8-C442-A3A0-4806A10272BD}" srcOrd="3" destOrd="0" parTransId="{C21FC157-E60F-F74F-AAD5-F9D0408D1CF1}" sibTransId="{55F0ABF9-6266-8842-A770-0C10730F04B0}"/>
    <dgm:cxn modelId="{59DCDCF4-7C08-4AF7-9E2F-826F8FA0AD8B}" type="presOf" srcId="{C810A943-E3AC-4134-ABBE-5A812B4C282E}" destId="{E711B2FC-2A7A-4714-9CB0-460BCDF048B3}" srcOrd="0" destOrd="0" presId="urn:microsoft.com/office/officeart/2018/2/layout/IconVerticalSolidList"/>
    <dgm:cxn modelId="{BD869DDD-2EFF-489C-BA42-BCF9BDDAEB09}" type="presParOf" srcId="{E711B2FC-2A7A-4714-9CB0-460BCDF048B3}" destId="{2228CF1C-5CE1-4DCE-8025-E1435973DF42}" srcOrd="0" destOrd="0" presId="urn:microsoft.com/office/officeart/2018/2/layout/IconVerticalSolidList"/>
    <dgm:cxn modelId="{57C30814-D0CB-4985-A639-A12405E7FE60}" type="presParOf" srcId="{2228CF1C-5CE1-4DCE-8025-E1435973DF42}" destId="{22D37416-0A2F-45D6-AFA6-6EC78BE29755}" srcOrd="0" destOrd="0" presId="urn:microsoft.com/office/officeart/2018/2/layout/IconVerticalSolidList"/>
    <dgm:cxn modelId="{EBF933D7-C84C-440C-96B2-7F5D49F7DE45}" type="presParOf" srcId="{2228CF1C-5CE1-4DCE-8025-E1435973DF42}" destId="{E12368B4-C427-4313-B333-18C739C53846}" srcOrd="1" destOrd="0" presId="urn:microsoft.com/office/officeart/2018/2/layout/IconVerticalSolidList"/>
    <dgm:cxn modelId="{6787C853-DBE6-4D98-979F-1E920E3F90B9}" type="presParOf" srcId="{2228CF1C-5CE1-4DCE-8025-E1435973DF42}" destId="{2053C2C8-B78C-431D-AEA4-23B124DB377A}" srcOrd="2" destOrd="0" presId="urn:microsoft.com/office/officeart/2018/2/layout/IconVerticalSolidList"/>
    <dgm:cxn modelId="{731CD5EB-9B4E-4B9A-AC6D-6BC94A080FF8}" type="presParOf" srcId="{2228CF1C-5CE1-4DCE-8025-E1435973DF42}" destId="{6A8EE353-5EE4-4F69-9CF6-81B794A9B9DF}" srcOrd="3" destOrd="0" presId="urn:microsoft.com/office/officeart/2018/2/layout/IconVerticalSolidList"/>
    <dgm:cxn modelId="{C38F18A5-4307-4C8D-8C0C-D1FC964F9666}" type="presParOf" srcId="{E711B2FC-2A7A-4714-9CB0-460BCDF048B3}" destId="{8A63A105-A5D7-4998-A70F-D92E46135E1E}" srcOrd="1" destOrd="0" presId="urn:microsoft.com/office/officeart/2018/2/layout/IconVerticalSolidList"/>
    <dgm:cxn modelId="{CEF74D3E-4237-4998-92C1-CFF9F4A6A728}" type="presParOf" srcId="{E711B2FC-2A7A-4714-9CB0-460BCDF048B3}" destId="{6AEA360E-88EA-48DE-9279-12EDF73F1242}" srcOrd="2" destOrd="0" presId="urn:microsoft.com/office/officeart/2018/2/layout/IconVerticalSolidList"/>
    <dgm:cxn modelId="{02C91E08-7FA4-412B-A8DA-F07AE865DD0A}" type="presParOf" srcId="{6AEA360E-88EA-48DE-9279-12EDF73F1242}" destId="{3B6DA1DC-00DC-49AE-BE9B-BDEAFFE2FB31}" srcOrd="0" destOrd="0" presId="urn:microsoft.com/office/officeart/2018/2/layout/IconVerticalSolidList"/>
    <dgm:cxn modelId="{A0BCC879-2EBD-4149-9819-9D36A6EEBE5E}" type="presParOf" srcId="{6AEA360E-88EA-48DE-9279-12EDF73F1242}" destId="{17C1A80A-5FBF-431B-B942-7C06A20F357C}" srcOrd="1" destOrd="0" presId="urn:microsoft.com/office/officeart/2018/2/layout/IconVerticalSolidList"/>
    <dgm:cxn modelId="{2732BDAE-1F09-41AB-AB52-CA5C5F6461CD}" type="presParOf" srcId="{6AEA360E-88EA-48DE-9279-12EDF73F1242}" destId="{D5B62977-9CA5-45C9-90AD-6C5F5F603793}" srcOrd="2" destOrd="0" presId="urn:microsoft.com/office/officeart/2018/2/layout/IconVerticalSolidList"/>
    <dgm:cxn modelId="{B682CDDF-C6C7-4AEE-89F4-03495E2D34E3}" type="presParOf" srcId="{6AEA360E-88EA-48DE-9279-12EDF73F1242}" destId="{CABCF26F-78E7-4BB5-AD45-750949250C99}" srcOrd="3" destOrd="0" presId="urn:microsoft.com/office/officeart/2018/2/layout/IconVerticalSolidList"/>
    <dgm:cxn modelId="{507F534D-F789-41DB-9378-C0B79BEEDE4E}" type="presParOf" srcId="{E711B2FC-2A7A-4714-9CB0-460BCDF048B3}" destId="{8E198408-AE53-4D47-8C38-51433D265CF3}" srcOrd="3" destOrd="0" presId="urn:microsoft.com/office/officeart/2018/2/layout/IconVerticalSolidList"/>
    <dgm:cxn modelId="{D4DB05E9-ABC7-4992-983D-B70D9A4F9643}" type="presParOf" srcId="{E711B2FC-2A7A-4714-9CB0-460BCDF048B3}" destId="{4E8CFC6A-9F02-4084-B9B2-101A2714ADAF}" srcOrd="4" destOrd="0" presId="urn:microsoft.com/office/officeart/2018/2/layout/IconVerticalSolidList"/>
    <dgm:cxn modelId="{6BEF07E7-BF96-4A76-BB1F-734E381F5502}" type="presParOf" srcId="{4E8CFC6A-9F02-4084-B9B2-101A2714ADAF}" destId="{2266EBCC-FFAC-4DF6-B5EA-A7D52A010FA7}" srcOrd="0" destOrd="0" presId="urn:microsoft.com/office/officeart/2018/2/layout/IconVerticalSolidList"/>
    <dgm:cxn modelId="{7C14A4E1-0D2E-4104-8846-9A10FBF1A1BF}" type="presParOf" srcId="{4E8CFC6A-9F02-4084-B9B2-101A2714ADAF}" destId="{D3657C94-0AD2-4585-AF50-7BD0F2309FDE}" srcOrd="1" destOrd="0" presId="urn:microsoft.com/office/officeart/2018/2/layout/IconVerticalSolidList"/>
    <dgm:cxn modelId="{DF7BAEBC-6EAD-4285-A120-4C506454FD84}" type="presParOf" srcId="{4E8CFC6A-9F02-4084-B9B2-101A2714ADAF}" destId="{631224D5-CE0C-4438-9FED-9DCE8559E680}" srcOrd="2" destOrd="0" presId="urn:microsoft.com/office/officeart/2018/2/layout/IconVerticalSolidList"/>
    <dgm:cxn modelId="{6B09DC3D-56C9-4918-875C-4DD6A26488CB}" type="presParOf" srcId="{4E8CFC6A-9F02-4084-B9B2-101A2714ADAF}" destId="{014CFF36-12A1-4CE7-B1C6-FC71BC9D2107}" srcOrd="3" destOrd="0" presId="urn:microsoft.com/office/officeart/2018/2/layout/IconVerticalSolidList"/>
    <dgm:cxn modelId="{E1036B36-3FE3-465F-A2E8-81FD147494EE}" type="presParOf" srcId="{E711B2FC-2A7A-4714-9CB0-460BCDF048B3}" destId="{D05660E0-E340-4804-86B0-63DF12FED9D9}" srcOrd="5" destOrd="0" presId="urn:microsoft.com/office/officeart/2018/2/layout/IconVerticalSolidList"/>
    <dgm:cxn modelId="{13DC8BD0-E368-43E5-B9BD-3C3CD96DFA63}" type="presParOf" srcId="{E711B2FC-2A7A-4714-9CB0-460BCDF048B3}" destId="{331DEB2D-7709-4724-AB61-02BEE6F3F8A6}" srcOrd="6" destOrd="0" presId="urn:microsoft.com/office/officeart/2018/2/layout/IconVerticalSolidList"/>
    <dgm:cxn modelId="{E03E2E35-8BFE-467B-9844-5A94EE090C3F}" type="presParOf" srcId="{331DEB2D-7709-4724-AB61-02BEE6F3F8A6}" destId="{AFFBAE2E-E9F1-4DFB-9F34-B8767BB2E149}" srcOrd="0" destOrd="0" presId="urn:microsoft.com/office/officeart/2018/2/layout/IconVerticalSolidList"/>
    <dgm:cxn modelId="{13881B19-E506-4B52-8608-0AEBC4E134B1}" type="presParOf" srcId="{331DEB2D-7709-4724-AB61-02BEE6F3F8A6}" destId="{C567FF0C-114A-4098-B714-EFB41FF7B667}" srcOrd="1" destOrd="0" presId="urn:microsoft.com/office/officeart/2018/2/layout/IconVerticalSolidList"/>
    <dgm:cxn modelId="{C8789CA1-5AA6-4753-8241-B66EFDFD3FDE}" type="presParOf" srcId="{331DEB2D-7709-4724-AB61-02BEE6F3F8A6}" destId="{88F27CDF-FCE3-4EA5-B0A0-20A9E933C245}" srcOrd="2" destOrd="0" presId="urn:microsoft.com/office/officeart/2018/2/layout/IconVerticalSolidList"/>
    <dgm:cxn modelId="{9B99C1FF-8959-40B0-AD38-EEA552C2ACEA}" type="presParOf" srcId="{331DEB2D-7709-4724-AB61-02BEE6F3F8A6}" destId="{E0892B6A-0564-48EB-8DDC-CE0F42FC083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CF44EEA-DC2E-4F9B-96D9-CA058F83D9EF}"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US"/>
        </a:p>
      </dgm:t>
    </dgm:pt>
    <dgm:pt modelId="{97544AFE-FD10-47D0-B830-CF8159338AD9}">
      <dgm:prSet/>
      <dgm:spPr/>
      <dgm:t>
        <a:bodyPr/>
        <a:lstStyle/>
        <a:p>
          <a:r>
            <a:rPr lang="en-US"/>
            <a:t>For retailers and banks to not lose money, procedures must be put in place to detect fraud prior to it occurring.</a:t>
          </a:r>
        </a:p>
      </dgm:t>
    </dgm:pt>
    <dgm:pt modelId="{55D9A3CA-C071-4031-8CC2-43C117E09C72}" type="parTrans" cxnId="{A424F833-E307-4225-9760-7AA7A7B9151A}">
      <dgm:prSet/>
      <dgm:spPr/>
      <dgm:t>
        <a:bodyPr/>
        <a:lstStyle/>
        <a:p>
          <a:endParaRPr lang="en-US"/>
        </a:p>
      </dgm:t>
    </dgm:pt>
    <dgm:pt modelId="{CD1B9736-15AC-4347-BFA6-48E989AFA922}" type="sibTrans" cxnId="{A424F833-E307-4225-9760-7AA7A7B9151A}">
      <dgm:prSet/>
      <dgm:spPr/>
      <dgm:t>
        <a:bodyPr/>
        <a:lstStyle/>
        <a:p>
          <a:endParaRPr lang="en-US"/>
        </a:p>
      </dgm:t>
    </dgm:pt>
    <dgm:pt modelId="{1F83AD90-F110-4F38-9EAD-5CC0D6577BA3}">
      <dgm:prSet/>
      <dgm:spPr/>
      <dgm:t>
        <a:bodyPr/>
        <a:lstStyle/>
        <a:p>
          <a:r>
            <a:rPr lang="en-US"/>
            <a:t>Credit card companies must identify fraudulent credit card transactions so that customers are not charged for items that they did not purchase. </a:t>
          </a:r>
        </a:p>
      </dgm:t>
    </dgm:pt>
    <dgm:pt modelId="{3DD34E2D-18B9-41EF-939A-4A4EAFF5A9AF}" type="parTrans" cxnId="{672D6549-8FCB-4793-ABCB-BBD46E92A7F8}">
      <dgm:prSet/>
      <dgm:spPr/>
      <dgm:t>
        <a:bodyPr/>
        <a:lstStyle/>
        <a:p>
          <a:endParaRPr lang="en-US"/>
        </a:p>
      </dgm:t>
    </dgm:pt>
    <dgm:pt modelId="{DC0A4B23-3382-454B-ACAF-C0EBB38EA503}" type="sibTrans" cxnId="{672D6549-8FCB-4793-ABCB-BBD46E92A7F8}">
      <dgm:prSet/>
      <dgm:spPr/>
      <dgm:t>
        <a:bodyPr/>
        <a:lstStyle/>
        <a:p>
          <a:endParaRPr lang="en-US"/>
        </a:p>
      </dgm:t>
    </dgm:pt>
    <dgm:pt modelId="{5FD42CE9-1FC6-420D-BAAC-040FDE118D63}">
      <dgm:prSet/>
      <dgm:spPr/>
      <dgm:t>
        <a:bodyPr/>
        <a:lstStyle/>
        <a:p>
          <a:r>
            <a:rPr lang="en-US"/>
            <a:t>To combat this problem, financial institution traditionally uses rule-based approaches to identify fraudulent transactions. </a:t>
          </a:r>
        </a:p>
      </dgm:t>
    </dgm:pt>
    <dgm:pt modelId="{0531BBC1-0E93-4869-BC01-5A3BA8D2E2D4}" type="parTrans" cxnId="{68BA34D5-1EAF-4785-8153-193981E99A82}">
      <dgm:prSet/>
      <dgm:spPr/>
      <dgm:t>
        <a:bodyPr/>
        <a:lstStyle/>
        <a:p>
          <a:endParaRPr lang="en-US"/>
        </a:p>
      </dgm:t>
    </dgm:pt>
    <dgm:pt modelId="{748C91FA-40C7-42C0-B4C3-E112865F853A}" type="sibTrans" cxnId="{68BA34D5-1EAF-4785-8153-193981E99A82}">
      <dgm:prSet/>
      <dgm:spPr/>
      <dgm:t>
        <a:bodyPr/>
        <a:lstStyle/>
        <a:p>
          <a:endParaRPr lang="en-US"/>
        </a:p>
      </dgm:t>
    </dgm:pt>
    <dgm:pt modelId="{FDEB9736-7B1B-4DED-B29F-2FCC80382348}">
      <dgm:prSet/>
      <dgm:spPr/>
      <dgm:t>
        <a:bodyPr/>
        <a:lstStyle/>
        <a:p>
          <a:r>
            <a:rPr lang="en-US"/>
            <a:t>These algorithms use strict rules to determine when a transaction is fraudulent.</a:t>
          </a:r>
        </a:p>
      </dgm:t>
    </dgm:pt>
    <dgm:pt modelId="{F6EC8B59-1ACC-4962-A0C4-D97AD6215860}" type="parTrans" cxnId="{8D4D0C12-382C-47E3-AEDE-4B5AD43019DB}">
      <dgm:prSet/>
      <dgm:spPr/>
      <dgm:t>
        <a:bodyPr/>
        <a:lstStyle/>
        <a:p>
          <a:endParaRPr lang="en-US"/>
        </a:p>
      </dgm:t>
    </dgm:pt>
    <dgm:pt modelId="{4D263D84-1950-4001-A3D1-091DCC438A65}" type="sibTrans" cxnId="{8D4D0C12-382C-47E3-AEDE-4B5AD43019DB}">
      <dgm:prSet/>
      <dgm:spPr/>
      <dgm:t>
        <a:bodyPr/>
        <a:lstStyle/>
        <a:p>
          <a:endParaRPr lang="en-US"/>
        </a:p>
      </dgm:t>
    </dgm:pt>
    <dgm:pt modelId="{524E0180-07FC-4831-9B0C-369E3F7EBE1B}" type="pres">
      <dgm:prSet presAssocID="{6CF44EEA-DC2E-4F9B-96D9-CA058F83D9EF}" presName="linear" presStyleCnt="0">
        <dgm:presLayoutVars>
          <dgm:animLvl val="lvl"/>
          <dgm:resizeHandles val="exact"/>
        </dgm:presLayoutVars>
      </dgm:prSet>
      <dgm:spPr/>
    </dgm:pt>
    <dgm:pt modelId="{7A4D302E-0D7F-475F-84F9-40CB6925B0B9}" type="pres">
      <dgm:prSet presAssocID="{97544AFE-FD10-47D0-B830-CF8159338AD9}" presName="parentText" presStyleLbl="node1" presStyleIdx="0" presStyleCnt="4">
        <dgm:presLayoutVars>
          <dgm:chMax val="0"/>
          <dgm:bulletEnabled val="1"/>
        </dgm:presLayoutVars>
      </dgm:prSet>
      <dgm:spPr/>
    </dgm:pt>
    <dgm:pt modelId="{527B7B15-893B-4346-87C9-3A4BA16172D9}" type="pres">
      <dgm:prSet presAssocID="{CD1B9736-15AC-4347-BFA6-48E989AFA922}" presName="spacer" presStyleCnt="0"/>
      <dgm:spPr/>
    </dgm:pt>
    <dgm:pt modelId="{C3EDD2A6-2184-476E-9CFD-B99D53F32F67}" type="pres">
      <dgm:prSet presAssocID="{1F83AD90-F110-4F38-9EAD-5CC0D6577BA3}" presName="parentText" presStyleLbl="node1" presStyleIdx="1" presStyleCnt="4">
        <dgm:presLayoutVars>
          <dgm:chMax val="0"/>
          <dgm:bulletEnabled val="1"/>
        </dgm:presLayoutVars>
      </dgm:prSet>
      <dgm:spPr/>
    </dgm:pt>
    <dgm:pt modelId="{7A585BB4-7BCD-4E2F-9D2D-94695D22EB88}" type="pres">
      <dgm:prSet presAssocID="{DC0A4B23-3382-454B-ACAF-C0EBB38EA503}" presName="spacer" presStyleCnt="0"/>
      <dgm:spPr/>
    </dgm:pt>
    <dgm:pt modelId="{BE580DF4-E848-461A-B9BC-BB1238D027F1}" type="pres">
      <dgm:prSet presAssocID="{5FD42CE9-1FC6-420D-BAAC-040FDE118D63}" presName="parentText" presStyleLbl="node1" presStyleIdx="2" presStyleCnt="4">
        <dgm:presLayoutVars>
          <dgm:chMax val="0"/>
          <dgm:bulletEnabled val="1"/>
        </dgm:presLayoutVars>
      </dgm:prSet>
      <dgm:spPr/>
    </dgm:pt>
    <dgm:pt modelId="{3859DD3A-EC97-47C7-8454-7443A09F9A01}" type="pres">
      <dgm:prSet presAssocID="{748C91FA-40C7-42C0-B4C3-E112865F853A}" presName="spacer" presStyleCnt="0"/>
      <dgm:spPr/>
    </dgm:pt>
    <dgm:pt modelId="{7E06A4C8-6C70-4BC4-ABDA-A49EADBEA99F}" type="pres">
      <dgm:prSet presAssocID="{FDEB9736-7B1B-4DED-B29F-2FCC80382348}" presName="parentText" presStyleLbl="node1" presStyleIdx="3" presStyleCnt="4">
        <dgm:presLayoutVars>
          <dgm:chMax val="0"/>
          <dgm:bulletEnabled val="1"/>
        </dgm:presLayoutVars>
      </dgm:prSet>
      <dgm:spPr/>
    </dgm:pt>
  </dgm:ptLst>
  <dgm:cxnLst>
    <dgm:cxn modelId="{8D4D0C12-382C-47E3-AEDE-4B5AD43019DB}" srcId="{6CF44EEA-DC2E-4F9B-96D9-CA058F83D9EF}" destId="{FDEB9736-7B1B-4DED-B29F-2FCC80382348}" srcOrd="3" destOrd="0" parTransId="{F6EC8B59-1ACC-4962-A0C4-D97AD6215860}" sibTransId="{4D263D84-1950-4001-A3D1-091DCC438A65}"/>
    <dgm:cxn modelId="{A424F833-E307-4225-9760-7AA7A7B9151A}" srcId="{6CF44EEA-DC2E-4F9B-96D9-CA058F83D9EF}" destId="{97544AFE-FD10-47D0-B830-CF8159338AD9}" srcOrd="0" destOrd="0" parTransId="{55D9A3CA-C071-4031-8CC2-43C117E09C72}" sibTransId="{CD1B9736-15AC-4347-BFA6-48E989AFA922}"/>
    <dgm:cxn modelId="{E7259335-1097-41E2-BCB6-06B763FF1F8A}" type="presOf" srcId="{97544AFE-FD10-47D0-B830-CF8159338AD9}" destId="{7A4D302E-0D7F-475F-84F9-40CB6925B0B9}" srcOrd="0" destOrd="0" presId="urn:microsoft.com/office/officeart/2005/8/layout/vList2"/>
    <dgm:cxn modelId="{49ECB935-AA5E-4AA1-B8F7-C82E8BF842C8}" type="presOf" srcId="{6CF44EEA-DC2E-4F9B-96D9-CA058F83D9EF}" destId="{524E0180-07FC-4831-9B0C-369E3F7EBE1B}" srcOrd="0" destOrd="0" presId="urn:microsoft.com/office/officeart/2005/8/layout/vList2"/>
    <dgm:cxn modelId="{672D6549-8FCB-4793-ABCB-BBD46E92A7F8}" srcId="{6CF44EEA-DC2E-4F9B-96D9-CA058F83D9EF}" destId="{1F83AD90-F110-4F38-9EAD-5CC0D6577BA3}" srcOrd="1" destOrd="0" parTransId="{3DD34E2D-18B9-41EF-939A-4A4EAFF5A9AF}" sibTransId="{DC0A4B23-3382-454B-ACAF-C0EBB38EA503}"/>
    <dgm:cxn modelId="{08F4C088-077D-46D1-A15B-ACD1DB6C7AED}" type="presOf" srcId="{1F83AD90-F110-4F38-9EAD-5CC0D6577BA3}" destId="{C3EDD2A6-2184-476E-9CFD-B99D53F32F67}" srcOrd="0" destOrd="0" presId="urn:microsoft.com/office/officeart/2005/8/layout/vList2"/>
    <dgm:cxn modelId="{384BFEB0-C3C9-4619-841A-BE4786D31117}" type="presOf" srcId="{FDEB9736-7B1B-4DED-B29F-2FCC80382348}" destId="{7E06A4C8-6C70-4BC4-ABDA-A49EADBEA99F}" srcOrd="0" destOrd="0" presId="urn:microsoft.com/office/officeart/2005/8/layout/vList2"/>
    <dgm:cxn modelId="{2C0A87B8-ABCD-48AB-8E39-40091676D02A}" type="presOf" srcId="{5FD42CE9-1FC6-420D-BAAC-040FDE118D63}" destId="{BE580DF4-E848-461A-B9BC-BB1238D027F1}" srcOrd="0" destOrd="0" presId="urn:microsoft.com/office/officeart/2005/8/layout/vList2"/>
    <dgm:cxn modelId="{68BA34D5-1EAF-4785-8153-193981E99A82}" srcId="{6CF44EEA-DC2E-4F9B-96D9-CA058F83D9EF}" destId="{5FD42CE9-1FC6-420D-BAAC-040FDE118D63}" srcOrd="2" destOrd="0" parTransId="{0531BBC1-0E93-4869-BC01-5A3BA8D2E2D4}" sibTransId="{748C91FA-40C7-42C0-B4C3-E112865F853A}"/>
    <dgm:cxn modelId="{C8306ECC-8847-44A2-8DD5-E95140BC3E6F}" type="presParOf" srcId="{524E0180-07FC-4831-9B0C-369E3F7EBE1B}" destId="{7A4D302E-0D7F-475F-84F9-40CB6925B0B9}" srcOrd="0" destOrd="0" presId="urn:microsoft.com/office/officeart/2005/8/layout/vList2"/>
    <dgm:cxn modelId="{55D19813-5AAB-42E4-811D-A67AD15CEB5F}" type="presParOf" srcId="{524E0180-07FC-4831-9B0C-369E3F7EBE1B}" destId="{527B7B15-893B-4346-87C9-3A4BA16172D9}" srcOrd="1" destOrd="0" presId="urn:microsoft.com/office/officeart/2005/8/layout/vList2"/>
    <dgm:cxn modelId="{249E3C51-74E0-4554-9B36-D3D6BE66832E}" type="presParOf" srcId="{524E0180-07FC-4831-9B0C-369E3F7EBE1B}" destId="{C3EDD2A6-2184-476E-9CFD-B99D53F32F67}" srcOrd="2" destOrd="0" presId="urn:microsoft.com/office/officeart/2005/8/layout/vList2"/>
    <dgm:cxn modelId="{63D5F672-C3F3-43EE-8933-145BC4843F70}" type="presParOf" srcId="{524E0180-07FC-4831-9B0C-369E3F7EBE1B}" destId="{7A585BB4-7BCD-4E2F-9D2D-94695D22EB88}" srcOrd="3" destOrd="0" presId="urn:microsoft.com/office/officeart/2005/8/layout/vList2"/>
    <dgm:cxn modelId="{561C6343-536C-4825-AB48-4EA97AF7E8F7}" type="presParOf" srcId="{524E0180-07FC-4831-9B0C-369E3F7EBE1B}" destId="{BE580DF4-E848-461A-B9BC-BB1238D027F1}" srcOrd="4" destOrd="0" presId="urn:microsoft.com/office/officeart/2005/8/layout/vList2"/>
    <dgm:cxn modelId="{641ED07A-74AC-4CD4-89C9-70DDD9735BEF}" type="presParOf" srcId="{524E0180-07FC-4831-9B0C-369E3F7EBE1B}" destId="{3859DD3A-EC97-47C7-8454-7443A09F9A01}" srcOrd="5" destOrd="0" presId="urn:microsoft.com/office/officeart/2005/8/layout/vList2"/>
    <dgm:cxn modelId="{AF39BA77-3778-43B3-830B-9E89D20F8324}" type="presParOf" srcId="{524E0180-07FC-4831-9B0C-369E3F7EBE1B}" destId="{7E06A4C8-6C70-4BC4-ABDA-A49EADBEA99F}"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EA521225-9BEB-4837-B638-DE9D7031821C}" type="doc">
      <dgm:prSet loTypeId="urn:microsoft.com/office/officeart/2005/8/layout/vList2" loCatId="list" qsTypeId="urn:microsoft.com/office/officeart/2005/8/quickstyle/simple1" qsCatId="simple" csTypeId="urn:microsoft.com/office/officeart/2005/8/colors/accent2_2" csCatId="accent2"/>
      <dgm:spPr/>
      <dgm:t>
        <a:bodyPr/>
        <a:lstStyle/>
        <a:p>
          <a:endParaRPr lang="en-US"/>
        </a:p>
      </dgm:t>
    </dgm:pt>
    <dgm:pt modelId="{3458E1C0-0538-4F30-9D22-2FAF48AA7507}">
      <dgm:prSet/>
      <dgm:spPr/>
      <dgm:t>
        <a:bodyPr/>
        <a:lstStyle/>
        <a:p>
          <a:r>
            <a:rPr lang="en-US"/>
            <a:t>Univariate plots show that the dataset is highly imbalanced.</a:t>
          </a:r>
        </a:p>
      </dgm:t>
    </dgm:pt>
    <dgm:pt modelId="{EE21505C-A19A-47EA-9B29-22E6C69A4F41}" type="parTrans" cxnId="{AAED7748-7A51-4178-A720-642AB6C88755}">
      <dgm:prSet/>
      <dgm:spPr/>
      <dgm:t>
        <a:bodyPr/>
        <a:lstStyle/>
        <a:p>
          <a:endParaRPr lang="en-US"/>
        </a:p>
      </dgm:t>
    </dgm:pt>
    <dgm:pt modelId="{06B80B52-5209-41B1-8051-63E958695433}" type="sibTrans" cxnId="{AAED7748-7A51-4178-A720-642AB6C88755}">
      <dgm:prSet/>
      <dgm:spPr/>
      <dgm:t>
        <a:bodyPr/>
        <a:lstStyle/>
        <a:p>
          <a:endParaRPr lang="en-US"/>
        </a:p>
      </dgm:t>
    </dgm:pt>
    <dgm:pt modelId="{5E229CB8-0AE6-48EE-98A9-E1F59EC64F85}">
      <dgm:prSet/>
      <dgm:spPr/>
      <dgm:t>
        <a:bodyPr/>
        <a:lstStyle/>
        <a:p>
          <a:r>
            <a:rPr lang="en-US"/>
            <a:t>The pie chart shows an imbalance in the data, with only 0.17% of the total cases being fraudulent.</a:t>
          </a:r>
        </a:p>
      </dgm:t>
    </dgm:pt>
    <dgm:pt modelId="{2C756A27-4D81-4F60-A667-EBDDD12D035F}" type="parTrans" cxnId="{2B6A9F18-1647-41F8-A325-54F28CBD50A4}">
      <dgm:prSet/>
      <dgm:spPr/>
      <dgm:t>
        <a:bodyPr/>
        <a:lstStyle/>
        <a:p>
          <a:endParaRPr lang="en-US"/>
        </a:p>
      </dgm:t>
    </dgm:pt>
    <dgm:pt modelId="{41D53A9A-B16B-4697-B374-46425CEB46C6}" type="sibTrans" cxnId="{2B6A9F18-1647-41F8-A325-54F28CBD50A4}">
      <dgm:prSet/>
      <dgm:spPr/>
      <dgm:t>
        <a:bodyPr/>
        <a:lstStyle/>
        <a:p>
          <a:endParaRPr lang="en-US"/>
        </a:p>
      </dgm:t>
    </dgm:pt>
    <dgm:pt modelId="{3296C787-3F68-4714-8D14-CD9DD866EDCD}">
      <dgm:prSet/>
      <dgm:spPr/>
      <dgm:t>
        <a:bodyPr/>
        <a:lstStyle/>
        <a:p>
          <a:r>
            <a:rPr lang="en-US"/>
            <a:t>The univariate distribution plot of the time and amount feature show we have a dataset with some large outlier values for amount.</a:t>
          </a:r>
        </a:p>
      </dgm:t>
    </dgm:pt>
    <dgm:pt modelId="{03C06B51-68BB-45A9-8298-E1C766EDA302}" type="parTrans" cxnId="{77ADC36D-2868-41A4-AA57-3E66D1652207}">
      <dgm:prSet/>
      <dgm:spPr/>
      <dgm:t>
        <a:bodyPr/>
        <a:lstStyle/>
        <a:p>
          <a:endParaRPr lang="en-US"/>
        </a:p>
      </dgm:t>
    </dgm:pt>
    <dgm:pt modelId="{A52401BF-1AF7-47FE-9448-7549B0BAEA0A}" type="sibTrans" cxnId="{77ADC36D-2868-41A4-AA57-3E66D1652207}">
      <dgm:prSet/>
      <dgm:spPr/>
      <dgm:t>
        <a:bodyPr/>
        <a:lstStyle/>
        <a:p>
          <a:endParaRPr lang="en-US"/>
        </a:p>
      </dgm:t>
    </dgm:pt>
    <dgm:pt modelId="{403C06AD-3DFB-4CAD-B3D7-C4E7D9A8F0B4}">
      <dgm:prSet/>
      <dgm:spPr/>
      <dgm:t>
        <a:bodyPr/>
        <a:lstStyle/>
        <a:p>
          <a:r>
            <a:rPr lang="en-US"/>
            <a:t>The time feature is distributed across two days.</a:t>
          </a:r>
        </a:p>
      </dgm:t>
    </dgm:pt>
    <dgm:pt modelId="{723DF632-5939-4959-A955-0C9D0AE1B173}" type="parTrans" cxnId="{E9DB1A07-1D9A-4466-8FF9-50DE217CC1BC}">
      <dgm:prSet/>
      <dgm:spPr/>
      <dgm:t>
        <a:bodyPr/>
        <a:lstStyle/>
        <a:p>
          <a:endParaRPr lang="en-US"/>
        </a:p>
      </dgm:t>
    </dgm:pt>
    <dgm:pt modelId="{B7D974DA-4714-4812-A8EE-02DCB112C6E6}" type="sibTrans" cxnId="{E9DB1A07-1D9A-4466-8FF9-50DE217CC1BC}">
      <dgm:prSet/>
      <dgm:spPr/>
      <dgm:t>
        <a:bodyPr/>
        <a:lstStyle/>
        <a:p>
          <a:endParaRPr lang="en-US"/>
        </a:p>
      </dgm:t>
    </dgm:pt>
    <dgm:pt modelId="{702BC9F2-2D1B-457B-BC22-7C0BD3426A87}">
      <dgm:prSet/>
      <dgm:spPr/>
      <dgm:t>
        <a:bodyPr/>
        <a:lstStyle/>
        <a:p>
          <a:r>
            <a:rPr lang="en-US"/>
            <a:t>Bivariate plots show that the valid transaction class has a normal distribution shape across most of the features.</a:t>
          </a:r>
        </a:p>
      </dgm:t>
    </dgm:pt>
    <dgm:pt modelId="{53469105-FB8D-4466-891A-D9116472E5BF}" type="parTrans" cxnId="{95E682EE-E9BA-49B3-A05E-36D29C609356}">
      <dgm:prSet/>
      <dgm:spPr/>
      <dgm:t>
        <a:bodyPr/>
        <a:lstStyle/>
        <a:p>
          <a:endParaRPr lang="en-US"/>
        </a:p>
      </dgm:t>
    </dgm:pt>
    <dgm:pt modelId="{0A8330DD-D00F-435E-AF56-4C9FBA1A0E76}" type="sibTrans" cxnId="{95E682EE-E9BA-49B3-A05E-36D29C609356}">
      <dgm:prSet/>
      <dgm:spPr/>
      <dgm:t>
        <a:bodyPr/>
        <a:lstStyle/>
        <a:p>
          <a:endParaRPr lang="en-US"/>
        </a:p>
      </dgm:t>
    </dgm:pt>
    <dgm:pt modelId="{56FD57DF-F4FC-4AAA-9E2B-1732EA51325A}">
      <dgm:prSet/>
      <dgm:spPr/>
      <dgm:t>
        <a:bodyPr/>
        <a:lstStyle/>
        <a:p>
          <a:r>
            <a:rPr lang="en-US"/>
            <a:t>Conversely, the fraud class show long-tailed distribution across many of the features.</a:t>
          </a:r>
        </a:p>
      </dgm:t>
    </dgm:pt>
    <dgm:pt modelId="{BD50BFD6-40F4-4B22-8D8F-DA8DC5E863AC}" type="parTrans" cxnId="{0A471910-9BBA-4304-9585-CF2AB7CDAB3A}">
      <dgm:prSet/>
      <dgm:spPr/>
      <dgm:t>
        <a:bodyPr/>
        <a:lstStyle/>
        <a:p>
          <a:endParaRPr lang="en-US"/>
        </a:p>
      </dgm:t>
    </dgm:pt>
    <dgm:pt modelId="{2AB42313-A642-476D-AF34-4BEB4BF70F25}" type="sibTrans" cxnId="{0A471910-9BBA-4304-9585-CF2AB7CDAB3A}">
      <dgm:prSet/>
      <dgm:spPr/>
      <dgm:t>
        <a:bodyPr/>
        <a:lstStyle/>
        <a:p>
          <a:endParaRPr lang="en-US"/>
        </a:p>
      </dgm:t>
    </dgm:pt>
    <dgm:pt modelId="{DA4449F8-4F3A-4DA2-B0F5-66AABDD54FCD}" type="pres">
      <dgm:prSet presAssocID="{EA521225-9BEB-4837-B638-DE9D7031821C}" presName="linear" presStyleCnt="0">
        <dgm:presLayoutVars>
          <dgm:animLvl val="lvl"/>
          <dgm:resizeHandles val="exact"/>
        </dgm:presLayoutVars>
      </dgm:prSet>
      <dgm:spPr/>
    </dgm:pt>
    <dgm:pt modelId="{3BF5039C-C782-4D2D-9C84-2493F86FF85C}" type="pres">
      <dgm:prSet presAssocID="{3458E1C0-0538-4F30-9D22-2FAF48AA7507}" presName="parentText" presStyleLbl="node1" presStyleIdx="0" presStyleCnt="6">
        <dgm:presLayoutVars>
          <dgm:chMax val="0"/>
          <dgm:bulletEnabled val="1"/>
        </dgm:presLayoutVars>
      </dgm:prSet>
      <dgm:spPr/>
    </dgm:pt>
    <dgm:pt modelId="{7E77D6C9-1141-4AE2-9EC8-DF6A2B1CE4F3}" type="pres">
      <dgm:prSet presAssocID="{06B80B52-5209-41B1-8051-63E958695433}" presName="spacer" presStyleCnt="0"/>
      <dgm:spPr/>
    </dgm:pt>
    <dgm:pt modelId="{17BC4FED-4638-4DD0-B259-B28058916DD9}" type="pres">
      <dgm:prSet presAssocID="{5E229CB8-0AE6-48EE-98A9-E1F59EC64F85}" presName="parentText" presStyleLbl="node1" presStyleIdx="1" presStyleCnt="6">
        <dgm:presLayoutVars>
          <dgm:chMax val="0"/>
          <dgm:bulletEnabled val="1"/>
        </dgm:presLayoutVars>
      </dgm:prSet>
      <dgm:spPr/>
    </dgm:pt>
    <dgm:pt modelId="{3E8BF137-1E06-4C3F-8AEB-A38499401529}" type="pres">
      <dgm:prSet presAssocID="{41D53A9A-B16B-4697-B374-46425CEB46C6}" presName="spacer" presStyleCnt="0"/>
      <dgm:spPr/>
    </dgm:pt>
    <dgm:pt modelId="{7851F8F3-2702-49FE-A66A-6A92AAD5AF91}" type="pres">
      <dgm:prSet presAssocID="{3296C787-3F68-4714-8D14-CD9DD866EDCD}" presName="parentText" presStyleLbl="node1" presStyleIdx="2" presStyleCnt="6">
        <dgm:presLayoutVars>
          <dgm:chMax val="0"/>
          <dgm:bulletEnabled val="1"/>
        </dgm:presLayoutVars>
      </dgm:prSet>
      <dgm:spPr/>
    </dgm:pt>
    <dgm:pt modelId="{B1558920-E2EB-4B0B-9536-AA7053C76ABA}" type="pres">
      <dgm:prSet presAssocID="{A52401BF-1AF7-47FE-9448-7549B0BAEA0A}" presName="spacer" presStyleCnt="0"/>
      <dgm:spPr/>
    </dgm:pt>
    <dgm:pt modelId="{1007F900-1202-48E3-85A4-D1CE980CE3F3}" type="pres">
      <dgm:prSet presAssocID="{403C06AD-3DFB-4CAD-B3D7-C4E7D9A8F0B4}" presName="parentText" presStyleLbl="node1" presStyleIdx="3" presStyleCnt="6">
        <dgm:presLayoutVars>
          <dgm:chMax val="0"/>
          <dgm:bulletEnabled val="1"/>
        </dgm:presLayoutVars>
      </dgm:prSet>
      <dgm:spPr/>
    </dgm:pt>
    <dgm:pt modelId="{D2BC1BD0-E218-420E-AEF0-7198B6AB3DF9}" type="pres">
      <dgm:prSet presAssocID="{B7D974DA-4714-4812-A8EE-02DCB112C6E6}" presName="spacer" presStyleCnt="0"/>
      <dgm:spPr/>
    </dgm:pt>
    <dgm:pt modelId="{559E6C5D-AD0A-47A4-80D6-DE6319693F2C}" type="pres">
      <dgm:prSet presAssocID="{702BC9F2-2D1B-457B-BC22-7C0BD3426A87}" presName="parentText" presStyleLbl="node1" presStyleIdx="4" presStyleCnt="6">
        <dgm:presLayoutVars>
          <dgm:chMax val="0"/>
          <dgm:bulletEnabled val="1"/>
        </dgm:presLayoutVars>
      </dgm:prSet>
      <dgm:spPr/>
    </dgm:pt>
    <dgm:pt modelId="{279AF80A-940A-49A3-88B9-901BBF770EFD}" type="pres">
      <dgm:prSet presAssocID="{0A8330DD-D00F-435E-AF56-4C9FBA1A0E76}" presName="spacer" presStyleCnt="0"/>
      <dgm:spPr/>
    </dgm:pt>
    <dgm:pt modelId="{95EDC336-1332-4FE5-9052-4C5C3A3D220D}" type="pres">
      <dgm:prSet presAssocID="{56FD57DF-F4FC-4AAA-9E2B-1732EA51325A}" presName="parentText" presStyleLbl="node1" presStyleIdx="5" presStyleCnt="6">
        <dgm:presLayoutVars>
          <dgm:chMax val="0"/>
          <dgm:bulletEnabled val="1"/>
        </dgm:presLayoutVars>
      </dgm:prSet>
      <dgm:spPr/>
    </dgm:pt>
  </dgm:ptLst>
  <dgm:cxnLst>
    <dgm:cxn modelId="{E9DB1A07-1D9A-4466-8FF9-50DE217CC1BC}" srcId="{EA521225-9BEB-4837-B638-DE9D7031821C}" destId="{403C06AD-3DFB-4CAD-B3D7-C4E7D9A8F0B4}" srcOrd="3" destOrd="0" parTransId="{723DF632-5939-4959-A955-0C9D0AE1B173}" sibTransId="{B7D974DA-4714-4812-A8EE-02DCB112C6E6}"/>
    <dgm:cxn modelId="{C1317008-8932-4183-8327-2D88341FC958}" type="presOf" srcId="{403C06AD-3DFB-4CAD-B3D7-C4E7D9A8F0B4}" destId="{1007F900-1202-48E3-85A4-D1CE980CE3F3}" srcOrd="0" destOrd="0" presId="urn:microsoft.com/office/officeart/2005/8/layout/vList2"/>
    <dgm:cxn modelId="{B545370C-886B-4C5B-BC98-7C174E04D224}" type="presOf" srcId="{5E229CB8-0AE6-48EE-98A9-E1F59EC64F85}" destId="{17BC4FED-4638-4DD0-B259-B28058916DD9}" srcOrd="0" destOrd="0" presId="urn:microsoft.com/office/officeart/2005/8/layout/vList2"/>
    <dgm:cxn modelId="{0A471910-9BBA-4304-9585-CF2AB7CDAB3A}" srcId="{EA521225-9BEB-4837-B638-DE9D7031821C}" destId="{56FD57DF-F4FC-4AAA-9E2B-1732EA51325A}" srcOrd="5" destOrd="0" parTransId="{BD50BFD6-40F4-4B22-8D8F-DA8DC5E863AC}" sibTransId="{2AB42313-A642-476D-AF34-4BEB4BF70F25}"/>
    <dgm:cxn modelId="{2B6A9F18-1647-41F8-A325-54F28CBD50A4}" srcId="{EA521225-9BEB-4837-B638-DE9D7031821C}" destId="{5E229CB8-0AE6-48EE-98A9-E1F59EC64F85}" srcOrd="1" destOrd="0" parTransId="{2C756A27-4D81-4F60-A667-EBDDD12D035F}" sibTransId="{41D53A9A-B16B-4697-B374-46425CEB46C6}"/>
    <dgm:cxn modelId="{F5487D34-6BF6-4922-A72E-C73A76D03762}" type="presOf" srcId="{EA521225-9BEB-4837-B638-DE9D7031821C}" destId="{DA4449F8-4F3A-4DA2-B0F5-66AABDD54FCD}" srcOrd="0" destOrd="0" presId="urn:microsoft.com/office/officeart/2005/8/layout/vList2"/>
    <dgm:cxn modelId="{AAED7748-7A51-4178-A720-642AB6C88755}" srcId="{EA521225-9BEB-4837-B638-DE9D7031821C}" destId="{3458E1C0-0538-4F30-9D22-2FAF48AA7507}" srcOrd="0" destOrd="0" parTransId="{EE21505C-A19A-47EA-9B29-22E6C69A4F41}" sibTransId="{06B80B52-5209-41B1-8051-63E958695433}"/>
    <dgm:cxn modelId="{77ADC36D-2868-41A4-AA57-3E66D1652207}" srcId="{EA521225-9BEB-4837-B638-DE9D7031821C}" destId="{3296C787-3F68-4714-8D14-CD9DD866EDCD}" srcOrd="2" destOrd="0" parTransId="{03C06B51-68BB-45A9-8298-E1C766EDA302}" sibTransId="{A52401BF-1AF7-47FE-9448-7549B0BAEA0A}"/>
    <dgm:cxn modelId="{FC942950-575F-4B7F-9E65-716AE8F5BD1D}" type="presOf" srcId="{56FD57DF-F4FC-4AAA-9E2B-1732EA51325A}" destId="{95EDC336-1332-4FE5-9052-4C5C3A3D220D}" srcOrd="0" destOrd="0" presId="urn:microsoft.com/office/officeart/2005/8/layout/vList2"/>
    <dgm:cxn modelId="{AA35A691-1C53-47B8-B90A-56ED98C8D1B1}" type="presOf" srcId="{3458E1C0-0538-4F30-9D22-2FAF48AA7507}" destId="{3BF5039C-C782-4D2D-9C84-2493F86FF85C}" srcOrd="0" destOrd="0" presId="urn:microsoft.com/office/officeart/2005/8/layout/vList2"/>
    <dgm:cxn modelId="{4DB6EDD6-2096-41F0-A247-AC0D2E2A6C14}" type="presOf" srcId="{702BC9F2-2D1B-457B-BC22-7C0BD3426A87}" destId="{559E6C5D-AD0A-47A4-80D6-DE6319693F2C}" srcOrd="0" destOrd="0" presId="urn:microsoft.com/office/officeart/2005/8/layout/vList2"/>
    <dgm:cxn modelId="{F95E84DB-210C-4157-9AAE-346E82113F4A}" type="presOf" srcId="{3296C787-3F68-4714-8D14-CD9DD866EDCD}" destId="{7851F8F3-2702-49FE-A66A-6A92AAD5AF91}" srcOrd="0" destOrd="0" presId="urn:microsoft.com/office/officeart/2005/8/layout/vList2"/>
    <dgm:cxn modelId="{95E682EE-E9BA-49B3-A05E-36D29C609356}" srcId="{EA521225-9BEB-4837-B638-DE9D7031821C}" destId="{702BC9F2-2D1B-457B-BC22-7C0BD3426A87}" srcOrd="4" destOrd="0" parTransId="{53469105-FB8D-4466-891A-D9116472E5BF}" sibTransId="{0A8330DD-D00F-435E-AF56-4C9FBA1A0E76}"/>
    <dgm:cxn modelId="{420DC099-000E-470B-A3D1-89D68C17F8FE}" type="presParOf" srcId="{DA4449F8-4F3A-4DA2-B0F5-66AABDD54FCD}" destId="{3BF5039C-C782-4D2D-9C84-2493F86FF85C}" srcOrd="0" destOrd="0" presId="urn:microsoft.com/office/officeart/2005/8/layout/vList2"/>
    <dgm:cxn modelId="{5495BDAB-E1FD-4548-B757-BD5D168CCA59}" type="presParOf" srcId="{DA4449F8-4F3A-4DA2-B0F5-66AABDD54FCD}" destId="{7E77D6C9-1141-4AE2-9EC8-DF6A2B1CE4F3}" srcOrd="1" destOrd="0" presId="urn:microsoft.com/office/officeart/2005/8/layout/vList2"/>
    <dgm:cxn modelId="{25D3E244-F4EB-4ED4-BFDD-FD23C5D915E4}" type="presParOf" srcId="{DA4449F8-4F3A-4DA2-B0F5-66AABDD54FCD}" destId="{17BC4FED-4638-4DD0-B259-B28058916DD9}" srcOrd="2" destOrd="0" presId="urn:microsoft.com/office/officeart/2005/8/layout/vList2"/>
    <dgm:cxn modelId="{03DB430A-3357-43A0-BF6D-57630CC3C08D}" type="presParOf" srcId="{DA4449F8-4F3A-4DA2-B0F5-66AABDD54FCD}" destId="{3E8BF137-1E06-4C3F-8AEB-A38499401529}" srcOrd="3" destOrd="0" presId="urn:microsoft.com/office/officeart/2005/8/layout/vList2"/>
    <dgm:cxn modelId="{39F0E74B-BD59-4E47-9DBC-F4D057037DF4}" type="presParOf" srcId="{DA4449F8-4F3A-4DA2-B0F5-66AABDD54FCD}" destId="{7851F8F3-2702-49FE-A66A-6A92AAD5AF91}" srcOrd="4" destOrd="0" presId="urn:microsoft.com/office/officeart/2005/8/layout/vList2"/>
    <dgm:cxn modelId="{26A5C636-FE00-4046-88D0-0A773EE48C00}" type="presParOf" srcId="{DA4449F8-4F3A-4DA2-B0F5-66AABDD54FCD}" destId="{B1558920-E2EB-4B0B-9536-AA7053C76ABA}" srcOrd="5" destOrd="0" presId="urn:microsoft.com/office/officeart/2005/8/layout/vList2"/>
    <dgm:cxn modelId="{80CD1BBC-9A5D-48C6-98B0-E52BBCCF21F8}" type="presParOf" srcId="{DA4449F8-4F3A-4DA2-B0F5-66AABDD54FCD}" destId="{1007F900-1202-48E3-85A4-D1CE980CE3F3}" srcOrd="6" destOrd="0" presId="urn:microsoft.com/office/officeart/2005/8/layout/vList2"/>
    <dgm:cxn modelId="{66644E7B-81A3-4C69-9088-2F7C143D1934}" type="presParOf" srcId="{DA4449F8-4F3A-4DA2-B0F5-66AABDD54FCD}" destId="{D2BC1BD0-E218-420E-AEF0-7198B6AB3DF9}" srcOrd="7" destOrd="0" presId="urn:microsoft.com/office/officeart/2005/8/layout/vList2"/>
    <dgm:cxn modelId="{26667693-3D31-42E4-B277-D54B2D78CF2D}" type="presParOf" srcId="{DA4449F8-4F3A-4DA2-B0F5-66AABDD54FCD}" destId="{559E6C5D-AD0A-47A4-80D6-DE6319693F2C}" srcOrd="8" destOrd="0" presId="urn:microsoft.com/office/officeart/2005/8/layout/vList2"/>
    <dgm:cxn modelId="{5C759A9C-55DA-4450-AC5B-CCC24A4385CA}" type="presParOf" srcId="{DA4449F8-4F3A-4DA2-B0F5-66AABDD54FCD}" destId="{279AF80A-940A-49A3-88B9-901BBF770EFD}" srcOrd="9" destOrd="0" presId="urn:microsoft.com/office/officeart/2005/8/layout/vList2"/>
    <dgm:cxn modelId="{4B8A4736-4CE7-4E1A-AFBB-61E8BF882C08}" type="presParOf" srcId="{DA4449F8-4F3A-4DA2-B0F5-66AABDD54FCD}" destId="{95EDC336-1332-4FE5-9052-4C5C3A3D220D}"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96E2F164-5FCA-41FF-A733-4367776F56D3}"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0FBD487B-0FCB-4B76-BC3D-C5CD0EC22DED}">
      <dgm:prSet/>
      <dgm:spPr/>
      <dgm:t>
        <a:bodyPr/>
        <a:lstStyle/>
        <a:p>
          <a:r>
            <a:rPr lang="en-US" dirty="0"/>
            <a:t>While the naive logistic classifier accuracy is 100%, our classifier did not do an excellent job at predicting fraudulent transactions. </a:t>
          </a:r>
        </a:p>
      </dgm:t>
    </dgm:pt>
    <dgm:pt modelId="{E7E049D5-8473-409A-B59C-D160D12466EF}" type="parTrans" cxnId="{F397174D-E98B-4D5C-8DC5-CBD9FF596A94}">
      <dgm:prSet/>
      <dgm:spPr/>
      <dgm:t>
        <a:bodyPr/>
        <a:lstStyle/>
        <a:p>
          <a:endParaRPr lang="en-US"/>
        </a:p>
      </dgm:t>
    </dgm:pt>
    <dgm:pt modelId="{C5ECC4E4-C5A6-461F-AAB2-A16D840CC9B5}" type="sibTrans" cxnId="{F397174D-E98B-4D5C-8DC5-CBD9FF596A94}">
      <dgm:prSet/>
      <dgm:spPr/>
      <dgm:t>
        <a:bodyPr/>
        <a:lstStyle/>
        <a:p>
          <a:endParaRPr lang="en-US"/>
        </a:p>
      </dgm:t>
    </dgm:pt>
    <dgm:pt modelId="{2E9C309F-18C0-43A4-BF25-5D0D6AFDF666}">
      <dgm:prSet/>
      <dgm:spPr/>
      <dgm:t>
        <a:bodyPr/>
        <a:lstStyle/>
        <a:p>
          <a:r>
            <a:rPr lang="en-US" dirty="0"/>
            <a:t>While the naive random forest classifier accuracy is 100%, and precision is 95%, our random forest classifier only achieved a 77% recall. </a:t>
          </a:r>
        </a:p>
      </dgm:t>
    </dgm:pt>
    <dgm:pt modelId="{014D01CF-235A-44AA-A338-9DDED33D26C2}" type="parTrans" cxnId="{D216A1E0-CA78-45B2-987E-12047582BFE9}">
      <dgm:prSet/>
      <dgm:spPr/>
      <dgm:t>
        <a:bodyPr/>
        <a:lstStyle/>
        <a:p>
          <a:endParaRPr lang="en-US"/>
        </a:p>
      </dgm:t>
    </dgm:pt>
    <dgm:pt modelId="{8D8C80C9-A671-4A0E-B9B8-9E6851E558EF}" type="sibTrans" cxnId="{D216A1E0-CA78-45B2-987E-12047582BFE9}">
      <dgm:prSet/>
      <dgm:spPr/>
      <dgm:t>
        <a:bodyPr/>
        <a:lstStyle/>
        <a:p>
          <a:endParaRPr lang="en-US"/>
        </a:p>
      </dgm:t>
    </dgm:pt>
    <dgm:pt modelId="{0B944C10-D0B0-EC40-90C5-3AAFE6D64FE6}">
      <dgm:prSet/>
      <dgm:spPr/>
      <dgm:t>
        <a:bodyPr/>
        <a:lstStyle/>
        <a:p>
          <a:r>
            <a:rPr lang="en-US"/>
            <a:t>With </a:t>
          </a:r>
          <a:r>
            <a:rPr lang="en-US" dirty="0"/>
            <a:t>precision and recall of 0.84 and 0.62, we would need a better understanding of the dataset to determine the best way to improve the recall metric.</a:t>
          </a:r>
        </a:p>
      </dgm:t>
    </dgm:pt>
    <dgm:pt modelId="{11F69671-F9C9-EE4B-92BB-346F49537F04}" type="parTrans" cxnId="{6DA6B12F-ADF7-EE4B-BBB1-C95DCBA5A692}">
      <dgm:prSet/>
      <dgm:spPr/>
      <dgm:t>
        <a:bodyPr/>
        <a:lstStyle/>
        <a:p>
          <a:endParaRPr lang="en-US"/>
        </a:p>
      </dgm:t>
    </dgm:pt>
    <dgm:pt modelId="{A338722C-A6C0-0E4D-970C-1B525BCD1D9B}" type="sibTrans" cxnId="{6DA6B12F-ADF7-EE4B-BBB1-C95DCBA5A692}">
      <dgm:prSet/>
      <dgm:spPr/>
      <dgm:t>
        <a:bodyPr/>
        <a:lstStyle/>
        <a:p>
          <a:endParaRPr lang="en-US"/>
        </a:p>
      </dgm:t>
    </dgm:pt>
    <dgm:pt modelId="{ADF0B3ED-3228-084F-A12F-ADDC8C2C15D5}">
      <dgm:prSet/>
      <dgm:spPr/>
      <dgm:t>
        <a:bodyPr/>
        <a:lstStyle/>
        <a:p>
          <a:r>
            <a:rPr lang="en-US" dirty="0"/>
            <a:t>We would need a better understanding of the dataset to determine the best way to improve the recall metric.</a:t>
          </a:r>
        </a:p>
      </dgm:t>
    </dgm:pt>
    <dgm:pt modelId="{AF0DC5E3-74C1-334B-A0DF-23E3E09F8AB1}" type="parTrans" cxnId="{45BC7231-BFC1-5E4A-A5F9-3F3AF98A366C}">
      <dgm:prSet/>
      <dgm:spPr/>
      <dgm:t>
        <a:bodyPr/>
        <a:lstStyle/>
        <a:p>
          <a:endParaRPr lang="en-US"/>
        </a:p>
      </dgm:t>
    </dgm:pt>
    <dgm:pt modelId="{66607E61-CA23-1845-91D8-82950079B0EA}" type="sibTrans" cxnId="{45BC7231-BFC1-5E4A-A5F9-3F3AF98A366C}">
      <dgm:prSet/>
      <dgm:spPr/>
      <dgm:t>
        <a:bodyPr/>
        <a:lstStyle/>
        <a:p>
          <a:endParaRPr lang="en-US"/>
        </a:p>
      </dgm:t>
    </dgm:pt>
    <dgm:pt modelId="{34D48C28-4BA4-4657-A0F7-7CE4E115E1A6}" type="pres">
      <dgm:prSet presAssocID="{96E2F164-5FCA-41FF-A733-4367776F56D3}" presName="linear" presStyleCnt="0">
        <dgm:presLayoutVars>
          <dgm:animLvl val="lvl"/>
          <dgm:resizeHandles val="exact"/>
        </dgm:presLayoutVars>
      </dgm:prSet>
      <dgm:spPr/>
    </dgm:pt>
    <dgm:pt modelId="{D63C78B6-5AE2-4603-B53A-66A10EF1FF98}" type="pres">
      <dgm:prSet presAssocID="{0FBD487B-0FCB-4B76-BC3D-C5CD0EC22DED}" presName="parentText" presStyleLbl="node1" presStyleIdx="0" presStyleCnt="4">
        <dgm:presLayoutVars>
          <dgm:chMax val="0"/>
          <dgm:bulletEnabled val="1"/>
        </dgm:presLayoutVars>
      </dgm:prSet>
      <dgm:spPr/>
    </dgm:pt>
    <dgm:pt modelId="{026E7ABA-9369-4ABD-B646-B60765A3231B}" type="pres">
      <dgm:prSet presAssocID="{C5ECC4E4-C5A6-461F-AAB2-A16D840CC9B5}" presName="spacer" presStyleCnt="0"/>
      <dgm:spPr/>
    </dgm:pt>
    <dgm:pt modelId="{6238C795-940C-457F-BEE6-1AD298FA05C7}" type="pres">
      <dgm:prSet presAssocID="{0B944C10-D0B0-EC40-90C5-3AAFE6D64FE6}" presName="parentText" presStyleLbl="node1" presStyleIdx="1" presStyleCnt="4">
        <dgm:presLayoutVars>
          <dgm:chMax val="0"/>
          <dgm:bulletEnabled val="1"/>
        </dgm:presLayoutVars>
      </dgm:prSet>
      <dgm:spPr/>
    </dgm:pt>
    <dgm:pt modelId="{411DDEFE-6720-4783-AAB5-3159CC8F44E2}" type="pres">
      <dgm:prSet presAssocID="{A338722C-A6C0-0E4D-970C-1B525BCD1D9B}" presName="spacer" presStyleCnt="0"/>
      <dgm:spPr/>
    </dgm:pt>
    <dgm:pt modelId="{9EC6388B-B0CC-4A61-B429-C30AE826AA5F}" type="pres">
      <dgm:prSet presAssocID="{2E9C309F-18C0-43A4-BF25-5D0D6AFDF666}" presName="parentText" presStyleLbl="node1" presStyleIdx="2" presStyleCnt="4">
        <dgm:presLayoutVars>
          <dgm:chMax val="0"/>
          <dgm:bulletEnabled val="1"/>
        </dgm:presLayoutVars>
      </dgm:prSet>
      <dgm:spPr/>
    </dgm:pt>
    <dgm:pt modelId="{8B561363-66FD-4897-8A52-1A2F41086606}" type="pres">
      <dgm:prSet presAssocID="{8D8C80C9-A671-4A0E-B9B8-9E6851E558EF}" presName="spacer" presStyleCnt="0"/>
      <dgm:spPr/>
    </dgm:pt>
    <dgm:pt modelId="{C1F148BF-1876-42BE-81D5-40AB83FCF531}" type="pres">
      <dgm:prSet presAssocID="{ADF0B3ED-3228-084F-A12F-ADDC8C2C15D5}" presName="parentText" presStyleLbl="node1" presStyleIdx="3" presStyleCnt="4">
        <dgm:presLayoutVars>
          <dgm:chMax val="0"/>
          <dgm:bulletEnabled val="1"/>
        </dgm:presLayoutVars>
      </dgm:prSet>
      <dgm:spPr/>
    </dgm:pt>
  </dgm:ptLst>
  <dgm:cxnLst>
    <dgm:cxn modelId="{E6654B26-FD54-4147-8A2B-A0447AD5FD6C}" type="presOf" srcId="{ADF0B3ED-3228-084F-A12F-ADDC8C2C15D5}" destId="{C1F148BF-1876-42BE-81D5-40AB83FCF531}" srcOrd="0" destOrd="0" presId="urn:microsoft.com/office/officeart/2005/8/layout/vList2"/>
    <dgm:cxn modelId="{6DA6B12F-ADF7-EE4B-BBB1-C95DCBA5A692}" srcId="{96E2F164-5FCA-41FF-A733-4367776F56D3}" destId="{0B944C10-D0B0-EC40-90C5-3AAFE6D64FE6}" srcOrd="1" destOrd="0" parTransId="{11F69671-F9C9-EE4B-92BB-346F49537F04}" sibTransId="{A338722C-A6C0-0E4D-970C-1B525BCD1D9B}"/>
    <dgm:cxn modelId="{45BC7231-BFC1-5E4A-A5F9-3F3AF98A366C}" srcId="{96E2F164-5FCA-41FF-A733-4367776F56D3}" destId="{ADF0B3ED-3228-084F-A12F-ADDC8C2C15D5}" srcOrd="3" destOrd="0" parTransId="{AF0DC5E3-74C1-334B-A0DF-23E3E09F8AB1}" sibTransId="{66607E61-CA23-1845-91D8-82950079B0EA}"/>
    <dgm:cxn modelId="{E94FE462-47C4-4FB0-BD8C-49043B287A38}" type="presOf" srcId="{0FBD487B-0FCB-4B76-BC3D-C5CD0EC22DED}" destId="{D63C78B6-5AE2-4603-B53A-66A10EF1FF98}" srcOrd="0" destOrd="0" presId="urn:microsoft.com/office/officeart/2005/8/layout/vList2"/>
    <dgm:cxn modelId="{F397174D-E98B-4D5C-8DC5-CBD9FF596A94}" srcId="{96E2F164-5FCA-41FF-A733-4367776F56D3}" destId="{0FBD487B-0FCB-4B76-BC3D-C5CD0EC22DED}" srcOrd="0" destOrd="0" parTransId="{E7E049D5-8473-409A-B59C-D160D12466EF}" sibTransId="{C5ECC4E4-C5A6-461F-AAB2-A16D840CC9B5}"/>
    <dgm:cxn modelId="{11841A59-7C2D-48F8-ABED-410F8D4E8472}" type="presOf" srcId="{2E9C309F-18C0-43A4-BF25-5D0D6AFDF666}" destId="{9EC6388B-B0CC-4A61-B429-C30AE826AA5F}" srcOrd="0" destOrd="0" presId="urn:microsoft.com/office/officeart/2005/8/layout/vList2"/>
    <dgm:cxn modelId="{BFB439CA-AEF4-4B18-AD47-8E4AA0F5945C}" type="presOf" srcId="{0B944C10-D0B0-EC40-90C5-3AAFE6D64FE6}" destId="{6238C795-940C-457F-BEE6-1AD298FA05C7}" srcOrd="0" destOrd="0" presId="urn:microsoft.com/office/officeart/2005/8/layout/vList2"/>
    <dgm:cxn modelId="{D216A1E0-CA78-45B2-987E-12047582BFE9}" srcId="{96E2F164-5FCA-41FF-A733-4367776F56D3}" destId="{2E9C309F-18C0-43A4-BF25-5D0D6AFDF666}" srcOrd="2" destOrd="0" parTransId="{014D01CF-235A-44AA-A338-9DDED33D26C2}" sibTransId="{8D8C80C9-A671-4A0E-B9B8-9E6851E558EF}"/>
    <dgm:cxn modelId="{5133D6E2-7187-46D1-83F2-AF6C5D41C353}" type="presOf" srcId="{96E2F164-5FCA-41FF-A733-4367776F56D3}" destId="{34D48C28-4BA4-4657-A0F7-7CE4E115E1A6}" srcOrd="0" destOrd="0" presId="urn:microsoft.com/office/officeart/2005/8/layout/vList2"/>
    <dgm:cxn modelId="{9D4F998E-D805-4844-861D-E045B9938061}" type="presParOf" srcId="{34D48C28-4BA4-4657-A0F7-7CE4E115E1A6}" destId="{D63C78B6-5AE2-4603-B53A-66A10EF1FF98}" srcOrd="0" destOrd="0" presId="urn:microsoft.com/office/officeart/2005/8/layout/vList2"/>
    <dgm:cxn modelId="{EA16FAA6-2DD2-41C2-973D-F206C4DCE1FE}" type="presParOf" srcId="{34D48C28-4BA4-4657-A0F7-7CE4E115E1A6}" destId="{026E7ABA-9369-4ABD-B646-B60765A3231B}" srcOrd="1" destOrd="0" presId="urn:microsoft.com/office/officeart/2005/8/layout/vList2"/>
    <dgm:cxn modelId="{629F7358-2B0E-441A-A380-7D75016EAE07}" type="presParOf" srcId="{34D48C28-4BA4-4657-A0F7-7CE4E115E1A6}" destId="{6238C795-940C-457F-BEE6-1AD298FA05C7}" srcOrd="2" destOrd="0" presId="urn:microsoft.com/office/officeart/2005/8/layout/vList2"/>
    <dgm:cxn modelId="{18832747-1B5A-49F9-8D20-004168286F80}" type="presParOf" srcId="{34D48C28-4BA4-4657-A0F7-7CE4E115E1A6}" destId="{411DDEFE-6720-4783-AAB5-3159CC8F44E2}" srcOrd="3" destOrd="0" presId="urn:microsoft.com/office/officeart/2005/8/layout/vList2"/>
    <dgm:cxn modelId="{2178D66D-401C-4D81-9060-D357CC761C41}" type="presParOf" srcId="{34D48C28-4BA4-4657-A0F7-7CE4E115E1A6}" destId="{9EC6388B-B0CC-4A61-B429-C30AE826AA5F}" srcOrd="4" destOrd="0" presId="urn:microsoft.com/office/officeart/2005/8/layout/vList2"/>
    <dgm:cxn modelId="{246C6011-CED8-4354-90B1-49EB4AF273CD}" type="presParOf" srcId="{34D48C28-4BA4-4657-A0F7-7CE4E115E1A6}" destId="{8B561363-66FD-4897-8A52-1A2F41086606}" srcOrd="5" destOrd="0" presId="urn:microsoft.com/office/officeart/2005/8/layout/vList2"/>
    <dgm:cxn modelId="{9649BB83-61A4-4282-9FA9-EA4E11EB47E9}" type="presParOf" srcId="{34D48C28-4BA4-4657-A0F7-7CE4E115E1A6}" destId="{C1F148BF-1876-42BE-81D5-40AB83FCF531}"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D284C712-B090-4F7E-9E4D-7C8228EDB7BA}" type="doc">
      <dgm:prSet loTypeId="urn:microsoft.com/office/officeart/2008/layout/LinedList" loCatId="list" qsTypeId="urn:microsoft.com/office/officeart/2005/8/quickstyle/simple1" qsCatId="simple" csTypeId="urn:microsoft.com/office/officeart/2005/8/colors/accent0_3" csCatId="mainScheme"/>
      <dgm:spPr/>
      <dgm:t>
        <a:bodyPr/>
        <a:lstStyle/>
        <a:p>
          <a:endParaRPr lang="en-US"/>
        </a:p>
      </dgm:t>
    </dgm:pt>
    <dgm:pt modelId="{9E43F23C-BAC8-4C73-8485-DBA4EED58BD7}">
      <dgm:prSet/>
      <dgm:spPr/>
      <dgm:t>
        <a:bodyPr/>
        <a:lstStyle/>
        <a:p>
          <a:r>
            <a:rPr lang="en-US"/>
            <a:t>ROC is a probability curve that plots True Positives and False Positives at different classification thresholds.</a:t>
          </a:r>
        </a:p>
      </dgm:t>
    </dgm:pt>
    <dgm:pt modelId="{F636F04D-3502-47AC-815B-21C75D1265C6}" type="parTrans" cxnId="{0F36907A-533C-41F6-853B-F3711713C3B3}">
      <dgm:prSet/>
      <dgm:spPr/>
      <dgm:t>
        <a:bodyPr/>
        <a:lstStyle/>
        <a:p>
          <a:endParaRPr lang="en-US"/>
        </a:p>
      </dgm:t>
    </dgm:pt>
    <dgm:pt modelId="{D37C749B-1042-4FF2-84D8-FB0942508686}" type="sibTrans" cxnId="{0F36907A-533C-41F6-853B-F3711713C3B3}">
      <dgm:prSet/>
      <dgm:spPr/>
      <dgm:t>
        <a:bodyPr/>
        <a:lstStyle/>
        <a:p>
          <a:endParaRPr lang="en-US"/>
        </a:p>
      </dgm:t>
    </dgm:pt>
    <dgm:pt modelId="{35EA4303-F4CB-4EAF-9228-9C953602DDBB}">
      <dgm:prSet/>
      <dgm:spPr/>
      <dgm:t>
        <a:bodyPr/>
        <a:lstStyle/>
        <a:p>
          <a:r>
            <a:rPr lang="en-US"/>
            <a:t>AUC - ROC curve is a performance measurement for a classifier at various classification thresholds.</a:t>
          </a:r>
        </a:p>
      </dgm:t>
    </dgm:pt>
    <dgm:pt modelId="{27209291-DFE2-4031-B3BC-D55F941E5289}" type="parTrans" cxnId="{FBBA0706-EDF9-4835-A4D3-49341A1BF071}">
      <dgm:prSet/>
      <dgm:spPr/>
      <dgm:t>
        <a:bodyPr/>
        <a:lstStyle/>
        <a:p>
          <a:endParaRPr lang="en-US"/>
        </a:p>
      </dgm:t>
    </dgm:pt>
    <dgm:pt modelId="{6000B282-B730-4E84-9276-9E3457E692F9}" type="sibTrans" cxnId="{FBBA0706-EDF9-4835-A4D3-49341A1BF071}">
      <dgm:prSet/>
      <dgm:spPr/>
      <dgm:t>
        <a:bodyPr/>
        <a:lstStyle/>
        <a:p>
          <a:endParaRPr lang="en-US"/>
        </a:p>
      </dgm:t>
    </dgm:pt>
    <dgm:pt modelId="{BFEECC90-1893-4932-8781-AA01AFE55021}">
      <dgm:prSet/>
      <dgm:spPr/>
      <dgm:t>
        <a:bodyPr/>
        <a:lstStyle/>
        <a:p>
          <a:r>
            <a:rPr lang="en-US"/>
            <a:t>Lowering the classification threshold classifies more items as positive, thus increasing both False Positives and True Positives.</a:t>
          </a:r>
        </a:p>
      </dgm:t>
    </dgm:pt>
    <dgm:pt modelId="{E0163540-E090-4FE1-B2C9-6E10F1A8B493}" type="parTrans" cxnId="{EA17AE20-A7BE-4AF7-803E-40A13D5597A8}">
      <dgm:prSet/>
      <dgm:spPr/>
      <dgm:t>
        <a:bodyPr/>
        <a:lstStyle/>
        <a:p>
          <a:endParaRPr lang="en-US"/>
        </a:p>
      </dgm:t>
    </dgm:pt>
    <dgm:pt modelId="{E60E0846-88B2-43E0-9901-B0F179DFF6FA}" type="sibTrans" cxnId="{EA17AE20-A7BE-4AF7-803E-40A13D5597A8}">
      <dgm:prSet/>
      <dgm:spPr/>
      <dgm:t>
        <a:bodyPr/>
        <a:lstStyle/>
        <a:p>
          <a:endParaRPr lang="en-US"/>
        </a:p>
      </dgm:t>
    </dgm:pt>
    <dgm:pt modelId="{8325BB17-5106-4CCE-B282-D538D38A59E2}">
      <dgm:prSet/>
      <dgm:spPr/>
      <dgm:t>
        <a:bodyPr/>
        <a:lstStyle/>
        <a:p>
          <a:r>
            <a:rPr lang="en-US"/>
            <a:t>Increasing the classification threshold classifies more items as negative, thus increasing both False Negatives and True Negatives.</a:t>
          </a:r>
        </a:p>
      </dgm:t>
    </dgm:pt>
    <dgm:pt modelId="{2028C73E-64CE-467B-B384-757E484146BD}" type="parTrans" cxnId="{0FB0EA84-6240-4660-B969-C21A014BFB9C}">
      <dgm:prSet/>
      <dgm:spPr/>
      <dgm:t>
        <a:bodyPr/>
        <a:lstStyle/>
        <a:p>
          <a:endParaRPr lang="en-US"/>
        </a:p>
      </dgm:t>
    </dgm:pt>
    <dgm:pt modelId="{68E03F21-5BE0-4D6D-9838-3F5E65B887ED}" type="sibTrans" cxnId="{0FB0EA84-6240-4660-B969-C21A014BFB9C}">
      <dgm:prSet/>
      <dgm:spPr/>
      <dgm:t>
        <a:bodyPr/>
        <a:lstStyle/>
        <a:p>
          <a:endParaRPr lang="en-US"/>
        </a:p>
      </dgm:t>
    </dgm:pt>
    <dgm:pt modelId="{CE1795C3-A9E0-4D1D-9BD0-25F242F23967}">
      <dgm:prSet/>
      <dgm:spPr/>
      <dgm:t>
        <a:bodyPr/>
        <a:lstStyle/>
        <a:p>
          <a:r>
            <a:rPr lang="en-US"/>
            <a:t>The AUC lets us find the optimal classification threshold that minimizes False Positives and False Negatives.</a:t>
          </a:r>
        </a:p>
      </dgm:t>
    </dgm:pt>
    <dgm:pt modelId="{1174C0F2-D652-4CDB-8323-2138CAA6D7DE}" type="parTrans" cxnId="{0ED9BA91-962C-4F94-8755-F8ACDB0A5DFC}">
      <dgm:prSet/>
      <dgm:spPr/>
      <dgm:t>
        <a:bodyPr/>
        <a:lstStyle/>
        <a:p>
          <a:endParaRPr lang="en-US"/>
        </a:p>
      </dgm:t>
    </dgm:pt>
    <dgm:pt modelId="{45E4A647-BF6F-418D-BF37-DBAACC705FB2}" type="sibTrans" cxnId="{0ED9BA91-962C-4F94-8755-F8ACDB0A5DFC}">
      <dgm:prSet/>
      <dgm:spPr/>
      <dgm:t>
        <a:bodyPr/>
        <a:lstStyle/>
        <a:p>
          <a:endParaRPr lang="en-US"/>
        </a:p>
      </dgm:t>
    </dgm:pt>
    <dgm:pt modelId="{E36D6E8B-4173-4CB4-B900-AA92378B34A8}">
      <dgm:prSet/>
      <dgm:spPr/>
      <dgm:t>
        <a:bodyPr/>
        <a:lstStyle/>
        <a:p>
          <a:r>
            <a:rPr lang="en-US"/>
            <a:t>For our credit card classification problem, we would want a classification threshold that increases True Positives.</a:t>
          </a:r>
        </a:p>
      </dgm:t>
    </dgm:pt>
    <dgm:pt modelId="{E084E283-41F4-463D-A874-FFB69CF943A9}" type="parTrans" cxnId="{CEF25588-87D5-4328-A164-09535DA91DE7}">
      <dgm:prSet/>
      <dgm:spPr/>
      <dgm:t>
        <a:bodyPr/>
        <a:lstStyle/>
        <a:p>
          <a:endParaRPr lang="en-US"/>
        </a:p>
      </dgm:t>
    </dgm:pt>
    <dgm:pt modelId="{498D1CD5-5242-4F6E-9A13-FBBD6E51234F}" type="sibTrans" cxnId="{CEF25588-87D5-4328-A164-09535DA91DE7}">
      <dgm:prSet/>
      <dgm:spPr/>
      <dgm:t>
        <a:bodyPr/>
        <a:lstStyle/>
        <a:p>
          <a:endParaRPr lang="en-US"/>
        </a:p>
      </dgm:t>
    </dgm:pt>
    <dgm:pt modelId="{74F6F10B-25C3-4999-BC91-B1E3FDA12D14}">
      <dgm:prSet/>
      <dgm:spPr/>
      <dgm:t>
        <a:bodyPr/>
        <a:lstStyle/>
        <a:p>
          <a:r>
            <a:rPr lang="en-US"/>
            <a:t>AUC measures the entire two-dimensional area underneath the entire ROC curve from (0,0) to (1,1).</a:t>
          </a:r>
        </a:p>
      </dgm:t>
    </dgm:pt>
    <dgm:pt modelId="{33634CA3-FB62-4389-BFED-6885F2559360}" type="parTrans" cxnId="{ACE14670-39BC-4C98-8AD7-35A6E73008BC}">
      <dgm:prSet/>
      <dgm:spPr/>
      <dgm:t>
        <a:bodyPr/>
        <a:lstStyle/>
        <a:p>
          <a:endParaRPr lang="en-US"/>
        </a:p>
      </dgm:t>
    </dgm:pt>
    <dgm:pt modelId="{DF3FAD02-E294-4C6A-AF23-83DA70A9A6DD}" type="sibTrans" cxnId="{ACE14670-39BC-4C98-8AD7-35A6E73008BC}">
      <dgm:prSet/>
      <dgm:spPr/>
      <dgm:t>
        <a:bodyPr/>
        <a:lstStyle/>
        <a:p>
          <a:endParaRPr lang="en-US"/>
        </a:p>
      </dgm:t>
    </dgm:pt>
    <dgm:pt modelId="{AE4C4ABF-8FE9-4FCD-AA5A-48BB27A1823A}">
      <dgm:prSet/>
      <dgm:spPr/>
      <dgm:t>
        <a:bodyPr/>
        <a:lstStyle/>
        <a:p>
          <a:r>
            <a:rPr lang="en-US"/>
            <a:t>AUC tells how much the model is capable of distinguishing between classes.</a:t>
          </a:r>
        </a:p>
      </dgm:t>
    </dgm:pt>
    <dgm:pt modelId="{D45448B1-9276-4257-B086-7534CE3B13CD}" type="parTrans" cxnId="{F846BEF3-8DCB-4D41-98CA-7DCD4F92FD91}">
      <dgm:prSet/>
      <dgm:spPr/>
      <dgm:t>
        <a:bodyPr/>
        <a:lstStyle/>
        <a:p>
          <a:endParaRPr lang="en-US"/>
        </a:p>
      </dgm:t>
    </dgm:pt>
    <dgm:pt modelId="{A823219D-4B1B-4FD0-A4CE-201E7BE51255}" type="sibTrans" cxnId="{F846BEF3-8DCB-4D41-98CA-7DCD4F92FD91}">
      <dgm:prSet/>
      <dgm:spPr/>
      <dgm:t>
        <a:bodyPr/>
        <a:lstStyle/>
        <a:p>
          <a:endParaRPr lang="en-US"/>
        </a:p>
      </dgm:t>
    </dgm:pt>
    <dgm:pt modelId="{451E58F6-22A5-4910-BBE5-35B959ACEBC7}">
      <dgm:prSet/>
      <dgm:spPr/>
      <dgm:t>
        <a:bodyPr/>
        <a:lstStyle/>
        <a:p>
          <a:r>
            <a:rPr lang="en-US"/>
            <a:t>Higher the AUC, the better the model is at predicting 0 classes as 0 and 1 classes as 1.</a:t>
          </a:r>
        </a:p>
      </dgm:t>
    </dgm:pt>
    <dgm:pt modelId="{4E7F8A58-B1D2-4086-B8AA-148642770968}" type="parTrans" cxnId="{F01C55BF-5740-4061-A205-4885680C829E}">
      <dgm:prSet/>
      <dgm:spPr/>
      <dgm:t>
        <a:bodyPr/>
        <a:lstStyle/>
        <a:p>
          <a:endParaRPr lang="en-US"/>
        </a:p>
      </dgm:t>
    </dgm:pt>
    <dgm:pt modelId="{FA40E7A8-B3A5-4916-BF6A-CD173C579ADB}" type="sibTrans" cxnId="{F01C55BF-5740-4061-A205-4885680C829E}">
      <dgm:prSet/>
      <dgm:spPr/>
      <dgm:t>
        <a:bodyPr/>
        <a:lstStyle/>
        <a:p>
          <a:endParaRPr lang="en-US"/>
        </a:p>
      </dgm:t>
    </dgm:pt>
    <dgm:pt modelId="{4C325501-DCEE-4C90-8A6B-3D901C54EA4E}" type="pres">
      <dgm:prSet presAssocID="{D284C712-B090-4F7E-9E4D-7C8228EDB7BA}" presName="vert0" presStyleCnt="0">
        <dgm:presLayoutVars>
          <dgm:dir/>
          <dgm:animOne val="branch"/>
          <dgm:animLvl val="lvl"/>
        </dgm:presLayoutVars>
      </dgm:prSet>
      <dgm:spPr/>
    </dgm:pt>
    <dgm:pt modelId="{D628BD53-A096-435C-BF93-A9ECA71057AD}" type="pres">
      <dgm:prSet presAssocID="{9E43F23C-BAC8-4C73-8485-DBA4EED58BD7}" presName="thickLine" presStyleLbl="alignNode1" presStyleIdx="0" presStyleCnt="9"/>
      <dgm:spPr/>
    </dgm:pt>
    <dgm:pt modelId="{69B1F0E9-930D-4AC5-A3B6-85C1CC3A3460}" type="pres">
      <dgm:prSet presAssocID="{9E43F23C-BAC8-4C73-8485-DBA4EED58BD7}" presName="horz1" presStyleCnt="0"/>
      <dgm:spPr/>
    </dgm:pt>
    <dgm:pt modelId="{6CE6C02A-EC37-41E8-BC22-080097A8937C}" type="pres">
      <dgm:prSet presAssocID="{9E43F23C-BAC8-4C73-8485-DBA4EED58BD7}" presName="tx1" presStyleLbl="revTx" presStyleIdx="0" presStyleCnt="9"/>
      <dgm:spPr/>
    </dgm:pt>
    <dgm:pt modelId="{02E5DBD4-0D16-4CD7-AE72-6E5C1FEF5DF7}" type="pres">
      <dgm:prSet presAssocID="{9E43F23C-BAC8-4C73-8485-DBA4EED58BD7}" presName="vert1" presStyleCnt="0"/>
      <dgm:spPr/>
    </dgm:pt>
    <dgm:pt modelId="{0F6A1A96-4362-41B7-87EA-A2887F908D07}" type="pres">
      <dgm:prSet presAssocID="{35EA4303-F4CB-4EAF-9228-9C953602DDBB}" presName="thickLine" presStyleLbl="alignNode1" presStyleIdx="1" presStyleCnt="9"/>
      <dgm:spPr/>
    </dgm:pt>
    <dgm:pt modelId="{4420B8EB-A496-4184-98A0-A8C27D868499}" type="pres">
      <dgm:prSet presAssocID="{35EA4303-F4CB-4EAF-9228-9C953602DDBB}" presName="horz1" presStyleCnt="0"/>
      <dgm:spPr/>
    </dgm:pt>
    <dgm:pt modelId="{5CF50A43-D6F1-4BDA-BDFA-8871C4D84658}" type="pres">
      <dgm:prSet presAssocID="{35EA4303-F4CB-4EAF-9228-9C953602DDBB}" presName="tx1" presStyleLbl="revTx" presStyleIdx="1" presStyleCnt="9"/>
      <dgm:spPr/>
    </dgm:pt>
    <dgm:pt modelId="{089B8E55-83A8-4D63-BC76-8D99F779A3FF}" type="pres">
      <dgm:prSet presAssocID="{35EA4303-F4CB-4EAF-9228-9C953602DDBB}" presName="vert1" presStyleCnt="0"/>
      <dgm:spPr/>
    </dgm:pt>
    <dgm:pt modelId="{2D3294EF-098F-461E-BF29-386249AF8922}" type="pres">
      <dgm:prSet presAssocID="{BFEECC90-1893-4932-8781-AA01AFE55021}" presName="thickLine" presStyleLbl="alignNode1" presStyleIdx="2" presStyleCnt="9"/>
      <dgm:spPr/>
    </dgm:pt>
    <dgm:pt modelId="{94E91BC5-E268-42A0-8776-FF530ED2D8E0}" type="pres">
      <dgm:prSet presAssocID="{BFEECC90-1893-4932-8781-AA01AFE55021}" presName="horz1" presStyleCnt="0"/>
      <dgm:spPr/>
    </dgm:pt>
    <dgm:pt modelId="{57D8EF01-109F-42FB-9C08-1153B43439F3}" type="pres">
      <dgm:prSet presAssocID="{BFEECC90-1893-4932-8781-AA01AFE55021}" presName="tx1" presStyleLbl="revTx" presStyleIdx="2" presStyleCnt="9"/>
      <dgm:spPr/>
    </dgm:pt>
    <dgm:pt modelId="{570B191C-6CAB-4647-BC3B-CC3A577E44B4}" type="pres">
      <dgm:prSet presAssocID="{BFEECC90-1893-4932-8781-AA01AFE55021}" presName="vert1" presStyleCnt="0"/>
      <dgm:spPr/>
    </dgm:pt>
    <dgm:pt modelId="{D06D6E55-4EC3-470F-A7BD-374C5C2BE791}" type="pres">
      <dgm:prSet presAssocID="{8325BB17-5106-4CCE-B282-D538D38A59E2}" presName="thickLine" presStyleLbl="alignNode1" presStyleIdx="3" presStyleCnt="9"/>
      <dgm:spPr/>
    </dgm:pt>
    <dgm:pt modelId="{59365640-688A-4160-9A69-8B013EDA5607}" type="pres">
      <dgm:prSet presAssocID="{8325BB17-5106-4CCE-B282-D538D38A59E2}" presName="horz1" presStyleCnt="0"/>
      <dgm:spPr/>
    </dgm:pt>
    <dgm:pt modelId="{61DEAC26-8DEC-4D44-BB13-6778843F8442}" type="pres">
      <dgm:prSet presAssocID="{8325BB17-5106-4CCE-B282-D538D38A59E2}" presName="tx1" presStyleLbl="revTx" presStyleIdx="3" presStyleCnt="9"/>
      <dgm:spPr/>
    </dgm:pt>
    <dgm:pt modelId="{AEFBBE58-7D98-452A-847F-FFCCC793A734}" type="pres">
      <dgm:prSet presAssocID="{8325BB17-5106-4CCE-B282-D538D38A59E2}" presName="vert1" presStyleCnt="0"/>
      <dgm:spPr/>
    </dgm:pt>
    <dgm:pt modelId="{6918231B-3CBB-4F12-8A2D-898D87854338}" type="pres">
      <dgm:prSet presAssocID="{CE1795C3-A9E0-4D1D-9BD0-25F242F23967}" presName="thickLine" presStyleLbl="alignNode1" presStyleIdx="4" presStyleCnt="9"/>
      <dgm:spPr/>
    </dgm:pt>
    <dgm:pt modelId="{400B6D91-FF5B-4F41-B187-E000ED930A2D}" type="pres">
      <dgm:prSet presAssocID="{CE1795C3-A9E0-4D1D-9BD0-25F242F23967}" presName="horz1" presStyleCnt="0"/>
      <dgm:spPr/>
    </dgm:pt>
    <dgm:pt modelId="{7A9F7E82-DC52-4C4F-A801-13F00A90B278}" type="pres">
      <dgm:prSet presAssocID="{CE1795C3-A9E0-4D1D-9BD0-25F242F23967}" presName="tx1" presStyleLbl="revTx" presStyleIdx="4" presStyleCnt="9"/>
      <dgm:spPr/>
    </dgm:pt>
    <dgm:pt modelId="{0B783A27-2788-4DDD-8C71-2545093DC358}" type="pres">
      <dgm:prSet presAssocID="{CE1795C3-A9E0-4D1D-9BD0-25F242F23967}" presName="vert1" presStyleCnt="0"/>
      <dgm:spPr/>
    </dgm:pt>
    <dgm:pt modelId="{2618E679-A138-42E1-8AE3-030A2E52130C}" type="pres">
      <dgm:prSet presAssocID="{E36D6E8B-4173-4CB4-B900-AA92378B34A8}" presName="thickLine" presStyleLbl="alignNode1" presStyleIdx="5" presStyleCnt="9"/>
      <dgm:spPr/>
    </dgm:pt>
    <dgm:pt modelId="{DBA99BD9-BAFE-46E2-9178-A4D7E3EE0F44}" type="pres">
      <dgm:prSet presAssocID="{E36D6E8B-4173-4CB4-B900-AA92378B34A8}" presName="horz1" presStyleCnt="0"/>
      <dgm:spPr/>
    </dgm:pt>
    <dgm:pt modelId="{A8536B33-3C8A-4ED0-A90B-9293BA5A0C9E}" type="pres">
      <dgm:prSet presAssocID="{E36D6E8B-4173-4CB4-B900-AA92378B34A8}" presName="tx1" presStyleLbl="revTx" presStyleIdx="5" presStyleCnt="9"/>
      <dgm:spPr/>
    </dgm:pt>
    <dgm:pt modelId="{26390866-5EDE-4CA0-B4C7-69D82222AD96}" type="pres">
      <dgm:prSet presAssocID="{E36D6E8B-4173-4CB4-B900-AA92378B34A8}" presName="vert1" presStyleCnt="0"/>
      <dgm:spPr/>
    </dgm:pt>
    <dgm:pt modelId="{5E865AB9-7C72-4D9A-9A4A-F5DE8D9EFB4F}" type="pres">
      <dgm:prSet presAssocID="{74F6F10B-25C3-4999-BC91-B1E3FDA12D14}" presName="thickLine" presStyleLbl="alignNode1" presStyleIdx="6" presStyleCnt="9"/>
      <dgm:spPr/>
    </dgm:pt>
    <dgm:pt modelId="{73C41C48-606B-4654-87CB-6FB496F80C02}" type="pres">
      <dgm:prSet presAssocID="{74F6F10B-25C3-4999-BC91-B1E3FDA12D14}" presName="horz1" presStyleCnt="0"/>
      <dgm:spPr/>
    </dgm:pt>
    <dgm:pt modelId="{83D1D5CF-6DD2-4CFA-90C5-56172B5328AF}" type="pres">
      <dgm:prSet presAssocID="{74F6F10B-25C3-4999-BC91-B1E3FDA12D14}" presName="tx1" presStyleLbl="revTx" presStyleIdx="6" presStyleCnt="9"/>
      <dgm:spPr/>
    </dgm:pt>
    <dgm:pt modelId="{BDE367C7-431E-4F10-B3B3-0FDC9B218D99}" type="pres">
      <dgm:prSet presAssocID="{74F6F10B-25C3-4999-BC91-B1E3FDA12D14}" presName="vert1" presStyleCnt="0"/>
      <dgm:spPr/>
    </dgm:pt>
    <dgm:pt modelId="{1AA64679-6859-4787-8F45-1D8EDB32D2A2}" type="pres">
      <dgm:prSet presAssocID="{AE4C4ABF-8FE9-4FCD-AA5A-48BB27A1823A}" presName="thickLine" presStyleLbl="alignNode1" presStyleIdx="7" presStyleCnt="9"/>
      <dgm:spPr/>
    </dgm:pt>
    <dgm:pt modelId="{B51754E3-85EE-45C2-92BB-5BA4C276D1FE}" type="pres">
      <dgm:prSet presAssocID="{AE4C4ABF-8FE9-4FCD-AA5A-48BB27A1823A}" presName="horz1" presStyleCnt="0"/>
      <dgm:spPr/>
    </dgm:pt>
    <dgm:pt modelId="{CC402E10-0587-4082-9A31-EE5BEBD6F9AF}" type="pres">
      <dgm:prSet presAssocID="{AE4C4ABF-8FE9-4FCD-AA5A-48BB27A1823A}" presName="tx1" presStyleLbl="revTx" presStyleIdx="7" presStyleCnt="9"/>
      <dgm:spPr/>
    </dgm:pt>
    <dgm:pt modelId="{28470B1C-4F8B-4426-AC64-970433E82754}" type="pres">
      <dgm:prSet presAssocID="{AE4C4ABF-8FE9-4FCD-AA5A-48BB27A1823A}" presName="vert1" presStyleCnt="0"/>
      <dgm:spPr/>
    </dgm:pt>
    <dgm:pt modelId="{064101C5-878F-4341-96AC-58FC96A5EE86}" type="pres">
      <dgm:prSet presAssocID="{451E58F6-22A5-4910-BBE5-35B959ACEBC7}" presName="thickLine" presStyleLbl="alignNode1" presStyleIdx="8" presStyleCnt="9"/>
      <dgm:spPr/>
    </dgm:pt>
    <dgm:pt modelId="{8691D010-B652-433A-BA32-C1D084725B2E}" type="pres">
      <dgm:prSet presAssocID="{451E58F6-22A5-4910-BBE5-35B959ACEBC7}" presName="horz1" presStyleCnt="0"/>
      <dgm:spPr/>
    </dgm:pt>
    <dgm:pt modelId="{0245B65A-01C2-471B-B5AD-0E0FC222EC6A}" type="pres">
      <dgm:prSet presAssocID="{451E58F6-22A5-4910-BBE5-35B959ACEBC7}" presName="tx1" presStyleLbl="revTx" presStyleIdx="8" presStyleCnt="9"/>
      <dgm:spPr/>
    </dgm:pt>
    <dgm:pt modelId="{63BDD106-C02A-4355-BD78-74FF42A091C2}" type="pres">
      <dgm:prSet presAssocID="{451E58F6-22A5-4910-BBE5-35B959ACEBC7}" presName="vert1" presStyleCnt="0"/>
      <dgm:spPr/>
    </dgm:pt>
  </dgm:ptLst>
  <dgm:cxnLst>
    <dgm:cxn modelId="{FBBA0706-EDF9-4835-A4D3-49341A1BF071}" srcId="{D284C712-B090-4F7E-9E4D-7C8228EDB7BA}" destId="{35EA4303-F4CB-4EAF-9228-9C953602DDBB}" srcOrd="1" destOrd="0" parTransId="{27209291-DFE2-4031-B3BC-D55F941E5289}" sibTransId="{6000B282-B730-4E84-9276-9E3457E692F9}"/>
    <dgm:cxn modelId="{EA17AE20-A7BE-4AF7-803E-40A13D5597A8}" srcId="{D284C712-B090-4F7E-9E4D-7C8228EDB7BA}" destId="{BFEECC90-1893-4932-8781-AA01AFE55021}" srcOrd="2" destOrd="0" parTransId="{E0163540-E090-4FE1-B2C9-6E10F1A8B493}" sibTransId="{E60E0846-88B2-43E0-9901-B0F179DFF6FA}"/>
    <dgm:cxn modelId="{C048592C-56A8-4B5B-B396-868EBBB209A0}" type="presOf" srcId="{451E58F6-22A5-4910-BBE5-35B959ACEBC7}" destId="{0245B65A-01C2-471B-B5AD-0E0FC222EC6A}" srcOrd="0" destOrd="0" presId="urn:microsoft.com/office/officeart/2008/layout/LinedList"/>
    <dgm:cxn modelId="{18827C46-7583-4FCC-A0E7-EE3269D5D80F}" type="presOf" srcId="{9E43F23C-BAC8-4C73-8485-DBA4EED58BD7}" destId="{6CE6C02A-EC37-41E8-BC22-080097A8937C}" srcOrd="0" destOrd="0" presId="urn:microsoft.com/office/officeart/2008/layout/LinedList"/>
    <dgm:cxn modelId="{ACE14670-39BC-4C98-8AD7-35A6E73008BC}" srcId="{D284C712-B090-4F7E-9E4D-7C8228EDB7BA}" destId="{74F6F10B-25C3-4999-BC91-B1E3FDA12D14}" srcOrd="6" destOrd="0" parTransId="{33634CA3-FB62-4389-BFED-6885F2559360}" sibTransId="{DF3FAD02-E294-4C6A-AF23-83DA70A9A6DD}"/>
    <dgm:cxn modelId="{7FFE5755-526C-4C16-A994-56BC054FF083}" type="presOf" srcId="{AE4C4ABF-8FE9-4FCD-AA5A-48BB27A1823A}" destId="{CC402E10-0587-4082-9A31-EE5BEBD6F9AF}" srcOrd="0" destOrd="0" presId="urn:microsoft.com/office/officeart/2008/layout/LinedList"/>
    <dgm:cxn modelId="{0F36907A-533C-41F6-853B-F3711713C3B3}" srcId="{D284C712-B090-4F7E-9E4D-7C8228EDB7BA}" destId="{9E43F23C-BAC8-4C73-8485-DBA4EED58BD7}" srcOrd="0" destOrd="0" parTransId="{F636F04D-3502-47AC-815B-21C75D1265C6}" sibTransId="{D37C749B-1042-4FF2-84D8-FB0942508686}"/>
    <dgm:cxn modelId="{0FB0EA84-6240-4660-B969-C21A014BFB9C}" srcId="{D284C712-B090-4F7E-9E4D-7C8228EDB7BA}" destId="{8325BB17-5106-4CCE-B282-D538D38A59E2}" srcOrd="3" destOrd="0" parTransId="{2028C73E-64CE-467B-B384-757E484146BD}" sibTransId="{68E03F21-5BE0-4D6D-9838-3F5E65B887ED}"/>
    <dgm:cxn modelId="{CEF25588-87D5-4328-A164-09535DA91DE7}" srcId="{D284C712-B090-4F7E-9E4D-7C8228EDB7BA}" destId="{E36D6E8B-4173-4CB4-B900-AA92378B34A8}" srcOrd="5" destOrd="0" parTransId="{E084E283-41F4-463D-A874-FFB69CF943A9}" sibTransId="{498D1CD5-5242-4F6E-9A13-FBBD6E51234F}"/>
    <dgm:cxn modelId="{E9C12A90-BCCB-4C51-A5BE-97E082FEEF36}" type="presOf" srcId="{74F6F10B-25C3-4999-BC91-B1E3FDA12D14}" destId="{83D1D5CF-6DD2-4CFA-90C5-56172B5328AF}" srcOrd="0" destOrd="0" presId="urn:microsoft.com/office/officeart/2008/layout/LinedList"/>
    <dgm:cxn modelId="{0ED9BA91-962C-4F94-8755-F8ACDB0A5DFC}" srcId="{D284C712-B090-4F7E-9E4D-7C8228EDB7BA}" destId="{CE1795C3-A9E0-4D1D-9BD0-25F242F23967}" srcOrd="4" destOrd="0" parTransId="{1174C0F2-D652-4CDB-8323-2138CAA6D7DE}" sibTransId="{45E4A647-BF6F-418D-BF37-DBAACC705FB2}"/>
    <dgm:cxn modelId="{87EBFF96-E3A0-4EDF-81B6-1174E8941AE0}" type="presOf" srcId="{BFEECC90-1893-4932-8781-AA01AFE55021}" destId="{57D8EF01-109F-42FB-9C08-1153B43439F3}" srcOrd="0" destOrd="0" presId="urn:microsoft.com/office/officeart/2008/layout/LinedList"/>
    <dgm:cxn modelId="{3A0A6EA5-4152-46DB-9BBB-EC4A8B56A31E}" type="presOf" srcId="{CE1795C3-A9E0-4D1D-9BD0-25F242F23967}" destId="{7A9F7E82-DC52-4C4F-A801-13F00A90B278}" srcOrd="0" destOrd="0" presId="urn:microsoft.com/office/officeart/2008/layout/LinedList"/>
    <dgm:cxn modelId="{F01C55BF-5740-4061-A205-4885680C829E}" srcId="{D284C712-B090-4F7E-9E4D-7C8228EDB7BA}" destId="{451E58F6-22A5-4910-BBE5-35B959ACEBC7}" srcOrd="8" destOrd="0" parTransId="{4E7F8A58-B1D2-4086-B8AA-148642770968}" sibTransId="{FA40E7A8-B3A5-4916-BF6A-CD173C579ADB}"/>
    <dgm:cxn modelId="{871D1EC4-8827-4818-AB89-4606D1A59C66}" type="presOf" srcId="{D284C712-B090-4F7E-9E4D-7C8228EDB7BA}" destId="{4C325501-DCEE-4C90-8A6B-3D901C54EA4E}" srcOrd="0" destOrd="0" presId="urn:microsoft.com/office/officeart/2008/layout/LinedList"/>
    <dgm:cxn modelId="{094425D9-7D1E-4285-AD58-72E12DAC9585}" type="presOf" srcId="{35EA4303-F4CB-4EAF-9228-9C953602DDBB}" destId="{5CF50A43-D6F1-4BDA-BDFA-8871C4D84658}" srcOrd="0" destOrd="0" presId="urn:microsoft.com/office/officeart/2008/layout/LinedList"/>
    <dgm:cxn modelId="{F20BBCEC-9588-47F3-AEFF-1648D8E03839}" type="presOf" srcId="{8325BB17-5106-4CCE-B282-D538D38A59E2}" destId="{61DEAC26-8DEC-4D44-BB13-6778843F8442}" srcOrd="0" destOrd="0" presId="urn:microsoft.com/office/officeart/2008/layout/LinedList"/>
    <dgm:cxn modelId="{F846BEF3-8DCB-4D41-98CA-7DCD4F92FD91}" srcId="{D284C712-B090-4F7E-9E4D-7C8228EDB7BA}" destId="{AE4C4ABF-8FE9-4FCD-AA5A-48BB27A1823A}" srcOrd="7" destOrd="0" parTransId="{D45448B1-9276-4257-B086-7534CE3B13CD}" sibTransId="{A823219D-4B1B-4FD0-A4CE-201E7BE51255}"/>
    <dgm:cxn modelId="{0D379CFE-E339-4037-A14F-76BBB0CCC859}" type="presOf" srcId="{E36D6E8B-4173-4CB4-B900-AA92378B34A8}" destId="{A8536B33-3C8A-4ED0-A90B-9293BA5A0C9E}" srcOrd="0" destOrd="0" presId="urn:microsoft.com/office/officeart/2008/layout/LinedList"/>
    <dgm:cxn modelId="{A77AC29A-1DBD-4568-8357-D3C07CB61755}" type="presParOf" srcId="{4C325501-DCEE-4C90-8A6B-3D901C54EA4E}" destId="{D628BD53-A096-435C-BF93-A9ECA71057AD}" srcOrd="0" destOrd="0" presId="urn:microsoft.com/office/officeart/2008/layout/LinedList"/>
    <dgm:cxn modelId="{090E32CE-3447-4DE3-8123-0F678B926494}" type="presParOf" srcId="{4C325501-DCEE-4C90-8A6B-3D901C54EA4E}" destId="{69B1F0E9-930D-4AC5-A3B6-85C1CC3A3460}" srcOrd="1" destOrd="0" presId="urn:microsoft.com/office/officeart/2008/layout/LinedList"/>
    <dgm:cxn modelId="{D7FC300A-8728-4971-BD33-3448ED62E375}" type="presParOf" srcId="{69B1F0E9-930D-4AC5-A3B6-85C1CC3A3460}" destId="{6CE6C02A-EC37-41E8-BC22-080097A8937C}" srcOrd="0" destOrd="0" presId="urn:microsoft.com/office/officeart/2008/layout/LinedList"/>
    <dgm:cxn modelId="{E16C6376-F9F5-4278-857F-A29AE67B5721}" type="presParOf" srcId="{69B1F0E9-930D-4AC5-A3B6-85C1CC3A3460}" destId="{02E5DBD4-0D16-4CD7-AE72-6E5C1FEF5DF7}" srcOrd="1" destOrd="0" presId="urn:microsoft.com/office/officeart/2008/layout/LinedList"/>
    <dgm:cxn modelId="{A608F6EA-EFD1-4BF0-BEF5-EC62144A2E1C}" type="presParOf" srcId="{4C325501-DCEE-4C90-8A6B-3D901C54EA4E}" destId="{0F6A1A96-4362-41B7-87EA-A2887F908D07}" srcOrd="2" destOrd="0" presId="urn:microsoft.com/office/officeart/2008/layout/LinedList"/>
    <dgm:cxn modelId="{7CD003F6-4008-4220-8FD5-0F424BD3B8ED}" type="presParOf" srcId="{4C325501-DCEE-4C90-8A6B-3D901C54EA4E}" destId="{4420B8EB-A496-4184-98A0-A8C27D868499}" srcOrd="3" destOrd="0" presId="urn:microsoft.com/office/officeart/2008/layout/LinedList"/>
    <dgm:cxn modelId="{6DA8BFFE-A3C9-4F03-B48D-3D01CBC935EE}" type="presParOf" srcId="{4420B8EB-A496-4184-98A0-A8C27D868499}" destId="{5CF50A43-D6F1-4BDA-BDFA-8871C4D84658}" srcOrd="0" destOrd="0" presId="urn:microsoft.com/office/officeart/2008/layout/LinedList"/>
    <dgm:cxn modelId="{7F30D15F-2062-4E09-9BBC-883478DD41C4}" type="presParOf" srcId="{4420B8EB-A496-4184-98A0-A8C27D868499}" destId="{089B8E55-83A8-4D63-BC76-8D99F779A3FF}" srcOrd="1" destOrd="0" presId="urn:microsoft.com/office/officeart/2008/layout/LinedList"/>
    <dgm:cxn modelId="{766D1399-63C7-415E-8496-8D7D4BA79490}" type="presParOf" srcId="{4C325501-DCEE-4C90-8A6B-3D901C54EA4E}" destId="{2D3294EF-098F-461E-BF29-386249AF8922}" srcOrd="4" destOrd="0" presId="urn:microsoft.com/office/officeart/2008/layout/LinedList"/>
    <dgm:cxn modelId="{7F41602F-C111-4EF1-ABEA-47CEE1C3BBCA}" type="presParOf" srcId="{4C325501-DCEE-4C90-8A6B-3D901C54EA4E}" destId="{94E91BC5-E268-42A0-8776-FF530ED2D8E0}" srcOrd="5" destOrd="0" presId="urn:microsoft.com/office/officeart/2008/layout/LinedList"/>
    <dgm:cxn modelId="{4BD86069-7203-41F3-AFCE-A75B71E1BD03}" type="presParOf" srcId="{94E91BC5-E268-42A0-8776-FF530ED2D8E0}" destId="{57D8EF01-109F-42FB-9C08-1153B43439F3}" srcOrd="0" destOrd="0" presId="urn:microsoft.com/office/officeart/2008/layout/LinedList"/>
    <dgm:cxn modelId="{E4647E0C-DCCD-485C-878F-F80EBEF9C72F}" type="presParOf" srcId="{94E91BC5-E268-42A0-8776-FF530ED2D8E0}" destId="{570B191C-6CAB-4647-BC3B-CC3A577E44B4}" srcOrd="1" destOrd="0" presId="urn:microsoft.com/office/officeart/2008/layout/LinedList"/>
    <dgm:cxn modelId="{84840301-A302-4780-AB7E-F78167C872E3}" type="presParOf" srcId="{4C325501-DCEE-4C90-8A6B-3D901C54EA4E}" destId="{D06D6E55-4EC3-470F-A7BD-374C5C2BE791}" srcOrd="6" destOrd="0" presId="urn:microsoft.com/office/officeart/2008/layout/LinedList"/>
    <dgm:cxn modelId="{E3EE55D0-49AF-4E31-967C-9BD24C224DE2}" type="presParOf" srcId="{4C325501-DCEE-4C90-8A6B-3D901C54EA4E}" destId="{59365640-688A-4160-9A69-8B013EDA5607}" srcOrd="7" destOrd="0" presId="urn:microsoft.com/office/officeart/2008/layout/LinedList"/>
    <dgm:cxn modelId="{9303332E-5632-4A0E-A979-D4E49F878C26}" type="presParOf" srcId="{59365640-688A-4160-9A69-8B013EDA5607}" destId="{61DEAC26-8DEC-4D44-BB13-6778843F8442}" srcOrd="0" destOrd="0" presId="urn:microsoft.com/office/officeart/2008/layout/LinedList"/>
    <dgm:cxn modelId="{D9D8CF5F-F313-401E-B31F-193CECF8907A}" type="presParOf" srcId="{59365640-688A-4160-9A69-8B013EDA5607}" destId="{AEFBBE58-7D98-452A-847F-FFCCC793A734}" srcOrd="1" destOrd="0" presId="urn:microsoft.com/office/officeart/2008/layout/LinedList"/>
    <dgm:cxn modelId="{9F2BB627-EDFF-482E-8355-FB5848360CB4}" type="presParOf" srcId="{4C325501-DCEE-4C90-8A6B-3D901C54EA4E}" destId="{6918231B-3CBB-4F12-8A2D-898D87854338}" srcOrd="8" destOrd="0" presId="urn:microsoft.com/office/officeart/2008/layout/LinedList"/>
    <dgm:cxn modelId="{5CD2FCC0-03FB-4609-8FAB-D0FC24DE2A00}" type="presParOf" srcId="{4C325501-DCEE-4C90-8A6B-3D901C54EA4E}" destId="{400B6D91-FF5B-4F41-B187-E000ED930A2D}" srcOrd="9" destOrd="0" presId="urn:microsoft.com/office/officeart/2008/layout/LinedList"/>
    <dgm:cxn modelId="{586E98FC-7447-4CB9-B99F-341240DE9F6F}" type="presParOf" srcId="{400B6D91-FF5B-4F41-B187-E000ED930A2D}" destId="{7A9F7E82-DC52-4C4F-A801-13F00A90B278}" srcOrd="0" destOrd="0" presId="urn:microsoft.com/office/officeart/2008/layout/LinedList"/>
    <dgm:cxn modelId="{CDAA3FB8-7B7A-46F9-BC7E-29D6B06E5C7D}" type="presParOf" srcId="{400B6D91-FF5B-4F41-B187-E000ED930A2D}" destId="{0B783A27-2788-4DDD-8C71-2545093DC358}" srcOrd="1" destOrd="0" presId="urn:microsoft.com/office/officeart/2008/layout/LinedList"/>
    <dgm:cxn modelId="{D1BC71CD-C46E-4A13-ADAC-E466C9CC7CBC}" type="presParOf" srcId="{4C325501-DCEE-4C90-8A6B-3D901C54EA4E}" destId="{2618E679-A138-42E1-8AE3-030A2E52130C}" srcOrd="10" destOrd="0" presId="urn:microsoft.com/office/officeart/2008/layout/LinedList"/>
    <dgm:cxn modelId="{71359482-BA03-470A-AC1E-4BD8186964C8}" type="presParOf" srcId="{4C325501-DCEE-4C90-8A6B-3D901C54EA4E}" destId="{DBA99BD9-BAFE-46E2-9178-A4D7E3EE0F44}" srcOrd="11" destOrd="0" presId="urn:microsoft.com/office/officeart/2008/layout/LinedList"/>
    <dgm:cxn modelId="{0061ACEF-7AB1-4178-8129-46F258784917}" type="presParOf" srcId="{DBA99BD9-BAFE-46E2-9178-A4D7E3EE0F44}" destId="{A8536B33-3C8A-4ED0-A90B-9293BA5A0C9E}" srcOrd="0" destOrd="0" presId="urn:microsoft.com/office/officeart/2008/layout/LinedList"/>
    <dgm:cxn modelId="{81994471-BACF-4FBF-AFF7-598264155D83}" type="presParOf" srcId="{DBA99BD9-BAFE-46E2-9178-A4D7E3EE0F44}" destId="{26390866-5EDE-4CA0-B4C7-69D82222AD96}" srcOrd="1" destOrd="0" presId="urn:microsoft.com/office/officeart/2008/layout/LinedList"/>
    <dgm:cxn modelId="{4DF4F708-D8B6-4149-A353-F0BF897D0C0E}" type="presParOf" srcId="{4C325501-DCEE-4C90-8A6B-3D901C54EA4E}" destId="{5E865AB9-7C72-4D9A-9A4A-F5DE8D9EFB4F}" srcOrd="12" destOrd="0" presId="urn:microsoft.com/office/officeart/2008/layout/LinedList"/>
    <dgm:cxn modelId="{CBF01001-48F3-4127-9D5D-36CD53C7B021}" type="presParOf" srcId="{4C325501-DCEE-4C90-8A6B-3D901C54EA4E}" destId="{73C41C48-606B-4654-87CB-6FB496F80C02}" srcOrd="13" destOrd="0" presId="urn:microsoft.com/office/officeart/2008/layout/LinedList"/>
    <dgm:cxn modelId="{E0F227CE-37E6-412C-93DA-BE3539908800}" type="presParOf" srcId="{73C41C48-606B-4654-87CB-6FB496F80C02}" destId="{83D1D5CF-6DD2-4CFA-90C5-56172B5328AF}" srcOrd="0" destOrd="0" presId="urn:microsoft.com/office/officeart/2008/layout/LinedList"/>
    <dgm:cxn modelId="{5308D8E1-5F10-45D7-8FC5-76043F030F78}" type="presParOf" srcId="{73C41C48-606B-4654-87CB-6FB496F80C02}" destId="{BDE367C7-431E-4F10-B3B3-0FDC9B218D99}" srcOrd="1" destOrd="0" presId="urn:microsoft.com/office/officeart/2008/layout/LinedList"/>
    <dgm:cxn modelId="{A3CAFF3F-734B-415C-83DB-D65D6E0032F7}" type="presParOf" srcId="{4C325501-DCEE-4C90-8A6B-3D901C54EA4E}" destId="{1AA64679-6859-4787-8F45-1D8EDB32D2A2}" srcOrd="14" destOrd="0" presId="urn:microsoft.com/office/officeart/2008/layout/LinedList"/>
    <dgm:cxn modelId="{3D0972DE-47AD-4E0E-B785-679D79F289AF}" type="presParOf" srcId="{4C325501-DCEE-4C90-8A6B-3D901C54EA4E}" destId="{B51754E3-85EE-45C2-92BB-5BA4C276D1FE}" srcOrd="15" destOrd="0" presId="urn:microsoft.com/office/officeart/2008/layout/LinedList"/>
    <dgm:cxn modelId="{6DCBB59A-2934-48C5-924F-D8EB1F73DEC8}" type="presParOf" srcId="{B51754E3-85EE-45C2-92BB-5BA4C276D1FE}" destId="{CC402E10-0587-4082-9A31-EE5BEBD6F9AF}" srcOrd="0" destOrd="0" presId="urn:microsoft.com/office/officeart/2008/layout/LinedList"/>
    <dgm:cxn modelId="{B734E9B8-F96B-4116-A2E3-A97005CB17B1}" type="presParOf" srcId="{B51754E3-85EE-45C2-92BB-5BA4C276D1FE}" destId="{28470B1C-4F8B-4426-AC64-970433E82754}" srcOrd="1" destOrd="0" presId="urn:microsoft.com/office/officeart/2008/layout/LinedList"/>
    <dgm:cxn modelId="{A63C1319-0C70-499E-B98B-CAB832F80730}" type="presParOf" srcId="{4C325501-DCEE-4C90-8A6B-3D901C54EA4E}" destId="{064101C5-878F-4341-96AC-58FC96A5EE86}" srcOrd="16" destOrd="0" presId="urn:microsoft.com/office/officeart/2008/layout/LinedList"/>
    <dgm:cxn modelId="{580BF758-2028-4337-AFFB-8C75147F372C}" type="presParOf" srcId="{4C325501-DCEE-4C90-8A6B-3D901C54EA4E}" destId="{8691D010-B652-433A-BA32-C1D084725B2E}" srcOrd="17" destOrd="0" presId="urn:microsoft.com/office/officeart/2008/layout/LinedList"/>
    <dgm:cxn modelId="{7519C9F8-8817-45C8-91F0-58841D37A3EA}" type="presParOf" srcId="{8691D010-B652-433A-BA32-C1D084725B2E}" destId="{0245B65A-01C2-471B-B5AD-0E0FC222EC6A}" srcOrd="0" destOrd="0" presId="urn:microsoft.com/office/officeart/2008/layout/LinedList"/>
    <dgm:cxn modelId="{359AC5F1-6399-4752-B626-AA6498D7A556}" type="presParOf" srcId="{8691D010-B652-433A-BA32-C1D084725B2E}" destId="{63BDD106-C02A-4355-BD78-74FF42A091C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CD6C0AF5-FB0B-44A0-BF36-B7DB900673AF}" type="doc">
      <dgm:prSet loTypeId="urn:microsoft.com/office/officeart/2008/layout/LinedList" loCatId="list" qsTypeId="urn:microsoft.com/office/officeart/2005/8/quickstyle/simple1" qsCatId="simple" csTypeId="urn:microsoft.com/office/officeart/2005/8/colors/accent0_3" csCatId="mainScheme"/>
      <dgm:spPr/>
      <dgm:t>
        <a:bodyPr/>
        <a:lstStyle/>
        <a:p>
          <a:endParaRPr lang="en-US"/>
        </a:p>
      </dgm:t>
    </dgm:pt>
    <dgm:pt modelId="{97FD6F3F-B7CF-4855-B9F9-3A581829E9DA}">
      <dgm:prSet/>
      <dgm:spPr/>
      <dgm:t>
        <a:bodyPr/>
        <a:lstStyle/>
        <a:p>
          <a:r>
            <a:rPr lang="en-US"/>
            <a:t>The learning curve is the plot of the training/cross-validation error versus the sample size.</a:t>
          </a:r>
        </a:p>
      </dgm:t>
    </dgm:pt>
    <dgm:pt modelId="{F9487C1F-212E-4C44-8E13-81C4DD50B462}" type="parTrans" cxnId="{1A30350A-5BA6-47F9-9F0C-BF7671C9F133}">
      <dgm:prSet/>
      <dgm:spPr/>
      <dgm:t>
        <a:bodyPr/>
        <a:lstStyle/>
        <a:p>
          <a:endParaRPr lang="en-US"/>
        </a:p>
      </dgm:t>
    </dgm:pt>
    <dgm:pt modelId="{65412A56-2BE2-4315-9ED7-6F9C940766E0}" type="sibTrans" cxnId="{1A30350A-5BA6-47F9-9F0C-BF7671C9F133}">
      <dgm:prSet/>
      <dgm:spPr/>
      <dgm:t>
        <a:bodyPr/>
        <a:lstStyle/>
        <a:p>
          <a:endParaRPr lang="en-US"/>
        </a:p>
      </dgm:t>
    </dgm:pt>
    <dgm:pt modelId="{151C2FC1-B132-4ECE-83A5-C01D0E5C03FD}">
      <dgm:prSet/>
      <dgm:spPr/>
      <dgm:t>
        <a:bodyPr/>
        <a:lstStyle/>
        <a:p>
          <a:r>
            <a:rPr lang="en-US"/>
            <a:t>Learning curves show the relationship between training set size and the recall metric on the training and validation sets.</a:t>
          </a:r>
        </a:p>
      </dgm:t>
    </dgm:pt>
    <dgm:pt modelId="{F27662A5-4F22-4AE1-A7DF-3B6DE6A3B6CB}" type="parTrans" cxnId="{5045A3AB-4ADD-4361-825E-2F43B84C45B1}">
      <dgm:prSet/>
      <dgm:spPr/>
      <dgm:t>
        <a:bodyPr/>
        <a:lstStyle/>
        <a:p>
          <a:endParaRPr lang="en-US"/>
        </a:p>
      </dgm:t>
    </dgm:pt>
    <dgm:pt modelId="{68B258A2-5940-4E14-A008-DD058083176F}" type="sibTrans" cxnId="{5045A3AB-4ADD-4361-825E-2F43B84C45B1}">
      <dgm:prSet/>
      <dgm:spPr/>
      <dgm:t>
        <a:bodyPr/>
        <a:lstStyle/>
        <a:p>
          <a:endParaRPr lang="en-US"/>
        </a:p>
      </dgm:t>
    </dgm:pt>
    <dgm:pt modelId="{01B41239-81EA-4694-A281-095310A77A5E}">
      <dgm:prSet/>
      <dgm:spPr/>
      <dgm:t>
        <a:bodyPr/>
        <a:lstStyle/>
        <a:p>
          <a:r>
            <a:rPr lang="en-US"/>
            <a:t>The learning curve detects whether the model has the high bias or high variance.</a:t>
          </a:r>
        </a:p>
      </dgm:t>
    </dgm:pt>
    <dgm:pt modelId="{AC46C4C4-DD7F-4ACE-9439-26FC9D534453}" type="parTrans" cxnId="{F3CF1074-B27D-43E9-875A-54B8B731AAE9}">
      <dgm:prSet/>
      <dgm:spPr/>
      <dgm:t>
        <a:bodyPr/>
        <a:lstStyle/>
        <a:p>
          <a:endParaRPr lang="en-US"/>
        </a:p>
      </dgm:t>
    </dgm:pt>
    <dgm:pt modelId="{9F45A993-C062-403D-A661-2799281145F3}" type="sibTrans" cxnId="{F3CF1074-B27D-43E9-875A-54B8B731AAE9}">
      <dgm:prSet/>
      <dgm:spPr/>
      <dgm:t>
        <a:bodyPr/>
        <a:lstStyle/>
        <a:p>
          <a:endParaRPr lang="en-US"/>
        </a:p>
      </dgm:t>
    </dgm:pt>
    <dgm:pt modelId="{EDAF14C7-217A-41E6-818A-046585B67921}">
      <dgm:prSet/>
      <dgm:spPr/>
      <dgm:t>
        <a:bodyPr/>
        <a:lstStyle/>
        <a:p>
          <a:r>
            <a:rPr lang="en-US"/>
            <a:t>If the model suffers from high bias problem, as the sample size increases, training error will increase and the cross-validation error will decrease.</a:t>
          </a:r>
        </a:p>
      </dgm:t>
    </dgm:pt>
    <dgm:pt modelId="{093EBA55-A20B-415F-B889-A3E2720FA219}" type="parTrans" cxnId="{AA3794D0-99B3-4659-A5D6-1842C5954145}">
      <dgm:prSet/>
      <dgm:spPr/>
      <dgm:t>
        <a:bodyPr/>
        <a:lstStyle/>
        <a:p>
          <a:endParaRPr lang="en-US"/>
        </a:p>
      </dgm:t>
    </dgm:pt>
    <dgm:pt modelId="{C9C58141-E4AB-408A-AEB7-9F02D201CFA5}" type="sibTrans" cxnId="{AA3794D0-99B3-4659-A5D6-1842C5954145}">
      <dgm:prSet/>
      <dgm:spPr/>
      <dgm:t>
        <a:bodyPr/>
        <a:lstStyle/>
        <a:p>
          <a:endParaRPr lang="en-US"/>
        </a:p>
      </dgm:t>
    </dgm:pt>
    <dgm:pt modelId="{791C5FDC-DB2E-45F2-B519-AFEB30EE118B}">
      <dgm:prSet/>
      <dgm:spPr/>
      <dgm:t>
        <a:bodyPr/>
        <a:lstStyle/>
        <a:p>
          <a:r>
            <a:rPr lang="en-US"/>
            <a:t>Training error and cross-validation error will end up close to each other but still at a high error rate.</a:t>
          </a:r>
        </a:p>
      </dgm:t>
    </dgm:pt>
    <dgm:pt modelId="{3515D24A-C79B-4551-8257-1116367EB492}" type="parTrans" cxnId="{7C8C6D91-78E1-43D0-A071-CCB7FFD683CD}">
      <dgm:prSet/>
      <dgm:spPr/>
      <dgm:t>
        <a:bodyPr/>
        <a:lstStyle/>
        <a:p>
          <a:endParaRPr lang="en-US"/>
        </a:p>
      </dgm:t>
    </dgm:pt>
    <dgm:pt modelId="{D484EDB5-A451-4DDD-88A5-C5F2F9FC4149}" type="sibTrans" cxnId="{7C8C6D91-78E1-43D0-A071-CCB7FFD683CD}">
      <dgm:prSet/>
      <dgm:spPr/>
      <dgm:t>
        <a:bodyPr/>
        <a:lstStyle/>
        <a:p>
          <a:endParaRPr lang="en-US"/>
        </a:p>
      </dgm:t>
    </dgm:pt>
    <dgm:pt modelId="{21BB27C1-AE78-4CEE-A798-BCF36F0D9D1F}">
      <dgm:prSet/>
      <dgm:spPr/>
      <dgm:t>
        <a:bodyPr/>
        <a:lstStyle/>
        <a:p>
          <a:r>
            <a:rPr lang="en-US"/>
            <a:t>If the model suffers from high variance, as the sample size increases, the training error will keep increasing and cross-validation error will keep decreasing.</a:t>
          </a:r>
        </a:p>
      </dgm:t>
    </dgm:pt>
    <dgm:pt modelId="{85F33A75-7181-4A68-BFBD-2E5A0F78150D}" type="parTrans" cxnId="{2C9039BD-FFCD-4DFF-9FB9-ECE446EC9706}">
      <dgm:prSet/>
      <dgm:spPr/>
      <dgm:t>
        <a:bodyPr/>
        <a:lstStyle/>
        <a:p>
          <a:endParaRPr lang="en-US"/>
        </a:p>
      </dgm:t>
    </dgm:pt>
    <dgm:pt modelId="{9BDC589F-77F1-4C4F-8C64-F5D128F7F9EA}" type="sibTrans" cxnId="{2C9039BD-FFCD-4DFF-9FB9-ECE446EC9706}">
      <dgm:prSet/>
      <dgm:spPr/>
      <dgm:t>
        <a:bodyPr/>
        <a:lstStyle/>
        <a:p>
          <a:endParaRPr lang="en-US"/>
        </a:p>
      </dgm:t>
    </dgm:pt>
    <dgm:pt modelId="{1633ACCB-408A-4D19-A2B5-44605F156201}">
      <dgm:prSet/>
      <dgm:spPr/>
      <dgm:t>
        <a:bodyPr/>
        <a:lstStyle/>
        <a:p>
          <a:r>
            <a:rPr lang="en-US"/>
            <a:t>Training error and cross-validation error will end up at a low training and cross-validation error rate.</a:t>
          </a:r>
        </a:p>
      </dgm:t>
    </dgm:pt>
    <dgm:pt modelId="{05CBFC5C-E877-4579-BF76-B63B80C9511C}" type="parTrans" cxnId="{BB0D7D30-1ED5-463D-8E9F-F7B04E12ABE8}">
      <dgm:prSet/>
      <dgm:spPr/>
      <dgm:t>
        <a:bodyPr/>
        <a:lstStyle/>
        <a:p>
          <a:endParaRPr lang="en-US"/>
        </a:p>
      </dgm:t>
    </dgm:pt>
    <dgm:pt modelId="{C2312CEC-E781-4201-AA5E-3AE9081214E8}" type="sibTrans" cxnId="{BB0D7D30-1ED5-463D-8E9F-F7B04E12ABE8}">
      <dgm:prSet/>
      <dgm:spPr/>
      <dgm:t>
        <a:bodyPr/>
        <a:lstStyle/>
        <a:p>
          <a:endParaRPr lang="en-US"/>
        </a:p>
      </dgm:t>
    </dgm:pt>
    <dgm:pt modelId="{FB9EE853-2C96-4E7E-BD2E-E62C382D19D0}" type="pres">
      <dgm:prSet presAssocID="{CD6C0AF5-FB0B-44A0-BF36-B7DB900673AF}" presName="vert0" presStyleCnt="0">
        <dgm:presLayoutVars>
          <dgm:dir/>
          <dgm:animOne val="branch"/>
          <dgm:animLvl val="lvl"/>
        </dgm:presLayoutVars>
      </dgm:prSet>
      <dgm:spPr/>
    </dgm:pt>
    <dgm:pt modelId="{CE072858-C9AD-4C41-98C6-6DDC4A21B7F5}" type="pres">
      <dgm:prSet presAssocID="{97FD6F3F-B7CF-4855-B9F9-3A581829E9DA}" presName="thickLine" presStyleLbl="alignNode1" presStyleIdx="0" presStyleCnt="7"/>
      <dgm:spPr/>
    </dgm:pt>
    <dgm:pt modelId="{E92C8E3E-DC1F-454F-90C7-6A95285B145D}" type="pres">
      <dgm:prSet presAssocID="{97FD6F3F-B7CF-4855-B9F9-3A581829E9DA}" presName="horz1" presStyleCnt="0"/>
      <dgm:spPr/>
    </dgm:pt>
    <dgm:pt modelId="{9093C51B-5105-4B32-9062-E859C54A00C7}" type="pres">
      <dgm:prSet presAssocID="{97FD6F3F-B7CF-4855-B9F9-3A581829E9DA}" presName="tx1" presStyleLbl="revTx" presStyleIdx="0" presStyleCnt="7"/>
      <dgm:spPr/>
    </dgm:pt>
    <dgm:pt modelId="{FDA3823E-B363-4CE5-8B44-91963FC919B3}" type="pres">
      <dgm:prSet presAssocID="{97FD6F3F-B7CF-4855-B9F9-3A581829E9DA}" presName="vert1" presStyleCnt="0"/>
      <dgm:spPr/>
    </dgm:pt>
    <dgm:pt modelId="{133C7BB1-5EA0-431A-A925-64F9CCB5A28A}" type="pres">
      <dgm:prSet presAssocID="{151C2FC1-B132-4ECE-83A5-C01D0E5C03FD}" presName="thickLine" presStyleLbl="alignNode1" presStyleIdx="1" presStyleCnt="7"/>
      <dgm:spPr/>
    </dgm:pt>
    <dgm:pt modelId="{E4633D88-55B4-42B2-8992-3CB253FE27FC}" type="pres">
      <dgm:prSet presAssocID="{151C2FC1-B132-4ECE-83A5-C01D0E5C03FD}" presName="horz1" presStyleCnt="0"/>
      <dgm:spPr/>
    </dgm:pt>
    <dgm:pt modelId="{5510A97A-6A6F-4EC4-A259-10EA08B32BE1}" type="pres">
      <dgm:prSet presAssocID="{151C2FC1-B132-4ECE-83A5-C01D0E5C03FD}" presName="tx1" presStyleLbl="revTx" presStyleIdx="1" presStyleCnt="7"/>
      <dgm:spPr/>
    </dgm:pt>
    <dgm:pt modelId="{91930CDB-C55D-42E6-9CE5-D2383C6FC109}" type="pres">
      <dgm:prSet presAssocID="{151C2FC1-B132-4ECE-83A5-C01D0E5C03FD}" presName="vert1" presStyleCnt="0"/>
      <dgm:spPr/>
    </dgm:pt>
    <dgm:pt modelId="{7B7C5120-3526-42A9-BDD9-7C98D505AB66}" type="pres">
      <dgm:prSet presAssocID="{01B41239-81EA-4694-A281-095310A77A5E}" presName="thickLine" presStyleLbl="alignNode1" presStyleIdx="2" presStyleCnt="7"/>
      <dgm:spPr/>
    </dgm:pt>
    <dgm:pt modelId="{48C02A2D-08D8-4BEB-A806-69E722B3FBA9}" type="pres">
      <dgm:prSet presAssocID="{01B41239-81EA-4694-A281-095310A77A5E}" presName="horz1" presStyleCnt="0"/>
      <dgm:spPr/>
    </dgm:pt>
    <dgm:pt modelId="{BA3CB824-C13E-4C60-B5FE-4F0FA83CC17B}" type="pres">
      <dgm:prSet presAssocID="{01B41239-81EA-4694-A281-095310A77A5E}" presName="tx1" presStyleLbl="revTx" presStyleIdx="2" presStyleCnt="7"/>
      <dgm:spPr/>
    </dgm:pt>
    <dgm:pt modelId="{464AD483-0378-4156-97CF-56320205BDDD}" type="pres">
      <dgm:prSet presAssocID="{01B41239-81EA-4694-A281-095310A77A5E}" presName="vert1" presStyleCnt="0"/>
      <dgm:spPr/>
    </dgm:pt>
    <dgm:pt modelId="{ADF1684F-415A-46E6-ABAC-946B95095B05}" type="pres">
      <dgm:prSet presAssocID="{EDAF14C7-217A-41E6-818A-046585B67921}" presName="thickLine" presStyleLbl="alignNode1" presStyleIdx="3" presStyleCnt="7"/>
      <dgm:spPr/>
    </dgm:pt>
    <dgm:pt modelId="{379965FC-B663-41FA-B60C-A0890F58CFD5}" type="pres">
      <dgm:prSet presAssocID="{EDAF14C7-217A-41E6-818A-046585B67921}" presName="horz1" presStyleCnt="0"/>
      <dgm:spPr/>
    </dgm:pt>
    <dgm:pt modelId="{7FC27FEA-D893-46B3-884C-A0C65EC80BD7}" type="pres">
      <dgm:prSet presAssocID="{EDAF14C7-217A-41E6-818A-046585B67921}" presName="tx1" presStyleLbl="revTx" presStyleIdx="3" presStyleCnt="7"/>
      <dgm:spPr/>
    </dgm:pt>
    <dgm:pt modelId="{85F06D1B-CA08-4AB3-8FB7-39B28987552D}" type="pres">
      <dgm:prSet presAssocID="{EDAF14C7-217A-41E6-818A-046585B67921}" presName="vert1" presStyleCnt="0"/>
      <dgm:spPr/>
    </dgm:pt>
    <dgm:pt modelId="{E841E4C7-F705-4E3A-B968-F92F66E03E98}" type="pres">
      <dgm:prSet presAssocID="{791C5FDC-DB2E-45F2-B519-AFEB30EE118B}" presName="thickLine" presStyleLbl="alignNode1" presStyleIdx="4" presStyleCnt="7"/>
      <dgm:spPr/>
    </dgm:pt>
    <dgm:pt modelId="{9872E23F-D102-4FE8-8EF7-841AD9B5B01D}" type="pres">
      <dgm:prSet presAssocID="{791C5FDC-DB2E-45F2-B519-AFEB30EE118B}" presName="horz1" presStyleCnt="0"/>
      <dgm:spPr/>
    </dgm:pt>
    <dgm:pt modelId="{E325C280-8050-4A43-92D1-7DAA28A3190B}" type="pres">
      <dgm:prSet presAssocID="{791C5FDC-DB2E-45F2-B519-AFEB30EE118B}" presName="tx1" presStyleLbl="revTx" presStyleIdx="4" presStyleCnt="7"/>
      <dgm:spPr/>
    </dgm:pt>
    <dgm:pt modelId="{C3E0FBBF-D70E-44F1-8EA4-B549D711DDCD}" type="pres">
      <dgm:prSet presAssocID="{791C5FDC-DB2E-45F2-B519-AFEB30EE118B}" presName="vert1" presStyleCnt="0"/>
      <dgm:spPr/>
    </dgm:pt>
    <dgm:pt modelId="{04DF52C4-7925-477B-9D95-A411ED78B2EA}" type="pres">
      <dgm:prSet presAssocID="{21BB27C1-AE78-4CEE-A798-BCF36F0D9D1F}" presName="thickLine" presStyleLbl="alignNode1" presStyleIdx="5" presStyleCnt="7"/>
      <dgm:spPr/>
    </dgm:pt>
    <dgm:pt modelId="{C241F33E-CFC9-45B4-8A23-229FC5B1D403}" type="pres">
      <dgm:prSet presAssocID="{21BB27C1-AE78-4CEE-A798-BCF36F0D9D1F}" presName="horz1" presStyleCnt="0"/>
      <dgm:spPr/>
    </dgm:pt>
    <dgm:pt modelId="{65B3C7AC-1D32-4A6D-993F-4B8053B7FDCE}" type="pres">
      <dgm:prSet presAssocID="{21BB27C1-AE78-4CEE-A798-BCF36F0D9D1F}" presName="tx1" presStyleLbl="revTx" presStyleIdx="5" presStyleCnt="7"/>
      <dgm:spPr/>
    </dgm:pt>
    <dgm:pt modelId="{505F8879-670C-4E48-B9A2-C46A1F022D42}" type="pres">
      <dgm:prSet presAssocID="{21BB27C1-AE78-4CEE-A798-BCF36F0D9D1F}" presName="vert1" presStyleCnt="0"/>
      <dgm:spPr/>
    </dgm:pt>
    <dgm:pt modelId="{C0807760-0E27-4E5E-87B3-E216A8F0EB08}" type="pres">
      <dgm:prSet presAssocID="{1633ACCB-408A-4D19-A2B5-44605F156201}" presName="thickLine" presStyleLbl="alignNode1" presStyleIdx="6" presStyleCnt="7"/>
      <dgm:spPr/>
    </dgm:pt>
    <dgm:pt modelId="{3CC76E3D-6005-40BD-8B55-180833113979}" type="pres">
      <dgm:prSet presAssocID="{1633ACCB-408A-4D19-A2B5-44605F156201}" presName="horz1" presStyleCnt="0"/>
      <dgm:spPr/>
    </dgm:pt>
    <dgm:pt modelId="{E8C725CF-D751-4432-9C3F-E744BA5B003E}" type="pres">
      <dgm:prSet presAssocID="{1633ACCB-408A-4D19-A2B5-44605F156201}" presName="tx1" presStyleLbl="revTx" presStyleIdx="6" presStyleCnt="7"/>
      <dgm:spPr/>
    </dgm:pt>
    <dgm:pt modelId="{1205C5C8-5B72-4832-9884-FAABA822CCF7}" type="pres">
      <dgm:prSet presAssocID="{1633ACCB-408A-4D19-A2B5-44605F156201}" presName="vert1" presStyleCnt="0"/>
      <dgm:spPr/>
    </dgm:pt>
  </dgm:ptLst>
  <dgm:cxnLst>
    <dgm:cxn modelId="{1A30350A-5BA6-47F9-9F0C-BF7671C9F133}" srcId="{CD6C0AF5-FB0B-44A0-BF36-B7DB900673AF}" destId="{97FD6F3F-B7CF-4855-B9F9-3A581829E9DA}" srcOrd="0" destOrd="0" parTransId="{F9487C1F-212E-4C44-8E13-81C4DD50B462}" sibTransId="{65412A56-2BE2-4315-9ED7-6F9C940766E0}"/>
    <dgm:cxn modelId="{EE21A711-64E4-44CD-AB72-4649D86E219F}" type="presOf" srcId="{791C5FDC-DB2E-45F2-B519-AFEB30EE118B}" destId="{E325C280-8050-4A43-92D1-7DAA28A3190B}" srcOrd="0" destOrd="0" presId="urn:microsoft.com/office/officeart/2008/layout/LinedList"/>
    <dgm:cxn modelId="{BB0D7D30-1ED5-463D-8E9F-F7B04E12ABE8}" srcId="{CD6C0AF5-FB0B-44A0-BF36-B7DB900673AF}" destId="{1633ACCB-408A-4D19-A2B5-44605F156201}" srcOrd="6" destOrd="0" parTransId="{05CBFC5C-E877-4579-BF76-B63B80C9511C}" sibTransId="{C2312CEC-E781-4201-AA5E-3AE9081214E8}"/>
    <dgm:cxn modelId="{587DC23A-F077-44BD-82B5-0DA49D6BED11}" type="presOf" srcId="{EDAF14C7-217A-41E6-818A-046585B67921}" destId="{7FC27FEA-D893-46B3-884C-A0C65EC80BD7}" srcOrd="0" destOrd="0" presId="urn:microsoft.com/office/officeart/2008/layout/LinedList"/>
    <dgm:cxn modelId="{9655693D-A97A-4828-810E-DA6AA50BAA4A}" type="presOf" srcId="{01B41239-81EA-4694-A281-095310A77A5E}" destId="{BA3CB824-C13E-4C60-B5FE-4F0FA83CC17B}" srcOrd="0" destOrd="0" presId="urn:microsoft.com/office/officeart/2008/layout/LinedList"/>
    <dgm:cxn modelId="{E51B394F-7111-45C2-800F-834AC1018676}" type="presOf" srcId="{CD6C0AF5-FB0B-44A0-BF36-B7DB900673AF}" destId="{FB9EE853-2C96-4E7E-BD2E-E62C382D19D0}" srcOrd="0" destOrd="0" presId="urn:microsoft.com/office/officeart/2008/layout/LinedList"/>
    <dgm:cxn modelId="{F3CF1074-B27D-43E9-875A-54B8B731AAE9}" srcId="{CD6C0AF5-FB0B-44A0-BF36-B7DB900673AF}" destId="{01B41239-81EA-4694-A281-095310A77A5E}" srcOrd="2" destOrd="0" parTransId="{AC46C4C4-DD7F-4ACE-9439-26FC9D534453}" sibTransId="{9F45A993-C062-403D-A661-2799281145F3}"/>
    <dgm:cxn modelId="{6C162E7E-9FD6-481A-9649-51051CFB45A0}" type="presOf" srcId="{1633ACCB-408A-4D19-A2B5-44605F156201}" destId="{E8C725CF-D751-4432-9C3F-E744BA5B003E}" srcOrd="0" destOrd="0" presId="urn:microsoft.com/office/officeart/2008/layout/LinedList"/>
    <dgm:cxn modelId="{73873984-83FF-4502-897A-DD535D19613D}" type="presOf" srcId="{151C2FC1-B132-4ECE-83A5-C01D0E5C03FD}" destId="{5510A97A-6A6F-4EC4-A259-10EA08B32BE1}" srcOrd="0" destOrd="0" presId="urn:microsoft.com/office/officeart/2008/layout/LinedList"/>
    <dgm:cxn modelId="{04A9FD8A-FF69-4664-9FF3-7EC332FB0310}" type="presOf" srcId="{21BB27C1-AE78-4CEE-A798-BCF36F0D9D1F}" destId="{65B3C7AC-1D32-4A6D-993F-4B8053B7FDCE}" srcOrd="0" destOrd="0" presId="urn:microsoft.com/office/officeart/2008/layout/LinedList"/>
    <dgm:cxn modelId="{7C8C6D91-78E1-43D0-A071-CCB7FFD683CD}" srcId="{CD6C0AF5-FB0B-44A0-BF36-B7DB900673AF}" destId="{791C5FDC-DB2E-45F2-B519-AFEB30EE118B}" srcOrd="4" destOrd="0" parTransId="{3515D24A-C79B-4551-8257-1116367EB492}" sibTransId="{D484EDB5-A451-4DDD-88A5-C5F2F9FC4149}"/>
    <dgm:cxn modelId="{5045A3AB-4ADD-4361-825E-2F43B84C45B1}" srcId="{CD6C0AF5-FB0B-44A0-BF36-B7DB900673AF}" destId="{151C2FC1-B132-4ECE-83A5-C01D0E5C03FD}" srcOrd="1" destOrd="0" parTransId="{F27662A5-4F22-4AE1-A7DF-3B6DE6A3B6CB}" sibTransId="{68B258A2-5940-4E14-A008-DD058083176F}"/>
    <dgm:cxn modelId="{115E2ABC-4CA2-408B-A0FD-041100310C0F}" type="presOf" srcId="{97FD6F3F-B7CF-4855-B9F9-3A581829E9DA}" destId="{9093C51B-5105-4B32-9062-E859C54A00C7}" srcOrd="0" destOrd="0" presId="urn:microsoft.com/office/officeart/2008/layout/LinedList"/>
    <dgm:cxn modelId="{2C9039BD-FFCD-4DFF-9FB9-ECE446EC9706}" srcId="{CD6C0AF5-FB0B-44A0-BF36-B7DB900673AF}" destId="{21BB27C1-AE78-4CEE-A798-BCF36F0D9D1F}" srcOrd="5" destOrd="0" parTransId="{85F33A75-7181-4A68-BFBD-2E5A0F78150D}" sibTransId="{9BDC589F-77F1-4C4F-8C64-F5D128F7F9EA}"/>
    <dgm:cxn modelId="{AA3794D0-99B3-4659-A5D6-1842C5954145}" srcId="{CD6C0AF5-FB0B-44A0-BF36-B7DB900673AF}" destId="{EDAF14C7-217A-41E6-818A-046585B67921}" srcOrd="3" destOrd="0" parTransId="{093EBA55-A20B-415F-B889-A3E2720FA219}" sibTransId="{C9C58141-E4AB-408A-AEB7-9F02D201CFA5}"/>
    <dgm:cxn modelId="{9900A8A3-736A-4CA4-B1DF-8C69F87D20E6}" type="presParOf" srcId="{FB9EE853-2C96-4E7E-BD2E-E62C382D19D0}" destId="{CE072858-C9AD-4C41-98C6-6DDC4A21B7F5}" srcOrd="0" destOrd="0" presId="urn:microsoft.com/office/officeart/2008/layout/LinedList"/>
    <dgm:cxn modelId="{738CA195-2811-4E40-89A8-35A1D77BB4CB}" type="presParOf" srcId="{FB9EE853-2C96-4E7E-BD2E-E62C382D19D0}" destId="{E92C8E3E-DC1F-454F-90C7-6A95285B145D}" srcOrd="1" destOrd="0" presId="urn:microsoft.com/office/officeart/2008/layout/LinedList"/>
    <dgm:cxn modelId="{DDC0FAEC-6FE8-41A9-AD3D-3635DF0D1084}" type="presParOf" srcId="{E92C8E3E-DC1F-454F-90C7-6A95285B145D}" destId="{9093C51B-5105-4B32-9062-E859C54A00C7}" srcOrd="0" destOrd="0" presId="urn:microsoft.com/office/officeart/2008/layout/LinedList"/>
    <dgm:cxn modelId="{51DDE65F-8139-4D27-BFDB-27DCE1B76743}" type="presParOf" srcId="{E92C8E3E-DC1F-454F-90C7-6A95285B145D}" destId="{FDA3823E-B363-4CE5-8B44-91963FC919B3}" srcOrd="1" destOrd="0" presId="urn:microsoft.com/office/officeart/2008/layout/LinedList"/>
    <dgm:cxn modelId="{66148C46-A7E6-4F0A-A544-A50C9F3800C8}" type="presParOf" srcId="{FB9EE853-2C96-4E7E-BD2E-E62C382D19D0}" destId="{133C7BB1-5EA0-431A-A925-64F9CCB5A28A}" srcOrd="2" destOrd="0" presId="urn:microsoft.com/office/officeart/2008/layout/LinedList"/>
    <dgm:cxn modelId="{1102DF1D-7A7C-4D8E-AA10-977EE3E1AAD6}" type="presParOf" srcId="{FB9EE853-2C96-4E7E-BD2E-E62C382D19D0}" destId="{E4633D88-55B4-42B2-8992-3CB253FE27FC}" srcOrd="3" destOrd="0" presId="urn:microsoft.com/office/officeart/2008/layout/LinedList"/>
    <dgm:cxn modelId="{ED7884EA-4D95-458C-974B-ECAE37633953}" type="presParOf" srcId="{E4633D88-55B4-42B2-8992-3CB253FE27FC}" destId="{5510A97A-6A6F-4EC4-A259-10EA08B32BE1}" srcOrd="0" destOrd="0" presId="urn:microsoft.com/office/officeart/2008/layout/LinedList"/>
    <dgm:cxn modelId="{DF237755-207D-4220-9674-A9E0AAF961B8}" type="presParOf" srcId="{E4633D88-55B4-42B2-8992-3CB253FE27FC}" destId="{91930CDB-C55D-42E6-9CE5-D2383C6FC109}" srcOrd="1" destOrd="0" presId="urn:microsoft.com/office/officeart/2008/layout/LinedList"/>
    <dgm:cxn modelId="{2D844DD2-6F27-44AE-9E19-C74F880D6654}" type="presParOf" srcId="{FB9EE853-2C96-4E7E-BD2E-E62C382D19D0}" destId="{7B7C5120-3526-42A9-BDD9-7C98D505AB66}" srcOrd="4" destOrd="0" presId="urn:microsoft.com/office/officeart/2008/layout/LinedList"/>
    <dgm:cxn modelId="{FFF68DEF-8609-4AD8-9C87-24D03AA51DF0}" type="presParOf" srcId="{FB9EE853-2C96-4E7E-BD2E-E62C382D19D0}" destId="{48C02A2D-08D8-4BEB-A806-69E722B3FBA9}" srcOrd="5" destOrd="0" presId="urn:microsoft.com/office/officeart/2008/layout/LinedList"/>
    <dgm:cxn modelId="{D5B50E65-6AF2-4445-BDBA-19B81A337310}" type="presParOf" srcId="{48C02A2D-08D8-4BEB-A806-69E722B3FBA9}" destId="{BA3CB824-C13E-4C60-B5FE-4F0FA83CC17B}" srcOrd="0" destOrd="0" presId="urn:microsoft.com/office/officeart/2008/layout/LinedList"/>
    <dgm:cxn modelId="{6D7AF69F-A1A8-4814-8815-F42AB9AA76ED}" type="presParOf" srcId="{48C02A2D-08D8-4BEB-A806-69E722B3FBA9}" destId="{464AD483-0378-4156-97CF-56320205BDDD}" srcOrd="1" destOrd="0" presId="urn:microsoft.com/office/officeart/2008/layout/LinedList"/>
    <dgm:cxn modelId="{F7CE28D2-F54E-49F4-A163-9D65BFC4F2A6}" type="presParOf" srcId="{FB9EE853-2C96-4E7E-BD2E-E62C382D19D0}" destId="{ADF1684F-415A-46E6-ABAC-946B95095B05}" srcOrd="6" destOrd="0" presId="urn:microsoft.com/office/officeart/2008/layout/LinedList"/>
    <dgm:cxn modelId="{F9821CA4-472D-4784-9701-6523AC6B9809}" type="presParOf" srcId="{FB9EE853-2C96-4E7E-BD2E-E62C382D19D0}" destId="{379965FC-B663-41FA-B60C-A0890F58CFD5}" srcOrd="7" destOrd="0" presId="urn:microsoft.com/office/officeart/2008/layout/LinedList"/>
    <dgm:cxn modelId="{373CEBFB-1FB8-4851-803C-211707307CBA}" type="presParOf" srcId="{379965FC-B663-41FA-B60C-A0890F58CFD5}" destId="{7FC27FEA-D893-46B3-884C-A0C65EC80BD7}" srcOrd="0" destOrd="0" presId="urn:microsoft.com/office/officeart/2008/layout/LinedList"/>
    <dgm:cxn modelId="{43802786-E8CC-44DD-8183-3C5914AF7036}" type="presParOf" srcId="{379965FC-B663-41FA-B60C-A0890F58CFD5}" destId="{85F06D1B-CA08-4AB3-8FB7-39B28987552D}" srcOrd="1" destOrd="0" presId="urn:microsoft.com/office/officeart/2008/layout/LinedList"/>
    <dgm:cxn modelId="{5D4AC692-ADB2-409C-AE92-EC78E51FB2A7}" type="presParOf" srcId="{FB9EE853-2C96-4E7E-BD2E-E62C382D19D0}" destId="{E841E4C7-F705-4E3A-B968-F92F66E03E98}" srcOrd="8" destOrd="0" presId="urn:microsoft.com/office/officeart/2008/layout/LinedList"/>
    <dgm:cxn modelId="{1C2CA38A-8509-44A8-AB40-854B99846E11}" type="presParOf" srcId="{FB9EE853-2C96-4E7E-BD2E-E62C382D19D0}" destId="{9872E23F-D102-4FE8-8EF7-841AD9B5B01D}" srcOrd="9" destOrd="0" presId="urn:microsoft.com/office/officeart/2008/layout/LinedList"/>
    <dgm:cxn modelId="{D2483D98-28CC-4E3D-B527-5BFDCBAAF588}" type="presParOf" srcId="{9872E23F-D102-4FE8-8EF7-841AD9B5B01D}" destId="{E325C280-8050-4A43-92D1-7DAA28A3190B}" srcOrd="0" destOrd="0" presId="urn:microsoft.com/office/officeart/2008/layout/LinedList"/>
    <dgm:cxn modelId="{0794301F-E06F-4F04-988E-11E635D728A7}" type="presParOf" srcId="{9872E23F-D102-4FE8-8EF7-841AD9B5B01D}" destId="{C3E0FBBF-D70E-44F1-8EA4-B549D711DDCD}" srcOrd="1" destOrd="0" presId="urn:microsoft.com/office/officeart/2008/layout/LinedList"/>
    <dgm:cxn modelId="{9F3BE900-05CE-4F1B-8BB5-1BFA1C449EF1}" type="presParOf" srcId="{FB9EE853-2C96-4E7E-BD2E-E62C382D19D0}" destId="{04DF52C4-7925-477B-9D95-A411ED78B2EA}" srcOrd="10" destOrd="0" presId="urn:microsoft.com/office/officeart/2008/layout/LinedList"/>
    <dgm:cxn modelId="{2CBDD193-8D1F-446D-8B2C-1ED2EC43133F}" type="presParOf" srcId="{FB9EE853-2C96-4E7E-BD2E-E62C382D19D0}" destId="{C241F33E-CFC9-45B4-8A23-229FC5B1D403}" srcOrd="11" destOrd="0" presId="urn:microsoft.com/office/officeart/2008/layout/LinedList"/>
    <dgm:cxn modelId="{2656EA7B-8259-41A4-A1AA-69D3865068D8}" type="presParOf" srcId="{C241F33E-CFC9-45B4-8A23-229FC5B1D403}" destId="{65B3C7AC-1D32-4A6D-993F-4B8053B7FDCE}" srcOrd="0" destOrd="0" presId="urn:microsoft.com/office/officeart/2008/layout/LinedList"/>
    <dgm:cxn modelId="{D9F615AB-79F2-4A6F-8B4E-F67A3BE9E39E}" type="presParOf" srcId="{C241F33E-CFC9-45B4-8A23-229FC5B1D403}" destId="{505F8879-670C-4E48-B9A2-C46A1F022D42}" srcOrd="1" destOrd="0" presId="urn:microsoft.com/office/officeart/2008/layout/LinedList"/>
    <dgm:cxn modelId="{5376CFF4-880A-4783-9C50-FD66320C6276}" type="presParOf" srcId="{FB9EE853-2C96-4E7E-BD2E-E62C382D19D0}" destId="{C0807760-0E27-4E5E-87B3-E216A8F0EB08}" srcOrd="12" destOrd="0" presId="urn:microsoft.com/office/officeart/2008/layout/LinedList"/>
    <dgm:cxn modelId="{C212F2C4-7BF5-4893-9A8B-EEE5BC73CDEA}" type="presParOf" srcId="{FB9EE853-2C96-4E7E-BD2E-E62C382D19D0}" destId="{3CC76E3D-6005-40BD-8B55-180833113979}" srcOrd="13" destOrd="0" presId="urn:microsoft.com/office/officeart/2008/layout/LinedList"/>
    <dgm:cxn modelId="{1889F0D6-02A4-4CFB-A6BB-6927EB6C5CF3}" type="presParOf" srcId="{3CC76E3D-6005-40BD-8B55-180833113979}" destId="{E8C725CF-D751-4432-9C3F-E744BA5B003E}" srcOrd="0" destOrd="0" presId="urn:microsoft.com/office/officeart/2008/layout/LinedList"/>
    <dgm:cxn modelId="{49F9D852-ED6C-4927-BD29-7684766B46BA}" type="presParOf" srcId="{3CC76E3D-6005-40BD-8B55-180833113979}" destId="{1205C5C8-5B72-4832-9884-FAABA822CCF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A46B9A3D-1BEE-469F-A545-BFE2D84B5BF3}" type="doc">
      <dgm:prSet loTypeId="urn:microsoft.com/office/officeart/2005/8/layout/vList2" loCatId="list" qsTypeId="urn:microsoft.com/office/officeart/2005/8/quickstyle/simple1" qsCatId="simple" csTypeId="urn:microsoft.com/office/officeart/2005/8/colors/accent5_2" csCatId="accent5"/>
      <dgm:spPr/>
      <dgm:t>
        <a:bodyPr/>
        <a:lstStyle/>
        <a:p>
          <a:endParaRPr lang="en-US"/>
        </a:p>
      </dgm:t>
    </dgm:pt>
    <dgm:pt modelId="{EDE17D06-BFDA-4019-8763-0586E982550F}">
      <dgm:prSet/>
      <dgm:spPr/>
      <dgm:t>
        <a:bodyPr/>
        <a:lstStyle/>
        <a:p>
          <a:r>
            <a:rPr lang="en-US" dirty="0"/>
            <a:t>By Undersampling our the majority class in our dataset, all classifiers achieved recall scores greater than 85% with the exception of the Support vector classifier.</a:t>
          </a:r>
        </a:p>
      </dgm:t>
    </dgm:pt>
    <dgm:pt modelId="{26F7BE99-1AD7-4A0C-81C3-DC55C97343AD}" type="parTrans" cxnId="{8E7BA1FD-1037-44A5-B09E-628A68011D2C}">
      <dgm:prSet/>
      <dgm:spPr/>
      <dgm:t>
        <a:bodyPr/>
        <a:lstStyle/>
        <a:p>
          <a:endParaRPr lang="en-US"/>
        </a:p>
      </dgm:t>
    </dgm:pt>
    <dgm:pt modelId="{BC06605E-B08F-4DFF-8948-D7242FEDDA69}" type="sibTrans" cxnId="{8E7BA1FD-1037-44A5-B09E-628A68011D2C}">
      <dgm:prSet/>
      <dgm:spPr/>
      <dgm:t>
        <a:bodyPr/>
        <a:lstStyle/>
        <a:p>
          <a:endParaRPr lang="en-US"/>
        </a:p>
      </dgm:t>
    </dgm:pt>
    <dgm:pt modelId="{98C4AE75-BB8F-40EA-ABFC-101DDDCF2DDD}">
      <dgm:prSet/>
      <dgm:spPr/>
      <dgm:t>
        <a:bodyPr/>
        <a:lstStyle/>
        <a:p>
          <a:r>
            <a:rPr lang="en-US"/>
            <a:t>The ROC Curve show that the Support Vector Classifier has the largest AUC at 0.979, while the decision tree classifier has the smallest AUC at 0.700.</a:t>
          </a:r>
        </a:p>
      </dgm:t>
    </dgm:pt>
    <dgm:pt modelId="{A8992375-371B-49BC-877A-F466624BF5C8}" type="parTrans" cxnId="{41AEC998-4B42-42C0-9937-9481A7F41FC8}">
      <dgm:prSet/>
      <dgm:spPr/>
      <dgm:t>
        <a:bodyPr/>
        <a:lstStyle/>
        <a:p>
          <a:endParaRPr lang="en-US"/>
        </a:p>
      </dgm:t>
    </dgm:pt>
    <dgm:pt modelId="{DBC25CC5-C0D9-4B50-9D6C-6FBDE0E6EBCE}" type="sibTrans" cxnId="{41AEC998-4B42-42C0-9937-9481A7F41FC8}">
      <dgm:prSet/>
      <dgm:spPr/>
      <dgm:t>
        <a:bodyPr/>
        <a:lstStyle/>
        <a:p>
          <a:endParaRPr lang="en-US"/>
        </a:p>
      </dgm:t>
    </dgm:pt>
    <dgm:pt modelId="{9A9EDE37-49FC-4774-8D7A-E832371867EE}">
      <dgm:prSet/>
      <dgm:spPr/>
      <dgm:t>
        <a:bodyPr/>
        <a:lstStyle/>
        <a:p>
          <a:r>
            <a:rPr lang="en-US" dirty="0"/>
            <a:t>All undersampling curves show a fairly ideal learning curve.</a:t>
          </a:r>
        </a:p>
      </dgm:t>
    </dgm:pt>
    <dgm:pt modelId="{32BD80CC-7848-44F5-B166-CECAAAAC9759}" type="parTrans" cxnId="{759F8711-3610-437B-986F-F24F50A6979E}">
      <dgm:prSet/>
      <dgm:spPr/>
      <dgm:t>
        <a:bodyPr/>
        <a:lstStyle/>
        <a:p>
          <a:endParaRPr lang="en-US"/>
        </a:p>
      </dgm:t>
    </dgm:pt>
    <dgm:pt modelId="{8E2BE13A-423F-4DE6-8EF7-B52CA1D2F195}" type="sibTrans" cxnId="{759F8711-3610-437B-986F-F24F50A6979E}">
      <dgm:prSet/>
      <dgm:spPr/>
      <dgm:t>
        <a:bodyPr/>
        <a:lstStyle/>
        <a:p>
          <a:endParaRPr lang="en-US"/>
        </a:p>
      </dgm:t>
    </dgm:pt>
    <dgm:pt modelId="{99BF653E-E580-43D4-8961-0063F41D3B42}">
      <dgm:prSet/>
      <dgm:spPr/>
      <dgm:t>
        <a:bodyPr/>
        <a:lstStyle/>
        <a:p>
          <a:r>
            <a:rPr lang="en-US"/>
            <a:t>As the training size increases, training error and validation error generally reduces and end up at a low rate.</a:t>
          </a:r>
        </a:p>
      </dgm:t>
    </dgm:pt>
    <dgm:pt modelId="{4D3675C5-44D6-467E-B4F6-A1B46B14A6BC}" type="parTrans" cxnId="{45B878C4-63A4-4246-AFC8-7DCC4C3C1E05}">
      <dgm:prSet/>
      <dgm:spPr/>
      <dgm:t>
        <a:bodyPr/>
        <a:lstStyle/>
        <a:p>
          <a:endParaRPr lang="en-US"/>
        </a:p>
      </dgm:t>
    </dgm:pt>
    <dgm:pt modelId="{B0D87C9C-43AE-4A44-90AB-7CC72F567B4C}" type="sibTrans" cxnId="{45B878C4-63A4-4246-AFC8-7DCC4C3C1E05}">
      <dgm:prSet/>
      <dgm:spPr/>
      <dgm:t>
        <a:bodyPr/>
        <a:lstStyle/>
        <a:p>
          <a:endParaRPr lang="en-US"/>
        </a:p>
      </dgm:t>
    </dgm:pt>
    <dgm:pt modelId="{F146A341-AF7E-4E9E-A81F-CE92D3B25172}" type="pres">
      <dgm:prSet presAssocID="{A46B9A3D-1BEE-469F-A545-BFE2D84B5BF3}" presName="linear" presStyleCnt="0">
        <dgm:presLayoutVars>
          <dgm:animLvl val="lvl"/>
          <dgm:resizeHandles val="exact"/>
        </dgm:presLayoutVars>
      </dgm:prSet>
      <dgm:spPr/>
    </dgm:pt>
    <dgm:pt modelId="{41A1475C-4C6E-42AB-8F60-15AA5BD67C33}" type="pres">
      <dgm:prSet presAssocID="{EDE17D06-BFDA-4019-8763-0586E982550F}" presName="parentText" presStyleLbl="node1" presStyleIdx="0" presStyleCnt="4">
        <dgm:presLayoutVars>
          <dgm:chMax val="0"/>
          <dgm:bulletEnabled val="1"/>
        </dgm:presLayoutVars>
      </dgm:prSet>
      <dgm:spPr/>
    </dgm:pt>
    <dgm:pt modelId="{3E84BD8B-4659-4C9C-B968-07A78D7D7CD6}" type="pres">
      <dgm:prSet presAssocID="{BC06605E-B08F-4DFF-8948-D7242FEDDA69}" presName="spacer" presStyleCnt="0"/>
      <dgm:spPr/>
    </dgm:pt>
    <dgm:pt modelId="{E7818F0C-2D6F-4E8A-9A59-CD7D2AD01F32}" type="pres">
      <dgm:prSet presAssocID="{98C4AE75-BB8F-40EA-ABFC-101DDDCF2DDD}" presName="parentText" presStyleLbl="node1" presStyleIdx="1" presStyleCnt="4">
        <dgm:presLayoutVars>
          <dgm:chMax val="0"/>
          <dgm:bulletEnabled val="1"/>
        </dgm:presLayoutVars>
      </dgm:prSet>
      <dgm:spPr/>
    </dgm:pt>
    <dgm:pt modelId="{C84148C3-FD90-48D5-A9DB-CEC9E132811A}" type="pres">
      <dgm:prSet presAssocID="{DBC25CC5-C0D9-4B50-9D6C-6FBDE0E6EBCE}" presName="spacer" presStyleCnt="0"/>
      <dgm:spPr/>
    </dgm:pt>
    <dgm:pt modelId="{267790A9-29B4-4A53-8339-4DA65B300B11}" type="pres">
      <dgm:prSet presAssocID="{9A9EDE37-49FC-4774-8D7A-E832371867EE}" presName="parentText" presStyleLbl="node1" presStyleIdx="2" presStyleCnt="4">
        <dgm:presLayoutVars>
          <dgm:chMax val="0"/>
          <dgm:bulletEnabled val="1"/>
        </dgm:presLayoutVars>
      </dgm:prSet>
      <dgm:spPr/>
    </dgm:pt>
    <dgm:pt modelId="{0A578979-2186-4A9A-97ED-F95468A7F699}" type="pres">
      <dgm:prSet presAssocID="{8E2BE13A-423F-4DE6-8EF7-B52CA1D2F195}" presName="spacer" presStyleCnt="0"/>
      <dgm:spPr/>
    </dgm:pt>
    <dgm:pt modelId="{D766AB9E-B630-40F5-BE73-242908259A9D}" type="pres">
      <dgm:prSet presAssocID="{99BF653E-E580-43D4-8961-0063F41D3B42}" presName="parentText" presStyleLbl="node1" presStyleIdx="3" presStyleCnt="4">
        <dgm:presLayoutVars>
          <dgm:chMax val="0"/>
          <dgm:bulletEnabled val="1"/>
        </dgm:presLayoutVars>
      </dgm:prSet>
      <dgm:spPr/>
    </dgm:pt>
  </dgm:ptLst>
  <dgm:cxnLst>
    <dgm:cxn modelId="{759F8711-3610-437B-986F-F24F50A6979E}" srcId="{A46B9A3D-1BEE-469F-A545-BFE2D84B5BF3}" destId="{9A9EDE37-49FC-4774-8D7A-E832371867EE}" srcOrd="2" destOrd="0" parTransId="{32BD80CC-7848-44F5-B166-CECAAAAC9759}" sibTransId="{8E2BE13A-423F-4DE6-8EF7-B52CA1D2F195}"/>
    <dgm:cxn modelId="{F437452E-9E4F-43FC-A47B-6A389623A10B}" type="presOf" srcId="{EDE17D06-BFDA-4019-8763-0586E982550F}" destId="{41A1475C-4C6E-42AB-8F60-15AA5BD67C33}" srcOrd="0" destOrd="0" presId="urn:microsoft.com/office/officeart/2005/8/layout/vList2"/>
    <dgm:cxn modelId="{0A300542-8F05-41FF-BCA0-8D808DFD09D6}" type="presOf" srcId="{99BF653E-E580-43D4-8961-0063F41D3B42}" destId="{D766AB9E-B630-40F5-BE73-242908259A9D}" srcOrd="0" destOrd="0" presId="urn:microsoft.com/office/officeart/2005/8/layout/vList2"/>
    <dgm:cxn modelId="{4D32EC8A-2B45-46E5-B75A-9911F2E7C40C}" type="presOf" srcId="{A46B9A3D-1BEE-469F-A545-BFE2D84B5BF3}" destId="{F146A341-AF7E-4E9E-A81F-CE92D3B25172}" srcOrd="0" destOrd="0" presId="urn:microsoft.com/office/officeart/2005/8/layout/vList2"/>
    <dgm:cxn modelId="{41AEC998-4B42-42C0-9937-9481A7F41FC8}" srcId="{A46B9A3D-1BEE-469F-A545-BFE2D84B5BF3}" destId="{98C4AE75-BB8F-40EA-ABFC-101DDDCF2DDD}" srcOrd="1" destOrd="0" parTransId="{A8992375-371B-49BC-877A-F466624BF5C8}" sibTransId="{DBC25CC5-C0D9-4B50-9D6C-6FBDE0E6EBCE}"/>
    <dgm:cxn modelId="{33B4D2A4-B645-42D2-967A-D3E763161B02}" type="presOf" srcId="{98C4AE75-BB8F-40EA-ABFC-101DDDCF2DDD}" destId="{E7818F0C-2D6F-4E8A-9A59-CD7D2AD01F32}" srcOrd="0" destOrd="0" presId="urn:microsoft.com/office/officeart/2005/8/layout/vList2"/>
    <dgm:cxn modelId="{D9D302B0-0650-4F8E-9C8B-61BB6986863E}" type="presOf" srcId="{9A9EDE37-49FC-4774-8D7A-E832371867EE}" destId="{267790A9-29B4-4A53-8339-4DA65B300B11}" srcOrd="0" destOrd="0" presId="urn:microsoft.com/office/officeart/2005/8/layout/vList2"/>
    <dgm:cxn modelId="{45B878C4-63A4-4246-AFC8-7DCC4C3C1E05}" srcId="{A46B9A3D-1BEE-469F-A545-BFE2D84B5BF3}" destId="{99BF653E-E580-43D4-8961-0063F41D3B42}" srcOrd="3" destOrd="0" parTransId="{4D3675C5-44D6-467E-B4F6-A1B46B14A6BC}" sibTransId="{B0D87C9C-43AE-4A44-90AB-7CC72F567B4C}"/>
    <dgm:cxn modelId="{8E7BA1FD-1037-44A5-B09E-628A68011D2C}" srcId="{A46B9A3D-1BEE-469F-A545-BFE2D84B5BF3}" destId="{EDE17D06-BFDA-4019-8763-0586E982550F}" srcOrd="0" destOrd="0" parTransId="{26F7BE99-1AD7-4A0C-81C3-DC55C97343AD}" sibTransId="{BC06605E-B08F-4DFF-8948-D7242FEDDA69}"/>
    <dgm:cxn modelId="{C706A53B-0782-424E-8596-38FD8B6A0DA6}" type="presParOf" srcId="{F146A341-AF7E-4E9E-A81F-CE92D3B25172}" destId="{41A1475C-4C6E-42AB-8F60-15AA5BD67C33}" srcOrd="0" destOrd="0" presId="urn:microsoft.com/office/officeart/2005/8/layout/vList2"/>
    <dgm:cxn modelId="{F1D98E51-B821-4116-8F8F-C0D72AEC44CA}" type="presParOf" srcId="{F146A341-AF7E-4E9E-A81F-CE92D3B25172}" destId="{3E84BD8B-4659-4C9C-B968-07A78D7D7CD6}" srcOrd="1" destOrd="0" presId="urn:microsoft.com/office/officeart/2005/8/layout/vList2"/>
    <dgm:cxn modelId="{35414A47-8A66-4521-B384-B7FED675B4A0}" type="presParOf" srcId="{F146A341-AF7E-4E9E-A81F-CE92D3B25172}" destId="{E7818F0C-2D6F-4E8A-9A59-CD7D2AD01F32}" srcOrd="2" destOrd="0" presId="urn:microsoft.com/office/officeart/2005/8/layout/vList2"/>
    <dgm:cxn modelId="{B2F32E50-D5CA-4BEB-8129-FB8E4C681F3E}" type="presParOf" srcId="{F146A341-AF7E-4E9E-A81F-CE92D3B25172}" destId="{C84148C3-FD90-48D5-A9DB-CEC9E132811A}" srcOrd="3" destOrd="0" presId="urn:microsoft.com/office/officeart/2005/8/layout/vList2"/>
    <dgm:cxn modelId="{BB61DD14-92E9-4F6C-AB78-452AA21A1D24}" type="presParOf" srcId="{F146A341-AF7E-4E9E-A81F-CE92D3B25172}" destId="{267790A9-29B4-4A53-8339-4DA65B300B11}" srcOrd="4" destOrd="0" presId="urn:microsoft.com/office/officeart/2005/8/layout/vList2"/>
    <dgm:cxn modelId="{580B0EFE-8D55-4019-B4CE-6676873EBF91}" type="presParOf" srcId="{F146A341-AF7E-4E9E-A81F-CE92D3B25172}" destId="{0A578979-2186-4A9A-97ED-F95468A7F699}" srcOrd="5" destOrd="0" presId="urn:microsoft.com/office/officeart/2005/8/layout/vList2"/>
    <dgm:cxn modelId="{BE726D97-A0EC-417F-B58F-2F2114CD7BBE}" type="presParOf" srcId="{F146A341-AF7E-4E9E-A81F-CE92D3B25172}" destId="{D766AB9E-B630-40F5-BE73-242908259A9D}"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4F096120-93C4-4DFD-9CFB-0CC1F452F9D7}"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8C41D558-EE08-4D05-B6EB-0F59ECF90B65}">
      <dgm:prSet/>
      <dgm:spPr/>
      <dgm:t>
        <a:bodyPr/>
        <a:lstStyle/>
        <a:p>
          <a:r>
            <a:rPr lang="en-US"/>
            <a:t>By Oversampling the dataset, we achieved recall scores greater than 85% for all classifiers.</a:t>
          </a:r>
        </a:p>
      </dgm:t>
    </dgm:pt>
    <dgm:pt modelId="{66BE52CD-8214-40BF-B59C-46E57ED4D2EC}" type="parTrans" cxnId="{51BDF6C7-D0AC-441F-8EE3-CF1E91F011EB}">
      <dgm:prSet/>
      <dgm:spPr/>
      <dgm:t>
        <a:bodyPr/>
        <a:lstStyle/>
        <a:p>
          <a:endParaRPr lang="en-US"/>
        </a:p>
      </dgm:t>
    </dgm:pt>
    <dgm:pt modelId="{FBEAB66C-4EF1-4E00-8E35-F4E5F7639D35}" type="sibTrans" cxnId="{51BDF6C7-D0AC-441F-8EE3-CF1E91F011EB}">
      <dgm:prSet/>
      <dgm:spPr/>
      <dgm:t>
        <a:bodyPr/>
        <a:lstStyle/>
        <a:p>
          <a:endParaRPr lang="en-US"/>
        </a:p>
      </dgm:t>
    </dgm:pt>
    <dgm:pt modelId="{F3C97D99-9BB1-4F61-8457-E0F8AFC89210}">
      <dgm:prSet/>
      <dgm:spPr/>
      <dgm:t>
        <a:bodyPr/>
        <a:lstStyle/>
        <a:p>
          <a:r>
            <a:rPr lang="en-US"/>
            <a:t>The Random Forest classifier had the best accuracy of 99%.</a:t>
          </a:r>
        </a:p>
      </dgm:t>
    </dgm:pt>
    <dgm:pt modelId="{744BCE8F-307C-4641-98AB-4F5C2B8B0B85}" type="parTrans" cxnId="{FA291E89-78D5-4105-8D1A-A80C0258EB55}">
      <dgm:prSet/>
      <dgm:spPr/>
      <dgm:t>
        <a:bodyPr/>
        <a:lstStyle/>
        <a:p>
          <a:endParaRPr lang="en-US"/>
        </a:p>
      </dgm:t>
    </dgm:pt>
    <dgm:pt modelId="{DF420B00-84DF-45B5-A61F-08398FD1CD95}" type="sibTrans" cxnId="{FA291E89-78D5-4105-8D1A-A80C0258EB55}">
      <dgm:prSet/>
      <dgm:spPr/>
      <dgm:t>
        <a:bodyPr/>
        <a:lstStyle/>
        <a:p>
          <a:endParaRPr lang="en-US"/>
        </a:p>
      </dgm:t>
    </dgm:pt>
    <dgm:pt modelId="{DA7F6F85-3D52-47B3-8408-84E1FB9C1E1E}">
      <dgm:prSet/>
      <dgm:spPr/>
      <dgm:t>
        <a:bodyPr/>
        <a:lstStyle/>
        <a:p>
          <a:r>
            <a:rPr lang="en-US"/>
            <a:t>The ROC Curve show that the random forest classifier has the largest AUC at 0.987 while the decision tree classifier has the smallest AUC at 0.692.</a:t>
          </a:r>
        </a:p>
      </dgm:t>
    </dgm:pt>
    <dgm:pt modelId="{5370EA89-FFF6-48C7-8DDF-49F068BF67A9}" type="parTrans" cxnId="{08481B98-CE66-46FA-9B56-480546BB9EED}">
      <dgm:prSet/>
      <dgm:spPr/>
      <dgm:t>
        <a:bodyPr/>
        <a:lstStyle/>
        <a:p>
          <a:endParaRPr lang="en-US"/>
        </a:p>
      </dgm:t>
    </dgm:pt>
    <dgm:pt modelId="{A682D1DB-7A0F-4B88-88F3-FA1956E6418E}" type="sibTrans" cxnId="{08481B98-CE66-46FA-9B56-480546BB9EED}">
      <dgm:prSet/>
      <dgm:spPr/>
      <dgm:t>
        <a:bodyPr/>
        <a:lstStyle/>
        <a:p>
          <a:endParaRPr lang="en-US"/>
        </a:p>
      </dgm:t>
    </dgm:pt>
    <dgm:pt modelId="{22ADE90D-42C0-4F7F-9646-28C90AB2191C}">
      <dgm:prSet/>
      <dgm:spPr/>
      <dgm:t>
        <a:bodyPr/>
        <a:lstStyle/>
        <a:p>
          <a:r>
            <a:rPr lang="en-US"/>
            <a:t>All oversampling learning curves show a good fit.</a:t>
          </a:r>
        </a:p>
      </dgm:t>
    </dgm:pt>
    <dgm:pt modelId="{D7136E4B-5279-4443-96EB-5C6A39750FCA}" type="parTrans" cxnId="{36958C5B-2A74-435C-9985-E34685AA8808}">
      <dgm:prSet/>
      <dgm:spPr/>
      <dgm:t>
        <a:bodyPr/>
        <a:lstStyle/>
        <a:p>
          <a:endParaRPr lang="en-US"/>
        </a:p>
      </dgm:t>
    </dgm:pt>
    <dgm:pt modelId="{E9FFFDE7-7647-4957-A7BB-7C02E2D60B48}" type="sibTrans" cxnId="{36958C5B-2A74-435C-9985-E34685AA8808}">
      <dgm:prSet/>
      <dgm:spPr/>
      <dgm:t>
        <a:bodyPr/>
        <a:lstStyle/>
        <a:p>
          <a:endParaRPr lang="en-US"/>
        </a:p>
      </dgm:t>
    </dgm:pt>
    <dgm:pt modelId="{BA189BEA-48B8-457B-A67F-44A6229C3800}">
      <dgm:prSet/>
      <dgm:spPr/>
      <dgm:t>
        <a:bodyPr/>
        <a:lstStyle/>
        <a:p>
          <a:r>
            <a:rPr lang="en-US"/>
            <a:t>As the training size increases, training error and validation error generally reduces and end up at a low error rate.</a:t>
          </a:r>
        </a:p>
      </dgm:t>
    </dgm:pt>
    <dgm:pt modelId="{C174ED65-A946-4381-A1E3-816B2370A678}" type="parTrans" cxnId="{B74706FA-6AE7-419B-B215-5B1AC80F9360}">
      <dgm:prSet/>
      <dgm:spPr/>
      <dgm:t>
        <a:bodyPr/>
        <a:lstStyle/>
        <a:p>
          <a:endParaRPr lang="en-US"/>
        </a:p>
      </dgm:t>
    </dgm:pt>
    <dgm:pt modelId="{72A0BCA5-13E3-434C-9547-7EF7500BFF6B}" type="sibTrans" cxnId="{B74706FA-6AE7-419B-B215-5B1AC80F9360}">
      <dgm:prSet/>
      <dgm:spPr/>
      <dgm:t>
        <a:bodyPr/>
        <a:lstStyle/>
        <a:p>
          <a:endParaRPr lang="en-US"/>
        </a:p>
      </dgm:t>
    </dgm:pt>
    <dgm:pt modelId="{210DFF0E-6188-466E-B6B9-00BD6C0C6DC2}" type="pres">
      <dgm:prSet presAssocID="{4F096120-93C4-4DFD-9CFB-0CC1F452F9D7}" presName="linear" presStyleCnt="0">
        <dgm:presLayoutVars>
          <dgm:animLvl val="lvl"/>
          <dgm:resizeHandles val="exact"/>
        </dgm:presLayoutVars>
      </dgm:prSet>
      <dgm:spPr/>
    </dgm:pt>
    <dgm:pt modelId="{FB180852-0DFB-4066-9C79-C5C5905D49FB}" type="pres">
      <dgm:prSet presAssocID="{8C41D558-EE08-4D05-B6EB-0F59ECF90B65}" presName="parentText" presStyleLbl="node1" presStyleIdx="0" presStyleCnt="5">
        <dgm:presLayoutVars>
          <dgm:chMax val="0"/>
          <dgm:bulletEnabled val="1"/>
        </dgm:presLayoutVars>
      </dgm:prSet>
      <dgm:spPr/>
    </dgm:pt>
    <dgm:pt modelId="{0392F729-4C5A-4402-9613-32B8D76A7F9F}" type="pres">
      <dgm:prSet presAssocID="{FBEAB66C-4EF1-4E00-8E35-F4E5F7639D35}" presName="spacer" presStyleCnt="0"/>
      <dgm:spPr/>
    </dgm:pt>
    <dgm:pt modelId="{5DD0A629-75C7-4292-80B8-805EEEE3E7BB}" type="pres">
      <dgm:prSet presAssocID="{F3C97D99-9BB1-4F61-8457-E0F8AFC89210}" presName="parentText" presStyleLbl="node1" presStyleIdx="1" presStyleCnt="5">
        <dgm:presLayoutVars>
          <dgm:chMax val="0"/>
          <dgm:bulletEnabled val="1"/>
        </dgm:presLayoutVars>
      </dgm:prSet>
      <dgm:spPr/>
    </dgm:pt>
    <dgm:pt modelId="{51C975F7-49AB-4806-8224-E65BAEDB47ED}" type="pres">
      <dgm:prSet presAssocID="{DF420B00-84DF-45B5-A61F-08398FD1CD95}" presName="spacer" presStyleCnt="0"/>
      <dgm:spPr/>
    </dgm:pt>
    <dgm:pt modelId="{42C86F5B-9A59-420C-8B55-4ADE0E923BB6}" type="pres">
      <dgm:prSet presAssocID="{DA7F6F85-3D52-47B3-8408-84E1FB9C1E1E}" presName="parentText" presStyleLbl="node1" presStyleIdx="2" presStyleCnt="5">
        <dgm:presLayoutVars>
          <dgm:chMax val="0"/>
          <dgm:bulletEnabled val="1"/>
        </dgm:presLayoutVars>
      </dgm:prSet>
      <dgm:spPr/>
    </dgm:pt>
    <dgm:pt modelId="{29687E5A-A7C2-4168-AEBD-CE67CC7ED3C3}" type="pres">
      <dgm:prSet presAssocID="{A682D1DB-7A0F-4B88-88F3-FA1956E6418E}" presName="spacer" presStyleCnt="0"/>
      <dgm:spPr/>
    </dgm:pt>
    <dgm:pt modelId="{FC5A4D4C-5D1A-4B61-BEE1-83324D4045A2}" type="pres">
      <dgm:prSet presAssocID="{22ADE90D-42C0-4F7F-9646-28C90AB2191C}" presName="parentText" presStyleLbl="node1" presStyleIdx="3" presStyleCnt="5">
        <dgm:presLayoutVars>
          <dgm:chMax val="0"/>
          <dgm:bulletEnabled val="1"/>
        </dgm:presLayoutVars>
      </dgm:prSet>
      <dgm:spPr/>
    </dgm:pt>
    <dgm:pt modelId="{C74465EE-DF0A-47F8-8F2A-6847ED13D001}" type="pres">
      <dgm:prSet presAssocID="{E9FFFDE7-7647-4957-A7BB-7C02E2D60B48}" presName="spacer" presStyleCnt="0"/>
      <dgm:spPr/>
    </dgm:pt>
    <dgm:pt modelId="{57C4DA5E-9BA9-45EE-8B14-B59DEE1A7061}" type="pres">
      <dgm:prSet presAssocID="{BA189BEA-48B8-457B-A67F-44A6229C3800}" presName="parentText" presStyleLbl="node1" presStyleIdx="4" presStyleCnt="5">
        <dgm:presLayoutVars>
          <dgm:chMax val="0"/>
          <dgm:bulletEnabled val="1"/>
        </dgm:presLayoutVars>
      </dgm:prSet>
      <dgm:spPr/>
    </dgm:pt>
  </dgm:ptLst>
  <dgm:cxnLst>
    <dgm:cxn modelId="{230CE410-7C54-492C-B10A-5E967544BA4F}" type="presOf" srcId="{22ADE90D-42C0-4F7F-9646-28C90AB2191C}" destId="{FC5A4D4C-5D1A-4B61-BEE1-83324D4045A2}" srcOrd="0" destOrd="0" presId="urn:microsoft.com/office/officeart/2005/8/layout/vList2"/>
    <dgm:cxn modelId="{36958C5B-2A74-435C-9985-E34685AA8808}" srcId="{4F096120-93C4-4DFD-9CFB-0CC1F452F9D7}" destId="{22ADE90D-42C0-4F7F-9646-28C90AB2191C}" srcOrd="3" destOrd="0" parTransId="{D7136E4B-5279-4443-96EB-5C6A39750FCA}" sibTransId="{E9FFFDE7-7647-4957-A7BB-7C02E2D60B48}"/>
    <dgm:cxn modelId="{A423655D-5E8D-4BB0-BAD5-C67D7052B7D1}" type="presOf" srcId="{F3C97D99-9BB1-4F61-8457-E0F8AFC89210}" destId="{5DD0A629-75C7-4292-80B8-805EEEE3E7BB}" srcOrd="0" destOrd="0" presId="urn:microsoft.com/office/officeart/2005/8/layout/vList2"/>
    <dgm:cxn modelId="{9299E166-1AB0-4ACA-9D0A-B5E012784B5F}" type="presOf" srcId="{8C41D558-EE08-4D05-B6EB-0F59ECF90B65}" destId="{FB180852-0DFB-4066-9C79-C5C5905D49FB}" srcOrd="0" destOrd="0" presId="urn:microsoft.com/office/officeart/2005/8/layout/vList2"/>
    <dgm:cxn modelId="{60114C51-8A30-40FB-9577-735735CC627F}" type="presOf" srcId="{BA189BEA-48B8-457B-A67F-44A6229C3800}" destId="{57C4DA5E-9BA9-45EE-8B14-B59DEE1A7061}" srcOrd="0" destOrd="0" presId="urn:microsoft.com/office/officeart/2005/8/layout/vList2"/>
    <dgm:cxn modelId="{FA291E89-78D5-4105-8D1A-A80C0258EB55}" srcId="{4F096120-93C4-4DFD-9CFB-0CC1F452F9D7}" destId="{F3C97D99-9BB1-4F61-8457-E0F8AFC89210}" srcOrd="1" destOrd="0" parTransId="{744BCE8F-307C-4641-98AB-4F5C2B8B0B85}" sibTransId="{DF420B00-84DF-45B5-A61F-08398FD1CD95}"/>
    <dgm:cxn modelId="{08481B98-CE66-46FA-9B56-480546BB9EED}" srcId="{4F096120-93C4-4DFD-9CFB-0CC1F452F9D7}" destId="{DA7F6F85-3D52-47B3-8408-84E1FB9C1E1E}" srcOrd="2" destOrd="0" parTransId="{5370EA89-FFF6-48C7-8DDF-49F068BF67A9}" sibTransId="{A682D1DB-7A0F-4B88-88F3-FA1956E6418E}"/>
    <dgm:cxn modelId="{51BDF6C7-D0AC-441F-8EE3-CF1E91F011EB}" srcId="{4F096120-93C4-4DFD-9CFB-0CC1F452F9D7}" destId="{8C41D558-EE08-4D05-B6EB-0F59ECF90B65}" srcOrd="0" destOrd="0" parTransId="{66BE52CD-8214-40BF-B59C-46E57ED4D2EC}" sibTransId="{FBEAB66C-4EF1-4E00-8E35-F4E5F7639D35}"/>
    <dgm:cxn modelId="{536EBCE9-32AF-4186-BD52-E93A8696B1A5}" type="presOf" srcId="{DA7F6F85-3D52-47B3-8408-84E1FB9C1E1E}" destId="{42C86F5B-9A59-420C-8B55-4ADE0E923BB6}" srcOrd="0" destOrd="0" presId="urn:microsoft.com/office/officeart/2005/8/layout/vList2"/>
    <dgm:cxn modelId="{94E432F4-A8E2-40F0-9354-35FA792DDD0C}" type="presOf" srcId="{4F096120-93C4-4DFD-9CFB-0CC1F452F9D7}" destId="{210DFF0E-6188-466E-B6B9-00BD6C0C6DC2}" srcOrd="0" destOrd="0" presId="urn:microsoft.com/office/officeart/2005/8/layout/vList2"/>
    <dgm:cxn modelId="{B74706FA-6AE7-419B-B215-5B1AC80F9360}" srcId="{4F096120-93C4-4DFD-9CFB-0CC1F452F9D7}" destId="{BA189BEA-48B8-457B-A67F-44A6229C3800}" srcOrd="4" destOrd="0" parTransId="{C174ED65-A946-4381-A1E3-816B2370A678}" sibTransId="{72A0BCA5-13E3-434C-9547-7EF7500BFF6B}"/>
    <dgm:cxn modelId="{4068A938-BACB-4524-A9F9-85579E3B03F9}" type="presParOf" srcId="{210DFF0E-6188-466E-B6B9-00BD6C0C6DC2}" destId="{FB180852-0DFB-4066-9C79-C5C5905D49FB}" srcOrd="0" destOrd="0" presId="urn:microsoft.com/office/officeart/2005/8/layout/vList2"/>
    <dgm:cxn modelId="{901DD0D0-DDD8-4C09-BC24-CF52DF238B72}" type="presParOf" srcId="{210DFF0E-6188-466E-B6B9-00BD6C0C6DC2}" destId="{0392F729-4C5A-4402-9613-32B8D76A7F9F}" srcOrd="1" destOrd="0" presId="urn:microsoft.com/office/officeart/2005/8/layout/vList2"/>
    <dgm:cxn modelId="{BCBAD349-7442-4070-9C7D-7D441C9DF5A9}" type="presParOf" srcId="{210DFF0E-6188-466E-B6B9-00BD6C0C6DC2}" destId="{5DD0A629-75C7-4292-80B8-805EEEE3E7BB}" srcOrd="2" destOrd="0" presId="urn:microsoft.com/office/officeart/2005/8/layout/vList2"/>
    <dgm:cxn modelId="{ED9ADFE8-25CD-4F55-85DA-EB3CF86C7B7A}" type="presParOf" srcId="{210DFF0E-6188-466E-B6B9-00BD6C0C6DC2}" destId="{51C975F7-49AB-4806-8224-E65BAEDB47ED}" srcOrd="3" destOrd="0" presId="urn:microsoft.com/office/officeart/2005/8/layout/vList2"/>
    <dgm:cxn modelId="{E88DB201-04FF-41CA-B4A2-0A4B900DBD55}" type="presParOf" srcId="{210DFF0E-6188-466E-B6B9-00BD6C0C6DC2}" destId="{42C86F5B-9A59-420C-8B55-4ADE0E923BB6}" srcOrd="4" destOrd="0" presId="urn:microsoft.com/office/officeart/2005/8/layout/vList2"/>
    <dgm:cxn modelId="{F6B20656-D65A-465C-BB02-0B8312A7B695}" type="presParOf" srcId="{210DFF0E-6188-466E-B6B9-00BD6C0C6DC2}" destId="{29687E5A-A7C2-4168-AEBD-CE67CC7ED3C3}" srcOrd="5" destOrd="0" presId="urn:microsoft.com/office/officeart/2005/8/layout/vList2"/>
    <dgm:cxn modelId="{6B01C1BF-074A-41A5-8836-4D33C523A627}" type="presParOf" srcId="{210DFF0E-6188-466E-B6B9-00BD6C0C6DC2}" destId="{FC5A4D4C-5D1A-4B61-BEE1-83324D4045A2}" srcOrd="6" destOrd="0" presId="urn:microsoft.com/office/officeart/2005/8/layout/vList2"/>
    <dgm:cxn modelId="{21E07401-1EDB-4976-83D1-2C58B686583C}" type="presParOf" srcId="{210DFF0E-6188-466E-B6B9-00BD6C0C6DC2}" destId="{C74465EE-DF0A-47F8-8F2A-6847ED13D001}" srcOrd="7" destOrd="0" presId="urn:microsoft.com/office/officeart/2005/8/layout/vList2"/>
    <dgm:cxn modelId="{4BDCA73D-2B78-4535-A910-2D6D7BB3E182}" type="presParOf" srcId="{210DFF0E-6188-466E-B6B9-00BD6C0C6DC2}" destId="{57C4DA5E-9BA9-45EE-8B14-B59DEE1A7061}"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39C86C2D-8BCB-4899-9D37-B7EF0F00C76E}" type="doc">
      <dgm:prSet loTypeId="urn:microsoft.com/office/officeart/2005/8/layout/vList2" loCatId="list" qsTypeId="urn:microsoft.com/office/officeart/2005/8/quickstyle/simple1" qsCatId="simple" csTypeId="urn:microsoft.com/office/officeart/2005/8/colors/accent6_2" csCatId="accent6"/>
      <dgm:spPr/>
      <dgm:t>
        <a:bodyPr/>
        <a:lstStyle/>
        <a:p>
          <a:endParaRPr lang="en-US"/>
        </a:p>
      </dgm:t>
    </dgm:pt>
    <dgm:pt modelId="{5A8F1F84-021F-4BFF-AE2A-24A492EEB60F}">
      <dgm:prSet/>
      <dgm:spPr/>
      <dgm:t>
        <a:bodyPr/>
        <a:lstStyle/>
        <a:p>
          <a:r>
            <a:rPr lang="en-US"/>
            <a:t>The dataset used for this project has 284807 rows of credit card transactions.</a:t>
          </a:r>
        </a:p>
      </dgm:t>
    </dgm:pt>
    <dgm:pt modelId="{933E6E0B-37F8-476F-BA99-FBD8A3F8C7A1}" type="parTrans" cxnId="{612FDFAE-E887-454C-9A4A-5FBD12241EB0}">
      <dgm:prSet/>
      <dgm:spPr/>
      <dgm:t>
        <a:bodyPr/>
        <a:lstStyle/>
        <a:p>
          <a:endParaRPr lang="en-US"/>
        </a:p>
      </dgm:t>
    </dgm:pt>
    <dgm:pt modelId="{B3418291-4114-46DD-9171-AB8E1D2E4560}" type="sibTrans" cxnId="{612FDFAE-E887-454C-9A4A-5FBD12241EB0}">
      <dgm:prSet/>
      <dgm:spPr/>
      <dgm:t>
        <a:bodyPr/>
        <a:lstStyle/>
        <a:p>
          <a:endParaRPr lang="en-US"/>
        </a:p>
      </dgm:t>
    </dgm:pt>
    <dgm:pt modelId="{44E3790B-27F4-4544-BFED-49A66DF57F22}">
      <dgm:prSet/>
      <dgm:spPr/>
      <dgm:t>
        <a:bodyPr/>
        <a:lstStyle/>
        <a:p>
          <a:r>
            <a:rPr lang="en-US"/>
            <a:t>Exploratory data analysis reveal as expected that we have a highly imbalanced dataset.</a:t>
          </a:r>
        </a:p>
      </dgm:t>
    </dgm:pt>
    <dgm:pt modelId="{EA185F73-C3D8-4014-90B9-B6B060BBE9CC}" type="parTrans" cxnId="{0BF1E117-7F12-43A3-8E16-B945669A5FB9}">
      <dgm:prSet/>
      <dgm:spPr/>
      <dgm:t>
        <a:bodyPr/>
        <a:lstStyle/>
        <a:p>
          <a:endParaRPr lang="en-US"/>
        </a:p>
      </dgm:t>
    </dgm:pt>
    <dgm:pt modelId="{7843A324-A244-4957-873E-FC63A25ED38E}" type="sibTrans" cxnId="{0BF1E117-7F12-43A3-8E16-B945669A5FB9}">
      <dgm:prSet/>
      <dgm:spPr/>
      <dgm:t>
        <a:bodyPr/>
        <a:lstStyle/>
        <a:p>
          <a:endParaRPr lang="en-US"/>
        </a:p>
      </dgm:t>
    </dgm:pt>
    <dgm:pt modelId="{9717FC2D-D139-460B-87F4-BC288AF5DFB4}">
      <dgm:prSet/>
      <dgm:spPr/>
      <dgm:t>
        <a:bodyPr/>
        <a:lstStyle/>
        <a:p>
          <a:r>
            <a:rPr lang="en-US"/>
            <a:t>Only 0.17% of all transaction are fraudulent.</a:t>
          </a:r>
        </a:p>
      </dgm:t>
    </dgm:pt>
    <dgm:pt modelId="{53562F8D-73AF-47FA-B354-8B1F0FCDF072}" type="parTrans" cxnId="{300FD9E7-1EFE-4B06-916F-8AFE19E6841C}">
      <dgm:prSet/>
      <dgm:spPr/>
      <dgm:t>
        <a:bodyPr/>
        <a:lstStyle/>
        <a:p>
          <a:endParaRPr lang="en-US"/>
        </a:p>
      </dgm:t>
    </dgm:pt>
    <dgm:pt modelId="{9AEFEF89-5AA8-452A-A24C-ADC3EADC5A64}" type="sibTrans" cxnId="{300FD9E7-1EFE-4B06-916F-8AFE19E6841C}">
      <dgm:prSet/>
      <dgm:spPr/>
      <dgm:t>
        <a:bodyPr/>
        <a:lstStyle/>
        <a:p>
          <a:endParaRPr lang="en-US"/>
        </a:p>
      </dgm:t>
    </dgm:pt>
    <dgm:pt modelId="{EAEC5C21-CAD0-4DA1-BA61-EC844173F479}">
      <dgm:prSet/>
      <dgm:spPr/>
      <dgm:t>
        <a:bodyPr/>
        <a:lstStyle/>
        <a:p>
          <a:r>
            <a:rPr lang="en-US"/>
            <a:t>While a large portion of the features have been anonymized with PCA, univariate and bivariate distribution plots show that the genuine transaction class has an approximately normal distribution across all features, and the fraud class was had a left skewed distribution for many of the features.</a:t>
          </a:r>
        </a:p>
      </dgm:t>
    </dgm:pt>
    <dgm:pt modelId="{5A94FE04-0529-4187-8455-78385379058E}" type="parTrans" cxnId="{18B1610C-B2ED-4083-BB7F-1A5F63FAF89A}">
      <dgm:prSet/>
      <dgm:spPr/>
      <dgm:t>
        <a:bodyPr/>
        <a:lstStyle/>
        <a:p>
          <a:endParaRPr lang="en-US"/>
        </a:p>
      </dgm:t>
    </dgm:pt>
    <dgm:pt modelId="{9B2A67A8-E54D-4E05-9341-3DFACEE3B5BC}" type="sibTrans" cxnId="{18B1610C-B2ED-4083-BB7F-1A5F63FAF89A}">
      <dgm:prSet/>
      <dgm:spPr/>
      <dgm:t>
        <a:bodyPr/>
        <a:lstStyle/>
        <a:p>
          <a:endParaRPr lang="en-US"/>
        </a:p>
      </dgm:t>
    </dgm:pt>
    <dgm:pt modelId="{9758483D-FDD2-406A-AB9C-9F6BF10477EE}" type="pres">
      <dgm:prSet presAssocID="{39C86C2D-8BCB-4899-9D37-B7EF0F00C76E}" presName="linear" presStyleCnt="0">
        <dgm:presLayoutVars>
          <dgm:animLvl val="lvl"/>
          <dgm:resizeHandles val="exact"/>
        </dgm:presLayoutVars>
      </dgm:prSet>
      <dgm:spPr/>
    </dgm:pt>
    <dgm:pt modelId="{EA49C1BA-5FF7-4731-8A1C-D37190496B65}" type="pres">
      <dgm:prSet presAssocID="{5A8F1F84-021F-4BFF-AE2A-24A492EEB60F}" presName="parentText" presStyleLbl="node1" presStyleIdx="0" presStyleCnt="4">
        <dgm:presLayoutVars>
          <dgm:chMax val="0"/>
          <dgm:bulletEnabled val="1"/>
        </dgm:presLayoutVars>
      </dgm:prSet>
      <dgm:spPr/>
    </dgm:pt>
    <dgm:pt modelId="{90CEDA34-C486-4065-BC53-9846638CBBEE}" type="pres">
      <dgm:prSet presAssocID="{B3418291-4114-46DD-9171-AB8E1D2E4560}" presName="spacer" presStyleCnt="0"/>
      <dgm:spPr/>
    </dgm:pt>
    <dgm:pt modelId="{CABDA697-5ADD-4B3D-8A25-3A3AA5E07A56}" type="pres">
      <dgm:prSet presAssocID="{44E3790B-27F4-4544-BFED-49A66DF57F22}" presName="parentText" presStyleLbl="node1" presStyleIdx="1" presStyleCnt="4">
        <dgm:presLayoutVars>
          <dgm:chMax val="0"/>
          <dgm:bulletEnabled val="1"/>
        </dgm:presLayoutVars>
      </dgm:prSet>
      <dgm:spPr/>
    </dgm:pt>
    <dgm:pt modelId="{7AD7C2B2-41C9-441B-9F5D-A9DBEED4D811}" type="pres">
      <dgm:prSet presAssocID="{7843A324-A244-4957-873E-FC63A25ED38E}" presName="spacer" presStyleCnt="0"/>
      <dgm:spPr/>
    </dgm:pt>
    <dgm:pt modelId="{52AB729A-A804-40B4-BD08-827B078A3293}" type="pres">
      <dgm:prSet presAssocID="{9717FC2D-D139-460B-87F4-BC288AF5DFB4}" presName="parentText" presStyleLbl="node1" presStyleIdx="2" presStyleCnt="4">
        <dgm:presLayoutVars>
          <dgm:chMax val="0"/>
          <dgm:bulletEnabled val="1"/>
        </dgm:presLayoutVars>
      </dgm:prSet>
      <dgm:spPr/>
    </dgm:pt>
    <dgm:pt modelId="{3B7E9F8A-FA90-4022-B398-7DD6ED121D39}" type="pres">
      <dgm:prSet presAssocID="{9AEFEF89-5AA8-452A-A24C-ADC3EADC5A64}" presName="spacer" presStyleCnt="0"/>
      <dgm:spPr/>
    </dgm:pt>
    <dgm:pt modelId="{59E78002-009C-41C7-8E69-0CFA5A1C5D2B}" type="pres">
      <dgm:prSet presAssocID="{EAEC5C21-CAD0-4DA1-BA61-EC844173F479}" presName="parentText" presStyleLbl="node1" presStyleIdx="3" presStyleCnt="4">
        <dgm:presLayoutVars>
          <dgm:chMax val="0"/>
          <dgm:bulletEnabled val="1"/>
        </dgm:presLayoutVars>
      </dgm:prSet>
      <dgm:spPr/>
    </dgm:pt>
  </dgm:ptLst>
  <dgm:cxnLst>
    <dgm:cxn modelId="{4C4D130B-9251-417F-A7B6-AA6A2A1DA6A5}" type="presOf" srcId="{5A8F1F84-021F-4BFF-AE2A-24A492EEB60F}" destId="{EA49C1BA-5FF7-4731-8A1C-D37190496B65}" srcOrd="0" destOrd="0" presId="urn:microsoft.com/office/officeart/2005/8/layout/vList2"/>
    <dgm:cxn modelId="{18B1610C-B2ED-4083-BB7F-1A5F63FAF89A}" srcId="{39C86C2D-8BCB-4899-9D37-B7EF0F00C76E}" destId="{EAEC5C21-CAD0-4DA1-BA61-EC844173F479}" srcOrd="3" destOrd="0" parTransId="{5A94FE04-0529-4187-8455-78385379058E}" sibTransId="{9B2A67A8-E54D-4E05-9341-3DFACEE3B5BC}"/>
    <dgm:cxn modelId="{21E04017-AB15-442F-9455-4BFAC2D2F679}" type="presOf" srcId="{39C86C2D-8BCB-4899-9D37-B7EF0F00C76E}" destId="{9758483D-FDD2-406A-AB9C-9F6BF10477EE}" srcOrd="0" destOrd="0" presId="urn:microsoft.com/office/officeart/2005/8/layout/vList2"/>
    <dgm:cxn modelId="{0BF1E117-7F12-43A3-8E16-B945669A5FB9}" srcId="{39C86C2D-8BCB-4899-9D37-B7EF0F00C76E}" destId="{44E3790B-27F4-4544-BFED-49A66DF57F22}" srcOrd="1" destOrd="0" parTransId="{EA185F73-C3D8-4014-90B9-B6B060BBE9CC}" sibTransId="{7843A324-A244-4957-873E-FC63A25ED38E}"/>
    <dgm:cxn modelId="{C2AF6258-6196-428D-B4B5-FD5193E34FA1}" type="presOf" srcId="{9717FC2D-D139-460B-87F4-BC288AF5DFB4}" destId="{52AB729A-A804-40B4-BD08-827B078A3293}" srcOrd="0" destOrd="0" presId="urn:microsoft.com/office/officeart/2005/8/layout/vList2"/>
    <dgm:cxn modelId="{0850D7A0-3167-4097-BA90-439449AC0869}" type="presOf" srcId="{EAEC5C21-CAD0-4DA1-BA61-EC844173F479}" destId="{59E78002-009C-41C7-8E69-0CFA5A1C5D2B}" srcOrd="0" destOrd="0" presId="urn:microsoft.com/office/officeart/2005/8/layout/vList2"/>
    <dgm:cxn modelId="{612FDFAE-E887-454C-9A4A-5FBD12241EB0}" srcId="{39C86C2D-8BCB-4899-9D37-B7EF0F00C76E}" destId="{5A8F1F84-021F-4BFF-AE2A-24A492EEB60F}" srcOrd="0" destOrd="0" parTransId="{933E6E0B-37F8-476F-BA99-FBD8A3F8C7A1}" sibTransId="{B3418291-4114-46DD-9171-AB8E1D2E4560}"/>
    <dgm:cxn modelId="{F1E062C3-6B0B-4770-9A4B-46E8A9142948}" type="presOf" srcId="{44E3790B-27F4-4544-BFED-49A66DF57F22}" destId="{CABDA697-5ADD-4B3D-8A25-3A3AA5E07A56}" srcOrd="0" destOrd="0" presId="urn:microsoft.com/office/officeart/2005/8/layout/vList2"/>
    <dgm:cxn modelId="{300FD9E7-1EFE-4B06-916F-8AFE19E6841C}" srcId="{39C86C2D-8BCB-4899-9D37-B7EF0F00C76E}" destId="{9717FC2D-D139-460B-87F4-BC288AF5DFB4}" srcOrd="2" destOrd="0" parTransId="{53562F8D-73AF-47FA-B354-8B1F0FCDF072}" sibTransId="{9AEFEF89-5AA8-452A-A24C-ADC3EADC5A64}"/>
    <dgm:cxn modelId="{E4BEF97A-D69B-4BAC-8A0F-0107D1EDD2CF}" type="presParOf" srcId="{9758483D-FDD2-406A-AB9C-9F6BF10477EE}" destId="{EA49C1BA-5FF7-4731-8A1C-D37190496B65}" srcOrd="0" destOrd="0" presId="urn:microsoft.com/office/officeart/2005/8/layout/vList2"/>
    <dgm:cxn modelId="{437FC21E-5B29-4C92-9045-C132D827A5A2}" type="presParOf" srcId="{9758483D-FDD2-406A-AB9C-9F6BF10477EE}" destId="{90CEDA34-C486-4065-BC53-9846638CBBEE}" srcOrd="1" destOrd="0" presId="urn:microsoft.com/office/officeart/2005/8/layout/vList2"/>
    <dgm:cxn modelId="{94D509A4-A3AD-463B-B4A5-E79F1196B9F9}" type="presParOf" srcId="{9758483D-FDD2-406A-AB9C-9F6BF10477EE}" destId="{CABDA697-5ADD-4B3D-8A25-3A3AA5E07A56}" srcOrd="2" destOrd="0" presId="urn:microsoft.com/office/officeart/2005/8/layout/vList2"/>
    <dgm:cxn modelId="{7F0C2C79-3DA4-4DEB-837F-804DFD587156}" type="presParOf" srcId="{9758483D-FDD2-406A-AB9C-9F6BF10477EE}" destId="{7AD7C2B2-41C9-441B-9F5D-A9DBEED4D811}" srcOrd="3" destOrd="0" presId="urn:microsoft.com/office/officeart/2005/8/layout/vList2"/>
    <dgm:cxn modelId="{3BECAE0F-6939-4270-873D-3E018E6D3A96}" type="presParOf" srcId="{9758483D-FDD2-406A-AB9C-9F6BF10477EE}" destId="{52AB729A-A804-40B4-BD08-827B078A3293}" srcOrd="4" destOrd="0" presId="urn:microsoft.com/office/officeart/2005/8/layout/vList2"/>
    <dgm:cxn modelId="{4A709EC0-76CD-432B-81DB-E3157E429502}" type="presParOf" srcId="{9758483D-FDD2-406A-AB9C-9F6BF10477EE}" destId="{3B7E9F8A-FA90-4022-B398-7DD6ED121D39}" srcOrd="5" destOrd="0" presId="urn:microsoft.com/office/officeart/2005/8/layout/vList2"/>
    <dgm:cxn modelId="{C880CB0B-AB44-43C6-B67C-972968420A71}" type="presParOf" srcId="{9758483D-FDD2-406A-AB9C-9F6BF10477EE}" destId="{59E78002-009C-41C7-8E69-0CFA5A1C5D2B}"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F2D66B77-C166-48FD-B3C4-2215E909DFA8}"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US"/>
        </a:p>
      </dgm:t>
    </dgm:pt>
    <dgm:pt modelId="{B575E05B-886D-4B17-98FA-77BCBA754CE6}">
      <dgm:prSet/>
      <dgm:spPr/>
      <dgm:t>
        <a:bodyPr/>
        <a:lstStyle/>
        <a:p>
          <a:r>
            <a:rPr lang="en-US"/>
            <a:t>While naive logistic regression and random forest had an accuracy of 100% and a precisions of 84% and 96% respectively, both classifiers only managed recall scores of 62% and 77% respectively.</a:t>
          </a:r>
        </a:p>
      </dgm:t>
    </dgm:pt>
    <dgm:pt modelId="{E809843F-97CB-4ED5-93A1-CB521DF200A6}" type="parTrans" cxnId="{D90FAB08-83A6-4C90-8389-9A1356F8E2A9}">
      <dgm:prSet/>
      <dgm:spPr/>
      <dgm:t>
        <a:bodyPr/>
        <a:lstStyle/>
        <a:p>
          <a:endParaRPr lang="en-US"/>
        </a:p>
      </dgm:t>
    </dgm:pt>
    <dgm:pt modelId="{6A75A66E-0778-4378-92EC-F831E9886CBD}" type="sibTrans" cxnId="{D90FAB08-83A6-4C90-8389-9A1356F8E2A9}">
      <dgm:prSet/>
      <dgm:spPr/>
      <dgm:t>
        <a:bodyPr/>
        <a:lstStyle/>
        <a:p>
          <a:endParaRPr lang="en-US"/>
        </a:p>
      </dgm:t>
    </dgm:pt>
    <dgm:pt modelId="{9DBAFE72-9116-491C-877E-8546BA67AA8C}">
      <dgm:prSet/>
      <dgm:spPr/>
      <dgm:t>
        <a:bodyPr/>
        <a:lstStyle/>
        <a:p>
          <a:r>
            <a:rPr lang="en-US"/>
            <a:t>This means that, the classifiers would miss fraud transaction almost 25% of the time.</a:t>
          </a:r>
        </a:p>
      </dgm:t>
    </dgm:pt>
    <dgm:pt modelId="{2530A027-F340-422C-A04C-FBC155884E1C}" type="parTrans" cxnId="{087C8840-5D18-4072-A811-6BC67A1FB9B5}">
      <dgm:prSet/>
      <dgm:spPr/>
      <dgm:t>
        <a:bodyPr/>
        <a:lstStyle/>
        <a:p>
          <a:endParaRPr lang="en-US"/>
        </a:p>
      </dgm:t>
    </dgm:pt>
    <dgm:pt modelId="{5EDFA0DD-23B1-4B25-97D7-7F81E3F64298}" type="sibTrans" cxnId="{087C8840-5D18-4072-A811-6BC67A1FB9B5}">
      <dgm:prSet/>
      <dgm:spPr/>
      <dgm:t>
        <a:bodyPr/>
        <a:lstStyle/>
        <a:p>
          <a:endParaRPr lang="en-US"/>
        </a:p>
      </dgm:t>
    </dgm:pt>
    <dgm:pt modelId="{DB5ED700-A4ED-4719-8A11-D3858D8B25D8}">
      <dgm:prSet/>
      <dgm:spPr/>
      <dgm:t>
        <a:bodyPr/>
        <a:lstStyle/>
        <a:p>
          <a:r>
            <a:rPr lang="en-US"/>
            <a:t>This type of metric would cost an organization alot of money.</a:t>
          </a:r>
        </a:p>
      </dgm:t>
    </dgm:pt>
    <dgm:pt modelId="{B17C520C-844E-4801-9D03-6E1614379A6F}" type="parTrans" cxnId="{507A8733-AF86-412B-9C8F-6214C6A386CA}">
      <dgm:prSet/>
      <dgm:spPr/>
      <dgm:t>
        <a:bodyPr/>
        <a:lstStyle/>
        <a:p>
          <a:endParaRPr lang="en-US"/>
        </a:p>
      </dgm:t>
    </dgm:pt>
    <dgm:pt modelId="{541AED48-5FFD-4D76-BEB8-439876F5215C}" type="sibTrans" cxnId="{507A8733-AF86-412B-9C8F-6214C6A386CA}">
      <dgm:prSet/>
      <dgm:spPr/>
      <dgm:t>
        <a:bodyPr/>
        <a:lstStyle/>
        <a:p>
          <a:endParaRPr lang="en-US"/>
        </a:p>
      </dgm:t>
    </dgm:pt>
    <dgm:pt modelId="{1B9E7322-DFF4-4390-A431-8E78FE2633AD}" type="pres">
      <dgm:prSet presAssocID="{F2D66B77-C166-48FD-B3C4-2215E909DFA8}" presName="linear" presStyleCnt="0">
        <dgm:presLayoutVars>
          <dgm:animLvl val="lvl"/>
          <dgm:resizeHandles val="exact"/>
        </dgm:presLayoutVars>
      </dgm:prSet>
      <dgm:spPr/>
    </dgm:pt>
    <dgm:pt modelId="{01AE379D-C1E8-4F0C-942F-B7279D88CF5D}" type="pres">
      <dgm:prSet presAssocID="{B575E05B-886D-4B17-98FA-77BCBA754CE6}" presName="parentText" presStyleLbl="node1" presStyleIdx="0" presStyleCnt="3">
        <dgm:presLayoutVars>
          <dgm:chMax val="0"/>
          <dgm:bulletEnabled val="1"/>
        </dgm:presLayoutVars>
      </dgm:prSet>
      <dgm:spPr/>
    </dgm:pt>
    <dgm:pt modelId="{F11EF2CD-D76D-49FC-B63A-4AB6E616875E}" type="pres">
      <dgm:prSet presAssocID="{6A75A66E-0778-4378-92EC-F831E9886CBD}" presName="spacer" presStyleCnt="0"/>
      <dgm:spPr/>
    </dgm:pt>
    <dgm:pt modelId="{93D94040-AF27-4379-9CED-31013CB0B8D9}" type="pres">
      <dgm:prSet presAssocID="{9DBAFE72-9116-491C-877E-8546BA67AA8C}" presName="parentText" presStyleLbl="node1" presStyleIdx="1" presStyleCnt="3">
        <dgm:presLayoutVars>
          <dgm:chMax val="0"/>
          <dgm:bulletEnabled val="1"/>
        </dgm:presLayoutVars>
      </dgm:prSet>
      <dgm:spPr/>
    </dgm:pt>
    <dgm:pt modelId="{25F451CD-E577-4753-A9B4-4C386BCEFA9E}" type="pres">
      <dgm:prSet presAssocID="{5EDFA0DD-23B1-4B25-97D7-7F81E3F64298}" presName="spacer" presStyleCnt="0"/>
      <dgm:spPr/>
    </dgm:pt>
    <dgm:pt modelId="{07E8CCFB-485E-4113-B7DD-7770C3D0ECB9}" type="pres">
      <dgm:prSet presAssocID="{DB5ED700-A4ED-4719-8A11-D3858D8B25D8}" presName="parentText" presStyleLbl="node1" presStyleIdx="2" presStyleCnt="3">
        <dgm:presLayoutVars>
          <dgm:chMax val="0"/>
          <dgm:bulletEnabled val="1"/>
        </dgm:presLayoutVars>
      </dgm:prSet>
      <dgm:spPr/>
    </dgm:pt>
  </dgm:ptLst>
  <dgm:cxnLst>
    <dgm:cxn modelId="{5DD66108-F8E3-483C-99E5-FDF6506CE9CD}" type="presOf" srcId="{DB5ED700-A4ED-4719-8A11-D3858D8B25D8}" destId="{07E8CCFB-485E-4113-B7DD-7770C3D0ECB9}" srcOrd="0" destOrd="0" presId="urn:microsoft.com/office/officeart/2005/8/layout/vList2"/>
    <dgm:cxn modelId="{D90FAB08-83A6-4C90-8389-9A1356F8E2A9}" srcId="{F2D66B77-C166-48FD-B3C4-2215E909DFA8}" destId="{B575E05B-886D-4B17-98FA-77BCBA754CE6}" srcOrd="0" destOrd="0" parTransId="{E809843F-97CB-4ED5-93A1-CB521DF200A6}" sibTransId="{6A75A66E-0778-4378-92EC-F831E9886CBD}"/>
    <dgm:cxn modelId="{75DDCD18-14DB-4B11-AA65-59A26F476ED4}" type="presOf" srcId="{9DBAFE72-9116-491C-877E-8546BA67AA8C}" destId="{93D94040-AF27-4379-9CED-31013CB0B8D9}" srcOrd="0" destOrd="0" presId="urn:microsoft.com/office/officeart/2005/8/layout/vList2"/>
    <dgm:cxn modelId="{507A8733-AF86-412B-9C8F-6214C6A386CA}" srcId="{F2D66B77-C166-48FD-B3C4-2215E909DFA8}" destId="{DB5ED700-A4ED-4719-8A11-D3858D8B25D8}" srcOrd="2" destOrd="0" parTransId="{B17C520C-844E-4801-9D03-6E1614379A6F}" sibTransId="{541AED48-5FFD-4D76-BEB8-439876F5215C}"/>
    <dgm:cxn modelId="{087C8840-5D18-4072-A811-6BC67A1FB9B5}" srcId="{F2D66B77-C166-48FD-B3C4-2215E909DFA8}" destId="{9DBAFE72-9116-491C-877E-8546BA67AA8C}" srcOrd="1" destOrd="0" parTransId="{2530A027-F340-422C-A04C-FBC155884E1C}" sibTransId="{5EDFA0DD-23B1-4B25-97D7-7F81E3F64298}"/>
    <dgm:cxn modelId="{4457B667-FCBE-4510-94D9-1880CCCCAD78}" type="presOf" srcId="{F2D66B77-C166-48FD-B3C4-2215E909DFA8}" destId="{1B9E7322-DFF4-4390-A431-8E78FE2633AD}" srcOrd="0" destOrd="0" presId="urn:microsoft.com/office/officeart/2005/8/layout/vList2"/>
    <dgm:cxn modelId="{73EF2A87-4C58-4105-A1C0-9A7E31A895EA}" type="presOf" srcId="{B575E05B-886D-4B17-98FA-77BCBA754CE6}" destId="{01AE379D-C1E8-4F0C-942F-B7279D88CF5D}" srcOrd="0" destOrd="0" presId="urn:microsoft.com/office/officeart/2005/8/layout/vList2"/>
    <dgm:cxn modelId="{9DC2F791-1531-4396-8A73-C07C9EB647AD}" type="presParOf" srcId="{1B9E7322-DFF4-4390-A431-8E78FE2633AD}" destId="{01AE379D-C1E8-4F0C-942F-B7279D88CF5D}" srcOrd="0" destOrd="0" presId="urn:microsoft.com/office/officeart/2005/8/layout/vList2"/>
    <dgm:cxn modelId="{CCA7DF54-CA97-45C3-B079-94359954F4D6}" type="presParOf" srcId="{1B9E7322-DFF4-4390-A431-8E78FE2633AD}" destId="{F11EF2CD-D76D-49FC-B63A-4AB6E616875E}" srcOrd="1" destOrd="0" presId="urn:microsoft.com/office/officeart/2005/8/layout/vList2"/>
    <dgm:cxn modelId="{B2BA57AA-86DF-4A4F-B9E7-8AFC1E326378}" type="presParOf" srcId="{1B9E7322-DFF4-4390-A431-8E78FE2633AD}" destId="{93D94040-AF27-4379-9CED-31013CB0B8D9}" srcOrd="2" destOrd="0" presId="urn:microsoft.com/office/officeart/2005/8/layout/vList2"/>
    <dgm:cxn modelId="{36D3A4D0-4EE9-4876-8EDC-267C132BA0E0}" type="presParOf" srcId="{1B9E7322-DFF4-4390-A431-8E78FE2633AD}" destId="{25F451CD-E577-4753-A9B4-4C386BCEFA9E}" srcOrd="3" destOrd="0" presId="urn:microsoft.com/office/officeart/2005/8/layout/vList2"/>
    <dgm:cxn modelId="{4ADE4590-7A93-4BC9-A091-43715A26CC4E}" type="presParOf" srcId="{1B9E7322-DFF4-4390-A431-8E78FE2633AD}" destId="{07E8CCFB-485E-4113-B7DD-7770C3D0ECB9}"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83AE8CCB-1352-4D52-8F6A-D3AEE4FADC76}" type="doc">
      <dgm:prSet loTypeId="urn:microsoft.com/office/officeart/2005/8/layout/vList2" loCatId="list" qsTypeId="urn:microsoft.com/office/officeart/2005/8/quickstyle/simple1" qsCatId="simple" csTypeId="urn:microsoft.com/office/officeart/2005/8/colors/accent5_2" csCatId="accent5"/>
      <dgm:spPr/>
      <dgm:t>
        <a:bodyPr/>
        <a:lstStyle/>
        <a:p>
          <a:endParaRPr lang="en-US"/>
        </a:p>
      </dgm:t>
    </dgm:pt>
    <dgm:pt modelId="{B1FC9D55-FBA2-49F9-A7F6-5DB719C7F1C5}">
      <dgm:prSet/>
      <dgm:spPr/>
      <dgm:t>
        <a:bodyPr/>
        <a:lstStyle/>
        <a:p>
          <a:r>
            <a:rPr lang="en-US"/>
            <a:t>Classifying transactions as fraud or genuine is an anomaly detection problem where only a small fraction are the anomalies, measuring model performance with the accuracy metric will not be ideal.</a:t>
          </a:r>
        </a:p>
      </dgm:t>
    </dgm:pt>
    <dgm:pt modelId="{381FA62B-AA07-4E61-B4F8-F505B8C8AFD7}" type="parTrans" cxnId="{C7B6793F-B3F9-45DD-8DB9-D86A4510C79A}">
      <dgm:prSet/>
      <dgm:spPr/>
      <dgm:t>
        <a:bodyPr/>
        <a:lstStyle/>
        <a:p>
          <a:endParaRPr lang="en-US"/>
        </a:p>
      </dgm:t>
    </dgm:pt>
    <dgm:pt modelId="{AAFD100D-1355-4CCF-8A6C-DAF8FCD1D861}" type="sibTrans" cxnId="{C7B6793F-B3F9-45DD-8DB9-D86A4510C79A}">
      <dgm:prSet/>
      <dgm:spPr/>
      <dgm:t>
        <a:bodyPr/>
        <a:lstStyle/>
        <a:p>
          <a:endParaRPr lang="en-US"/>
        </a:p>
      </dgm:t>
    </dgm:pt>
    <dgm:pt modelId="{35972918-3AEA-4374-AEAA-505BFB3B7CC0}">
      <dgm:prSet/>
      <dgm:spPr/>
      <dgm:t>
        <a:bodyPr/>
        <a:lstStyle/>
        <a:p>
          <a:r>
            <a:rPr lang="en-US"/>
            <a:t>To capture fraud transactions, we would require a classifier that has a high recall metric.</a:t>
          </a:r>
        </a:p>
      </dgm:t>
    </dgm:pt>
    <dgm:pt modelId="{A0FD424E-B7FC-44ED-93A0-05174051328E}" type="parTrans" cxnId="{7614E0D7-CCC4-4FF0-9851-0DEDD8D20A38}">
      <dgm:prSet/>
      <dgm:spPr/>
      <dgm:t>
        <a:bodyPr/>
        <a:lstStyle/>
        <a:p>
          <a:endParaRPr lang="en-US"/>
        </a:p>
      </dgm:t>
    </dgm:pt>
    <dgm:pt modelId="{CE43DB78-422B-4F27-AC33-655AB0538A5C}" type="sibTrans" cxnId="{7614E0D7-CCC4-4FF0-9851-0DEDD8D20A38}">
      <dgm:prSet/>
      <dgm:spPr/>
      <dgm:t>
        <a:bodyPr/>
        <a:lstStyle/>
        <a:p>
          <a:endParaRPr lang="en-US"/>
        </a:p>
      </dgm:t>
    </dgm:pt>
    <dgm:pt modelId="{A56960C4-1AB5-4AE5-AB5D-2A258191EC74}">
      <dgm:prSet/>
      <dgm:spPr/>
      <dgm:t>
        <a:bodyPr/>
        <a:lstStyle/>
        <a:p>
          <a:r>
            <a:rPr lang="en-US"/>
            <a:t>Recall is the ratio of of True Positives to the total of True Positives and False Positives</a:t>
          </a:r>
        </a:p>
      </dgm:t>
    </dgm:pt>
    <dgm:pt modelId="{85100EC6-5B25-4764-9C10-D520ED4E2D3E}" type="parTrans" cxnId="{CAD63F4F-1485-4E21-8B85-46F5AD7CE85E}">
      <dgm:prSet/>
      <dgm:spPr/>
      <dgm:t>
        <a:bodyPr/>
        <a:lstStyle/>
        <a:p>
          <a:endParaRPr lang="en-US"/>
        </a:p>
      </dgm:t>
    </dgm:pt>
    <dgm:pt modelId="{C51D41C3-E2B3-4232-960A-D23280135D1C}" type="sibTrans" cxnId="{CAD63F4F-1485-4E21-8B85-46F5AD7CE85E}">
      <dgm:prSet/>
      <dgm:spPr/>
      <dgm:t>
        <a:bodyPr/>
        <a:lstStyle/>
        <a:p>
          <a:endParaRPr lang="en-US"/>
        </a:p>
      </dgm:t>
    </dgm:pt>
    <dgm:pt modelId="{C415FD83-71CF-4D00-92D2-75970F2401E8}" type="pres">
      <dgm:prSet presAssocID="{83AE8CCB-1352-4D52-8F6A-D3AEE4FADC76}" presName="linear" presStyleCnt="0">
        <dgm:presLayoutVars>
          <dgm:animLvl val="lvl"/>
          <dgm:resizeHandles val="exact"/>
        </dgm:presLayoutVars>
      </dgm:prSet>
      <dgm:spPr/>
    </dgm:pt>
    <dgm:pt modelId="{F09309B8-C3DD-4568-AFB2-3FEDD6BAB74E}" type="pres">
      <dgm:prSet presAssocID="{B1FC9D55-FBA2-49F9-A7F6-5DB719C7F1C5}" presName="parentText" presStyleLbl="node1" presStyleIdx="0" presStyleCnt="3">
        <dgm:presLayoutVars>
          <dgm:chMax val="0"/>
          <dgm:bulletEnabled val="1"/>
        </dgm:presLayoutVars>
      </dgm:prSet>
      <dgm:spPr/>
    </dgm:pt>
    <dgm:pt modelId="{77AB7F8B-F112-4476-A735-3F562D1DA2F4}" type="pres">
      <dgm:prSet presAssocID="{AAFD100D-1355-4CCF-8A6C-DAF8FCD1D861}" presName="spacer" presStyleCnt="0"/>
      <dgm:spPr/>
    </dgm:pt>
    <dgm:pt modelId="{A8526841-A54F-470F-9A5C-A1BAF58D2BE7}" type="pres">
      <dgm:prSet presAssocID="{35972918-3AEA-4374-AEAA-505BFB3B7CC0}" presName="parentText" presStyleLbl="node1" presStyleIdx="1" presStyleCnt="3">
        <dgm:presLayoutVars>
          <dgm:chMax val="0"/>
          <dgm:bulletEnabled val="1"/>
        </dgm:presLayoutVars>
      </dgm:prSet>
      <dgm:spPr/>
    </dgm:pt>
    <dgm:pt modelId="{3BAC27E2-8E64-4995-950E-FAA89754471E}" type="pres">
      <dgm:prSet presAssocID="{CE43DB78-422B-4F27-AC33-655AB0538A5C}" presName="spacer" presStyleCnt="0"/>
      <dgm:spPr/>
    </dgm:pt>
    <dgm:pt modelId="{BAC1833A-982A-4621-BBFD-EBD1880E68CB}" type="pres">
      <dgm:prSet presAssocID="{A56960C4-1AB5-4AE5-AB5D-2A258191EC74}" presName="parentText" presStyleLbl="node1" presStyleIdx="2" presStyleCnt="3">
        <dgm:presLayoutVars>
          <dgm:chMax val="0"/>
          <dgm:bulletEnabled val="1"/>
        </dgm:presLayoutVars>
      </dgm:prSet>
      <dgm:spPr/>
    </dgm:pt>
  </dgm:ptLst>
  <dgm:cxnLst>
    <dgm:cxn modelId="{C7B6793F-B3F9-45DD-8DB9-D86A4510C79A}" srcId="{83AE8CCB-1352-4D52-8F6A-D3AEE4FADC76}" destId="{B1FC9D55-FBA2-49F9-A7F6-5DB719C7F1C5}" srcOrd="0" destOrd="0" parTransId="{381FA62B-AA07-4E61-B4F8-F505B8C8AFD7}" sibTransId="{AAFD100D-1355-4CCF-8A6C-DAF8FCD1D861}"/>
    <dgm:cxn modelId="{29574F62-8984-48DD-8A56-1D777353558F}" type="presOf" srcId="{35972918-3AEA-4374-AEAA-505BFB3B7CC0}" destId="{A8526841-A54F-470F-9A5C-A1BAF58D2BE7}" srcOrd="0" destOrd="0" presId="urn:microsoft.com/office/officeart/2005/8/layout/vList2"/>
    <dgm:cxn modelId="{2E82006D-8E1C-4378-B52A-71235160E95A}" type="presOf" srcId="{A56960C4-1AB5-4AE5-AB5D-2A258191EC74}" destId="{BAC1833A-982A-4621-BBFD-EBD1880E68CB}" srcOrd="0" destOrd="0" presId="urn:microsoft.com/office/officeart/2005/8/layout/vList2"/>
    <dgm:cxn modelId="{CAD63F4F-1485-4E21-8B85-46F5AD7CE85E}" srcId="{83AE8CCB-1352-4D52-8F6A-D3AEE4FADC76}" destId="{A56960C4-1AB5-4AE5-AB5D-2A258191EC74}" srcOrd="2" destOrd="0" parTransId="{85100EC6-5B25-4764-9C10-D520ED4E2D3E}" sibTransId="{C51D41C3-E2B3-4232-960A-D23280135D1C}"/>
    <dgm:cxn modelId="{11396696-F103-432C-B583-CDCBABB9976A}" type="presOf" srcId="{B1FC9D55-FBA2-49F9-A7F6-5DB719C7F1C5}" destId="{F09309B8-C3DD-4568-AFB2-3FEDD6BAB74E}" srcOrd="0" destOrd="0" presId="urn:microsoft.com/office/officeart/2005/8/layout/vList2"/>
    <dgm:cxn modelId="{7614E0D7-CCC4-4FF0-9851-0DEDD8D20A38}" srcId="{83AE8CCB-1352-4D52-8F6A-D3AEE4FADC76}" destId="{35972918-3AEA-4374-AEAA-505BFB3B7CC0}" srcOrd="1" destOrd="0" parTransId="{A0FD424E-B7FC-44ED-93A0-05174051328E}" sibTransId="{CE43DB78-422B-4F27-AC33-655AB0538A5C}"/>
    <dgm:cxn modelId="{488377FB-63D8-4FB8-BD85-973EA7DC326D}" type="presOf" srcId="{83AE8CCB-1352-4D52-8F6A-D3AEE4FADC76}" destId="{C415FD83-71CF-4D00-92D2-75970F2401E8}" srcOrd="0" destOrd="0" presId="urn:microsoft.com/office/officeart/2005/8/layout/vList2"/>
    <dgm:cxn modelId="{B567EFE6-4FEF-4341-9DED-363BAD5C1C10}" type="presParOf" srcId="{C415FD83-71CF-4D00-92D2-75970F2401E8}" destId="{F09309B8-C3DD-4568-AFB2-3FEDD6BAB74E}" srcOrd="0" destOrd="0" presId="urn:microsoft.com/office/officeart/2005/8/layout/vList2"/>
    <dgm:cxn modelId="{FF229ACA-0086-464A-93E9-782B5897EF74}" type="presParOf" srcId="{C415FD83-71CF-4D00-92D2-75970F2401E8}" destId="{77AB7F8B-F112-4476-A735-3F562D1DA2F4}" srcOrd="1" destOrd="0" presId="urn:microsoft.com/office/officeart/2005/8/layout/vList2"/>
    <dgm:cxn modelId="{1AA3553A-6D71-4F17-8EBB-13A18BE9DE25}" type="presParOf" srcId="{C415FD83-71CF-4D00-92D2-75970F2401E8}" destId="{A8526841-A54F-470F-9A5C-A1BAF58D2BE7}" srcOrd="2" destOrd="0" presId="urn:microsoft.com/office/officeart/2005/8/layout/vList2"/>
    <dgm:cxn modelId="{4C0154A8-AB53-4DA2-A792-0242B674A2C3}" type="presParOf" srcId="{C415FD83-71CF-4D00-92D2-75970F2401E8}" destId="{3BAC27E2-8E64-4995-950E-FAA89754471E}" srcOrd="3" destOrd="0" presId="urn:microsoft.com/office/officeart/2005/8/layout/vList2"/>
    <dgm:cxn modelId="{065F3981-B2C3-41D4-B5E7-98B325749CD4}" type="presParOf" srcId="{C415FD83-71CF-4D00-92D2-75970F2401E8}" destId="{BAC1833A-982A-4621-BBFD-EBD1880E68CB}"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FDBAB4C6-E5FA-42B3-A35B-289BC734D203}"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68971DA5-9292-4653-8CA3-A2BC11746E4D}">
      <dgm:prSet/>
      <dgm:spPr/>
      <dgm:t>
        <a:bodyPr/>
        <a:lstStyle/>
        <a:p>
          <a:r>
            <a:rPr lang="en-US" dirty="0"/>
            <a:t>To improve the recall score of the naive models, we employ oversampling and undersampling.</a:t>
          </a:r>
        </a:p>
      </dgm:t>
    </dgm:pt>
    <dgm:pt modelId="{87B2F7B3-7EFB-4D7E-A573-0D50BD5FF54E}" type="parTrans" cxnId="{EAE947AA-42C7-4530-822B-866B95C43EFF}">
      <dgm:prSet/>
      <dgm:spPr/>
      <dgm:t>
        <a:bodyPr/>
        <a:lstStyle/>
        <a:p>
          <a:endParaRPr lang="en-US"/>
        </a:p>
      </dgm:t>
    </dgm:pt>
    <dgm:pt modelId="{B3AD9F25-2140-4AB6-9785-75516699415B}" type="sibTrans" cxnId="{EAE947AA-42C7-4530-822B-866B95C43EFF}">
      <dgm:prSet/>
      <dgm:spPr/>
      <dgm:t>
        <a:bodyPr/>
        <a:lstStyle/>
        <a:p>
          <a:endParaRPr lang="en-US"/>
        </a:p>
      </dgm:t>
    </dgm:pt>
    <dgm:pt modelId="{44E8D236-31A7-4FAD-9B86-0892C87639D1}">
      <dgm:prSet/>
      <dgm:spPr/>
      <dgm:t>
        <a:bodyPr/>
        <a:lstStyle/>
        <a:p>
          <a:r>
            <a:rPr lang="en-US" dirty="0"/>
            <a:t>With these methods, we achieved recall scores greater than 90%, and 85% for the undersampling and oversampling methods, respectively.</a:t>
          </a:r>
        </a:p>
      </dgm:t>
    </dgm:pt>
    <dgm:pt modelId="{C49EC907-51E7-4822-AAE4-DA25D46114A3}" type="parTrans" cxnId="{D050BCF7-6A77-4C84-A35C-FD3AE9CEBA4C}">
      <dgm:prSet/>
      <dgm:spPr/>
      <dgm:t>
        <a:bodyPr/>
        <a:lstStyle/>
        <a:p>
          <a:endParaRPr lang="en-US"/>
        </a:p>
      </dgm:t>
    </dgm:pt>
    <dgm:pt modelId="{285E7DEB-68EC-4981-BE97-C2B6E3DA8D89}" type="sibTrans" cxnId="{D050BCF7-6A77-4C84-A35C-FD3AE9CEBA4C}">
      <dgm:prSet/>
      <dgm:spPr/>
      <dgm:t>
        <a:bodyPr/>
        <a:lstStyle/>
        <a:p>
          <a:endParaRPr lang="en-US"/>
        </a:p>
      </dgm:t>
    </dgm:pt>
    <dgm:pt modelId="{31DC7C96-B576-4747-BD22-4DF103BC6B03}">
      <dgm:prSet/>
      <dgm:spPr/>
      <dgm:t>
        <a:bodyPr/>
        <a:lstStyle/>
        <a:p>
          <a:r>
            <a:rPr lang="en-US"/>
            <a:t>While recall for random forest was highest at 95.9%, the classifier had a lower AUC value (91.5) than the logistic regression classifier with AUC of 92.1.</a:t>
          </a:r>
        </a:p>
      </dgm:t>
    </dgm:pt>
    <dgm:pt modelId="{AA410D72-C849-4220-8F87-275CB802DF3F}" type="parTrans" cxnId="{D26C74CD-C90E-4FBF-B8E2-2ECB8E5CFB65}">
      <dgm:prSet/>
      <dgm:spPr/>
      <dgm:t>
        <a:bodyPr/>
        <a:lstStyle/>
        <a:p>
          <a:endParaRPr lang="en-US"/>
        </a:p>
      </dgm:t>
    </dgm:pt>
    <dgm:pt modelId="{C7CD95AF-0644-4358-834F-22093C9F855F}" type="sibTrans" cxnId="{D26C74CD-C90E-4FBF-B8E2-2ECB8E5CFB65}">
      <dgm:prSet/>
      <dgm:spPr/>
      <dgm:t>
        <a:bodyPr/>
        <a:lstStyle/>
        <a:p>
          <a:endParaRPr lang="en-US"/>
        </a:p>
      </dgm:t>
    </dgm:pt>
    <dgm:pt modelId="{73E5F540-3E6E-4E66-BE27-3727B46CB0FE}">
      <dgm:prSet/>
      <dgm:spPr/>
      <dgm:t>
        <a:bodyPr/>
        <a:lstStyle/>
        <a:p>
          <a:r>
            <a:rPr lang="en-US"/>
            <a:t>Analysis of the learning curve show that the logistic regression had a generally good fit.</a:t>
          </a:r>
        </a:p>
      </dgm:t>
    </dgm:pt>
    <dgm:pt modelId="{684EDB2D-AE3E-4637-B775-9CBD8A9657BB}" type="parTrans" cxnId="{E1C023BF-847D-4A42-A63D-552FD51AF800}">
      <dgm:prSet/>
      <dgm:spPr/>
      <dgm:t>
        <a:bodyPr/>
        <a:lstStyle/>
        <a:p>
          <a:endParaRPr lang="en-US"/>
        </a:p>
      </dgm:t>
    </dgm:pt>
    <dgm:pt modelId="{59DD44BE-45B9-47BD-A86C-7117413510E8}" type="sibTrans" cxnId="{E1C023BF-847D-4A42-A63D-552FD51AF800}">
      <dgm:prSet/>
      <dgm:spPr/>
      <dgm:t>
        <a:bodyPr/>
        <a:lstStyle/>
        <a:p>
          <a:endParaRPr lang="en-US"/>
        </a:p>
      </dgm:t>
    </dgm:pt>
    <dgm:pt modelId="{92AEAD12-E373-4D94-90DD-B59E96C9EDC5}" type="pres">
      <dgm:prSet presAssocID="{FDBAB4C6-E5FA-42B3-A35B-289BC734D203}" presName="linear" presStyleCnt="0">
        <dgm:presLayoutVars>
          <dgm:animLvl val="lvl"/>
          <dgm:resizeHandles val="exact"/>
        </dgm:presLayoutVars>
      </dgm:prSet>
      <dgm:spPr/>
    </dgm:pt>
    <dgm:pt modelId="{0337E89B-89CE-4947-9538-BFD529314390}" type="pres">
      <dgm:prSet presAssocID="{68971DA5-9292-4653-8CA3-A2BC11746E4D}" presName="parentText" presStyleLbl="node1" presStyleIdx="0" presStyleCnt="4">
        <dgm:presLayoutVars>
          <dgm:chMax val="0"/>
          <dgm:bulletEnabled val="1"/>
        </dgm:presLayoutVars>
      </dgm:prSet>
      <dgm:spPr/>
    </dgm:pt>
    <dgm:pt modelId="{FFE7C9EC-96C6-42F5-A03E-63088E8DD628}" type="pres">
      <dgm:prSet presAssocID="{B3AD9F25-2140-4AB6-9785-75516699415B}" presName="spacer" presStyleCnt="0"/>
      <dgm:spPr/>
    </dgm:pt>
    <dgm:pt modelId="{B52C2B41-8E30-462B-89C6-636598C8A743}" type="pres">
      <dgm:prSet presAssocID="{44E8D236-31A7-4FAD-9B86-0892C87639D1}" presName="parentText" presStyleLbl="node1" presStyleIdx="1" presStyleCnt="4">
        <dgm:presLayoutVars>
          <dgm:chMax val="0"/>
          <dgm:bulletEnabled val="1"/>
        </dgm:presLayoutVars>
      </dgm:prSet>
      <dgm:spPr/>
    </dgm:pt>
    <dgm:pt modelId="{164E1985-4472-4FC5-B8EC-6F9B1DC15B87}" type="pres">
      <dgm:prSet presAssocID="{285E7DEB-68EC-4981-BE97-C2B6E3DA8D89}" presName="spacer" presStyleCnt="0"/>
      <dgm:spPr/>
    </dgm:pt>
    <dgm:pt modelId="{95102E83-DA5F-47D5-9963-70A1E1037FBA}" type="pres">
      <dgm:prSet presAssocID="{31DC7C96-B576-4747-BD22-4DF103BC6B03}" presName="parentText" presStyleLbl="node1" presStyleIdx="2" presStyleCnt="4">
        <dgm:presLayoutVars>
          <dgm:chMax val="0"/>
          <dgm:bulletEnabled val="1"/>
        </dgm:presLayoutVars>
      </dgm:prSet>
      <dgm:spPr/>
    </dgm:pt>
    <dgm:pt modelId="{A8B9C9FE-56A0-4371-A9D4-975AB6076FBE}" type="pres">
      <dgm:prSet presAssocID="{C7CD95AF-0644-4358-834F-22093C9F855F}" presName="spacer" presStyleCnt="0"/>
      <dgm:spPr/>
    </dgm:pt>
    <dgm:pt modelId="{01B73655-4C19-4D60-8B09-A2DBC488E2BD}" type="pres">
      <dgm:prSet presAssocID="{73E5F540-3E6E-4E66-BE27-3727B46CB0FE}" presName="parentText" presStyleLbl="node1" presStyleIdx="3" presStyleCnt="4">
        <dgm:presLayoutVars>
          <dgm:chMax val="0"/>
          <dgm:bulletEnabled val="1"/>
        </dgm:presLayoutVars>
      </dgm:prSet>
      <dgm:spPr/>
    </dgm:pt>
  </dgm:ptLst>
  <dgm:cxnLst>
    <dgm:cxn modelId="{AEF9EF1D-0E5C-4D45-9844-2BA4240D785F}" type="presOf" srcId="{44E8D236-31A7-4FAD-9B86-0892C87639D1}" destId="{B52C2B41-8E30-462B-89C6-636598C8A743}" srcOrd="0" destOrd="0" presId="urn:microsoft.com/office/officeart/2005/8/layout/vList2"/>
    <dgm:cxn modelId="{C0277083-DABB-4DE7-B073-76CDC38FA088}" type="presOf" srcId="{68971DA5-9292-4653-8CA3-A2BC11746E4D}" destId="{0337E89B-89CE-4947-9538-BFD529314390}" srcOrd="0" destOrd="0" presId="urn:microsoft.com/office/officeart/2005/8/layout/vList2"/>
    <dgm:cxn modelId="{0595D898-AE61-40A2-8844-FC978BAB9DDB}" type="presOf" srcId="{31DC7C96-B576-4747-BD22-4DF103BC6B03}" destId="{95102E83-DA5F-47D5-9963-70A1E1037FBA}" srcOrd="0" destOrd="0" presId="urn:microsoft.com/office/officeart/2005/8/layout/vList2"/>
    <dgm:cxn modelId="{BBBD51A2-B852-454E-9897-4801C899C792}" type="presOf" srcId="{73E5F540-3E6E-4E66-BE27-3727B46CB0FE}" destId="{01B73655-4C19-4D60-8B09-A2DBC488E2BD}" srcOrd="0" destOrd="0" presId="urn:microsoft.com/office/officeart/2005/8/layout/vList2"/>
    <dgm:cxn modelId="{EAE947AA-42C7-4530-822B-866B95C43EFF}" srcId="{FDBAB4C6-E5FA-42B3-A35B-289BC734D203}" destId="{68971DA5-9292-4653-8CA3-A2BC11746E4D}" srcOrd="0" destOrd="0" parTransId="{87B2F7B3-7EFB-4D7E-A573-0D50BD5FF54E}" sibTransId="{B3AD9F25-2140-4AB6-9785-75516699415B}"/>
    <dgm:cxn modelId="{0D8E3EB7-6757-4329-9446-38C90AC755FD}" type="presOf" srcId="{FDBAB4C6-E5FA-42B3-A35B-289BC734D203}" destId="{92AEAD12-E373-4D94-90DD-B59E96C9EDC5}" srcOrd="0" destOrd="0" presId="urn:microsoft.com/office/officeart/2005/8/layout/vList2"/>
    <dgm:cxn modelId="{E1C023BF-847D-4A42-A63D-552FD51AF800}" srcId="{FDBAB4C6-E5FA-42B3-A35B-289BC734D203}" destId="{73E5F540-3E6E-4E66-BE27-3727B46CB0FE}" srcOrd="3" destOrd="0" parTransId="{684EDB2D-AE3E-4637-B775-9CBD8A9657BB}" sibTransId="{59DD44BE-45B9-47BD-A86C-7117413510E8}"/>
    <dgm:cxn modelId="{D26C74CD-C90E-4FBF-B8E2-2ECB8E5CFB65}" srcId="{FDBAB4C6-E5FA-42B3-A35B-289BC734D203}" destId="{31DC7C96-B576-4747-BD22-4DF103BC6B03}" srcOrd="2" destOrd="0" parTransId="{AA410D72-C849-4220-8F87-275CB802DF3F}" sibTransId="{C7CD95AF-0644-4358-834F-22093C9F855F}"/>
    <dgm:cxn modelId="{D050BCF7-6A77-4C84-A35C-FD3AE9CEBA4C}" srcId="{FDBAB4C6-E5FA-42B3-A35B-289BC734D203}" destId="{44E8D236-31A7-4FAD-9B86-0892C87639D1}" srcOrd="1" destOrd="0" parTransId="{C49EC907-51E7-4822-AAE4-DA25D46114A3}" sibTransId="{285E7DEB-68EC-4981-BE97-C2B6E3DA8D89}"/>
    <dgm:cxn modelId="{B27E2017-DC36-4613-8287-D7D5827751E0}" type="presParOf" srcId="{92AEAD12-E373-4D94-90DD-B59E96C9EDC5}" destId="{0337E89B-89CE-4947-9538-BFD529314390}" srcOrd="0" destOrd="0" presId="urn:microsoft.com/office/officeart/2005/8/layout/vList2"/>
    <dgm:cxn modelId="{04104CC7-E289-4463-941C-91B88E9079F6}" type="presParOf" srcId="{92AEAD12-E373-4D94-90DD-B59E96C9EDC5}" destId="{FFE7C9EC-96C6-42F5-A03E-63088E8DD628}" srcOrd="1" destOrd="0" presId="urn:microsoft.com/office/officeart/2005/8/layout/vList2"/>
    <dgm:cxn modelId="{DF76545F-D2E8-4C27-A9E7-850CC65108F4}" type="presParOf" srcId="{92AEAD12-E373-4D94-90DD-B59E96C9EDC5}" destId="{B52C2B41-8E30-462B-89C6-636598C8A743}" srcOrd="2" destOrd="0" presId="urn:microsoft.com/office/officeart/2005/8/layout/vList2"/>
    <dgm:cxn modelId="{247FC6CB-C9B9-4AD5-89B2-D3E7EBB8D8D5}" type="presParOf" srcId="{92AEAD12-E373-4D94-90DD-B59E96C9EDC5}" destId="{164E1985-4472-4FC5-B8EC-6F9B1DC15B87}" srcOrd="3" destOrd="0" presId="urn:microsoft.com/office/officeart/2005/8/layout/vList2"/>
    <dgm:cxn modelId="{B5C8F332-105A-4674-BEC5-B4CF43106ED9}" type="presParOf" srcId="{92AEAD12-E373-4D94-90DD-B59E96C9EDC5}" destId="{95102E83-DA5F-47D5-9963-70A1E1037FBA}" srcOrd="4" destOrd="0" presId="urn:microsoft.com/office/officeart/2005/8/layout/vList2"/>
    <dgm:cxn modelId="{EC193877-63D8-4AE6-9573-196DD66FC758}" type="presParOf" srcId="{92AEAD12-E373-4D94-90DD-B59E96C9EDC5}" destId="{A8B9C9FE-56A0-4371-A9D4-975AB6076FBE}" srcOrd="5" destOrd="0" presId="urn:microsoft.com/office/officeart/2005/8/layout/vList2"/>
    <dgm:cxn modelId="{5B498B73-F43D-459F-BAB7-EF0213ED5154}" type="presParOf" srcId="{92AEAD12-E373-4D94-90DD-B59E96C9EDC5}" destId="{01B73655-4C19-4D60-8B09-A2DBC488E2BD}"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7B45A8D-AE63-4205-B91C-3AA27B8B66D8}"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AC35ED1A-099B-4B34-83CB-E48C35E4D852}">
      <dgm:prSet/>
      <dgm:spPr/>
      <dgm:t>
        <a:bodyPr/>
        <a:lstStyle/>
        <a:p>
          <a:r>
            <a:rPr lang="en-US"/>
            <a:t>Any new scenario that could lead to fraud needs to be manually coded into the algorithm.</a:t>
          </a:r>
        </a:p>
      </dgm:t>
    </dgm:pt>
    <dgm:pt modelId="{39C0F166-4968-4F6E-B044-7B27750D1B35}" type="parTrans" cxnId="{2A16211E-8F3C-46C8-A6BE-F964D6846213}">
      <dgm:prSet/>
      <dgm:spPr/>
      <dgm:t>
        <a:bodyPr/>
        <a:lstStyle/>
        <a:p>
          <a:endParaRPr lang="en-US"/>
        </a:p>
      </dgm:t>
    </dgm:pt>
    <dgm:pt modelId="{B994A4B0-91B4-4AB0-B521-A55EB65BE12A}" type="sibTrans" cxnId="{2A16211E-8F3C-46C8-A6BE-F964D6846213}">
      <dgm:prSet/>
      <dgm:spPr/>
      <dgm:t>
        <a:bodyPr/>
        <a:lstStyle/>
        <a:p>
          <a:endParaRPr lang="en-US"/>
        </a:p>
      </dgm:t>
    </dgm:pt>
    <dgm:pt modelId="{D0EBF235-920E-4B82-9B7F-8C5EB382CC30}">
      <dgm:prSet/>
      <dgm:spPr/>
      <dgm:t>
        <a:bodyPr/>
        <a:lstStyle/>
        <a:p>
          <a:r>
            <a:rPr lang="en-US"/>
            <a:t>Increases in customers and size of data leads to a corresponding increase in the human effort, time and cost required to track new scenarios and update the algorithm.</a:t>
          </a:r>
        </a:p>
      </dgm:t>
    </dgm:pt>
    <dgm:pt modelId="{2595CCF8-C87E-4749-8E82-929572CA0125}" type="parTrans" cxnId="{6B1FE55D-E287-405E-B097-D8DFE32FE0B2}">
      <dgm:prSet/>
      <dgm:spPr/>
      <dgm:t>
        <a:bodyPr/>
        <a:lstStyle/>
        <a:p>
          <a:endParaRPr lang="en-US"/>
        </a:p>
      </dgm:t>
    </dgm:pt>
    <dgm:pt modelId="{E788F860-E6F9-4784-8604-8AAD4E025874}" type="sibTrans" cxnId="{6B1FE55D-E287-405E-B097-D8DFE32FE0B2}">
      <dgm:prSet/>
      <dgm:spPr/>
      <dgm:t>
        <a:bodyPr/>
        <a:lstStyle/>
        <a:p>
          <a:endParaRPr lang="en-US"/>
        </a:p>
      </dgm:t>
    </dgm:pt>
    <dgm:pt modelId="{FC464B73-CF69-42E6-A74C-54F2F69E80FB}">
      <dgm:prSet/>
      <dgm:spPr/>
      <dgm:t>
        <a:bodyPr/>
        <a:lstStyle/>
        <a:p>
          <a:r>
            <a:rPr lang="en-US"/>
            <a:t>Since the algorithm cannot go beyond defined rules, it cannot dynamically recognize new scenarios that could result in fraudulent transaction.</a:t>
          </a:r>
        </a:p>
      </dgm:t>
    </dgm:pt>
    <dgm:pt modelId="{E5EC4486-425C-47CE-8EE0-DC66CBE332D2}" type="parTrans" cxnId="{6DA93981-4020-474B-9358-18771317519C}">
      <dgm:prSet/>
      <dgm:spPr/>
      <dgm:t>
        <a:bodyPr/>
        <a:lstStyle/>
        <a:p>
          <a:endParaRPr lang="en-US"/>
        </a:p>
      </dgm:t>
    </dgm:pt>
    <dgm:pt modelId="{D46E0511-0752-4025-BB51-912CE85ACD81}" type="sibTrans" cxnId="{6DA93981-4020-474B-9358-18771317519C}">
      <dgm:prSet/>
      <dgm:spPr/>
      <dgm:t>
        <a:bodyPr/>
        <a:lstStyle/>
        <a:p>
          <a:endParaRPr lang="en-US"/>
        </a:p>
      </dgm:t>
    </dgm:pt>
    <dgm:pt modelId="{C033BCA0-3835-4DE0-88A8-C1635193C86C}" type="pres">
      <dgm:prSet presAssocID="{D7B45A8D-AE63-4205-B91C-3AA27B8B66D8}" presName="linear" presStyleCnt="0">
        <dgm:presLayoutVars>
          <dgm:animLvl val="lvl"/>
          <dgm:resizeHandles val="exact"/>
        </dgm:presLayoutVars>
      </dgm:prSet>
      <dgm:spPr/>
    </dgm:pt>
    <dgm:pt modelId="{27673C1A-DC9F-4C5E-8AAA-AAF753569317}" type="pres">
      <dgm:prSet presAssocID="{AC35ED1A-099B-4B34-83CB-E48C35E4D852}" presName="parentText" presStyleLbl="node1" presStyleIdx="0" presStyleCnt="3">
        <dgm:presLayoutVars>
          <dgm:chMax val="0"/>
          <dgm:bulletEnabled val="1"/>
        </dgm:presLayoutVars>
      </dgm:prSet>
      <dgm:spPr/>
    </dgm:pt>
    <dgm:pt modelId="{BC92346B-7EDD-480B-B9C6-1F6DB5370732}" type="pres">
      <dgm:prSet presAssocID="{B994A4B0-91B4-4AB0-B521-A55EB65BE12A}" presName="spacer" presStyleCnt="0"/>
      <dgm:spPr/>
    </dgm:pt>
    <dgm:pt modelId="{3FDC0544-8A2A-423C-831A-9F81226C76B4}" type="pres">
      <dgm:prSet presAssocID="{D0EBF235-920E-4B82-9B7F-8C5EB382CC30}" presName="parentText" presStyleLbl="node1" presStyleIdx="1" presStyleCnt="3">
        <dgm:presLayoutVars>
          <dgm:chMax val="0"/>
          <dgm:bulletEnabled val="1"/>
        </dgm:presLayoutVars>
      </dgm:prSet>
      <dgm:spPr/>
    </dgm:pt>
    <dgm:pt modelId="{260127D6-EC64-41C3-B2D1-6F68C3C2D134}" type="pres">
      <dgm:prSet presAssocID="{E788F860-E6F9-4784-8604-8AAD4E025874}" presName="spacer" presStyleCnt="0"/>
      <dgm:spPr/>
    </dgm:pt>
    <dgm:pt modelId="{8702B26B-CE54-4E5E-9021-E908555F9129}" type="pres">
      <dgm:prSet presAssocID="{FC464B73-CF69-42E6-A74C-54F2F69E80FB}" presName="parentText" presStyleLbl="node1" presStyleIdx="2" presStyleCnt="3">
        <dgm:presLayoutVars>
          <dgm:chMax val="0"/>
          <dgm:bulletEnabled val="1"/>
        </dgm:presLayoutVars>
      </dgm:prSet>
      <dgm:spPr/>
    </dgm:pt>
  </dgm:ptLst>
  <dgm:cxnLst>
    <dgm:cxn modelId="{2A16211E-8F3C-46C8-A6BE-F964D6846213}" srcId="{D7B45A8D-AE63-4205-B91C-3AA27B8B66D8}" destId="{AC35ED1A-099B-4B34-83CB-E48C35E4D852}" srcOrd="0" destOrd="0" parTransId="{39C0F166-4968-4F6E-B044-7B27750D1B35}" sibTransId="{B994A4B0-91B4-4AB0-B521-A55EB65BE12A}"/>
    <dgm:cxn modelId="{0F52B540-0B0D-46C4-A465-28AF65F909FA}" type="presOf" srcId="{AC35ED1A-099B-4B34-83CB-E48C35E4D852}" destId="{27673C1A-DC9F-4C5E-8AAA-AAF753569317}" srcOrd="0" destOrd="0" presId="urn:microsoft.com/office/officeart/2005/8/layout/vList2"/>
    <dgm:cxn modelId="{6B1FE55D-E287-405E-B097-D8DFE32FE0B2}" srcId="{D7B45A8D-AE63-4205-B91C-3AA27B8B66D8}" destId="{D0EBF235-920E-4B82-9B7F-8C5EB382CC30}" srcOrd="1" destOrd="0" parTransId="{2595CCF8-C87E-4749-8E82-929572CA0125}" sibTransId="{E788F860-E6F9-4784-8604-8AAD4E025874}"/>
    <dgm:cxn modelId="{B1DAD76E-00F9-4A6D-AA9B-1A6C940A921F}" type="presOf" srcId="{D0EBF235-920E-4B82-9B7F-8C5EB382CC30}" destId="{3FDC0544-8A2A-423C-831A-9F81226C76B4}" srcOrd="0" destOrd="0" presId="urn:microsoft.com/office/officeart/2005/8/layout/vList2"/>
    <dgm:cxn modelId="{6DA93981-4020-474B-9358-18771317519C}" srcId="{D7B45A8D-AE63-4205-B91C-3AA27B8B66D8}" destId="{FC464B73-CF69-42E6-A74C-54F2F69E80FB}" srcOrd="2" destOrd="0" parTransId="{E5EC4486-425C-47CE-8EE0-DC66CBE332D2}" sibTransId="{D46E0511-0752-4025-BB51-912CE85ACD81}"/>
    <dgm:cxn modelId="{9BF1E6C1-B6B6-460A-95C5-1512C289C6DE}" type="presOf" srcId="{FC464B73-CF69-42E6-A74C-54F2F69E80FB}" destId="{8702B26B-CE54-4E5E-9021-E908555F9129}" srcOrd="0" destOrd="0" presId="urn:microsoft.com/office/officeart/2005/8/layout/vList2"/>
    <dgm:cxn modelId="{85340FF5-7EDD-4727-9803-B3E9FD64DCE6}" type="presOf" srcId="{D7B45A8D-AE63-4205-B91C-3AA27B8B66D8}" destId="{C033BCA0-3835-4DE0-88A8-C1635193C86C}" srcOrd="0" destOrd="0" presId="urn:microsoft.com/office/officeart/2005/8/layout/vList2"/>
    <dgm:cxn modelId="{3A3D2C5A-4C85-4907-A92B-C328318EC4FE}" type="presParOf" srcId="{C033BCA0-3835-4DE0-88A8-C1635193C86C}" destId="{27673C1A-DC9F-4C5E-8AAA-AAF753569317}" srcOrd="0" destOrd="0" presId="urn:microsoft.com/office/officeart/2005/8/layout/vList2"/>
    <dgm:cxn modelId="{BE1EB007-F0A8-43A9-B90A-D77FE8B3B6AB}" type="presParOf" srcId="{C033BCA0-3835-4DE0-88A8-C1635193C86C}" destId="{BC92346B-7EDD-480B-B9C6-1F6DB5370732}" srcOrd="1" destOrd="0" presId="urn:microsoft.com/office/officeart/2005/8/layout/vList2"/>
    <dgm:cxn modelId="{4F2F0295-2C8D-4A99-AAA0-5408FFA4055F}" type="presParOf" srcId="{C033BCA0-3835-4DE0-88A8-C1635193C86C}" destId="{3FDC0544-8A2A-423C-831A-9F81226C76B4}" srcOrd="2" destOrd="0" presId="urn:microsoft.com/office/officeart/2005/8/layout/vList2"/>
    <dgm:cxn modelId="{48760AC5-4187-4E57-9DE6-2399BB1D8CEE}" type="presParOf" srcId="{C033BCA0-3835-4DE0-88A8-C1635193C86C}" destId="{260127D6-EC64-41C3-B2D1-6F68C3C2D134}" srcOrd="3" destOrd="0" presId="urn:microsoft.com/office/officeart/2005/8/layout/vList2"/>
    <dgm:cxn modelId="{66A2B8C7-DD4D-4EFD-998E-324482411529}" type="presParOf" srcId="{C033BCA0-3835-4DE0-88A8-C1635193C86C}" destId="{8702B26B-CE54-4E5E-9021-E908555F9129}"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F09C904C-A185-4DE1-80EC-AB59D21DC01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E2BD907-6186-4E25-8058-376A1EFEDC05}">
      <dgm:prSet/>
      <dgm:spPr/>
      <dgm:t>
        <a:bodyPr/>
        <a:lstStyle/>
        <a:p>
          <a:pPr>
            <a:lnSpc>
              <a:spcPct val="100000"/>
            </a:lnSpc>
          </a:pPr>
          <a:r>
            <a:rPr lang="en-US"/>
            <a:t>Since we are dealing with an imbalanced dataset, our first intuition is applying techniques such as undersampling and oversampling.</a:t>
          </a:r>
        </a:p>
      </dgm:t>
    </dgm:pt>
    <dgm:pt modelId="{5A39CD50-D0BB-4B14-8210-56DFC6119EB4}" type="parTrans" cxnId="{13A86D3A-5864-4569-8DC3-4A1C6E4A4527}">
      <dgm:prSet/>
      <dgm:spPr/>
      <dgm:t>
        <a:bodyPr/>
        <a:lstStyle/>
        <a:p>
          <a:endParaRPr lang="en-US"/>
        </a:p>
      </dgm:t>
    </dgm:pt>
    <dgm:pt modelId="{140FFB86-20F7-49DA-98D6-552791C07592}" type="sibTrans" cxnId="{13A86D3A-5864-4569-8DC3-4A1C6E4A4527}">
      <dgm:prSet/>
      <dgm:spPr/>
      <dgm:t>
        <a:bodyPr/>
        <a:lstStyle/>
        <a:p>
          <a:endParaRPr lang="en-US"/>
        </a:p>
      </dgm:t>
    </dgm:pt>
    <dgm:pt modelId="{E576D653-E351-43D4-AA25-EC8E26CC8F7B}">
      <dgm:prSet/>
      <dgm:spPr/>
      <dgm:t>
        <a:bodyPr/>
        <a:lstStyle/>
        <a:p>
          <a:pPr>
            <a:lnSpc>
              <a:spcPct val="100000"/>
            </a:lnSpc>
          </a:pPr>
          <a:r>
            <a:rPr lang="en-US"/>
            <a:t>The Random Forest Classifier works well with resampling. </a:t>
          </a:r>
        </a:p>
      </dgm:t>
    </dgm:pt>
    <dgm:pt modelId="{3E78D737-1971-4F44-B2EB-DB39FE8E58DB}" type="parTrans" cxnId="{993FCD84-D4A0-4F19-822C-EBEB52B4BB51}">
      <dgm:prSet/>
      <dgm:spPr/>
      <dgm:t>
        <a:bodyPr/>
        <a:lstStyle/>
        <a:p>
          <a:endParaRPr lang="en-US"/>
        </a:p>
      </dgm:t>
    </dgm:pt>
    <dgm:pt modelId="{4F2E5D59-866A-4315-9056-65A456A26D7F}" type="sibTrans" cxnId="{993FCD84-D4A0-4F19-822C-EBEB52B4BB51}">
      <dgm:prSet/>
      <dgm:spPr/>
      <dgm:t>
        <a:bodyPr/>
        <a:lstStyle/>
        <a:p>
          <a:endParaRPr lang="en-US"/>
        </a:p>
      </dgm:t>
    </dgm:pt>
    <dgm:pt modelId="{D1BB328D-0558-4427-B968-17B402AF7992}">
      <dgm:prSet/>
      <dgm:spPr/>
      <dgm:t>
        <a:bodyPr/>
        <a:lstStyle/>
        <a:p>
          <a:pPr>
            <a:lnSpc>
              <a:spcPct val="100000"/>
            </a:lnSpc>
          </a:pPr>
          <a:r>
            <a:rPr lang="en-US"/>
            <a:t>The Random Forest classifier lets us bootstrap samples, so we take a resample of our training data set.</a:t>
          </a:r>
        </a:p>
      </dgm:t>
    </dgm:pt>
    <dgm:pt modelId="{DF926C55-AF51-4A6B-B759-7A90FC252302}" type="parTrans" cxnId="{706DAAD2-FB68-4103-9AB8-2BABE982361D}">
      <dgm:prSet/>
      <dgm:spPr/>
      <dgm:t>
        <a:bodyPr/>
        <a:lstStyle/>
        <a:p>
          <a:endParaRPr lang="en-US"/>
        </a:p>
      </dgm:t>
    </dgm:pt>
    <dgm:pt modelId="{45EBEF31-CFCE-476F-B6B1-CEBCC8B98D22}" type="sibTrans" cxnId="{706DAAD2-FB68-4103-9AB8-2BABE982361D}">
      <dgm:prSet/>
      <dgm:spPr/>
      <dgm:t>
        <a:bodyPr/>
        <a:lstStyle/>
        <a:p>
          <a:endParaRPr lang="en-US"/>
        </a:p>
      </dgm:t>
    </dgm:pt>
    <dgm:pt modelId="{DBA01B2A-88D2-425D-960C-B067943B3D8D}">
      <dgm:prSet/>
      <dgm:spPr/>
      <dgm:t>
        <a:bodyPr/>
        <a:lstStyle/>
        <a:p>
          <a:pPr>
            <a:lnSpc>
              <a:spcPct val="100000"/>
            </a:lnSpc>
          </a:pPr>
          <a:r>
            <a:rPr lang="en-US"/>
            <a:t>And then we rebuild classification or regression trees on each of those bootstrap samples.</a:t>
          </a:r>
        </a:p>
      </dgm:t>
    </dgm:pt>
    <dgm:pt modelId="{DCE1A2C2-18EF-4F92-94BA-48E1EE89DFB1}" type="parTrans" cxnId="{9A2686B4-0DFE-4F77-9227-415A0EEBCB41}">
      <dgm:prSet/>
      <dgm:spPr/>
      <dgm:t>
        <a:bodyPr/>
        <a:lstStyle/>
        <a:p>
          <a:endParaRPr lang="en-US"/>
        </a:p>
      </dgm:t>
    </dgm:pt>
    <dgm:pt modelId="{3B33DCC6-B557-47C1-8AFE-DA0DF1EC52FF}" type="sibTrans" cxnId="{9A2686B4-0DFE-4F77-9227-415A0EEBCB41}">
      <dgm:prSet/>
      <dgm:spPr/>
      <dgm:t>
        <a:bodyPr/>
        <a:lstStyle/>
        <a:p>
          <a:endParaRPr lang="en-US"/>
        </a:p>
      </dgm:t>
    </dgm:pt>
    <dgm:pt modelId="{3BE779BE-755E-4BEF-B9B4-C78FDC58D768}" type="pres">
      <dgm:prSet presAssocID="{F09C904C-A185-4DE1-80EC-AB59D21DC011}" presName="root" presStyleCnt="0">
        <dgm:presLayoutVars>
          <dgm:dir/>
          <dgm:resizeHandles val="exact"/>
        </dgm:presLayoutVars>
      </dgm:prSet>
      <dgm:spPr/>
    </dgm:pt>
    <dgm:pt modelId="{BB6FD0BA-9C9C-44A7-9D7A-57E76A5C9892}" type="pres">
      <dgm:prSet presAssocID="{DE2BD907-6186-4E25-8058-376A1EFEDC05}" presName="compNode" presStyleCnt="0"/>
      <dgm:spPr/>
    </dgm:pt>
    <dgm:pt modelId="{D088647B-748E-4BD1-8D59-AC52573C3787}" type="pres">
      <dgm:prSet presAssocID="{DE2BD907-6186-4E25-8058-376A1EFEDC05}" presName="bgRect" presStyleLbl="bgShp" presStyleIdx="0" presStyleCnt="4"/>
      <dgm:spPr/>
    </dgm:pt>
    <dgm:pt modelId="{0F457459-D7BB-428F-A6F4-614049476D45}" type="pres">
      <dgm:prSet presAssocID="{DE2BD907-6186-4E25-8058-376A1EFEDC0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6F2A2D58-E9A7-4B7F-882D-DDE7533A642D}" type="pres">
      <dgm:prSet presAssocID="{DE2BD907-6186-4E25-8058-376A1EFEDC05}" presName="spaceRect" presStyleCnt="0"/>
      <dgm:spPr/>
    </dgm:pt>
    <dgm:pt modelId="{BDBD3DB0-C8C9-4564-A7BE-14095F976086}" type="pres">
      <dgm:prSet presAssocID="{DE2BD907-6186-4E25-8058-376A1EFEDC05}" presName="parTx" presStyleLbl="revTx" presStyleIdx="0" presStyleCnt="4">
        <dgm:presLayoutVars>
          <dgm:chMax val="0"/>
          <dgm:chPref val="0"/>
        </dgm:presLayoutVars>
      </dgm:prSet>
      <dgm:spPr/>
    </dgm:pt>
    <dgm:pt modelId="{2CD398FA-E959-45E1-B03B-8D50C641B6B0}" type="pres">
      <dgm:prSet presAssocID="{140FFB86-20F7-49DA-98D6-552791C07592}" presName="sibTrans" presStyleCnt="0"/>
      <dgm:spPr/>
    </dgm:pt>
    <dgm:pt modelId="{94DB5EEB-B2BE-4F96-9B1B-9D45126F62B7}" type="pres">
      <dgm:prSet presAssocID="{E576D653-E351-43D4-AA25-EC8E26CC8F7B}" presName="compNode" presStyleCnt="0"/>
      <dgm:spPr/>
    </dgm:pt>
    <dgm:pt modelId="{F3C90EBA-60C4-4E50-A370-675E6AFF17B0}" type="pres">
      <dgm:prSet presAssocID="{E576D653-E351-43D4-AA25-EC8E26CC8F7B}" presName="bgRect" presStyleLbl="bgShp" presStyleIdx="1" presStyleCnt="4"/>
      <dgm:spPr/>
    </dgm:pt>
    <dgm:pt modelId="{BA3FA3FA-912A-4060-BF58-A103217DF1A9}" type="pres">
      <dgm:prSet presAssocID="{E576D653-E351-43D4-AA25-EC8E26CC8F7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le"/>
        </a:ext>
      </dgm:extLst>
    </dgm:pt>
    <dgm:pt modelId="{3106E428-B00C-4E38-BB55-A08FA1BC3425}" type="pres">
      <dgm:prSet presAssocID="{E576D653-E351-43D4-AA25-EC8E26CC8F7B}" presName="spaceRect" presStyleCnt="0"/>
      <dgm:spPr/>
    </dgm:pt>
    <dgm:pt modelId="{2A2CAB65-C9D0-4476-B938-BC826C7C4986}" type="pres">
      <dgm:prSet presAssocID="{E576D653-E351-43D4-AA25-EC8E26CC8F7B}" presName="parTx" presStyleLbl="revTx" presStyleIdx="1" presStyleCnt="4">
        <dgm:presLayoutVars>
          <dgm:chMax val="0"/>
          <dgm:chPref val="0"/>
        </dgm:presLayoutVars>
      </dgm:prSet>
      <dgm:spPr/>
    </dgm:pt>
    <dgm:pt modelId="{7C87D22D-BA12-4EB2-A197-28485A62F1E5}" type="pres">
      <dgm:prSet presAssocID="{4F2E5D59-866A-4315-9056-65A456A26D7F}" presName="sibTrans" presStyleCnt="0"/>
      <dgm:spPr/>
    </dgm:pt>
    <dgm:pt modelId="{2B0EDB98-D1DB-4618-9133-7A26E71882D5}" type="pres">
      <dgm:prSet presAssocID="{D1BB328D-0558-4427-B968-17B402AF7992}" presName="compNode" presStyleCnt="0"/>
      <dgm:spPr/>
    </dgm:pt>
    <dgm:pt modelId="{35FC9DD0-1A9B-4A7E-81DD-A46CC01A3CC1}" type="pres">
      <dgm:prSet presAssocID="{D1BB328D-0558-4427-B968-17B402AF7992}" presName="bgRect" presStyleLbl="bgShp" presStyleIdx="2" presStyleCnt="4"/>
      <dgm:spPr/>
    </dgm:pt>
    <dgm:pt modelId="{543F2BDC-B6D3-4334-9F8E-F084D20149C6}" type="pres">
      <dgm:prSet presAssocID="{D1BB328D-0558-4427-B968-17B402AF799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r tree"/>
        </a:ext>
      </dgm:extLst>
    </dgm:pt>
    <dgm:pt modelId="{FB4A8144-C925-4134-BD2F-86CD360286F5}" type="pres">
      <dgm:prSet presAssocID="{D1BB328D-0558-4427-B968-17B402AF7992}" presName="spaceRect" presStyleCnt="0"/>
      <dgm:spPr/>
    </dgm:pt>
    <dgm:pt modelId="{2315D164-FD14-43C0-80B3-0ED988417A0E}" type="pres">
      <dgm:prSet presAssocID="{D1BB328D-0558-4427-B968-17B402AF7992}" presName="parTx" presStyleLbl="revTx" presStyleIdx="2" presStyleCnt="4">
        <dgm:presLayoutVars>
          <dgm:chMax val="0"/>
          <dgm:chPref val="0"/>
        </dgm:presLayoutVars>
      </dgm:prSet>
      <dgm:spPr/>
    </dgm:pt>
    <dgm:pt modelId="{10C49688-C717-4F04-BCD6-D513E59CD233}" type="pres">
      <dgm:prSet presAssocID="{45EBEF31-CFCE-476F-B6B1-CEBCC8B98D22}" presName="sibTrans" presStyleCnt="0"/>
      <dgm:spPr/>
    </dgm:pt>
    <dgm:pt modelId="{E4329A64-CF1A-4120-BC7A-DFDB712DFEED}" type="pres">
      <dgm:prSet presAssocID="{DBA01B2A-88D2-425D-960C-B067943B3D8D}" presName="compNode" presStyleCnt="0"/>
      <dgm:spPr/>
    </dgm:pt>
    <dgm:pt modelId="{4CDF4740-C1B5-45C8-A606-171540CB7A2E}" type="pres">
      <dgm:prSet presAssocID="{DBA01B2A-88D2-425D-960C-B067943B3D8D}" presName="bgRect" presStyleLbl="bgShp" presStyleIdx="3" presStyleCnt="4"/>
      <dgm:spPr/>
    </dgm:pt>
    <dgm:pt modelId="{182C85D9-CB5E-4AAA-89A7-DF5380157646}" type="pres">
      <dgm:prSet presAssocID="{DBA01B2A-88D2-425D-960C-B067943B3D8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97496734-ED0F-4302-81B3-9BD4DF34AB9A}" type="pres">
      <dgm:prSet presAssocID="{DBA01B2A-88D2-425D-960C-B067943B3D8D}" presName="spaceRect" presStyleCnt="0"/>
      <dgm:spPr/>
    </dgm:pt>
    <dgm:pt modelId="{B26FF8B9-F17F-40A2-9323-0D5C97054AD2}" type="pres">
      <dgm:prSet presAssocID="{DBA01B2A-88D2-425D-960C-B067943B3D8D}" presName="parTx" presStyleLbl="revTx" presStyleIdx="3" presStyleCnt="4">
        <dgm:presLayoutVars>
          <dgm:chMax val="0"/>
          <dgm:chPref val="0"/>
        </dgm:presLayoutVars>
      </dgm:prSet>
      <dgm:spPr/>
    </dgm:pt>
  </dgm:ptLst>
  <dgm:cxnLst>
    <dgm:cxn modelId="{FB42FB0E-9B7A-49AC-924C-FD33A1956ADE}" type="presOf" srcId="{D1BB328D-0558-4427-B968-17B402AF7992}" destId="{2315D164-FD14-43C0-80B3-0ED988417A0E}" srcOrd="0" destOrd="0" presId="urn:microsoft.com/office/officeart/2018/2/layout/IconVerticalSolidList"/>
    <dgm:cxn modelId="{7F8E6F2B-84A2-434A-9055-4207A53D3679}" type="presOf" srcId="{DE2BD907-6186-4E25-8058-376A1EFEDC05}" destId="{BDBD3DB0-C8C9-4564-A7BE-14095F976086}" srcOrd="0" destOrd="0" presId="urn:microsoft.com/office/officeart/2018/2/layout/IconVerticalSolidList"/>
    <dgm:cxn modelId="{13A86D3A-5864-4569-8DC3-4A1C6E4A4527}" srcId="{F09C904C-A185-4DE1-80EC-AB59D21DC011}" destId="{DE2BD907-6186-4E25-8058-376A1EFEDC05}" srcOrd="0" destOrd="0" parTransId="{5A39CD50-D0BB-4B14-8210-56DFC6119EB4}" sibTransId="{140FFB86-20F7-49DA-98D6-552791C07592}"/>
    <dgm:cxn modelId="{3295B664-264D-48BF-B980-FB94B8C70A81}" type="presOf" srcId="{E576D653-E351-43D4-AA25-EC8E26CC8F7B}" destId="{2A2CAB65-C9D0-4476-B938-BC826C7C4986}" srcOrd="0" destOrd="0" presId="urn:microsoft.com/office/officeart/2018/2/layout/IconVerticalSolidList"/>
    <dgm:cxn modelId="{06F44067-DA57-4BBE-8FAA-DA4BA3B0C276}" type="presOf" srcId="{DBA01B2A-88D2-425D-960C-B067943B3D8D}" destId="{B26FF8B9-F17F-40A2-9323-0D5C97054AD2}" srcOrd="0" destOrd="0" presId="urn:microsoft.com/office/officeart/2018/2/layout/IconVerticalSolidList"/>
    <dgm:cxn modelId="{993FCD84-D4A0-4F19-822C-EBEB52B4BB51}" srcId="{F09C904C-A185-4DE1-80EC-AB59D21DC011}" destId="{E576D653-E351-43D4-AA25-EC8E26CC8F7B}" srcOrd="1" destOrd="0" parTransId="{3E78D737-1971-4F44-B2EB-DB39FE8E58DB}" sibTransId="{4F2E5D59-866A-4315-9056-65A456A26D7F}"/>
    <dgm:cxn modelId="{9A2686B4-0DFE-4F77-9227-415A0EEBCB41}" srcId="{F09C904C-A185-4DE1-80EC-AB59D21DC011}" destId="{DBA01B2A-88D2-425D-960C-B067943B3D8D}" srcOrd="3" destOrd="0" parTransId="{DCE1A2C2-18EF-4F92-94BA-48E1EE89DFB1}" sibTransId="{3B33DCC6-B557-47C1-8AFE-DA0DF1EC52FF}"/>
    <dgm:cxn modelId="{706DAAD2-FB68-4103-9AB8-2BABE982361D}" srcId="{F09C904C-A185-4DE1-80EC-AB59D21DC011}" destId="{D1BB328D-0558-4427-B968-17B402AF7992}" srcOrd="2" destOrd="0" parTransId="{DF926C55-AF51-4A6B-B759-7A90FC252302}" sibTransId="{45EBEF31-CFCE-476F-B6B1-CEBCC8B98D22}"/>
    <dgm:cxn modelId="{CC099CDC-C004-4DE4-9B4D-7CAE37E7CCA6}" type="presOf" srcId="{F09C904C-A185-4DE1-80EC-AB59D21DC011}" destId="{3BE779BE-755E-4BEF-B9B4-C78FDC58D768}" srcOrd="0" destOrd="0" presId="urn:microsoft.com/office/officeart/2018/2/layout/IconVerticalSolidList"/>
    <dgm:cxn modelId="{2339A04B-C513-4F20-87EE-258CDE442352}" type="presParOf" srcId="{3BE779BE-755E-4BEF-B9B4-C78FDC58D768}" destId="{BB6FD0BA-9C9C-44A7-9D7A-57E76A5C9892}" srcOrd="0" destOrd="0" presId="urn:microsoft.com/office/officeart/2018/2/layout/IconVerticalSolidList"/>
    <dgm:cxn modelId="{5183C05E-8454-4D6C-B14D-F5ACE8A18FAA}" type="presParOf" srcId="{BB6FD0BA-9C9C-44A7-9D7A-57E76A5C9892}" destId="{D088647B-748E-4BD1-8D59-AC52573C3787}" srcOrd="0" destOrd="0" presId="urn:microsoft.com/office/officeart/2018/2/layout/IconVerticalSolidList"/>
    <dgm:cxn modelId="{E974437F-5F8F-473C-8CEA-924BF0DD32F6}" type="presParOf" srcId="{BB6FD0BA-9C9C-44A7-9D7A-57E76A5C9892}" destId="{0F457459-D7BB-428F-A6F4-614049476D45}" srcOrd="1" destOrd="0" presId="urn:microsoft.com/office/officeart/2018/2/layout/IconVerticalSolidList"/>
    <dgm:cxn modelId="{560F5B79-DE13-4524-8A7D-74A0A5C6F689}" type="presParOf" srcId="{BB6FD0BA-9C9C-44A7-9D7A-57E76A5C9892}" destId="{6F2A2D58-E9A7-4B7F-882D-DDE7533A642D}" srcOrd="2" destOrd="0" presId="urn:microsoft.com/office/officeart/2018/2/layout/IconVerticalSolidList"/>
    <dgm:cxn modelId="{AAA08F24-05A7-4972-BB74-D31D9A652DC9}" type="presParOf" srcId="{BB6FD0BA-9C9C-44A7-9D7A-57E76A5C9892}" destId="{BDBD3DB0-C8C9-4564-A7BE-14095F976086}" srcOrd="3" destOrd="0" presId="urn:microsoft.com/office/officeart/2018/2/layout/IconVerticalSolidList"/>
    <dgm:cxn modelId="{41C7CA43-7792-42E2-A623-754A01464527}" type="presParOf" srcId="{3BE779BE-755E-4BEF-B9B4-C78FDC58D768}" destId="{2CD398FA-E959-45E1-B03B-8D50C641B6B0}" srcOrd="1" destOrd="0" presId="urn:microsoft.com/office/officeart/2018/2/layout/IconVerticalSolidList"/>
    <dgm:cxn modelId="{84CAA64B-DA22-4E92-99CA-F26C1A59D6FD}" type="presParOf" srcId="{3BE779BE-755E-4BEF-B9B4-C78FDC58D768}" destId="{94DB5EEB-B2BE-4F96-9B1B-9D45126F62B7}" srcOrd="2" destOrd="0" presId="urn:microsoft.com/office/officeart/2018/2/layout/IconVerticalSolidList"/>
    <dgm:cxn modelId="{155AC402-46CE-41F0-98E9-B3E7ECA38B23}" type="presParOf" srcId="{94DB5EEB-B2BE-4F96-9B1B-9D45126F62B7}" destId="{F3C90EBA-60C4-4E50-A370-675E6AFF17B0}" srcOrd="0" destOrd="0" presId="urn:microsoft.com/office/officeart/2018/2/layout/IconVerticalSolidList"/>
    <dgm:cxn modelId="{93179BCF-B0C9-4440-97B6-BAD1D16BC820}" type="presParOf" srcId="{94DB5EEB-B2BE-4F96-9B1B-9D45126F62B7}" destId="{BA3FA3FA-912A-4060-BF58-A103217DF1A9}" srcOrd="1" destOrd="0" presId="urn:microsoft.com/office/officeart/2018/2/layout/IconVerticalSolidList"/>
    <dgm:cxn modelId="{A085005A-7590-4AAE-A8A3-089C1CC68F67}" type="presParOf" srcId="{94DB5EEB-B2BE-4F96-9B1B-9D45126F62B7}" destId="{3106E428-B00C-4E38-BB55-A08FA1BC3425}" srcOrd="2" destOrd="0" presId="urn:microsoft.com/office/officeart/2018/2/layout/IconVerticalSolidList"/>
    <dgm:cxn modelId="{5A084736-4487-465E-8BF6-9344109A0A11}" type="presParOf" srcId="{94DB5EEB-B2BE-4F96-9B1B-9D45126F62B7}" destId="{2A2CAB65-C9D0-4476-B938-BC826C7C4986}" srcOrd="3" destOrd="0" presId="urn:microsoft.com/office/officeart/2018/2/layout/IconVerticalSolidList"/>
    <dgm:cxn modelId="{5BCBED46-82FE-454F-8598-C80A0C2067D2}" type="presParOf" srcId="{3BE779BE-755E-4BEF-B9B4-C78FDC58D768}" destId="{7C87D22D-BA12-4EB2-A197-28485A62F1E5}" srcOrd="3" destOrd="0" presId="urn:microsoft.com/office/officeart/2018/2/layout/IconVerticalSolidList"/>
    <dgm:cxn modelId="{D27BA19F-9DD3-4B1E-BFE6-A995DF08F039}" type="presParOf" srcId="{3BE779BE-755E-4BEF-B9B4-C78FDC58D768}" destId="{2B0EDB98-D1DB-4618-9133-7A26E71882D5}" srcOrd="4" destOrd="0" presId="urn:microsoft.com/office/officeart/2018/2/layout/IconVerticalSolidList"/>
    <dgm:cxn modelId="{7D8E4939-48D7-4189-8D04-2A69B8269C7D}" type="presParOf" srcId="{2B0EDB98-D1DB-4618-9133-7A26E71882D5}" destId="{35FC9DD0-1A9B-4A7E-81DD-A46CC01A3CC1}" srcOrd="0" destOrd="0" presId="urn:microsoft.com/office/officeart/2018/2/layout/IconVerticalSolidList"/>
    <dgm:cxn modelId="{6FF05550-4298-4E75-A829-10DD64BABD59}" type="presParOf" srcId="{2B0EDB98-D1DB-4618-9133-7A26E71882D5}" destId="{543F2BDC-B6D3-4334-9F8E-F084D20149C6}" srcOrd="1" destOrd="0" presId="urn:microsoft.com/office/officeart/2018/2/layout/IconVerticalSolidList"/>
    <dgm:cxn modelId="{FF26EFB8-D6E0-4B17-82D0-99F0F7963F31}" type="presParOf" srcId="{2B0EDB98-D1DB-4618-9133-7A26E71882D5}" destId="{FB4A8144-C925-4134-BD2F-86CD360286F5}" srcOrd="2" destOrd="0" presId="urn:microsoft.com/office/officeart/2018/2/layout/IconVerticalSolidList"/>
    <dgm:cxn modelId="{BA756E56-9A93-47EE-A792-D638B708F2BF}" type="presParOf" srcId="{2B0EDB98-D1DB-4618-9133-7A26E71882D5}" destId="{2315D164-FD14-43C0-80B3-0ED988417A0E}" srcOrd="3" destOrd="0" presId="urn:microsoft.com/office/officeart/2018/2/layout/IconVerticalSolidList"/>
    <dgm:cxn modelId="{AABB6FD8-703F-4B73-821E-ACE74E5E7F86}" type="presParOf" srcId="{3BE779BE-755E-4BEF-B9B4-C78FDC58D768}" destId="{10C49688-C717-4F04-BCD6-D513E59CD233}" srcOrd="5" destOrd="0" presId="urn:microsoft.com/office/officeart/2018/2/layout/IconVerticalSolidList"/>
    <dgm:cxn modelId="{13496C4F-6C1F-48DC-AF5D-FF56C0BFF901}" type="presParOf" srcId="{3BE779BE-755E-4BEF-B9B4-C78FDC58D768}" destId="{E4329A64-CF1A-4120-BC7A-DFDB712DFEED}" srcOrd="6" destOrd="0" presId="urn:microsoft.com/office/officeart/2018/2/layout/IconVerticalSolidList"/>
    <dgm:cxn modelId="{20FCE3A9-869B-4022-BD17-B0AD397624F3}" type="presParOf" srcId="{E4329A64-CF1A-4120-BC7A-DFDB712DFEED}" destId="{4CDF4740-C1B5-45C8-A606-171540CB7A2E}" srcOrd="0" destOrd="0" presId="urn:microsoft.com/office/officeart/2018/2/layout/IconVerticalSolidList"/>
    <dgm:cxn modelId="{5A06A750-F903-476F-86D4-3751165CDA63}" type="presParOf" srcId="{E4329A64-CF1A-4120-BC7A-DFDB712DFEED}" destId="{182C85D9-CB5E-4AAA-89A7-DF5380157646}" srcOrd="1" destOrd="0" presId="urn:microsoft.com/office/officeart/2018/2/layout/IconVerticalSolidList"/>
    <dgm:cxn modelId="{5B62F533-3901-4817-9F34-86658A85DB18}" type="presParOf" srcId="{E4329A64-CF1A-4120-BC7A-DFDB712DFEED}" destId="{97496734-ED0F-4302-81B3-9BD4DF34AB9A}" srcOrd="2" destOrd="0" presId="urn:microsoft.com/office/officeart/2018/2/layout/IconVerticalSolidList"/>
    <dgm:cxn modelId="{02D282AA-2488-4100-A4B9-0C0AD13BE595}" type="presParOf" srcId="{E4329A64-CF1A-4120-BC7A-DFDB712DFEED}" destId="{B26FF8B9-F17F-40A2-9323-0D5C97054AD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7A592555-56B2-4AAC-A2FA-3D907760BC9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509185E-AE79-4B52-B67E-586BD2310CE5}">
      <dgm:prSet/>
      <dgm:spPr/>
      <dgm:t>
        <a:bodyPr/>
        <a:lstStyle/>
        <a:p>
          <a:pPr>
            <a:lnSpc>
              <a:spcPct val="100000"/>
            </a:lnSpc>
          </a:pPr>
          <a:r>
            <a:rPr lang="en-US"/>
            <a:t>Since imbalanced datasets will generally have high accuracy scores, we need a different metric to evaluate model performance.</a:t>
          </a:r>
        </a:p>
      </dgm:t>
    </dgm:pt>
    <dgm:pt modelId="{C99A04CE-1D30-40E6-9F1A-03CDC9F225ED}" type="parTrans" cxnId="{0B273CD8-4EE4-4B48-9768-C82719621C17}">
      <dgm:prSet/>
      <dgm:spPr/>
      <dgm:t>
        <a:bodyPr/>
        <a:lstStyle/>
        <a:p>
          <a:endParaRPr lang="en-US"/>
        </a:p>
      </dgm:t>
    </dgm:pt>
    <dgm:pt modelId="{9129A284-2A84-400A-8A99-3C138DD7CD16}" type="sibTrans" cxnId="{0B273CD8-4EE4-4B48-9768-C82719621C17}">
      <dgm:prSet/>
      <dgm:spPr/>
      <dgm:t>
        <a:bodyPr/>
        <a:lstStyle/>
        <a:p>
          <a:endParaRPr lang="en-US"/>
        </a:p>
      </dgm:t>
    </dgm:pt>
    <dgm:pt modelId="{9D110A7E-FA78-4D8D-8833-7FBE6548FCC9}">
      <dgm:prSet/>
      <dgm:spPr/>
      <dgm:t>
        <a:bodyPr/>
        <a:lstStyle/>
        <a:p>
          <a:pPr>
            <a:lnSpc>
              <a:spcPct val="100000"/>
            </a:lnSpc>
          </a:pPr>
          <a:r>
            <a:rPr lang="en-US"/>
            <a:t>The choice of model may depend on the recall metric which measures the ratio of of True Positives to the total of True Positives and False Positives</a:t>
          </a:r>
        </a:p>
      </dgm:t>
    </dgm:pt>
    <dgm:pt modelId="{27A91EAB-2345-4863-81DA-F46BAF96E7DE}" type="parTrans" cxnId="{8379286B-E321-44F5-8447-82BB8E2B6B71}">
      <dgm:prSet/>
      <dgm:spPr/>
      <dgm:t>
        <a:bodyPr/>
        <a:lstStyle/>
        <a:p>
          <a:endParaRPr lang="en-US"/>
        </a:p>
      </dgm:t>
    </dgm:pt>
    <dgm:pt modelId="{3AC2F17E-F494-4ED8-B901-01329FE3F64F}" type="sibTrans" cxnId="{8379286B-E321-44F5-8447-82BB8E2B6B71}">
      <dgm:prSet/>
      <dgm:spPr/>
      <dgm:t>
        <a:bodyPr/>
        <a:lstStyle/>
        <a:p>
          <a:endParaRPr lang="en-US"/>
        </a:p>
      </dgm:t>
    </dgm:pt>
    <dgm:pt modelId="{8389C41A-5505-4E18-B4A7-8EF7938B59BD}" type="pres">
      <dgm:prSet presAssocID="{7A592555-56B2-4AAC-A2FA-3D907760BC98}" presName="root" presStyleCnt="0">
        <dgm:presLayoutVars>
          <dgm:dir/>
          <dgm:resizeHandles val="exact"/>
        </dgm:presLayoutVars>
      </dgm:prSet>
      <dgm:spPr/>
    </dgm:pt>
    <dgm:pt modelId="{23D75670-E5FB-4318-9713-B0A1A9E7D99C}" type="pres">
      <dgm:prSet presAssocID="{2509185E-AE79-4B52-B67E-586BD2310CE5}" presName="compNode" presStyleCnt="0"/>
      <dgm:spPr/>
    </dgm:pt>
    <dgm:pt modelId="{CB2F77AF-315D-4721-9D64-98A57E1593D4}" type="pres">
      <dgm:prSet presAssocID="{2509185E-AE79-4B52-B67E-586BD2310CE5}" presName="bgRect" presStyleLbl="bgShp" presStyleIdx="0" presStyleCnt="2"/>
      <dgm:spPr/>
    </dgm:pt>
    <dgm:pt modelId="{49AA240A-9163-491B-9038-88B2D2C20D28}" type="pres">
      <dgm:prSet presAssocID="{2509185E-AE79-4B52-B67E-586BD2310CE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CE9CDD8A-37F6-4E1F-B60E-ADA957A62489}" type="pres">
      <dgm:prSet presAssocID="{2509185E-AE79-4B52-B67E-586BD2310CE5}" presName="spaceRect" presStyleCnt="0"/>
      <dgm:spPr/>
    </dgm:pt>
    <dgm:pt modelId="{8C83D796-30FD-4B50-A890-2BD1296ECA2A}" type="pres">
      <dgm:prSet presAssocID="{2509185E-AE79-4B52-B67E-586BD2310CE5}" presName="parTx" presStyleLbl="revTx" presStyleIdx="0" presStyleCnt="2">
        <dgm:presLayoutVars>
          <dgm:chMax val="0"/>
          <dgm:chPref val="0"/>
        </dgm:presLayoutVars>
      </dgm:prSet>
      <dgm:spPr/>
    </dgm:pt>
    <dgm:pt modelId="{6FE9D98C-E4D6-46DB-A1E9-9F2D29B3E166}" type="pres">
      <dgm:prSet presAssocID="{9129A284-2A84-400A-8A99-3C138DD7CD16}" presName="sibTrans" presStyleCnt="0"/>
      <dgm:spPr/>
    </dgm:pt>
    <dgm:pt modelId="{669F19A5-19F4-48F7-8821-A965D7EAF980}" type="pres">
      <dgm:prSet presAssocID="{9D110A7E-FA78-4D8D-8833-7FBE6548FCC9}" presName="compNode" presStyleCnt="0"/>
      <dgm:spPr/>
    </dgm:pt>
    <dgm:pt modelId="{534BA064-DDB4-415E-9828-1F647304E3ED}" type="pres">
      <dgm:prSet presAssocID="{9D110A7E-FA78-4D8D-8833-7FBE6548FCC9}" presName="bgRect" presStyleLbl="bgShp" presStyleIdx="1" presStyleCnt="2"/>
      <dgm:spPr/>
    </dgm:pt>
    <dgm:pt modelId="{5DA5D4DA-975B-4739-9B9D-52AC5869EB1B}" type="pres">
      <dgm:prSet presAssocID="{9D110A7E-FA78-4D8D-8833-7FBE6548FCC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BA4AB200-1E1B-4CF2-A467-9AEDBCD7741E}" type="pres">
      <dgm:prSet presAssocID="{9D110A7E-FA78-4D8D-8833-7FBE6548FCC9}" presName="spaceRect" presStyleCnt="0"/>
      <dgm:spPr/>
    </dgm:pt>
    <dgm:pt modelId="{F1669237-49E2-4EE3-A98A-C60474E3A273}" type="pres">
      <dgm:prSet presAssocID="{9D110A7E-FA78-4D8D-8833-7FBE6548FCC9}" presName="parTx" presStyleLbl="revTx" presStyleIdx="1" presStyleCnt="2">
        <dgm:presLayoutVars>
          <dgm:chMax val="0"/>
          <dgm:chPref val="0"/>
        </dgm:presLayoutVars>
      </dgm:prSet>
      <dgm:spPr/>
    </dgm:pt>
  </dgm:ptLst>
  <dgm:cxnLst>
    <dgm:cxn modelId="{EE47B71D-E3A9-4C2F-B59C-22BAD2AFFA95}" type="presOf" srcId="{7A592555-56B2-4AAC-A2FA-3D907760BC98}" destId="{8389C41A-5505-4E18-B4A7-8EF7938B59BD}" srcOrd="0" destOrd="0" presId="urn:microsoft.com/office/officeart/2018/2/layout/IconVerticalSolidList"/>
    <dgm:cxn modelId="{8379286B-E321-44F5-8447-82BB8E2B6B71}" srcId="{7A592555-56B2-4AAC-A2FA-3D907760BC98}" destId="{9D110A7E-FA78-4D8D-8833-7FBE6548FCC9}" srcOrd="1" destOrd="0" parTransId="{27A91EAB-2345-4863-81DA-F46BAF96E7DE}" sibTransId="{3AC2F17E-F494-4ED8-B901-01329FE3F64F}"/>
    <dgm:cxn modelId="{08880E8D-B35B-432B-BD68-99E9D2AE963D}" type="presOf" srcId="{2509185E-AE79-4B52-B67E-586BD2310CE5}" destId="{8C83D796-30FD-4B50-A890-2BD1296ECA2A}" srcOrd="0" destOrd="0" presId="urn:microsoft.com/office/officeart/2018/2/layout/IconVerticalSolidList"/>
    <dgm:cxn modelId="{8D9911A2-7AA8-4837-B7CC-BBD00CC1712A}" type="presOf" srcId="{9D110A7E-FA78-4D8D-8833-7FBE6548FCC9}" destId="{F1669237-49E2-4EE3-A98A-C60474E3A273}" srcOrd="0" destOrd="0" presId="urn:microsoft.com/office/officeart/2018/2/layout/IconVerticalSolidList"/>
    <dgm:cxn modelId="{0B273CD8-4EE4-4B48-9768-C82719621C17}" srcId="{7A592555-56B2-4AAC-A2FA-3D907760BC98}" destId="{2509185E-AE79-4B52-B67E-586BD2310CE5}" srcOrd="0" destOrd="0" parTransId="{C99A04CE-1D30-40E6-9F1A-03CDC9F225ED}" sibTransId="{9129A284-2A84-400A-8A99-3C138DD7CD16}"/>
    <dgm:cxn modelId="{83C13D25-5283-47EC-9492-8D2FB52F6334}" type="presParOf" srcId="{8389C41A-5505-4E18-B4A7-8EF7938B59BD}" destId="{23D75670-E5FB-4318-9713-B0A1A9E7D99C}" srcOrd="0" destOrd="0" presId="urn:microsoft.com/office/officeart/2018/2/layout/IconVerticalSolidList"/>
    <dgm:cxn modelId="{3727851E-32AA-4FCE-BC3E-903779077FAF}" type="presParOf" srcId="{23D75670-E5FB-4318-9713-B0A1A9E7D99C}" destId="{CB2F77AF-315D-4721-9D64-98A57E1593D4}" srcOrd="0" destOrd="0" presId="urn:microsoft.com/office/officeart/2018/2/layout/IconVerticalSolidList"/>
    <dgm:cxn modelId="{B93F2C71-A323-4798-A9CB-8386F1129AAC}" type="presParOf" srcId="{23D75670-E5FB-4318-9713-B0A1A9E7D99C}" destId="{49AA240A-9163-491B-9038-88B2D2C20D28}" srcOrd="1" destOrd="0" presId="urn:microsoft.com/office/officeart/2018/2/layout/IconVerticalSolidList"/>
    <dgm:cxn modelId="{43AEF572-CE52-4D1F-B51F-4440E16A3CD3}" type="presParOf" srcId="{23D75670-E5FB-4318-9713-B0A1A9E7D99C}" destId="{CE9CDD8A-37F6-4E1F-B60E-ADA957A62489}" srcOrd="2" destOrd="0" presId="urn:microsoft.com/office/officeart/2018/2/layout/IconVerticalSolidList"/>
    <dgm:cxn modelId="{CD43B688-0D6B-4C13-8DD3-569E92E80880}" type="presParOf" srcId="{23D75670-E5FB-4318-9713-B0A1A9E7D99C}" destId="{8C83D796-30FD-4B50-A890-2BD1296ECA2A}" srcOrd="3" destOrd="0" presId="urn:microsoft.com/office/officeart/2018/2/layout/IconVerticalSolidList"/>
    <dgm:cxn modelId="{DAD319CA-57DD-4EF9-8EB8-BDF8A3F2FB5A}" type="presParOf" srcId="{8389C41A-5505-4E18-B4A7-8EF7938B59BD}" destId="{6FE9D98C-E4D6-46DB-A1E9-9F2D29B3E166}" srcOrd="1" destOrd="0" presId="urn:microsoft.com/office/officeart/2018/2/layout/IconVerticalSolidList"/>
    <dgm:cxn modelId="{4C2E7F32-91F9-4AFD-B51E-15BC422CE584}" type="presParOf" srcId="{8389C41A-5505-4E18-B4A7-8EF7938B59BD}" destId="{669F19A5-19F4-48F7-8821-A965D7EAF980}" srcOrd="2" destOrd="0" presId="urn:microsoft.com/office/officeart/2018/2/layout/IconVerticalSolidList"/>
    <dgm:cxn modelId="{284E3C6D-7170-4CDF-A3BA-616F44AAA853}" type="presParOf" srcId="{669F19A5-19F4-48F7-8821-A965D7EAF980}" destId="{534BA064-DDB4-415E-9828-1F647304E3ED}" srcOrd="0" destOrd="0" presId="urn:microsoft.com/office/officeart/2018/2/layout/IconVerticalSolidList"/>
    <dgm:cxn modelId="{C1305562-9B14-4542-B811-A187373895CA}" type="presParOf" srcId="{669F19A5-19F4-48F7-8821-A965D7EAF980}" destId="{5DA5D4DA-975B-4739-9B9D-52AC5869EB1B}" srcOrd="1" destOrd="0" presId="urn:microsoft.com/office/officeart/2018/2/layout/IconVerticalSolidList"/>
    <dgm:cxn modelId="{C93F52DE-1772-48F5-B92E-28C726A56888}" type="presParOf" srcId="{669F19A5-19F4-48F7-8821-A965D7EAF980}" destId="{BA4AB200-1E1B-4CF2-A467-9AEDBCD7741E}" srcOrd="2" destOrd="0" presId="urn:microsoft.com/office/officeart/2018/2/layout/IconVerticalSolidList"/>
    <dgm:cxn modelId="{0B805EB2-CACE-4F08-9A7A-5B7E9300BE4B}" type="presParOf" srcId="{669F19A5-19F4-48F7-8821-A965D7EAF980}" destId="{F1669237-49E2-4EE3-A98A-C60474E3A27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8A67C9B3-4394-43D4-BA8A-4FFCB830A3AF}" type="doc">
      <dgm:prSet loTypeId="urn:microsoft.com/office/officeart/2005/8/layout/vList2" loCatId="list" qsTypeId="urn:microsoft.com/office/officeart/2005/8/quickstyle/simple1" qsCatId="simple" csTypeId="urn:microsoft.com/office/officeart/2005/8/colors/accent6_2" csCatId="accent6"/>
      <dgm:spPr/>
      <dgm:t>
        <a:bodyPr/>
        <a:lstStyle/>
        <a:p>
          <a:endParaRPr lang="en-US"/>
        </a:p>
      </dgm:t>
    </dgm:pt>
    <dgm:pt modelId="{0209855E-DA4B-45D1-A13A-73FC42819817}">
      <dgm:prSet/>
      <dgm:spPr/>
      <dgm:t>
        <a:bodyPr/>
        <a:lstStyle/>
        <a:p>
          <a:r>
            <a:rPr lang="en-US"/>
            <a:t>The learning curve helps us evaluate whether our model is overfitting, underfitting, or has a good fit. </a:t>
          </a:r>
        </a:p>
      </dgm:t>
    </dgm:pt>
    <dgm:pt modelId="{D1FF1C0B-898D-4B2E-AA19-680C23821006}" type="parTrans" cxnId="{0360BC99-EF70-4662-87F8-6CCC656A303D}">
      <dgm:prSet/>
      <dgm:spPr/>
      <dgm:t>
        <a:bodyPr/>
        <a:lstStyle/>
        <a:p>
          <a:endParaRPr lang="en-US"/>
        </a:p>
      </dgm:t>
    </dgm:pt>
    <dgm:pt modelId="{EA9621D6-6989-4DD8-BB84-524FD66FA1AF}" type="sibTrans" cxnId="{0360BC99-EF70-4662-87F8-6CCC656A303D}">
      <dgm:prSet/>
      <dgm:spPr/>
      <dgm:t>
        <a:bodyPr/>
        <a:lstStyle/>
        <a:p>
          <a:endParaRPr lang="en-US"/>
        </a:p>
      </dgm:t>
    </dgm:pt>
    <dgm:pt modelId="{4ED96771-3E11-4865-BBF0-CE4316B178A8}">
      <dgm:prSet/>
      <dgm:spPr/>
      <dgm:t>
        <a:bodyPr/>
        <a:lstStyle/>
        <a:p>
          <a:r>
            <a:rPr lang="en-US"/>
            <a:t>The learning curve can be used in addition to the recall metric, and the AUC-ROC curve to select the best model for this classification problem.</a:t>
          </a:r>
        </a:p>
      </dgm:t>
    </dgm:pt>
    <dgm:pt modelId="{7C9EDD5B-1273-4250-BE16-3CA2C0E5E2F8}" type="parTrans" cxnId="{8FB790D3-5BAC-4E30-891E-73AD001DE9DF}">
      <dgm:prSet/>
      <dgm:spPr/>
      <dgm:t>
        <a:bodyPr/>
        <a:lstStyle/>
        <a:p>
          <a:endParaRPr lang="en-US"/>
        </a:p>
      </dgm:t>
    </dgm:pt>
    <dgm:pt modelId="{846B4C14-FDAC-4896-91F9-89EAEE44C625}" type="sibTrans" cxnId="{8FB790D3-5BAC-4E30-891E-73AD001DE9DF}">
      <dgm:prSet/>
      <dgm:spPr/>
      <dgm:t>
        <a:bodyPr/>
        <a:lstStyle/>
        <a:p>
          <a:endParaRPr lang="en-US"/>
        </a:p>
      </dgm:t>
    </dgm:pt>
    <dgm:pt modelId="{692718EB-13D4-4201-8BB9-51F672105421}" type="pres">
      <dgm:prSet presAssocID="{8A67C9B3-4394-43D4-BA8A-4FFCB830A3AF}" presName="linear" presStyleCnt="0">
        <dgm:presLayoutVars>
          <dgm:animLvl val="lvl"/>
          <dgm:resizeHandles val="exact"/>
        </dgm:presLayoutVars>
      </dgm:prSet>
      <dgm:spPr/>
    </dgm:pt>
    <dgm:pt modelId="{9AC2FE4A-C97C-4010-9F44-2EA400577FC5}" type="pres">
      <dgm:prSet presAssocID="{0209855E-DA4B-45D1-A13A-73FC42819817}" presName="parentText" presStyleLbl="node1" presStyleIdx="0" presStyleCnt="2">
        <dgm:presLayoutVars>
          <dgm:chMax val="0"/>
          <dgm:bulletEnabled val="1"/>
        </dgm:presLayoutVars>
      </dgm:prSet>
      <dgm:spPr/>
    </dgm:pt>
    <dgm:pt modelId="{F1CD6515-4F9C-4150-AA21-C11AA2D95889}" type="pres">
      <dgm:prSet presAssocID="{EA9621D6-6989-4DD8-BB84-524FD66FA1AF}" presName="spacer" presStyleCnt="0"/>
      <dgm:spPr/>
    </dgm:pt>
    <dgm:pt modelId="{D8E9D8A5-9717-41C8-8E49-79ACE7F140E9}" type="pres">
      <dgm:prSet presAssocID="{4ED96771-3E11-4865-BBF0-CE4316B178A8}" presName="parentText" presStyleLbl="node1" presStyleIdx="1" presStyleCnt="2">
        <dgm:presLayoutVars>
          <dgm:chMax val="0"/>
          <dgm:bulletEnabled val="1"/>
        </dgm:presLayoutVars>
      </dgm:prSet>
      <dgm:spPr/>
    </dgm:pt>
  </dgm:ptLst>
  <dgm:cxnLst>
    <dgm:cxn modelId="{51EB6F61-BE31-4FB1-B341-8858C0933C8B}" type="presOf" srcId="{0209855E-DA4B-45D1-A13A-73FC42819817}" destId="{9AC2FE4A-C97C-4010-9F44-2EA400577FC5}" srcOrd="0" destOrd="0" presId="urn:microsoft.com/office/officeart/2005/8/layout/vList2"/>
    <dgm:cxn modelId="{FDB88642-B7DE-459D-9B78-ECAFBE126CDE}" type="presOf" srcId="{4ED96771-3E11-4865-BBF0-CE4316B178A8}" destId="{D8E9D8A5-9717-41C8-8E49-79ACE7F140E9}" srcOrd="0" destOrd="0" presId="urn:microsoft.com/office/officeart/2005/8/layout/vList2"/>
    <dgm:cxn modelId="{0360BC99-EF70-4662-87F8-6CCC656A303D}" srcId="{8A67C9B3-4394-43D4-BA8A-4FFCB830A3AF}" destId="{0209855E-DA4B-45D1-A13A-73FC42819817}" srcOrd="0" destOrd="0" parTransId="{D1FF1C0B-898D-4B2E-AA19-680C23821006}" sibTransId="{EA9621D6-6989-4DD8-BB84-524FD66FA1AF}"/>
    <dgm:cxn modelId="{8FB790D3-5BAC-4E30-891E-73AD001DE9DF}" srcId="{8A67C9B3-4394-43D4-BA8A-4FFCB830A3AF}" destId="{4ED96771-3E11-4865-BBF0-CE4316B178A8}" srcOrd="1" destOrd="0" parTransId="{7C9EDD5B-1273-4250-BE16-3CA2C0E5E2F8}" sibTransId="{846B4C14-FDAC-4896-91F9-89EAEE44C625}"/>
    <dgm:cxn modelId="{6E798BFE-18B5-404A-8B09-4C5B1BB49700}" type="presOf" srcId="{8A67C9B3-4394-43D4-BA8A-4FFCB830A3AF}" destId="{692718EB-13D4-4201-8BB9-51F672105421}" srcOrd="0" destOrd="0" presId="urn:microsoft.com/office/officeart/2005/8/layout/vList2"/>
    <dgm:cxn modelId="{B0A60FBE-062C-48E8-B3D2-315591838183}" type="presParOf" srcId="{692718EB-13D4-4201-8BB9-51F672105421}" destId="{9AC2FE4A-C97C-4010-9F44-2EA400577FC5}" srcOrd="0" destOrd="0" presId="urn:microsoft.com/office/officeart/2005/8/layout/vList2"/>
    <dgm:cxn modelId="{7DCBBFF3-B332-41C8-90AC-A8223F3DA978}" type="presParOf" srcId="{692718EB-13D4-4201-8BB9-51F672105421}" destId="{F1CD6515-4F9C-4150-AA21-C11AA2D95889}" srcOrd="1" destOrd="0" presId="urn:microsoft.com/office/officeart/2005/8/layout/vList2"/>
    <dgm:cxn modelId="{1DE6E8D8-E6E5-4EB6-9B2F-69255D68FFBD}" type="presParOf" srcId="{692718EB-13D4-4201-8BB9-51F672105421}" destId="{D8E9D8A5-9717-41C8-8E49-79ACE7F140E9}"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C344672D-1EC2-45C1-BCDE-873802C5712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5E5F1A3-1E3E-428A-B4C6-BF61E1E9047F}">
      <dgm:prSet/>
      <dgm:spPr/>
      <dgm:t>
        <a:bodyPr/>
        <a:lstStyle/>
        <a:p>
          <a:r>
            <a:rPr lang="en-US"/>
            <a:t>One challenge with this project was computation resources required to run the RandomizedGridSearchCV and the model Cross-Validation scores.</a:t>
          </a:r>
        </a:p>
      </dgm:t>
    </dgm:pt>
    <dgm:pt modelId="{5BC8462B-726C-4D91-86E9-D7015FB32064}" type="parTrans" cxnId="{EFD1C5A9-AE8F-4682-9D39-11A77EDB541E}">
      <dgm:prSet/>
      <dgm:spPr/>
      <dgm:t>
        <a:bodyPr/>
        <a:lstStyle/>
        <a:p>
          <a:endParaRPr lang="en-US"/>
        </a:p>
      </dgm:t>
    </dgm:pt>
    <dgm:pt modelId="{8208207C-1008-48C8-AA18-DB95FC5D8FCB}" type="sibTrans" cxnId="{EFD1C5A9-AE8F-4682-9D39-11A77EDB541E}">
      <dgm:prSet/>
      <dgm:spPr/>
      <dgm:t>
        <a:bodyPr/>
        <a:lstStyle/>
        <a:p>
          <a:endParaRPr lang="en-US"/>
        </a:p>
      </dgm:t>
    </dgm:pt>
    <dgm:pt modelId="{4F6A8C92-68B0-46B3-ACB9-9FCB7454EFBB}">
      <dgm:prSet/>
      <dgm:spPr/>
      <dgm:t>
        <a:bodyPr/>
        <a:lstStyle/>
        <a:p>
          <a:r>
            <a:rPr lang="en-US"/>
            <a:t>One way to to mitigate this challenge in the future may be to use the HalvingGridSearchCV which may in some cases may be 30% faster than the RandomizedGridSearchCV. </a:t>
          </a:r>
        </a:p>
      </dgm:t>
    </dgm:pt>
    <dgm:pt modelId="{57C6C8E1-38AD-4AE4-8976-18851E9E6A91}" type="parTrans" cxnId="{C21CF167-C479-4316-B569-5F70BE6FFE4F}">
      <dgm:prSet/>
      <dgm:spPr/>
      <dgm:t>
        <a:bodyPr/>
        <a:lstStyle/>
        <a:p>
          <a:endParaRPr lang="en-US"/>
        </a:p>
      </dgm:t>
    </dgm:pt>
    <dgm:pt modelId="{7F04EF48-4070-4EF5-918B-5933FC54AA31}" type="sibTrans" cxnId="{C21CF167-C479-4316-B569-5F70BE6FFE4F}">
      <dgm:prSet/>
      <dgm:spPr/>
      <dgm:t>
        <a:bodyPr/>
        <a:lstStyle/>
        <a:p>
          <a:endParaRPr lang="en-US"/>
        </a:p>
      </dgm:t>
    </dgm:pt>
    <dgm:pt modelId="{2368FADA-7841-42F9-A356-893F74991AD4}">
      <dgm:prSet/>
      <dgm:spPr/>
      <dgm:t>
        <a:bodyPr/>
        <a:lstStyle/>
        <a:p>
          <a:r>
            <a:rPr lang="en-US"/>
            <a:t>We may also explore using an online environment that has unlimited computation resources that can handle the resource requirements for memory and CPU intensive models and processes.</a:t>
          </a:r>
        </a:p>
      </dgm:t>
    </dgm:pt>
    <dgm:pt modelId="{4C103BA5-8D2D-4768-86AB-229A2B906105}" type="parTrans" cxnId="{D883A019-8742-49D8-B669-B517BBECFE97}">
      <dgm:prSet/>
      <dgm:spPr/>
      <dgm:t>
        <a:bodyPr/>
        <a:lstStyle/>
        <a:p>
          <a:endParaRPr lang="en-US"/>
        </a:p>
      </dgm:t>
    </dgm:pt>
    <dgm:pt modelId="{1D5F36D0-A6EF-4EE1-AD4B-659C21382AD9}" type="sibTrans" cxnId="{D883A019-8742-49D8-B669-B517BBECFE97}">
      <dgm:prSet/>
      <dgm:spPr/>
      <dgm:t>
        <a:bodyPr/>
        <a:lstStyle/>
        <a:p>
          <a:endParaRPr lang="en-US"/>
        </a:p>
      </dgm:t>
    </dgm:pt>
    <dgm:pt modelId="{D060798E-E109-4BB9-8AF2-5372529B884E}">
      <dgm:prSet/>
      <dgm:spPr/>
      <dgm:t>
        <a:bodyPr/>
        <a:lstStyle/>
        <a:p>
          <a:r>
            <a:rPr lang="en-US"/>
            <a:t>Since feature extraction had been done on the dataset, visualizing potentially interesting relationships was not possible with this dataset.</a:t>
          </a:r>
        </a:p>
      </dgm:t>
    </dgm:pt>
    <dgm:pt modelId="{BB96947E-9954-42E2-AFBB-7D67BE86651C}" type="parTrans" cxnId="{15619A35-6F1C-4F91-A600-8551E8EB7F42}">
      <dgm:prSet/>
      <dgm:spPr/>
      <dgm:t>
        <a:bodyPr/>
        <a:lstStyle/>
        <a:p>
          <a:endParaRPr lang="en-US"/>
        </a:p>
      </dgm:t>
    </dgm:pt>
    <dgm:pt modelId="{47A03A15-CA14-49B3-AC5E-A1D84E99FA34}" type="sibTrans" cxnId="{15619A35-6F1C-4F91-A600-8551E8EB7F42}">
      <dgm:prSet/>
      <dgm:spPr/>
      <dgm:t>
        <a:bodyPr/>
        <a:lstStyle/>
        <a:p>
          <a:endParaRPr lang="en-US"/>
        </a:p>
      </dgm:t>
    </dgm:pt>
    <dgm:pt modelId="{AC2F7FC1-9508-5343-815C-0991F88DF1DA}" type="pres">
      <dgm:prSet presAssocID="{C344672D-1EC2-45C1-BCDE-873802C57129}" presName="linear" presStyleCnt="0">
        <dgm:presLayoutVars>
          <dgm:animLvl val="lvl"/>
          <dgm:resizeHandles val="exact"/>
        </dgm:presLayoutVars>
      </dgm:prSet>
      <dgm:spPr/>
    </dgm:pt>
    <dgm:pt modelId="{5D0E55B1-D372-A549-AEF6-F98163860392}" type="pres">
      <dgm:prSet presAssocID="{35E5F1A3-1E3E-428A-B4C6-BF61E1E9047F}" presName="parentText" presStyleLbl="node1" presStyleIdx="0" presStyleCnt="4">
        <dgm:presLayoutVars>
          <dgm:chMax val="0"/>
          <dgm:bulletEnabled val="1"/>
        </dgm:presLayoutVars>
      </dgm:prSet>
      <dgm:spPr/>
    </dgm:pt>
    <dgm:pt modelId="{95B1507A-2862-7844-A3CD-57C39457A1B2}" type="pres">
      <dgm:prSet presAssocID="{8208207C-1008-48C8-AA18-DB95FC5D8FCB}" presName="spacer" presStyleCnt="0"/>
      <dgm:spPr/>
    </dgm:pt>
    <dgm:pt modelId="{2846B863-53A8-224E-837C-B86CB16C3697}" type="pres">
      <dgm:prSet presAssocID="{4F6A8C92-68B0-46B3-ACB9-9FCB7454EFBB}" presName="parentText" presStyleLbl="node1" presStyleIdx="1" presStyleCnt="4">
        <dgm:presLayoutVars>
          <dgm:chMax val="0"/>
          <dgm:bulletEnabled val="1"/>
        </dgm:presLayoutVars>
      </dgm:prSet>
      <dgm:spPr/>
    </dgm:pt>
    <dgm:pt modelId="{73CB5AF1-B79B-2548-85BA-DDA9A940B5CF}" type="pres">
      <dgm:prSet presAssocID="{7F04EF48-4070-4EF5-918B-5933FC54AA31}" presName="spacer" presStyleCnt="0"/>
      <dgm:spPr/>
    </dgm:pt>
    <dgm:pt modelId="{671817D7-97DE-F742-BAAF-80503B742D01}" type="pres">
      <dgm:prSet presAssocID="{2368FADA-7841-42F9-A356-893F74991AD4}" presName="parentText" presStyleLbl="node1" presStyleIdx="2" presStyleCnt="4">
        <dgm:presLayoutVars>
          <dgm:chMax val="0"/>
          <dgm:bulletEnabled val="1"/>
        </dgm:presLayoutVars>
      </dgm:prSet>
      <dgm:spPr/>
    </dgm:pt>
    <dgm:pt modelId="{9D53FBDB-D1CB-2348-9ABF-4A9226D1C864}" type="pres">
      <dgm:prSet presAssocID="{1D5F36D0-A6EF-4EE1-AD4B-659C21382AD9}" presName="spacer" presStyleCnt="0"/>
      <dgm:spPr/>
    </dgm:pt>
    <dgm:pt modelId="{57BCA945-C741-5743-91B9-130325306362}" type="pres">
      <dgm:prSet presAssocID="{D060798E-E109-4BB9-8AF2-5372529B884E}" presName="parentText" presStyleLbl="node1" presStyleIdx="3" presStyleCnt="4">
        <dgm:presLayoutVars>
          <dgm:chMax val="0"/>
          <dgm:bulletEnabled val="1"/>
        </dgm:presLayoutVars>
      </dgm:prSet>
      <dgm:spPr/>
    </dgm:pt>
  </dgm:ptLst>
  <dgm:cxnLst>
    <dgm:cxn modelId="{A3025D19-90A5-954C-AA9D-1102B13F1537}" type="presOf" srcId="{D060798E-E109-4BB9-8AF2-5372529B884E}" destId="{57BCA945-C741-5743-91B9-130325306362}" srcOrd="0" destOrd="0" presId="urn:microsoft.com/office/officeart/2005/8/layout/vList2"/>
    <dgm:cxn modelId="{D883A019-8742-49D8-B669-B517BBECFE97}" srcId="{C344672D-1EC2-45C1-BCDE-873802C57129}" destId="{2368FADA-7841-42F9-A356-893F74991AD4}" srcOrd="2" destOrd="0" parTransId="{4C103BA5-8D2D-4768-86AB-229A2B906105}" sibTransId="{1D5F36D0-A6EF-4EE1-AD4B-659C21382AD9}"/>
    <dgm:cxn modelId="{15619A35-6F1C-4F91-A600-8551E8EB7F42}" srcId="{C344672D-1EC2-45C1-BCDE-873802C57129}" destId="{D060798E-E109-4BB9-8AF2-5372529B884E}" srcOrd="3" destOrd="0" parTransId="{BB96947E-9954-42E2-AFBB-7D67BE86651C}" sibTransId="{47A03A15-CA14-49B3-AC5E-A1D84E99FA34}"/>
    <dgm:cxn modelId="{533F7941-3C74-B649-8145-3B7DCFB927C7}" type="presOf" srcId="{2368FADA-7841-42F9-A356-893F74991AD4}" destId="{671817D7-97DE-F742-BAAF-80503B742D01}" srcOrd="0" destOrd="0" presId="urn:microsoft.com/office/officeart/2005/8/layout/vList2"/>
    <dgm:cxn modelId="{C21CF167-C479-4316-B569-5F70BE6FFE4F}" srcId="{C344672D-1EC2-45C1-BCDE-873802C57129}" destId="{4F6A8C92-68B0-46B3-ACB9-9FCB7454EFBB}" srcOrd="1" destOrd="0" parTransId="{57C6C8E1-38AD-4AE4-8976-18851E9E6A91}" sibTransId="{7F04EF48-4070-4EF5-918B-5933FC54AA31}"/>
    <dgm:cxn modelId="{C0CDD653-9EEE-284A-B5FF-8EC375A957A0}" type="presOf" srcId="{C344672D-1EC2-45C1-BCDE-873802C57129}" destId="{AC2F7FC1-9508-5343-815C-0991F88DF1DA}" srcOrd="0" destOrd="0" presId="urn:microsoft.com/office/officeart/2005/8/layout/vList2"/>
    <dgm:cxn modelId="{EFD1C5A9-AE8F-4682-9D39-11A77EDB541E}" srcId="{C344672D-1EC2-45C1-BCDE-873802C57129}" destId="{35E5F1A3-1E3E-428A-B4C6-BF61E1E9047F}" srcOrd="0" destOrd="0" parTransId="{5BC8462B-726C-4D91-86E9-D7015FB32064}" sibTransId="{8208207C-1008-48C8-AA18-DB95FC5D8FCB}"/>
    <dgm:cxn modelId="{C34EADB0-E8E9-A54E-845A-C4611F4E8005}" type="presOf" srcId="{4F6A8C92-68B0-46B3-ACB9-9FCB7454EFBB}" destId="{2846B863-53A8-224E-837C-B86CB16C3697}" srcOrd="0" destOrd="0" presId="urn:microsoft.com/office/officeart/2005/8/layout/vList2"/>
    <dgm:cxn modelId="{392891FB-ECBF-BC4F-90E3-1A4420BAF871}" type="presOf" srcId="{35E5F1A3-1E3E-428A-B4C6-BF61E1E9047F}" destId="{5D0E55B1-D372-A549-AEF6-F98163860392}" srcOrd="0" destOrd="0" presId="urn:microsoft.com/office/officeart/2005/8/layout/vList2"/>
    <dgm:cxn modelId="{83908977-E661-7A4A-ABB7-AA4DFF494D1C}" type="presParOf" srcId="{AC2F7FC1-9508-5343-815C-0991F88DF1DA}" destId="{5D0E55B1-D372-A549-AEF6-F98163860392}" srcOrd="0" destOrd="0" presId="urn:microsoft.com/office/officeart/2005/8/layout/vList2"/>
    <dgm:cxn modelId="{99BE1433-99BD-D949-8ACC-3D4E4F6859B4}" type="presParOf" srcId="{AC2F7FC1-9508-5343-815C-0991F88DF1DA}" destId="{95B1507A-2862-7844-A3CD-57C39457A1B2}" srcOrd="1" destOrd="0" presId="urn:microsoft.com/office/officeart/2005/8/layout/vList2"/>
    <dgm:cxn modelId="{27DEA85D-B3D1-604A-A4C6-3338B794F0EC}" type="presParOf" srcId="{AC2F7FC1-9508-5343-815C-0991F88DF1DA}" destId="{2846B863-53A8-224E-837C-B86CB16C3697}" srcOrd="2" destOrd="0" presId="urn:microsoft.com/office/officeart/2005/8/layout/vList2"/>
    <dgm:cxn modelId="{8FDE10A6-CE3B-124E-ADFB-0D35BB40C775}" type="presParOf" srcId="{AC2F7FC1-9508-5343-815C-0991F88DF1DA}" destId="{73CB5AF1-B79B-2548-85BA-DDA9A940B5CF}" srcOrd="3" destOrd="0" presId="urn:microsoft.com/office/officeart/2005/8/layout/vList2"/>
    <dgm:cxn modelId="{A7A235ED-DBD6-094D-83D9-AC13C20FE668}" type="presParOf" srcId="{AC2F7FC1-9508-5343-815C-0991F88DF1DA}" destId="{671817D7-97DE-F742-BAAF-80503B742D01}" srcOrd="4" destOrd="0" presId="urn:microsoft.com/office/officeart/2005/8/layout/vList2"/>
    <dgm:cxn modelId="{E582A58A-4FE0-1146-A94A-9007F49FFD03}" type="presParOf" srcId="{AC2F7FC1-9508-5343-815C-0991F88DF1DA}" destId="{9D53FBDB-D1CB-2348-9ABF-4A9226D1C864}" srcOrd="5" destOrd="0" presId="urn:microsoft.com/office/officeart/2005/8/layout/vList2"/>
    <dgm:cxn modelId="{18DDEB11-F247-224E-ABB6-EBEAD639518E}" type="presParOf" srcId="{AC2F7FC1-9508-5343-815C-0991F88DF1DA}" destId="{57BCA945-C741-5743-91B9-130325306362}"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086094A-2407-4E15-8F54-2E1544CCC7C1}"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4C01B85B-9312-40EB-BA0C-E4986A4EAA81}">
      <dgm:prSet/>
      <dgm:spPr/>
      <dgm:t>
        <a:bodyPr/>
        <a:lstStyle/>
        <a:p>
          <a:r>
            <a:rPr lang="en-US"/>
            <a:t>Organizations are beginning to utilize machine learning and data science to build fraud detection systems. </a:t>
          </a:r>
        </a:p>
      </dgm:t>
    </dgm:pt>
    <dgm:pt modelId="{8F2D64FF-CDC5-400D-982A-38AB4373F32D}" type="parTrans" cxnId="{3986D364-28D3-41E9-AFE4-E33A772BDBCA}">
      <dgm:prSet/>
      <dgm:spPr/>
      <dgm:t>
        <a:bodyPr/>
        <a:lstStyle/>
        <a:p>
          <a:endParaRPr lang="en-US"/>
        </a:p>
      </dgm:t>
    </dgm:pt>
    <dgm:pt modelId="{E901B2BC-9BE4-42CC-936C-5E5F05BF807C}" type="sibTrans" cxnId="{3986D364-28D3-41E9-AFE4-E33A772BDBCA}">
      <dgm:prSet/>
      <dgm:spPr/>
      <dgm:t>
        <a:bodyPr/>
        <a:lstStyle/>
        <a:p>
          <a:endParaRPr lang="en-US"/>
        </a:p>
      </dgm:t>
    </dgm:pt>
    <dgm:pt modelId="{875C52CB-90C9-4C64-9D41-90EAF0E4EC1E}">
      <dgm:prSet/>
      <dgm:spPr/>
      <dgm:t>
        <a:bodyPr/>
        <a:lstStyle/>
        <a:p>
          <a:r>
            <a:rPr lang="en-US"/>
            <a:t>Given the size of available data, computational resources, and powerful machine learning algorithm available today, data science and machine learning processes will be able to find patterns in data and detect fraud easily.</a:t>
          </a:r>
        </a:p>
      </dgm:t>
    </dgm:pt>
    <dgm:pt modelId="{077036CA-9CB0-42B8-BC20-F05F35C0CAAC}" type="parTrans" cxnId="{F1C834E9-6913-412C-91D9-A596F344C481}">
      <dgm:prSet/>
      <dgm:spPr/>
      <dgm:t>
        <a:bodyPr/>
        <a:lstStyle/>
        <a:p>
          <a:endParaRPr lang="en-US"/>
        </a:p>
      </dgm:t>
    </dgm:pt>
    <dgm:pt modelId="{797ED977-A711-4A00-B8F4-508389EE94F6}" type="sibTrans" cxnId="{F1C834E9-6913-412C-91D9-A596F344C481}">
      <dgm:prSet/>
      <dgm:spPr/>
      <dgm:t>
        <a:bodyPr/>
        <a:lstStyle/>
        <a:p>
          <a:endParaRPr lang="en-US"/>
        </a:p>
      </dgm:t>
    </dgm:pt>
    <dgm:pt modelId="{E0271F50-1567-4D98-B55E-6CF1845FAA05}" type="pres">
      <dgm:prSet presAssocID="{4086094A-2407-4E15-8F54-2E1544CCC7C1}" presName="linear" presStyleCnt="0">
        <dgm:presLayoutVars>
          <dgm:animLvl val="lvl"/>
          <dgm:resizeHandles val="exact"/>
        </dgm:presLayoutVars>
      </dgm:prSet>
      <dgm:spPr/>
    </dgm:pt>
    <dgm:pt modelId="{C868242A-6B6E-47FE-B36F-069D7FE6BEE9}" type="pres">
      <dgm:prSet presAssocID="{4C01B85B-9312-40EB-BA0C-E4986A4EAA81}" presName="parentText" presStyleLbl="node1" presStyleIdx="0" presStyleCnt="2">
        <dgm:presLayoutVars>
          <dgm:chMax val="0"/>
          <dgm:bulletEnabled val="1"/>
        </dgm:presLayoutVars>
      </dgm:prSet>
      <dgm:spPr/>
    </dgm:pt>
    <dgm:pt modelId="{C3114701-BF87-47F7-8044-C9E0E0CF6F38}" type="pres">
      <dgm:prSet presAssocID="{E901B2BC-9BE4-42CC-936C-5E5F05BF807C}" presName="spacer" presStyleCnt="0"/>
      <dgm:spPr/>
    </dgm:pt>
    <dgm:pt modelId="{B9343E3C-DC84-4A82-BAF7-BFFAB6AF2EB7}" type="pres">
      <dgm:prSet presAssocID="{875C52CB-90C9-4C64-9D41-90EAF0E4EC1E}" presName="parentText" presStyleLbl="node1" presStyleIdx="1" presStyleCnt="2">
        <dgm:presLayoutVars>
          <dgm:chMax val="0"/>
          <dgm:bulletEnabled val="1"/>
        </dgm:presLayoutVars>
      </dgm:prSet>
      <dgm:spPr/>
    </dgm:pt>
  </dgm:ptLst>
  <dgm:cxnLst>
    <dgm:cxn modelId="{3986D364-28D3-41E9-AFE4-E33A772BDBCA}" srcId="{4086094A-2407-4E15-8F54-2E1544CCC7C1}" destId="{4C01B85B-9312-40EB-BA0C-E4986A4EAA81}" srcOrd="0" destOrd="0" parTransId="{8F2D64FF-CDC5-400D-982A-38AB4373F32D}" sibTransId="{E901B2BC-9BE4-42CC-936C-5E5F05BF807C}"/>
    <dgm:cxn modelId="{25461A48-6C36-43FE-8422-6219C0919939}" type="presOf" srcId="{875C52CB-90C9-4C64-9D41-90EAF0E4EC1E}" destId="{B9343E3C-DC84-4A82-BAF7-BFFAB6AF2EB7}" srcOrd="0" destOrd="0" presId="urn:microsoft.com/office/officeart/2005/8/layout/vList2"/>
    <dgm:cxn modelId="{4885F7E0-4873-4B02-9775-286947376940}" type="presOf" srcId="{4C01B85B-9312-40EB-BA0C-E4986A4EAA81}" destId="{C868242A-6B6E-47FE-B36F-069D7FE6BEE9}" srcOrd="0" destOrd="0" presId="urn:microsoft.com/office/officeart/2005/8/layout/vList2"/>
    <dgm:cxn modelId="{F1C834E9-6913-412C-91D9-A596F344C481}" srcId="{4086094A-2407-4E15-8F54-2E1544CCC7C1}" destId="{875C52CB-90C9-4C64-9D41-90EAF0E4EC1E}" srcOrd="1" destOrd="0" parTransId="{077036CA-9CB0-42B8-BC20-F05F35C0CAAC}" sibTransId="{797ED977-A711-4A00-B8F4-508389EE94F6}"/>
    <dgm:cxn modelId="{33C1A4EE-0D7C-48C2-ADDB-863559E36D43}" type="presOf" srcId="{4086094A-2407-4E15-8F54-2E1544CCC7C1}" destId="{E0271F50-1567-4D98-B55E-6CF1845FAA05}" srcOrd="0" destOrd="0" presId="urn:microsoft.com/office/officeart/2005/8/layout/vList2"/>
    <dgm:cxn modelId="{909F9ABF-45BE-48ED-8B70-43554FEDC2A9}" type="presParOf" srcId="{E0271F50-1567-4D98-B55E-6CF1845FAA05}" destId="{C868242A-6B6E-47FE-B36F-069D7FE6BEE9}" srcOrd="0" destOrd="0" presId="urn:microsoft.com/office/officeart/2005/8/layout/vList2"/>
    <dgm:cxn modelId="{2994358E-1E34-40E3-AB2D-3F4653B2C0F3}" type="presParOf" srcId="{E0271F50-1567-4D98-B55E-6CF1845FAA05}" destId="{C3114701-BF87-47F7-8044-C9E0E0CF6F38}" srcOrd="1" destOrd="0" presId="urn:microsoft.com/office/officeart/2005/8/layout/vList2"/>
    <dgm:cxn modelId="{7B1B95C7-4E61-4033-85EF-9CB5C4737E22}" type="presParOf" srcId="{E0271F50-1567-4D98-B55E-6CF1845FAA05}" destId="{B9343E3C-DC84-4A82-BAF7-BFFAB6AF2EB7}"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7E2838A-6404-463A-89E4-C3F8CFE6BEE1}"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2B40E0DE-FB87-4DCC-A1A1-32863FCE5202}">
      <dgm:prSet/>
      <dgm:spPr/>
      <dgm:t>
        <a:bodyPr/>
        <a:lstStyle/>
        <a:p>
          <a:r>
            <a:rPr lang="en-US"/>
            <a:t>The goal of this Credit Card Fraud Detection project is to classify a transaction as valid or fraudulent in a large dataset. </a:t>
          </a:r>
        </a:p>
      </dgm:t>
    </dgm:pt>
    <dgm:pt modelId="{E912D96E-8DEC-42D1-B7CE-1229395CB114}" type="parTrans" cxnId="{D5DD78BB-26C2-4BB5-B1EB-474CD4DA42EB}">
      <dgm:prSet/>
      <dgm:spPr/>
      <dgm:t>
        <a:bodyPr/>
        <a:lstStyle/>
        <a:p>
          <a:endParaRPr lang="en-US"/>
        </a:p>
      </dgm:t>
    </dgm:pt>
    <dgm:pt modelId="{7C25B638-81B5-4C54-BB30-E3D83B910BB9}" type="sibTrans" cxnId="{D5DD78BB-26C2-4BB5-B1EB-474CD4DA42EB}">
      <dgm:prSet/>
      <dgm:spPr/>
      <dgm:t>
        <a:bodyPr/>
        <a:lstStyle/>
        <a:p>
          <a:endParaRPr lang="en-US"/>
        </a:p>
      </dgm:t>
    </dgm:pt>
    <dgm:pt modelId="{C2F92E90-EA1F-4DD7-8D37-60D3B16CFEE1}">
      <dgm:prSet/>
      <dgm:spPr/>
      <dgm:t>
        <a:bodyPr/>
        <a:lstStyle/>
        <a:p>
          <a:r>
            <a:rPr lang="en-US"/>
            <a:t>Since we are dealing with discrete values, this is a binary classification problem, and we would employ the use of a supervised machine learning algorithm. </a:t>
          </a:r>
        </a:p>
      </dgm:t>
    </dgm:pt>
    <dgm:pt modelId="{112F7A6C-779C-4C46-8156-648D487A818A}" type="parTrans" cxnId="{D479D122-A3B2-445C-B3DD-469F5C2C8CAF}">
      <dgm:prSet/>
      <dgm:spPr/>
      <dgm:t>
        <a:bodyPr/>
        <a:lstStyle/>
        <a:p>
          <a:endParaRPr lang="en-US"/>
        </a:p>
      </dgm:t>
    </dgm:pt>
    <dgm:pt modelId="{4846C886-CE81-4219-8290-BC3E8D18CEFD}" type="sibTrans" cxnId="{D479D122-A3B2-445C-B3DD-469F5C2C8CAF}">
      <dgm:prSet/>
      <dgm:spPr/>
      <dgm:t>
        <a:bodyPr/>
        <a:lstStyle/>
        <a:p>
          <a:endParaRPr lang="en-US"/>
        </a:p>
      </dgm:t>
    </dgm:pt>
    <dgm:pt modelId="{22685BF7-83E6-4182-B8C2-889C07409A85}" type="pres">
      <dgm:prSet presAssocID="{C7E2838A-6404-463A-89E4-C3F8CFE6BEE1}" presName="linear" presStyleCnt="0">
        <dgm:presLayoutVars>
          <dgm:animLvl val="lvl"/>
          <dgm:resizeHandles val="exact"/>
        </dgm:presLayoutVars>
      </dgm:prSet>
      <dgm:spPr/>
    </dgm:pt>
    <dgm:pt modelId="{46B08650-E29C-4560-A250-922659A7D02E}" type="pres">
      <dgm:prSet presAssocID="{2B40E0DE-FB87-4DCC-A1A1-32863FCE5202}" presName="parentText" presStyleLbl="node1" presStyleIdx="0" presStyleCnt="2">
        <dgm:presLayoutVars>
          <dgm:chMax val="0"/>
          <dgm:bulletEnabled val="1"/>
        </dgm:presLayoutVars>
      </dgm:prSet>
      <dgm:spPr/>
    </dgm:pt>
    <dgm:pt modelId="{574746AA-065B-4DEB-A8F7-7479E885E4A5}" type="pres">
      <dgm:prSet presAssocID="{7C25B638-81B5-4C54-BB30-E3D83B910BB9}" presName="spacer" presStyleCnt="0"/>
      <dgm:spPr/>
    </dgm:pt>
    <dgm:pt modelId="{D2858DEE-775C-48EA-8E17-9185975B0A4B}" type="pres">
      <dgm:prSet presAssocID="{C2F92E90-EA1F-4DD7-8D37-60D3B16CFEE1}" presName="parentText" presStyleLbl="node1" presStyleIdx="1" presStyleCnt="2">
        <dgm:presLayoutVars>
          <dgm:chMax val="0"/>
          <dgm:bulletEnabled val="1"/>
        </dgm:presLayoutVars>
      </dgm:prSet>
      <dgm:spPr/>
    </dgm:pt>
  </dgm:ptLst>
  <dgm:cxnLst>
    <dgm:cxn modelId="{D479D122-A3B2-445C-B3DD-469F5C2C8CAF}" srcId="{C7E2838A-6404-463A-89E4-C3F8CFE6BEE1}" destId="{C2F92E90-EA1F-4DD7-8D37-60D3B16CFEE1}" srcOrd="1" destOrd="0" parTransId="{112F7A6C-779C-4C46-8156-648D487A818A}" sibTransId="{4846C886-CE81-4219-8290-BC3E8D18CEFD}"/>
    <dgm:cxn modelId="{922F8F2E-10CC-47B5-A8DA-BE46BFCE4FA5}" type="presOf" srcId="{C7E2838A-6404-463A-89E4-C3F8CFE6BEE1}" destId="{22685BF7-83E6-4182-B8C2-889C07409A85}" srcOrd="0" destOrd="0" presId="urn:microsoft.com/office/officeart/2005/8/layout/vList2"/>
    <dgm:cxn modelId="{62B6B650-4044-4B91-9823-1A878B1F9EA2}" type="presOf" srcId="{2B40E0DE-FB87-4DCC-A1A1-32863FCE5202}" destId="{46B08650-E29C-4560-A250-922659A7D02E}" srcOrd="0" destOrd="0" presId="urn:microsoft.com/office/officeart/2005/8/layout/vList2"/>
    <dgm:cxn modelId="{05F91E7B-23C7-498F-8E62-6E522794CA05}" type="presOf" srcId="{C2F92E90-EA1F-4DD7-8D37-60D3B16CFEE1}" destId="{D2858DEE-775C-48EA-8E17-9185975B0A4B}" srcOrd="0" destOrd="0" presId="urn:microsoft.com/office/officeart/2005/8/layout/vList2"/>
    <dgm:cxn modelId="{D5DD78BB-26C2-4BB5-B1EB-474CD4DA42EB}" srcId="{C7E2838A-6404-463A-89E4-C3F8CFE6BEE1}" destId="{2B40E0DE-FB87-4DCC-A1A1-32863FCE5202}" srcOrd="0" destOrd="0" parTransId="{E912D96E-8DEC-42D1-B7CE-1229395CB114}" sibTransId="{7C25B638-81B5-4C54-BB30-E3D83B910BB9}"/>
    <dgm:cxn modelId="{67A31F48-CA06-4C31-8737-20F3D1EA1C60}" type="presParOf" srcId="{22685BF7-83E6-4182-B8C2-889C07409A85}" destId="{46B08650-E29C-4560-A250-922659A7D02E}" srcOrd="0" destOrd="0" presId="urn:microsoft.com/office/officeart/2005/8/layout/vList2"/>
    <dgm:cxn modelId="{4E8E1DA2-EE64-466A-9E69-05BD317E630C}" type="presParOf" srcId="{22685BF7-83E6-4182-B8C2-889C07409A85}" destId="{574746AA-065B-4DEB-A8F7-7479E885E4A5}" srcOrd="1" destOrd="0" presId="urn:microsoft.com/office/officeart/2005/8/layout/vList2"/>
    <dgm:cxn modelId="{F93F7AB1-599F-47D4-BB4F-104F0FB80C99}" type="presParOf" srcId="{22685BF7-83E6-4182-B8C2-889C07409A85}" destId="{D2858DEE-775C-48EA-8E17-9185975B0A4B}"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E69054C-1A73-4D29-97A7-12CCE7F3C7BE}"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F7B5F07F-92FC-4F24-AC81-8044FF6904FF}">
      <dgm:prSet/>
      <dgm:spPr/>
      <dgm:t>
        <a:bodyPr/>
        <a:lstStyle/>
        <a:p>
          <a:r>
            <a:rPr lang="en-US"/>
            <a:t>Transactions made by credit cards in September 2013 by European cardholders.</a:t>
          </a:r>
        </a:p>
      </dgm:t>
    </dgm:pt>
    <dgm:pt modelId="{6473D6CE-7059-4051-AAF1-840DE2CCDA36}" type="parTrans" cxnId="{6867FB43-D0C9-4A0D-955C-ABBEAA5DE5D4}">
      <dgm:prSet/>
      <dgm:spPr/>
      <dgm:t>
        <a:bodyPr/>
        <a:lstStyle/>
        <a:p>
          <a:endParaRPr lang="en-US"/>
        </a:p>
      </dgm:t>
    </dgm:pt>
    <dgm:pt modelId="{ABBDC447-8B9F-4BC1-B44C-94B4D000FDEF}" type="sibTrans" cxnId="{6867FB43-D0C9-4A0D-955C-ABBEAA5DE5D4}">
      <dgm:prSet/>
      <dgm:spPr/>
      <dgm:t>
        <a:bodyPr/>
        <a:lstStyle/>
        <a:p>
          <a:endParaRPr lang="en-US"/>
        </a:p>
      </dgm:t>
    </dgm:pt>
    <dgm:pt modelId="{8FD68143-9D5F-42EA-9A55-D8A8207FD23E}">
      <dgm:prSet/>
      <dgm:spPr/>
      <dgm:t>
        <a:bodyPr/>
        <a:lstStyle/>
        <a:p>
          <a:r>
            <a:rPr lang="en-US"/>
            <a:t>Transactions that occurred in two days, where we have 492 frauds out of 284,807 transactions.</a:t>
          </a:r>
        </a:p>
      </dgm:t>
    </dgm:pt>
    <dgm:pt modelId="{F43ABB9D-3C6C-4F35-A14C-3F366CB1C0C5}" type="parTrans" cxnId="{C8573C3E-F781-4C8A-A4A3-47641E964F93}">
      <dgm:prSet/>
      <dgm:spPr/>
      <dgm:t>
        <a:bodyPr/>
        <a:lstStyle/>
        <a:p>
          <a:endParaRPr lang="en-US"/>
        </a:p>
      </dgm:t>
    </dgm:pt>
    <dgm:pt modelId="{FB56709A-E371-4663-9B16-E1E2D957FB3B}" type="sibTrans" cxnId="{C8573C3E-F781-4C8A-A4A3-47641E964F93}">
      <dgm:prSet/>
      <dgm:spPr/>
      <dgm:t>
        <a:bodyPr/>
        <a:lstStyle/>
        <a:p>
          <a:endParaRPr lang="en-US"/>
        </a:p>
      </dgm:t>
    </dgm:pt>
    <dgm:pt modelId="{EAA3E422-1C27-924B-8263-2D52A042FEED}" type="pres">
      <dgm:prSet presAssocID="{0E69054C-1A73-4D29-97A7-12CCE7F3C7BE}" presName="linear" presStyleCnt="0">
        <dgm:presLayoutVars>
          <dgm:animLvl val="lvl"/>
          <dgm:resizeHandles val="exact"/>
        </dgm:presLayoutVars>
      </dgm:prSet>
      <dgm:spPr/>
    </dgm:pt>
    <dgm:pt modelId="{E3C5D81A-AF29-F041-B246-681961023F1F}" type="pres">
      <dgm:prSet presAssocID="{F7B5F07F-92FC-4F24-AC81-8044FF6904FF}" presName="parentText" presStyleLbl="node1" presStyleIdx="0" presStyleCnt="2">
        <dgm:presLayoutVars>
          <dgm:chMax val="0"/>
          <dgm:bulletEnabled val="1"/>
        </dgm:presLayoutVars>
      </dgm:prSet>
      <dgm:spPr/>
    </dgm:pt>
    <dgm:pt modelId="{72FACB64-2344-374A-A0E9-9EB1D681BF7F}" type="pres">
      <dgm:prSet presAssocID="{ABBDC447-8B9F-4BC1-B44C-94B4D000FDEF}" presName="spacer" presStyleCnt="0"/>
      <dgm:spPr/>
    </dgm:pt>
    <dgm:pt modelId="{3A5B2C8C-A116-D94A-97CE-CF8BCECE08EB}" type="pres">
      <dgm:prSet presAssocID="{8FD68143-9D5F-42EA-9A55-D8A8207FD23E}" presName="parentText" presStyleLbl="node1" presStyleIdx="1" presStyleCnt="2">
        <dgm:presLayoutVars>
          <dgm:chMax val="0"/>
          <dgm:bulletEnabled val="1"/>
        </dgm:presLayoutVars>
      </dgm:prSet>
      <dgm:spPr/>
    </dgm:pt>
  </dgm:ptLst>
  <dgm:cxnLst>
    <dgm:cxn modelId="{ED3F7D03-0B49-C540-85BF-856FAD1CC4F5}" type="presOf" srcId="{8FD68143-9D5F-42EA-9A55-D8A8207FD23E}" destId="{3A5B2C8C-A116-D94A-97CE-CF8BCECE08EB}" srcOrd="0" destOrd="0" presId="urn:microsoft.com/office/officeart/2005/8/layout/vList2"/>
    <dgm:cxn modelId="{A75CE022-E340-C448-AB45-1A0C4E543034}" type="presOf" srcId="{0E69054C-1A73-4D29-97A7-12CCE7F3C7BE}" destId="{EAA3E422-1C27-924B-8263-2D52A042FEED}" srcOrd="0" destOrd="0" presId="urn:microsoft.com/office/officeart/2005/8/layout/vList2"/>
    <dgm:cxn modelId="{C8573C3E-F781-4C8A-A4A3-47641E964F93}" srcId="{0E69054C-1A73-4D29-97A7-12CCE7F3C7BE}" destId="{8FD68143-9D5F-42EA-9A55-D8A8207FD23E}" srcOrd="1" destOrd="0" parTransId="{F43ABB9D-3C6C-4F35-A14C-3F366CB1C0C5}" sibTransId="{FB56709A-E371-4663-9B16-E1E2D957FB3B}"/>
    <dgm:cxn modelId="{6867FB43-D0C9-4A0D-955C-ABBEAA5DE5D4}" srcId="{0E69054C-1A73-4D29-97A7-12CCE7F3C7BE}" destId="{F7B5F07F-92FC-4F24-AC81-8044FF6904FF}" srcOrd="0" destOrd="0" parTransId="{6473D6CE-7059-4051-AAF1-840DE2CCDA36}" sibTransId="{ABBDC447-8B9F-4BC1-B44C-94B4D000FDEF}"/>
    <dgm:cxn modelId="{C5130850-59C3-854A-ADD0-38E94EF2B664}" type="presOf" srcId="{F7B5F07F-92FC-4F24-AC81-8044FF6904FF}" destId="{E3C5D81A-AF29-F041-B246-681961023F1F}" srcOrd="0" destOrd="0" presId="urn:microsoft.com/office/officeart/2005/8/layout/vList2"/>
    <dgm:cxn modelId="{456B5CCA-45CA-3A46-826F-36769076A7D6}" type="presParOf" srcId="{EAA3E422-1C27-924B-8263-2D52A042FEED}" destId="{E3C5D81A-AF29-F041-B246-681961023F1F}" srcOrd="0" destOrd="0" presId="urn:microsoft.com/office/officeart/2005/8/layout/vList2"/>
    <dgm:cxn modelId="{A3E0F9D1-ACE5-4B4F-AF29-D5D515AA7F44}" type="presParOf" srcId="{EAA3E422-1C27-924B-8263-2D52A042FEED}" destId="{72FACB64-2344-374A-A0E9-9EB1D681BF7F}" srcOrd="1" destOrd="0" presId="urn:microsoft.com/office/officeart/2005/8/layout/vList2"/>
    <dgm:cxn modelId="{207FE5CC-1865-A644-BE15-CC881B7F44D4}" type="presParOf" srcId="{EAA3E422-1C27-924B-8263-2D52A042FEED}" destId="{3A5B2C8C-A116-D94A-97CE-CF8BCECE08EB}"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BD61A72-8821-47A7-BD97-61337E6EFAC3}" type="doc">
      <dgm:prSet loTypeId="urn:microsoft.com/office/officeart/2016/7/layout/RepeatingBendingProcessNew" loCatId="process" qsTypeId="urn:microsoft.com/office/officeart/2005/8/quickstyle/simple1" qsCatId="simple" csTypeId="urn:microsoft.com/office/officeart/2005/8/colors/accent3_2" csCatId="accent3"/>
      <dgm:spPr/>
      <dgm:t>
        <a:bodyPr/>
        <a:lstStyle/>
        <a:p>
          <a:endParaRPr lang="en-US"/>
        </a:p>
      </dgm:t>
    </dgm:pt>
    <dgm:pt modelId="{02FDA95E-F4B0-4A8B-9CEE-C2E8A9FA6247}">
      <dgm:prSet/>
      <dgm:spPr/>
      <dgm:t>
        <a:bodyPr/>
        <a:lstStyle/>
        <a:p>
          <a:r>
            <a:rPr lang="en-US"/>
            <a:t>1. Understanding the problem </a:t>
          </a:r>
        </a:p>
      </dgm:t>
    </dgm:pt>
    <dgm:pt modelId="{BEBBCFBA-07BA-496C-A12B-6EC14D84DD53}" type="parTrans" cxnId="{7F2CCE3C-D9D7-4562-A196-8D93CA9FB544}">
      <dgm:prSet/>
      <dgm:spPr/>
      <dgm:t>
        <a:bodyPr/>
        <a:lstStyle/>
        <a:p>
          <a:endParaRPr lang="en-US"/>
        </a:p>
      </dgm:t>
    </dgm:pt>
    <dgm:pt modelId="{A8C6D3B3-CC25-4D72-89A8-61AF6C5FFA2A}" type="sibTrans" cxnId="{7F2CCE3C-D9D7-4562-A196-8D93CA9FB544}">
      <dgm:prSet/>
      <dgm:spPr/>
      <dgm:t>
        <a:bodyPr/>
        <a:lstStyle/>
        <a:p>
          <a:endParaRPr lang="en-US"/>
        </a:p>
      </dgm:t>
    </dgm:pt>
    <dgm:pt modelId="{F7A7DC77-E6C9-451D-8FF6-2616129AA09C}">
      <dgm:prSet/>
      <dgm:spPr/>
      <dgm:t>
        <a:bodyPr/>
        <a:lstStyle/>
        <a:p>
          <a:r>
            <a:rPr lang="en-US"/>
            <a:t>2. Importing required libraries and understanding their use </a:t>
          </a:r>
        </a:p>
      </dgm:t>
    </dgm:pt>
    <dgm:pt modelId="{8A008213-B0E7-4A16-B670-64A6F1770BB3}" type="parTrans" cxnId="{3EAA4FF2-7CE8-4D66-A55D-FA8CC8E92AAC}">
      <dgm:prSet/>
      <dgm:spPr/>
      <dgm:t>
        <a:bodyPr/>
        <a:lstStyle/>
        <a:p>
          <a:endParaRPr lang="en-US"/>
        </a:p>
      </dgm:t>
    </dgm:pt>
    <dgm:pt modelId="{90FDFF89-44CA-4C34-A1E6-55E0DF08B7A2}" type="sibTrans" cxnId="{3EAA4FF2-7CE8-4D66-A55D-FA8CC8E92AAC}">
      <dgm:prSet/>
      <dgm:spPr/>
      <dgm:t>
        <a:bodyPr/>
        <a:lstStyle/>
        <a:p>
          <a:endParaRPr lang="en-US"/>
        </a:p>
      </dgm:t>
    </dgm:pt>
    <dgm:pt modelId="{B00C8955-D705-43CD-A2C9-92F18A8BAE00}">
      <dgm:prSet/>
      <dgm:spPr/>
      <dgm:t>
        <a:bodyPr/>
        <a:lstStyle/>
        <a:p>
          <a:r>
            <a:rPr lang="en-US"/>
            <a:t>3. Importing data and learning its structure </a:t>
          </a:r>
        </a:p>
      </dgm:t>
    </dgm:pt>
    <dgm:pt modelId="{35FA5AA0-612A-44C1-B164-F72A13F5D207}" type="parTrans" cxnId="{8B832ACD-F4F7-40E7-84DC-8BB4738E35B4}">
      <dgm:prSet/>
      <dgm:spPr/>
      <dgm:t>
        <a:bodyPr/>
        <a:lstStyle/>
        <a:p>
          <a:endParaRPr lang="en-US"/>
        </a:p>
      </dgm:t>
    </dgm:pt>
    <dgm:pt modelId="{19944D43-E01E-45FD-8DE6-480A24B50E57}" type="sibTrans" cxnId="{8B832ACD-F4F7-40E7-84DC-8BB4738E35B4}">
      <dgm:prSet/>
      <dgm:spPr/>
      <dgm:t>
        <a:bodyPr/>
        <a:lstStyle/>
        <a:p>
          <a:endParaRPr lang="en-US"/>
        </a:p>
      </dgm:t>
    </dgm:pt>
    <dgm:pt modelId="{D8938517-EDB8-43C2-85D2-514B08C5FA47}">
      <dgm:prSet/>
      <dgm:spPr/>
      <dgm:t>
        <a:bodyPr/>
        <a:lstStyle/>
        <a:p>
          <a:r>
            <a:rPr lang="en-US"/>
            <a:t>4. Performing basic EDA </a:t>
          </a:r>
        </a:p>
      </dgm:t>
    </dgm:pt>
    <dgm:pt modelId="{A69433B5-953F-47D3-9FCF-2204CB9D5013}" type="parTrans" cxnId="{FBA9995E-0F86-442B-ADD5-91E2FFB94137}">
      <dgm:prSet/>
      <dgm:spPr/>
      <dgm:t>
        <a:bodyPr/>
        <a:lstStyle/>
        <a:p>
          <a:endParaRPr lang="en-US"/>
        </a:p>
      </dgm:t>
    </dgm:pt>
    <dgm:pt modelId="{33577A0A-3180-47AF-B055-CEDDEC14C5D2}" type="sibTrans" cxnId="{FBA9995E-0F86-442B-ADD5-91E2FFB94137}">
      <dgm:prSet/>
      <dgm:spPr/>
      <dgm:t>
        <a:bodyPr/>
        <a:lstStyle/>
        <a:p>
          <a:endParaRPr lang="en-US"/>
        </a:p>
      </dgm:t>
    </dgm:pt>
    <dgm:pt modelId="{40A57B98-4013-4E02-92EF-79386C077811}">
      <dgm:prSet/>
      <dgm:spPr/>
      <dgm:t>
        <a:bodyPr/>
        <a:lstStyle/>
        <a:p>
          <a:r>
            <a:rPr lang="en-US"/>
            <a:t>5. Scaling different variables </a:t>
          </a:r>
        </a:p>
      </dgm:t>
    </dgm:pt>
    <dgm:pt modelId="{D9A52E89-9FF0-4C7D-98BC-49F176BF71A7}" type="parTrans" cxnId="{AC47BDB6-BA39-45CD-861D-A0BFBCB83543}">
      <dgm:prSet/>
      <dgm:spPr/>
      <dgm:t>
        <a:bodyPr/>
        <a:lstStyle/>
        <a:p>
          <a:endParaRPr lang="en-US"/>
        </a:p>
      </dgm:t>
    </dgm:pt>
    <dgm:pt modelId="{AF149B44-8EC5-4BBE-B34D-2AAFA7C0398A}" type="sibTrans" cxnId="{AC47BDB6-BA39-45CD-861D-A0BFBCB83543}">
      <dgm:prSet/>
      <dgm:spPr/>
      <dgm:t>
        <a:bodyPr/>
        <a:lstStyle/>
        <a:p>
          <a:endParaRPr lang="en-US"/>
        </a:p>
      </dgm:t>
    </dgm:pt>
    <dgm:pt modelId="{55F9489F-60B8-4103-A120-115D160D795C}">
      <dgm:prSet/>
      <dgm:spPr/>
      <dgm:t>
        <a:bodyPr/>
        <a:lstStyle/>
        <a:p>
          <a:r>
            <a:rPr lang="en-US"/>
            <a:t>6. Outlier treatment </a:t>
          </a:r>
        </a:p>
      </dgm:t>
    </dgm:pt>
    <dgm:pt modelId="{3D51691A-D8E7-4B34-8464-8CF7FFED7A7A}" type="parTrans" cxnId="{BEE739C2-FE7D-4C96-AEE4-E6BCAFB40E68}">
      <dgm:prSet/>
      <dgm:spPr/>
      <dgm:t>
        <a:bodyPr/>
        <a:lstStyle/>
        <a:p>
          <a:endParaRPr lang="en-US"/>
        </a:p>
      </dgm:t>
    </dgm:pt>
    <dgm:pt modelId="{84B8F702-BBE0-47A0-A766-620DF09AF29E}" type="sibTrans" cxnId="{BEE739C2-FE7D-4C96-AEE4-E6BCAFB40E68}">
      <dgm:prSet/>
      <dgm:spPr/>
      <dgm:t>
        <a:bodyPr/>
        <a:lstStyle/>
        <a:p>
          <a:endParaRPr lang="en-US"/>
        </a:p>
      </dgm:t>
    </dgm:pt>
    <dgm:pt modelId="{BC9A03A8-3471-4C72-80B6-6EF49476F95D}">
      <dgm:prSet/>
      <dgm:spPr/>
      <dgm:t>
        <a:bodyPr/>
        <a:lstStyle/>
        <a:p>
          <a:r>
            <a:rPr lang="en-US"/>
            <a:t>7. Building basic Classification model with Random Forest </a:t>
          </a:r>
        </a:p>
      </dgm:t>
    </dgm:pt>
    <dgm:pt modelId="{587313D4-D886-496D-892E-FA32C079486B}" type="parTrans" cxnId="{3B571C53-B79B-4297-AA8D-F12E3C211506}">
      <dgm:prSet/>
      <dgm:spPr/>
      <dgm:t>
        <a:bodyPr/>
        <a:lstStyle/>
        <a:p>
          <a:endParaRPr lang="en-US"/>
        </a:p>
      </dgm:t>
    </dgm:pt>
    <dgm:pt modelId="{3D3E8861-F6C1-4D72-A924-22B361B485F7}" type="sibTrans" cxnId="{3B571C53-B79B-4297-AA8D-F12E3C211506}">
      <dgm:prSet/>
      <dgm:spPr/>
      <dgm:t>
        <a:bodyPr/>
        <a:lstStyle/>
        <a:p>
          <a:endParaRPr lang="en-US"/>
        </a:p>
      </dgm:t>
    </dgm:pt>
    <dgm:pt modelId="{A249B785-83B1-4BBC-B73E-F8336442329B}">
      <dgm:prSet/>
      <dgm:spPr/>
      <dgm:t>
        <a:bodyPr/>
        <a:lstStyle/>
        <a:p>
          <a:r>
            <a:rPr lang="en-US"/>
            <a:t>8. Nearmiss technique for under sampling data </a:t>
          </a:r>
        </a:p>
      </dgm:t>
    </dgm:pt>
    <dgm:pt modelId="{26435E22-0CF4-4343-B34B-7E8F74C7DDB5}" type="parTrans" cxnId="{EA70235B-ECB4-47A5-A16F-901FA9C5753D}">
      <dgm:prSet/>
      <dgm:spPr/>
      <dgm:t>
        <a:bodyPr/>
        <a:lstStyle/>
        <a:p>
          <a:endParaRPr lang="en-US"/>
        </a:p>
      </dgm:t>
    </dgm:pt>
    <dgm:pt modelId="{164F6A15-3956-4B31-AFCD-B5A7ED86CFCA}" type="sibTrans" cxnId="{EA70235B-ECB4-47A5-A16F-901FA9C5753D}">
      <dgm:prSet/>
      <dgm:spPr/>
      <dgm:t>
        <a:bodyPr/>
        <a:lstStyle/>
        <a:p>
          <a:endParaRPr lang="en-US"/>
        </a:p>
      </dgm:t>
    </dgm:pt>
    <dgm:pt modelId="{F932B50A-DA04-4D50-8AC8-4DC3D532A83E}">
      <dgm:prSet/>
      <dgm:spPr/>
      <dgm:t>
        <a:bodyPr/>
        <a:lstStyle/>
        <a:p>
          <a:r>
            <a:rPr lang="en-US"/>
            <a:t>9. SMOTE for oversampling data</a:t>
          </a:r>
        </a:p>
      </dgm:t>
    </dgm:pt>
    <dgm:pt modelId="{A4D3073E-BF40-4607-A268-B359424252F2}" type="parTrans" cxnId="{095D8650-6CD1-48A5-ABAF-1F002B2E6CFF}">
      <dgm:prSet/>
      <dgm:spPr/>
      <dgm:t>
        <a:bodyPr/>
        <a:lstStyle/>
        <a:p>
          <a:endParaRPr lang="en-US"/>
        </a:p>
      </dgm:t>
    </dgm:pt>
    <dgm:pt modelId="{3AD3B3FF-BEB8-4434-8B60-90A0C323AD25}" type="sibTrans" cxnId="{095D8650-6CD1-48A5-ABAF-1F002B2E6CFF}">
      <dgm:prSet/>
      <dgm:spPr/>
      <dgm:t>
        <a:bodyPr/>
        <a:lstStyle/>
        <a:p>
          <a:endParaRPr lang="en-US"/>
        </a:p>
      </dgm:t>
    </dgm:pt>
    <dgm:pt modelId="{D2C4178F-3B21-4AFA-8D49-298F1EA7F69B}" type="pres">
      <dgm:prSet presAssocID="{3BD61A72-8821-47A7-BD97-61337E6EFAC3}" presName="Name0" presStyleCnt="0">
        <dgm:presLayoutVars>
          <dgm:dir/>
          <dgm:resizeHandles val="exact"/>
        </dgm:presLayoutVars>
      </dgm:prSet>
      <dgm:spPr/>
    </dgm:pt>
    <dgm:pt modelId="{E5E26D7A-A7E4-4F28-89FC-3CBCEAAC4BE0}" type="pres">
      <dgm:prSet presAssocID="{02FDA95E-F4B0-4A8B-9CEE-C2E8A9FA6247}" presName="node" presStyleLbl="node1" presStyleIdx="0" presStyleCnt="9">
        <dgm:presLayoutVars>
          <dgm:bulletEnabled val="1"/>
        </dgm:presLayoutVars>
      </dgm:prSet>
      <dgm:spPr/>
    </dgm:pt>
    <dgm:pt modelId="{1BA00991-0445-4BB6-B2CF-80278CC9E203}" type="pres">
      <dgm:prSet presAssocID="{A8C6D3B3-CC25-4D72-89A8-61AF6C5FFA2A}" presName="sibTrans" presStyleLbl="sibTrans1D1" presStyleIdx="0" presStyleCnt="8"/>
      <dgm:spPr/>
    </dgm:pt>
    <dgm:pt modelId="{0FBD55A1-7633-4A9B-BBAC-30F187A28E46}" type="pres">
      <dgm:prSet presAssocID="{A8C6D3B3-CC25-4D72-89A8-61AF6C5FFA2A}" presName="connectorText" presStyleLbl="sibTrans1D1" presStyleIdx="0" presStyleCnt="8"/>
      <dgm:spPr/>
    </dgm:pt>
    <dgm:pt modelId="{498BD5A8-06DB-4CB7-B474-EEF61D7A966D}" type="pres">
      <dgm:prSet presAssocID="{F7A7DC77-E6C9-451D-8FF6-2616129AA09C}" presName="node" presStyleLbl="node1" presStyleIdx="1" presStyleCnt="9">
        <dgm:presLayoutVars>
          <dgm:bulletEnabled val="1"/>
        </dgm:presLayoutVars>
      </dgm:prSet>
      <dgm:spPr/>
    </dgm:pt>
    <dgm:pt modelId="{8764F4F8-BBAC-47E9-8DD0-00CAF6A6AF7F}" type="pres">
      <dgm:prSet presAssocID="{90FDFF89-44CA-4C34-A1E6-55E0DF08B7A2}" presName="sibTrans" presStyleLbl="sibTrans1D1" presStyleIdx="1" presStyleCnt="8"/>
      <dgm:spPr/>
    </dgm:pt>
    <dgm:pt modelId="{9457E5E5-7B48-447C-BE17-24158FB2F9CA}" type="pres">
      <dgm:prSet presAssocID="{90FDFF89-44CA-4C34-A1E6-55E0DF08B7A2}" presName="connectorText" presStyleLbl="sibTrans1D1" presStyleIdx="1" presStyleCnt="8"/>
      <dgm:spPr/>
    </dgm:pt>
    <dgm:pt modelId="{0454BCA8-D6A9-40A6-AD94-2996EAF1F103}" type="pres">
      <dgm:prSet presAssocID="{B00C8955-D705-43CD-A2C9-92F18A8BAE00}" presName="node" presStyleLbl="node1" presStyleIdx="2" presStyleCnt="9">
        <dgm:presLayoutVars>
          <dgm:bulletEnabled val="1"/>
        </dgm:presLayoutVars>
      </dgm:prSet>
      <dgm:spPr/>
    </dgm:pt>
    <dgm:pt modelId="{79C0DD82-A5BF-4CA6-AD40-AF37DE1DEBC3}" type="pres">
      <dgm:prSet presAssocID="{19944D43-E01E-45FD-8DE6-480A24B50E57}" presName="sibTrans" presStyleLbl="sibTrans1D1" presStyleIdx="2" presStyleCnt="8"/>
      <dgm:spPr/>
    </dgm:pt>
    <dgm:pt modelId="{FF2A1B78-C419-44C5-B29C-EAE248059E19}" type="pres">
      <dgm:prSet presAssocID="{19944D43-E01E-45FD-8DE6-480A24B50E57}" presName="connectorText" presStyleLbl="sibTrans1D1" presStyleIdx="2" presStyleCnt="8"/>
      <dgm:spPr/>
    </dgm:pt>
    <dgm:pt modelId="{3595EF1C-51BC-4E40-A52B-9B108CB34D8B}" type="pres">
      <dgm:prSet presAssocID="{D8938517-EDB8-43C2-85D2-514B08C5FA47}" presName="node" presStyleLbl="node1" presStyleIdx="3" presStyleCnt="9">
        <dgm:presLayoutVars>
          <dgm:bulletEnabled val="1"/>
        </dgm:presLayoutVars>
      </dgm:prSet>
      <dgm:spPr/>
    </dgm:pt>
    <dgm:pt modelId="{4820DC19-64B0-4A47-8D22-0C89BC6E7FD2}" type="pres">
      <dgm:prSet presAssocID="{33577A0A-3180-47AF-B055-CEDDEC14C5D2}" presName="sibTrans" presStyleLbl="sibTrans1D1" presStyleIdx="3" presStyleCnt="8"/>
      <dgm:spPr/>
    </dgm:pt>
    <dgm:pt modelId="{C2A32284-B855-49B7-B215-17886EA5253D}" type="pres">
      <dgm:prSet presAssocID="{33577A0A-3180-47AF-B055-CEDDEC14C5D2}" presName="connectorText" presStyleLbl="sibTrans1D1" presStyleIdx="3" presStyleCnt="8"/>
      <dgm:spPr/>
    </dgm:pt>
    <dgm:pt modelId="{9DBA4404-A9A9-4254-831E-8D5A7BDF2C6E}" type="pres">
      <dgm:prSet presAssocID="{40A57B98-4013-4E02-92EF-79386C077811}" presName="node" presStyleLbl="node1" presStyleIdx="4" presStyleCnt="9">
        <dgm:presLayoutVars>
          <dgm:bulletEnabled val="1"/>
        </dgm:presLayoutVars>
      </dgm:prSet>
      <dgm:spPr/>
    </dgm:pt>
    <dgm:pt modelId="{FF1E67C4-618D-4357-8640-242806C4B63D}" type="pres">
      <dgm:prSet presAssocID="{AF149B44-8EC5-4BBE-B34D-2AAFA7C0398A}" presName="sibTrans" presStyleLbl="sibTrans1D1" presStyleIdx="4" presStyleCnt="8"/>
      <dgm:spPr/>
    </dgm:pt>
    <dgm:pt modelId="{123894B3-53F5-4D19-8999-77D64B89177D}" type="pres">
      <dgm:prSet presAssocID="{AF149B44-8EC5-4BBE-B34D-2AAFA7C0398A}" presName="connectorText" presStyleLbl="sibTrans1D1" presStyleIdx="4" presStyleCnt="8"/>
      <dgm:spPr/>
    </dgm:pt>
    <dgm:pt modelId="{1D00E4E1-4C73-4700-8DF7-C9486CC5F7B8}" type="pres">
      <dgm:prSet presAssocID="{55F9489F-60B8-4103-A120-115D160D795C}" presName="node" presStyleLbl="node1" presStyleIdx="5" presStyleCnt="9">
        <dgm:presLayoutVars>
          <dgm:bulletEnabled val="1"/>
        </dgm:presLayoutVars>
      </dgm:prSet>
      <dgm:spPr/>
    </dgm:pt>
    <dgm:pt modelId="{39A5BD52-0CB2-4542-BDDA-C824B38662C8}" type="pres">
      <dgm:prSet presAssocID="{84B8F702-BBE0-47A0-A766-620DF09AF29E}" presName="sibTrans" presStyleLbl="sibTrans1D1" presStyleIdx="5" presStyleCnt="8"/>
      <dgm:spPr/>
    </dgm:pt>
    <dgm:pt modelId="{4D028104-ECF2-4AAC-963D-D332F5BB2A3B}" type="pres">
      <dgm:prSet presAssocID="{84B8F702-BBE0-47A0-A766-620DF09AF29E}" presName="connectorText" presStyleLbl="sibTrans1D1" presStyleIdx="5" presStyleCnt="8"/>
      <dgm:spPr/>
    </dgm:pt>
    <dgm:pt modelId="{26034A92-429E-4DA5-8D33-5FDBC413F1F9}" type="pres">
      <dgm:prSet presAssocID="{BC9A03A8-3471-4C72-80B6-6EF49476F95D}" presName="node" presStyleLbl="node1" presStyleIdx="6" presStyleCnt="9">
        <dgm:presLayoutVars>
          <dgm:bulletEnabled val="1"/>
        </dgm:presLayoutVars>
      </dgm:prSet>
      <dgm:spPr/>
    </dgm:pt>
    <dgm:pt modelId="{D8126C0C-EA47-4C4D-B5C8-489932D08FC2}" type="pres">
      <dgm:prSet presAssocID="{3D3E8861-F6C1-4D72-A924-22B361B485F7}" presName="sibTrans" presStyleLbl="sibTrans1D1" presStyleIdx="6" presStyleCnt="8"/>
      <dgm:spPr/>
    </dgm:pt>
    <dgm:pt modelId="{36FDCE04-2FDC-494A-9BC0-256623BEE1D9}" type="pres">
      <dgm:prSet presAssocID="{3D3E8861-F6C1-4D72-A924-22B361B485F7}" presName="connectorText" presStyleLbl="sibTrans1D1" presStyleIdx="6" presStyleCnt="8"/>
      <dgm:spPr/>
    </dgm:pt>
    <dgm:pt modelId="{3A9F6151-0F0E-4135-AC52-4CE05F2D0855}" type="pres">
      <dgm:prSet presAssocID="{A249B785-83B1-4BBC-B73E-F8336442329B}" presName="node" presStyleLbl="node1" presStyleIdx="7" presStyleCnt="9">
        <dgm:presLayoutVars>
          <dgm:bulletEnabled val="1"/>
        </dgm:presLayoutVars>
      </dgm:prSet>
      <dgm:spPr/>
    </dgm:pt>
    <dgm:pt modelId="{50A9BD41-76F6-4595-A0F5-6317570F7C04}" type="pres">
      <dgm:prSet presAssocID="{164F6A15-3956-4B31-AFCD-B5A7ED86CFCA}" presName="sibTrans" presStyleLbl="sibTrans1D1" presStyleIdx="7" presStyleCnt="8"/>
      <dgm:spPr/>
    </dgm:pt>
    <dgm:pt modelId="{AFBE12EF-6C5A-4311-B3E1-9769683F3683}" type="pres">
      <dgm:prSet presAssocID="{164F6A15-3956-4B31-AFCD-B5A7ED86CFCA}" presName="connectorText" presStyleLbl="sibTrans1D1" presStyleIdx="7" presStyleCnt="8"/>
      <dgm:spPr/>
    </dgm:pt>
    <dgm:pt modelId="{E8196EEA-16B9-4D88-9CC9-BF2F0CA46D3F}" type="pres">
      <dgm:prSet presAssocID="{F932B50A-DA04-4D50-8AC8-4DC3D532A83E}" presName="node" presStyleLbl="node1" presStyleIdx="8" presStyleCnt="9">
        <dgm:presLayoutVars>
          <dgm:bulletEnabled val="1"/>
        </dgm:presLayoutVars>
      </dgm:prSet>
      <dgm:spPr/>
    </dgm:pt>
  </dgm:ptLst>
  <dgm:cxnLst>
    <dgm:cxn modelId="{C51ABE08-E57A-40BE-AD36-EB13053E9E8E}" type="presOf" srcId="{90FDFF89-44CA-4C34-A1E6-55E0DF08B7A2}" destId="{8764F4F8-BBAC-47E9-8DD0-00CAF6A6AF7F}" srcOrd="0" destOrd="0" presId="urn:microsoft.com/office/officeart/2016/7/layout/RepeatingBendingProcessNew"/>
    <dgm:cxn modelId="{D655ED09-C181-4775-B16F-E0FA46092E01}" type="presOf" srcId="{40A57B98-4013-4E02-92EF-79386C077811}" destId="{9DBA4404-A9A9-4254-831E-8D5A7BDF2C6E}" srcOrd="0" destOrd="0" presId="urn:microsoft.com/office/officeart/2016/7/layout/RepeatingBendingProcessNew"/>
    <dgm:cxn modelId="{DF49FE0D-B763-408A-9773-1BB91CDB1644}" type="presOf" srcId="{02FDA95E-F4B0-4A8B-9CEE-C2E8A9FA6247}" destId="{E5E26D7A-A7E4-4F28-89FC-3CBCEAAC4BE0}" srcOrd="0" destOrd="0" presId="urn:microsoft.com/office/officeart/2016/7/layout/RepeatingBendingProcessNew"/>
    <dgm:cxn modelId="{9D37AE10-FA4A-4899-9D55-FF5176A8E079}" type="presOf" srcId="{A249B785-83B1-4BBC-B73E-F8336442329B}" destId="{3A9F6151-0F0E-4135-AC52-4CE05F2D0855}" srcOrd="0" destOrd="0" presId="urn:microsoft.com/office/officeart/2016/7/layout/RepeatingBendingProcessNew"/>
    <dgm:cxn modelId="{67F54418-A889-43D6-BBF0-105676F9B57B}" type="presOf" srcId="{33577A0A-3180-47AF-B055-CEDDEC14C5D2}" destId="{C2A32284-B855-49B7-B215-17886EA5253D}" srcOrd="1" destOrd="0" presId="urn:microsoft.com/office/officeart/2016/7/layout/RepeatingBendingProcessNew"/>
    <dgm:cxn modelId="{CED2C629-07EC-4436-9806-D31D7876A70C}" type="presOf" srcId="{19944D43-E01E-45FD-8DE6-480A24B50E57}" destId="{FF2A1B78-C419-44C5-B29C-EAE248059E19}" srcOrd="1" destOrd="0" presId="urn:microsoft.com/office/officeart/2016/7/layout/RepeatingBendingProcessNew"/>
    <dgm:cxn modelId="{E8D0972A-A71A-4D9E-9DA8-BB74804400A5}" type="presOf" srcId="{A8C6D3B3-CC25-4D72-89A8-61AF6C5FFA2A}" destId="{0FBD55A1-7633-4A9B-BBAC-30F187A28E46}" srcOrd="1" destOrd="0" presId="urn:microsoft.com/office/officeart/2016/7/layout/RepeatingBendingProcessNew"/>
    <dgm:cxn modelId="{67F6EE2B-B246-4A87-A696-B36B44D93009}" type="presOf" srcId="{33577A0A-3180-47AF-B055-CEDDEC14C5D2}" destId="{4820DC19-64B0-4A47-8D22-0C89BC6E7FD2}" srcOrd="0" destOrd="0" presId="urn:microsoft.com/office/officeart/2016/7/layout/RepeatingBendingProcessNew"/>
    <dgm:cxn modelId="{8E6C9535-626B-400E-A607-06296BA7BDB8}" type="presOf" srcId="{B00C8955-D705-43CD-A2C9-92F18A8BAE00}" destId="{0454BCA8-D6A9-40A6-AD94-2996EAF1F103}" srcOrd="0" destOrd="0" presId="urn:microsoft.com/office/officeart/2016/7/layout/RepeatingBendingProcessNew"/>
    <dgm:cxn modelId="{7F2CCE3C-D9D7-4562-A196-8D93CA9FB544}" srcId="{3BD61A72-8821-47A7-BD97-61337E6EFAC3}" destId="{02FDA95E-F4B0-4A8B-9CEE-C2E8A9FA6247}" srcOrd="0" destOrd="0" parTransId="{BEBBCFBA-07BA-496C-A12B-6EC14D84DD53}" sibTransId="{A8C6D3B3-CC25-4D72-89A8-61AF6C5FFA2A}"/>
    <dgm:cxn modelId="{EA70235B-ECB4-47A5-A16F-901FA9C5753D}" srcId="{3BD61A72-8821-47A7-BD97-61337E6EFAC3}" destId="{A249B785-83B1-4BBC-B73E-F8336442329B}" srcOrd="7" destOrd="0" parTransId="{26435E22-0CF4-4343-B34B-7E8F74C7DDB5}" sibTransId="{164F6A15-3956-4B31-AFCD-B5A7ED86CFCA}"/>
    <dgm:cxn modelId="{FBA9995E-0F86-442B-ADD5-91E2FFB94137}" srcId="{3BD61A72-8821-47A7-BD97-61337E6EFAC3}" destId="{D8938517-EDB8-43C2-85D2-514B08C5FA47}" srcOrd="3" destOrd="0" parTransId="{A69433B5-953F-47D3-9FCF-2204CB9D5013}" sibTransId="{33577A0A-3180-47AF-B055-CEDDEC14C5D2}"/>
    <dgm:cxn modelId="{0AD97066-D723-45AC-A6D1-6210D2B9207F}" type="presOf" srcId="{3BD61A72-8821-47A7-BD97-61337E6EFAC3}" destId="{D2C4178F-3B21-4AFA-8D49-298F1EA7F69B}" srcOrd="0" destOrd="0" presId="urn:microsoft.com/office/officeart/2016/7/layout/RepeatingBendingProcessNew"/>
    <dgm:cxn modelId="{DC4CCE66-8273-4877-82FB-0FF446C8B4C7}" type="presOf" srcId="{A8C6D3B3-CC25-4D72-89A8-61AF6C5FFA2A}" destId="{1BA00991-0445-4BB6-B2CF-80278CC9E203}" srcOrd="0" destOrd="0" presId="urn:microsoft.com/office/officeart/2016/7/layout/RepeatingBendingProcessNew"/>
    <dgm:cxn modelId="{0F7DD66E-9A11-45EC-A6FC-5FC0651235F5}" type="presOf" srcId="{AF149B44-8EC5-4BBE-B34D-2AAFA7C0398A}" destId="{FF1E67C4-618D-4357-8640-242806C4B63D}" srcOrd="0" destOrd="0" presId="urn:microsoft.com/office/officeart/2016/7/layout/RepeatingBendingProcessNew"/>
    <dgm:cxn modelId="{095D8650-6CD1-48A5-ABAF-1F002B2E6CFF}" srcId="{3BD61A72-8821-47A7-BD97-61337E6EFAC3}" destId="{F932B50A-DA04-4D50-8AC8-4DC3D532A83E}" srcOrd="8" destOrd="0" parTransId="{A4D3073E-BF40-4607-A268-B359424252F2}" sibTransId="{3AD3B3FF-BEB8-4434-8B60-90A0C323AD25}"/>
    <dgm:cxn modelId="{3B571C53-B79B-4297-AA8D-F12E3C211506}" srcId="{3BD61A72-8821-47A7-BD97-61337E6EFAC3}" destId="{BC9A03A8-3471-4C72-80B6-6EF49476F95D}" srcOrd="6" destOrd="0" parTransId="{587313D4-D886-496D-892E-FA32C079486B}" sibTransId="{3D3E8861-F6C1-4D72-A924-22B361B485F7}"/>
    <dgm:cxn modelId="{CBF80476-59E0-4E4D-A1A8-E9E3535FB3BA}" type="presOf" srcId="{3D3E8861-F6C1-4D72-A924-22B361B485F7}" destId="{D8126C0C-EA47-4C4D-B5C8-489932D08FC2}" srcOrd="0" destOrd="0" presId="urn:microsoft.com/office/officeart/2016/7/layout/RepeatingBendingProcessNew"/>
    <dgm:cxn modelId="{E95E7F56-3078-4B84-923B-E353CC560878}" type="presOf" srcId="{AF149B44-8EC5-4BBE-B34D-2AAFA7C0398A}" destId="{123894B3-53F5-4D19-8999-77D64B89177D}" srcOrd="1" destOrd="0" presId="urn:microsoft.com/office/officeart/2016/7/layout/RepeatingBendingProcessNew"/>
    <dgm:cxn modelId="{2F2DD47A-531C-46C7-A275-6265FD608A9F}" type="presOf" srcId="{19944D43-E01E-45FD-8DE6-480A24B50E57}" destId="{79C0DD82-A5BF-4CA6-AD40-AF37DE1DEBC3}" srcOrd="0" destOrd="0" presId="urn:microsoft.com/office/officeart/2016/7/layout/RepeatingBendingProcessNew"/>
    <dgm:cxn modelId="{21515F7E-1A3F-4E6B-BE90-BF16F10050E6}" type="presOf" srcId="{164F6A15-3956-4B31-AFCD-B5A7ED86CFCA}" destId="{50A9BD41-76F6-4595-A0F5-6317570F7C04}" srcOrd="0" destOrd="0" presId="urn:microsoft.com/office/officeart/2016/7/layout/RepeatingBendingProcessNew"/>
    <dgm:cxn modelId="{35847994-8005-4253-A612-7556B0BB9A4D}" type="presOf" srcId="{84B8F702-BBE0-47A0-A766-620DF09AF29E}" destId="{4D028104-ECF2-4AAC-963D-D332F5BB2A3B}" srcOrd="1" destOrd="0" presId="urn:microsoft.com/office/officeart/2016/7/layout/RepeatingBendingProcessNew"/>
    <dgm:cxn modelId="{2433AB94-4353-4ABE-83C1-00A094AFF83C}" type="presOf" srcId="{3D3E8861-F6C1-4D72-A924-22B361B485F7}" destId="{36FDCE04-2FDC-494A-9BC0-256623BEE1D9}" srcOrd="1" destOrd="0" presId="urn:microsoft.com/office/officeart/2016/7/layout/RepeatingBendingProcessNew"/>
    <dgm:cxn modelId="{47F5E29A-4AB2-449F-8082-84F5D357A231}" type="presOf" srcId="{84B8F702-BBE0-47A0-A766-620DF09AF29E}" destId="{39A5BD52-0CB2-4542-BDDA-C824B38662C8}" srcOrd="0" destOrd="0" presId="urn:microsoft.com/office/officeart/2016/7/layout/RepeatingBendingProcessNew"/>
    <dgm:cxn modelId="{27AE45AC-F188-4E81-A506-79BD6F633DBB}" type="presOf" srcId="{BC9A03A8-3471-4C72-80B6-6EF49476F95D}" destId="{26034A92-429E-4DA5-8D33-5FDBC413F1F9}" srcOrd="0" destOrd="0" presId="urn:microsoft.com/office/officeart/2016/7/layout/RepeatingBendingProcessNew"/>
    <dgm:cxn modelId="{AC47BDB6-BA39-45CD-861D-A0BFBCB83543}" srcId="{3BD61A72-8821-47A7-BD97-61337E6EFAC3}" destId="{40A57B98-4013-4E02-92EF-79386C077811}" srcOrd="4" destOrd="0" parTransId="{D9A52E89-9FF0-4C7D-98BC-49F176BF71A7}" sibTransId="{AF149B44-8EC5-4BBE-B34D-2AAFA7C0398A}"/>
    <dgm:cxn modelId="{BEE739C2-FE7D-4C96-AEE4-E6BCAFB40E68}" srcId="{3BD61A72-8821-47A7-BD97-61337E6EFAC3}" destId="{55F9489F-60B8-4103-A120-115D160D795C}" srcOrd="5" destOrd="0" parTransId="{3D51691A-D8E7-4B34-8464-8CF7FFED7A7A}" sibTransId="{84B8F702-BBE0-47A0-A766-620DF09AF29E}"/>
    <dgm:cxn modelId="{8B832ACD-F4F7-40E7-84DC-8BB4738E35B4}" srcId="{3BD61A72-8821-47A7-BD97-61337E6EFAC3}" destId="{B00C8955-D705-43CD-A2C9-92F18A8BAE00}" srcOrd="2" destOrd="0" parTransId="{35FA5AA0-612A-44C1-B164-F72A13F5D207}" sibTransId="{19944D43-E01E-45FD-8DE6-480A24B50E57}"/>
    <dgm:cxn modelId="{007147D2-7FAD-4ADF-A7BC-7358703DE325}" type="presOf" srcId="{55F9489F-60B8-4103-A120-115D160D795C}" destId="{1D00E4E1-4C73-4700-8DF7-C9486CC5F7B8}" srcOrd="0" destOrd="0" presId="urn:microsoft.com/office/officeart/2016/7/layout/RepeatingBendingProcessNew"/>
    <dgm:cxn modelId="{9922C7DF-7EB8-4E91-BAFC-C08BF98A98E1}" type="presOf" srcId="{164F6A15-3956-4B31-AFCD-B5A7ED86CFCA}" destId="{AFBE12EF-6C5A-4311-B3E1-9769683F3683}" srcOrd="1" destOrd="0" presId="urn:microsoft.com/office/officeart/2016/7/layout/RepeatingBendingProcessNew"/>
    <dgm:cxn modelId="{4066E8ED-C18C-483C-9BB6-FF1B2A0F03B9}" type="presOf" srcId="{F7A7DC77-E6C9-451D-8FF6-2616129AA09C}" destId="{498BD5A8-06DB-4CB7-B474-EEF61D7A966D}" srcOrd="0" destOrd="0" presId="urn:microsoft.com/office/officeart/2016/7/layout/RepeatingBendingProcessNew"/>
    <dgm:cxn modelId="{ED7537EE-EAAF-407D-ABC6-561FC9DF4164}" type="presOf" srcId="{D8938517-EDB8-43C2-85D2-514B08C5FA47}" destId="{3595EF1C-51BC-4E40-A52B-9B108CB34D8B}" srcOrd="0" destOrd="0" presId="urn:microsoft.com/office/officeart/2016/7/layout/RepeatingBendingProcessNew"/>
    <dgm:cxn modelId="{3EAA4FF2-7CE8-4D66-A55D-FA8CC8E92AAC}" srcId="{3BD61A72-8821-47A7-BD97-61337E6EFAC3}" destId="{F7A7DC77-E6C9-451D-8FF6-2616129AA09C}" srcOrd="1" destOrd="0" parTransId="{8A008213-B0E7-4A16-B670-64A6F1770BB3}" sibTransId="{90FDFF89-44CA-4C34-A1E6-55E0DF08B7A2}"/>
    <dgm:cxn modelId="{46E007FC-2A8E-49BA-9452-B8C5256E94AB}" type="presOf" srcId="{90FDFF89-44CA-4C34-A1E6-55E0DF08B7A2}" destId="{9457E5E5-7B48-447C-BE17-24158FB2F9CA}" srcOrd="1" destOrd="0" presId="urn:microsoft.com/office/officeart/2016/7/layout/RepeatingBendingProcessNew"/>
    <dgm:cxn modelId="{93276EFF-0C27-4746-B91A-7B324E282B8F}" type="presOf" srcId="{F932B50A-DA04-4D50-8AC8-4DC3D532A83E}" destId="{E8196EEA-16B9-4D88-9CC9-BF2F0CA46D3F}" srcOrd="0" destOrd="0" presId="urn:microsoft.com/office/officeart/2016/7/layout/RepeatingBendingProcessNew"/>
    <dgm:cxn modelId="{68629FB1-4844-43C9-8B2E-88B1118AFF30}" type="presParOf" srcId="{D2C4178F-3B21-4AFA-8D49-298F1EA7F69B}" destId="{E5E26D7A-A7E4-4F28-89FC-3CBCEAAC4BE0}" srcOrd="0" destOrd="0" presId="urn:microsoft.com/office/officeart/2016/7/layout/RepeatingBendingProcessNew"/>
    <dgm:cxn modelId="{C659C631-86E3-4B47-A3B9-346F5504A352}" type="presParOf" srcId="{D2C4178F-3B21-4AFA-8D49-298F1EA7F69B}" destId="{1BA00991-0445-4BB6-B2CF-80278CC9E203}" srcOrd="1" destOrd="0" presId="urn:microsoft.com/office/officeart/2016/7/layout/RepeatingBendingProcessNew"/>
    <dgm:cxn modelId="{1BC616F4-6BF4-4C94-A8D6-C09A33C3FC35}" type="presParOf" srcId="{1BA00991-0445-4BB6-B2CF-80278CC9E203}" destId="{0FBD55A1-7633-4A9B-BBAC-30F187A28E46}" srcOrd="0" destOrd="0" presId="urn:microsoft.com/office/officeart/2016/7/layout/RepeatingBendingProcessNew"/>
    <dgm:cxn modelId="{95BBC7CE-3A1F-49CF-AA34-0314A320C6EE}" type="presParOf" srcId="{D2C4178F-3B21-4AFA-8D49-298F1EA7F69B}" destId="{498BD5A8-06DB-4CB7-B474-EEF61D7A966D}" srcOrd="2" destOrd="0" presId="urn:microsoft.com/office/officeart/2016/7/layout/RepeatingBendingProcessNew"/>
    <dgm:cxn modelId="{FD4A7A11-81F3-4814-AC0C-1642C86E1BEA}" type="presParOf" srcId="{D2C4178F-3B21-4AFA-8D49-298F1EA7F69B}" destId="{8764F4F8-BBAC-47E9-8DD0-00CAF6A6AF7F}" srcOrd="3" destOrd="0" presId="urn:microsoft.com/office/officeart/2016/7/layout/RepeatingBendingProcessNew"/>
    <dgm:cxn modelId="{70672A7E-4FAE-41E4-9DDF-2DFF3663527D}" type="presParOf" srcId="{8764F4F8-BBAC-47E9-8DD0-00CAF6A6AF7F}" destId="{9457E5E5-7B48-447C-BE17-24158FB2F9CA}" srcOrd="0" destOrd="0" presId="urn:microsoft.com/office/officeart/2016/7/layout/RepeatingBendingProcessNew"/>
    <dgm:cxn modelId="{5838518B-4A1D-435A-915B-0F2CF1110764}" type="presParOf" srcId="{D2C4178F-3B21-4AFA-8D49-298F1EA7F69B}" destId="{0454BCA8-D6A9-40A6-AD94-2996EAF1F103}" srcOrd="4" destOrd="0" presId="urn:microsoft.com/office/officeart/2016/7/layout/RepeatingBendingProcessNew"/>
    <dgm:cxn modelId="{2BD42ABB-2E4E-46ED-AF7C-388D58C2441F}" type="presParOf" srcId="{D2C4178F-3B21-4AFA-8D49-298F1EA7F69B}" destId="{79C0DD82-A5BF-4CA6-AD40-AF37DE1DEBC3}" srcOrd="5" destOrd="0" presId="urn:microsoft.com/office/officeart/2016/7/layout/RepeatingBendingProcessNew"/>
    <dgm:cxn modelId="{5EF3219B-037D-44E3-8E95-100019C7D2C1}" type="presParOf" srcId="{79C0DD82-A5BF-4CA6-AD40-AF37DE1DEBC3}" destId="{FF2A1B78-C419-44C5-B29C-EAE248059E19}" srcOrd="0" destOrd="0" presId="urn:microsoft.com/office/officeart/2016/7/layout/RepeatingBendingProcessNew"/>
    <dgm:cxn modelId="{C78F06F0-0459-48E5-BD9D-44BB04CD6FB4}" type="presParOf" srcId="{D2C4178F-3B21-4AFA-8D49-298F1EA7F69B}" destId="{3595EF1C-51BC-4E40-A52B-9B108CB34D8B}" srcOrd="6" destOrd="0" presId="urn:microsoft.com/office/officeart/2016/7/layout/RepeatingBendingProcessNew"/>
    <dgm:cxn modelId="{85F6032A-0EE4-40D4-8585-A574D3054863}" type="presParOf" srcId="{D2C4178F-3B21-4AFA-8D49-298F1EA7F69B}" destId="{4820DC19-64B0-4A47-8D22-0C89BC6E7FD2}" srcOrd="7" destOrd="0" presId="urn:microsoft.com/office/officeart/2016/7/layout/RepeatingBendingProcessNew"/>
    <dgm:cxn modelId="{2C8694CE-8AC5-4D6B-9BCE-E052D83AB151}" type="presParOf" srcId="{4820DC19-64B0-4A47-8D22-0C89BC6E7FD2}" destId="{C2A32284-B855-49B7-B215-17886EA5253D}" srcOrd="0" destOrd="0" presId="urn:microsoft.com/office/officeart/2016/7/layout/RepeatingBendingProcessNew"/>
    <dgm:cxn modelId="{7683E5D2-5EB6-4445-A6FD-D4E91D365742}" type="presParOf" srcId="{D2C4178F-3B21-4AFA-8D49-298F1EA7F69B}" destId="{9DBA4404-A9A9-4254-831E-8D5A7BDF2C6E}" srcOrd="8" destOrd="0" presId="urn:microsoft.com/office/officeart/2016/7/layout/RepeatingBendingProcessNew"/>
    <dgm:cxn modelId="{6D516547-61D4-4D4C-9F73-3C479FDD77A2}" type="presParOf" srcId="{D2C4178F-3B21-4AFA-8D49-298F1EA7F69B}" destId="{FF1E67C4-618D-4357-8640-242806C4B63D}" srcOrd="9" destOrd="0" presId="urn:microsoft.com/office/officeart/2016/7/layout/RepeatingBendingProcessNew"/>
    <dgm:cxn modelId="{AA72914B-B251-40AC-A038-8E88129B4DEE}" type="presParOf" srcId="{FF1E67C4-618D-4357-8640-242806C4B63D}" destId="{123894B3-53F5-4D19-8999-77D64B89177D}" srcOrd="0" destOrd="0" presId="urn:microsoft.com/office/officeart/2016/7/layout/RepeatingBendingProcessNew"/>
    <dgm:cxn modelId="{00657591-2AC4-49EC-AF7E-E49B2CAA0DA4}" type="presParOf" srcId="{D2C4178F-3B21-4AFA-8D49-298F1EA7F69B}" destId="{1D00E4E1-4C73-4700-8DF7-C9486CC5F7B8}" srcOrd="10" destOrd="0" presId="urn:microsoft.com/office/officeart/2016/7/layout/RepeatingBendingProcessNew"/>
    <dgm:cxn modelId="{FCD4B583-10CE-4BCA-A9D3-12626107067A}" type="presParOf" srcId="{D2C4178F-3B21-4AFA-8D49-298F1EA7F69B}" destId="{39A5BD52-0CB2-4542-BDDA-C824B38662C8}" srcOrd="11" destOrd="0" presId="urn:microsoft.com/office/officeart/2016/7/layout/RepeatingBendingProcessNew"/>
    <dgm:cxn modelId="{32A99577-8F4F-4152-A785-B95089985CCA}" type="presParOf" srcId="{39A5BD52-0CB2-4542-BDDA-C824B38662C8}" destId="{4D028104-ECF2-4AAC-963D-D332F5BB2A3B}" srcOrd="0" destOrd="0" presId="urn:microsoft.com/office/officeart/2016/7/layout/RepeatingBendingProcessNew"/>
    <dgm:cxn modelId="{C01F8CC5-CDB5-4649-961C-DA62A0657D98}" type="presParOf" srcId="{D2C4178F-3B21-4AFA-8D49-298F1EA7F69B}" destId="{26034A92-429E-4DA5-8D33-5FDBC413F1F9}" srcOrd="12" destOrd="0" presId="urn:microsoft.com/office/officeart/2016/7/layout/RepeatingBendingProcessNew"/>
    <dgm:cxn modelId="{10D3E515-E2FE-4F47-88B1-BAE3985864F4}" type="presParOf" srcId="{D2C4178F-3B21-4AFA-8D49-298F1EA7F69B}" destId="{D8126C0C-EA47-4C4D-B5C8-489932D08FC2}" srcOrd="13" destOrd="0" presId="urn:microsoft.com/office/officeart/2016/7/layout/RepeatingBendingProcessNew"/>
    <dgm:cxn modelId="{B1A2C3E2-A4E0-44FF-A40D-C7637DDEEA03}" type="presParOf" srcId="{D8126C0C-EA47-4C4D-B5C8-489932D08FC2}" destId="{36FDCE04-2FDC-494A-9BC0-256623BEE1D9}" srcOrd="0" destOrd="0" presId="urn:microsoft.com/office/officeart/2016/7/layout/RepeatingBendingProcessNew"/>
    <dgm:cxn modelId="{8F4D1A2E-73B5-499A-8BF1-07C8C11853B3}" type="presParOf" srcId="{D2C4178F-3B21-4AFA-8D49-298F1EA7F69B}" destId="{3A9F6151-0F0E-4135-AC52-4CE05F2D0855}" srcOrd="14" destOrd="0" presId="urn:microsoft.com/office/officeart/2016/7/layout/RepeatingBendingProcessNew"/>
    <dgm:cxn modelId="{F1B0591D-25E9-46E6-94F8-64233B3DE288}" type="presParOf" srcId="{D2C4178F-3B21-4AFA-8D49-298F1EA7F69B}" destId="{50A9BD41-76F6-4595-A0F5-6317570F7C04}" srcOrd="15" destOrd="0" presId="urn:microsoft.com/office/officeart/2016/7/layout/RepeatingBendingProcessNew"/>
    <dgm:cxn modelId="{D963CAF6-CC49-473C-94F5-50BF74E94336}" type="presParOf" srcId="{50A9BD41-76F6-4595-A0F5-6317570F7C04}" destId="{AFBE12EF-6C5A-4311-B3E1-9769683F3683}" srcOrd="0" destOrd="0" presId="urn:microsoft.com/office/officeart/2016/7/layout/RepeatingBendingProcessNew"/>
    <dgm:cxn modelId="{3264BCA7-DD7D-43C0-BF7E-C572C3178C04}" type="presParOf" srcId="{D2C4178F-3B21-4AFA-8D49-298F1EA7F69B}" destId="{E8196EEA-16B9-4D88-9CC9-BF2F0CA46D3F}" srcOrd="16"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BD61A72-8821-47A7-BD97-61337E6EFAC3}" type="doc">
      <dgm:prSet loTypeId="urn:microsoft.com/office/officeart/2016/7/layout/RepeatingBendingProcessNew" loCatId="process" qsTypeId="urn:microsoft.com/office/officeart/2005/8/quickstyle/simple1" qsCatId="simple" csTypeId="urn:microsoft.com/office/officeart/2005/8/colors/accent3_2" csCatId="accent3" phldr="1"/>
      <dgm:spPr/>
      <dgm:t>
        <a:bodyPr/>
        <a:lstStyle/>
        <a:p>
          <a:endParaRPr lang="en-US"/>
        </a:p>
      </dgm:t>
    </dgm:pt>
    <dgm:pt modelId="{DF91C1FE-F137-452F-B6A7-5111744B07DB}">
      <dgm:prSet/>
      <dgm:spPr/>
      <dgm:t>
        <a:bodyPr/>
        <a:lstStyle/>
        <a:p>
          <a:r>
            <a:rPr lang="en-US"/>
            <a:t>10. </a:t>
          </a:r>
          <a:r>
            <a:rPr lang="en-US" dirty="0"/>
            <a:t>cross validation in the context of under sampling and oversampling </a:t>
          </a:r>
        </a:p>
      </dgm:t>
    </dgm:pt>
    <dgm:pt modelId="{8D531A7D-D4C3-459F-B1A3-C2AFDF61EA75}" type="parTrans" cxnId="{16C555EE-0476-4A68-A8BB-EFFB8D002181}">
      <dgm:prSet/>
      <dgm:spPr/>
      <dgm:t>
        <a:bodyPr/>
        <a:lstStyle/>
        <a:p>
          <a:endParaRPr lang="en-US"/>
        </a:p>
      </dgm:t>
    </dgm:pt>
    <dgm:pt modelId="{3116359F-E0FB-4F51-9DE0-0162EC0BF053}" type="sibTrans" cxnId="{16C555EE-0476-4A68-A8BB-EFFB8D002181}">
      <dgm:prSet/>
      <dgm:spPr/>
      <dgm:t>
        <a:bodyPr/>
        <a:lstStyle/>
        <a:p>
          <a:endParaRPr lang="en-US"/>
        </a:p>
      </dgm:t>
    </dgm:pt>
    <dgm:pt modelId="{A12AADC8-F05F-48EB-9D30-73459E5F8790}">
      <dgm:prSet/>
      <dgm:spPr/>
      <dgm:t>
        <a:bodyPr/>
        <a:lstStyle/>
        <a:p>
          <a:r>
            <a:rPr lang="en-US"/>
            <a:t>11. Pipelining with sklearn/imblearn </a:t>
          </a:r>
        </a:p>
      </dgm:t>
    </dgm:pt>
    <dgm:pt modelId="{6ADB266C-A426-4B2E-8922-DFEDD727B938}" type="parTrans" cxnId="{34DC3E18-FC96-4EBE-A6CE-F2A8FA88FDFE}">
      <dgm:prSet/>
      <dgm:spPr/>
      <dgm:t>
        <a:bodyPr/>
        <a:lstStyle/>
        <a:p>
          <a:endParaRPr lang="en-US"/>
        </a:p>
      </dgm:t>
    </dgm:pt>
    <dgm:pt modelId="{65A458ED-895E-4B57-A333-48A91214227D}" type="sibTrans" cxnId="{34DC3E18-FC96-4EBE-A6CE-F2A8FA88FDFE}">
      <dgm:prSet/>
      <dgm:spPr/>
      <dgm:t>
        <a:bodyPr/>
        <a:lstStyle/>
        <a:p>
          <a:endParaRPr lang="en-US"/>
        </a:p>
      </dgm:t>
    </dgm:pt>
    <dgm:pt modelId="{A997438E-C0BC-4F55-B305-0B194057BA81}">
      <dgm:prSet/>
      <dgm:spPr/>
      <dgm:t>
        <a:bodyPr/>
        <a:lstStyle/>
        <a:p>
          <a:r>
            <a:rPr lang="en-US"/>
            <a:t>12. Applying Linear model: Logistic Regression </a:t>
          </a:r>
        </a:p>
      </dgm:t>
    </dgm:pt>
    <dgm:pt modelId="{BADA6FDC-3E6A-4345-AC31-07ECBD00FFDA}" type="parTrans" cxnId="{9362D9BC-1437-4570-9B32-58F290292451}">
      <dgm:prSet/>
      <dgm:spPr/>
      <dgm:t>
        <a:bodyPr/>
        <a:lstStyle/>
        <a:p>
          <a:endParaRPr lang="en-US"/>
        </a:p>
      </dgm:t>
    </dgm:pt>
    <dgm:pt modelId="{01A52341-30E6-43C4-A780-ED6BBB7A275B}" type="sibTrans" cxnId="{9362D9BC-1437-4570-9B32-58F290292451}">
      <dgm:prSet/>
      <dgm:spPr/>
      <dgm:t>
        <a:bodyPr/>
        <a:lstStyle/>
        <a:p>
          <a:endParaRPr lang="en-US"/>
        </a:p>
      </dgm:t>
    </dgm:pt>
    <dgm:pt modelId="{755C74FF-2A8B-45B3-B303-E3B39BAA3C57}">
      <dgm:prSet/>
      <dgm:spPr/>
      <dgm:t>
        <a:bodyPr/>
        <a:lstStyle/>
        <a:p>
          <a:r>
            <a:rPr lang="en-US"/>
            <a:t>13. Applying Ensemble technique: Random Forest </a:t>
          </a:r>
        </a:p>
      </dgm:t>
    </dgm:pt>
    <dgm:pt modelId="{9DAE2C75-3091-4E99-8E42-79CC969D40D2}" type="parTrans" cxnId="{F414C8F8-167A-4963-8E1D-95174C926189}">
      <dgm:prSet/>
      <dgm:spPr/>
      <dgm:t>
        <a:bodyPr/>
        <a:lstStyle/>
        <a:p>
          <a:endParaRPr lang="en-US"/>
        </a:p>
      </dgm:t>
    </dgm:pt>
    <dgm:pt modelId="{C538B011-9161-405D-8DE5-FAE6920BF7A3}" type="sibTrans" cxnId="{F414C8F8-167A-4963-8E1D-95174C926189}">
      <dgm:prSet/>
      <dgm:spPr/>
      <dgm:t>
        <a:bodyPr/>
        <a:lstStyle/>
        <a:p>
          <a:endParaRPr lang="en-US"/>
        </a:p>
      </dgm:t>
    </dgm:pt>
    <dgm:pt modelId="{50FBD9D1-B8EF-41B4-9328-4E2BDF21DE14}">
      <dgm:prSet/>
      <dgm:spPr/>
      <dgm:t>
        <a:bodyPr/>
        <a:lstStyle/>
        <a:p>
          <a:r>
            <a:rPr lang="en-US"/>
            <a:t>14. Applying Non-Linear Algorithms: Support Vector Machine, Decision Tree, and k-Nearest Neighbor </a:t>
          </a:r>
        </a:p>
      </dgm:t>
    </dgm:pt>
    <dgm:pt modelId="{93ACE58D-ED3F-444D-8FC5-5E433E616684}" type="parTrans" cxnId="{C1CFA61C-43A9-44E4-9B51-9F368352A97A}">
      <dgm:prSet/>
      <dgm:spPr/>
      <dgm:t>
        <a:bodyPr/>
        <a:lstStyle/>
        <a:p>
          <a:endParaRPr lang="en-US"/>
        </a:p>
      </dgm:t>
    </dgm:pt>
    <dgm:pt modelId="{3720FF5D-87D9-46FE-AA31-DC3C158C52AF}" type="sibTrans" cxnId="{C1CFA61C-43A9-44E4-9B51-9F368352A97A}">
      <dgm:prSet/>
      <dgm:spPr/>
      <dgm:t>
        <a:bodyPr/>
        <a:lstStyle/>
        <a:p>
          <a:endParaRPr lang="en-US"/>
        </a:p>
      </dgm:t>
    </dgm:pt>
    <dgm:pt modelId="{17DEF1FD-3704-4E42-B74F-F39662DAFE5B}">
      <dgm:prSet/>
      <dgm:spPr/>
      <dgm:t>
        <a:bodyPr/>
        <a:lstStyle/>
        <a:p>
          <a:r>
            <a:rPr lang="en-US"/>
            <a:t>15. Making predictions on test set and computing validation metrics </a:t>
          </a:r>
        </a:p>
      </dgm:t>
    </dgm:pt>
    <dgm:pt modelId="{6BD22132-DEC4-4DF7-A5CF-FC1773AE0754}" type="parTrans" cxnId="{CD9F0BB2-4253-445A-BFF4-10D4BC5EDB50}">
      <dgm:prSet/>
      <dgm:spPr/>
      <dgm:t>
        <a:bodyPr/>
        <a:lstStyle/>
        <a:p>
          <a:endParaRPr lang="en-US"/>
        </a:p>
      </dgm:t>
    </dgm:pt>
    <dgm:pt modelId="{3DB1FB21-D7D2-4365-80CF-F950EAA95073}" type="sibTrans" cxnId="{CD9F0BB2-4253-445A-BFF4-10D4BC5EDB50}">
      <dgm:prSet/>
      <dgm:spPr/>
      <dgm:t>
        <a:bodyPr/>
        <a:lstStyle/>
        <a:p>
          <a:endParaRPr lang="en-US"/>
        </a:p>
      </dgm:t>
    </dgm:pt>
    <dgm:pt modelId="{96F2B4CB-D676-4E11-86BC-3AC52F9677FE}">
      <dgm:prSet/>
      <dgm:spPr/>
      <dgm:t>
        <a:bodyPr/>
        <a:lstStyle/>
        <a:p>
          <a:r>
            <a:rPr lang="en-US"/>
            <a:t>16. ROC curve and Learning curve </a:t>
          </a:r>
        </a:p>
      </dgm:t>
    </dgm:pt>
    <dgm:pt modelId="{9B980B15-05FD-44C9-9DEA-C6B8333450B8}" type="parTrans" cxnId="{3425A9D9-2186-4F54-B859-CCA756884967}">
      <dgm:prSet/>
      <dgm:spPr/>
      <dgm:t>
        <a:bodyPr/>
        <a:lstStyle/>
        <a:p>
          <a:endParaRPr lang="en-US"/>
        </a:p>
      </dgm:t>
    </dgm:pt>
    <dgm:pt modelId="{05B285E9-1F68-47BD-A441-C059CB027BB3}" type="sibTrans" cxnId="{3425A9D9-2186-4F54-B859-CCA756884967}">
      <dgm:prSet/>
      <dgm:spPr/>
      <dgm:t>
        <a:bodyPr/>
        <a:lstStyle/>
        <a:p>
          <a:endParaRPr lang="en-US"/>
        </a:p>
      </dgm:t>
    </dgm:pt>
    <dgm:pt modelId="{FED51252-8114-4B00-89CC-C8B493699FA2}">
      <dgm:prSet/>
      <dgm:spPr/>
      <dgm:t>
        <a:bodyPr/>
        <a:lstStyle/>
        <a:p>
          <a:r>
            <a:rPr lang="en-US"/>
            <a:t>17. Comparison of results and Model Selection </a:t>
          </a:r>
        </a:p>
      </dgm:t>
    </dgm:pt>
    <dgm:pt modelId="{124C6B17-D87A-41E6-8C46-5AD4E46B19EC}" type="parTrans" cxnId="{0AF9F5CA-52D5-460F-A6D4-1E7AD4FD241C}">
      <dgm:prSet/>
      <dgm:spPr/>
      <dgm:t>
        <a:bodyPr/>
        <a:lstStyle/>
        <a:p>
          <a:endParaRPr lang="en-US"/>
        </a:p>
      </dgm:t>
    </dgm:pt>
    <dgm:pt modelId="{D5B4DBD1-4AA8-4718-BF53-18544CA5BC1B}" type="sibTrans" cxnId="{0AF9F5CA-52D5-460F-A6D4-1E7AD4FD241C}">
      <dgm:prSet/>
      <dgm:spPr/>
      <dgm:t>
        <a:bodyPr/>
        <a:lstStyle/>
        <a:p>
          <a:endParaRPr lang="en-US"/>
        </a:p>
      </dgm:t>
    </dgm:pt>
    <dgm:pt modelId="{03B2A9E0-9CE8-4DDF-9B4A-4EE10C1706CE}">
      <dgm:prSet/>
      <dgm:spPr/>
      <dgm:t>
        <a:bodyPr/>
        <a:lstStyle/>
        <a:p>
          <a:r>
            <a:rPr lang="en-US"/>
            <a:t>18. Visualization with seaborn and matplotlib</a:t>
          </a:r>
        </a:p>
      </dgm:t>
    </dgm:pt>
    <dgm:pt modelId="{6340DEC6-72A4-45E2-B4F4-252F33B24981}" type="parTrans" cxnId="{A3556F67-D73B-4B26-9B50-A328E1CACBC5}">
      <dgm:prSet/>
      <dgm:spPr/>
      <dgm:t>
        <a:bodyPr/>
        <a:lstStyle/>
        <a:p>
          <a:endParaRPr lang="en-US"/>
        </a:p>
      </dgm:t>
    </dgm:pt>
    <dgm:pt modelId="{F489271D-C972-431E-8F84-A3CE71242B5F}" type="sibTrans" cxnId="{A3556F67-D73B-4B26-9B50-A328E1CACBC5}">
      <dgm:prSet/>
      <dgm:spPr/>
      <dgm:t>
        <a:bodyPr/>
        <a:lstStyle/>
        <a:p>
          <a:endParaRPr lang="en-US"/>
        </a:p>
      </dgm:t>
    </dgm:pt>
    <dgm:pt modelId="{D2C4178F-3B21-4AFA-8D49-298F1EA7F69B}" type="pres">
      <dgm:prSet presAssocID="{3BD61A72-8821-47A7-BD97-61337E6EFAC3}" presName="Name0" presStyleCnt="0">
        <dgm:presLayoutVars>
          <dgm:dir/>
          <dgm:resizeHandles val="exact"/>
        </dgm:presLayoutVars>
      </dgm:prSet>
      <dgm:spPr/>
    </dgm:pt>
    <dgm:pt modelId="{DB100533-D6A9-46D1-B0CC-C389BAC86965}" type="pres">
      <dgm:prSet presAssocID="{DF91C1FE-F137-452F-B6A7-5111744B07DB}" presName="node" presStyleLbl="node1" presStyleIdx="0" presStyleCnt="9">
        <dgm:presLayoutVars>
          <dgm:bulletEnabled val="1"/>
        </dgm:presLayoutVars>
      </dgm:prSet>
      <dgm:spPr/>
    </dgm:pt>
    <dgm:pt modelId="{FE83C897-02A4-4947-8B0A-7578380395CE}" type="pres">
      <dgm:prSet presAssocID="{3116359F-E0FB-4F51-9DE0-0162EC0BF053}" presName="sibTrans" presStyleLbl="sibTrans1D1" presStyleIdx="0" presStyleCnt="8"/>
      <dgm:spPr/>
    </dgm:pt>
    <dgm:pt modelId="{F099EC04-6749-46F9-B3FD-19D778D5522A}" type="pres">
      <dgm:prSet presAssocID="{3116359F-E0FB-4F51-9DE0-0162EC0BF053}" presName="connectorText" presStyleLbl="sibTrans1D1" presStyleIdx="0" presStyleCnt="8"/>
      <dgm:spPr/>
    </dgm:pt>
    <dgm:pt modelId="{2BF783AE-7B54-4001-9F92-FB4282CCEDEE}" type="pres">
      <dgm:prSet presAssocID="{A12AADC8-F05F-48EB-9D30-73459E5F8790}" presName="node" presStyleLbl="node1" presStyleIdx="1" presStyleCnt="9">
        <dgm:presLayoutVars>
          <dgm:bulletEnabled val="1"/>
        </dgm:presLayoutVars>
      </dgm:prSet>
      <dgm:spPr/>
    </dgm:pt>
    <dgm:pt modelId="{CDBF5DB3-69BC-4AE9-B19F-C9066392051D}" type="pres">
      <dgm:prSet presAssocID="{65A458ED-895E-4B57-A333-48A91214227D}" presName="sibTrans" presStyleLbl="sibTrans1D1" presStyleIdx="1" presStyleCnt="8"/>
      <dgm:spPr/>
    </dgm:pt>
    <dgm:pt modelId="{0102B92A-28E7-465B-AA02-F0770AC59B0A}" type="pres">
      <dgm:prSet presAssocID="{65A458ED-895E-4B57-A333-48A91214227D}" presName="connectorText" presStyleLbl="sibTrans1D1" presStyleIdx="1" presStyleCnt="8"/>
      <dgm:spPr/>
    </dgm:pt>
    <dgm:pt modelId="{36813A11-FAFE-466F-A199-B6F822E11EBA}" type="pres">
      <dgm:prSet presAssocID="{A997438E-C0BC-4F55-B305-0B194057BA81}" presName="node" presStyleLbl="node1" presStyleIdx="2" presStyleCnt="9">
        <dgm:presLayoutVars>
          <dgm:bulletEnabled val="1"/>
        </dgm:presLayoutVars>
      </dgm:prSet>
      <dgm:spPr/>
    </dgm:pt>
    <dgm:pt modelId="{7EA0BD4F-B493-4E5F-8DE2-1F606673287E}" type="pres">
      <dgm:prSet presAssocID="{01A52341-30E6-43C4-A780-ED6BBB7A275B}" presName="sibTrans" presStyleLbl="sibTrans1D1" presStyleIdx="2" presStyleCnt="8"/>
      <dgm:spPr/>
    </dgm:pt>
    <dgm:pt modelId="{D357B9EC-CCEA-4B62-8663-C0FE40DEE68A}" type="pres">
      <dgm:prSet presAssocID="{01A52341-30E6-43C4-A780-ED6BBB7A275B}" presName="connectorText" presStyleLbl="sibTrans1D1" presStyleIdx="2" presStyleCnt="8"/>
      <dgm:spPr/>
    </dgm:pt>
    <dgm:pt modelId="{7D6B6C63-31D0-4762-AC99-3215BE7B79F6}" type="pres">
      <dgm:prSet presAssocID="{755C74FF-2A8B-45B3-B303-E3B39BAA3C57}" presName="node" presStyleLbl="node1" presStyleIdx="3" presStyleCnt="9">
        <dgm:presLayoutVars>
          <dgm:bulletEnabled val="1"/>
        </dgm:presLayoutVars>
      </dgm:prSet>
      <dgm:spPr/>
    </dgm:pt>
    <dgm:pt modelId="{081B5AE2-8060-49BC-B18C-5659F7AC0737}" type="pres">
      <dgm:prSet presAssocID="{C538B011-9161-405D-8DE5-FAE6920BF7A3}" presName="sibTrans" presStyleLbl="sibTrans1D1" presStyleIdx="3" presStyleCnt="8"/>
      <dgm:spPr/>
    </dgm:pt>
    <dgm:pt modelId="{90985177-5B75-4F5B-85B2-9685B6DC2324}" type="pres">
      <dgm:prSet presAssocID="{C538B011-9161-405D-8DE5-FAE6920BF7A3}" presName="connectorText" presStyleLbl="sibTrans1D1" presStyleIdx="3" presStyleCnt="8"/>
      <dgm:spPr/>
    </dgm:pt>
    <dgm:pt modelId="{D97AE743-9719-4713-B4A6-2FBA3D0E09C9}" type="pres">
      <dgm:prSet presAssocID="{50FBD9D1-B8EF-41B4-9328-4E2BDF21DE14}" presName="node" presStyleLbl="node1" presStyleIdx="4" presStyleCnt="9">
        <dgm:presLayoutVars>
          <dgm:bulletEnabled val="1"/>
        </dgm:presLayoutVars>
      </dgm:prSet>
      <dgm:spPr/>
    </dgm:pt>
    <dgm:pt modelId="{3BE97D9A-5A2A-47D4-A4EE-FF9D5365A928}" type="pres">
      <dgm:prSet presAssocID="{3720FF5D-87D9-46FE-AA31-DC3C158C52AF}" presName="sibTrans" presStyleLbl="sibTrans1D1" presStyleIdx="4" presStyleCnt="8"/>
      <dgm:spPr/>
    </dgm:pt>
    <dgm:pt modelId="{67B2746E-5F14-41BD-93F7-50C90F87DAB4}" type="pres">
      <dgm:prSet presAssocID="{3720FF5D-87D9-46FE-AA31-DC3C158C52AF}" presName="connectorText" presStyleLbl="sibTrans1D1" presStyleIdx="4" presStyleCnt="8"/>
      <dgm:spPr/>
    </dgm:pt>
    <dgm:pt modelId="{4078F4D6-20E3-4807-8341-F4F706A19B87}" type="pres">
      <dgm:prSet presAssocID="{17DEF1FD-3704-4E42-B74F-F39662DAFE5B}" presName="node" presStyleLbl="node1" presStyleIdx="5" presStyleCnt="9">
        <dgm:presLayoutVars>
          <dgm:bulletEnabled val="1"/>
        </dgm:presLayoutVars>
      </dgm:prSet>
      <dgm:spPr/>
    </dgm:pt>
    <dgm:pt modelId="{CAE5337B-3D8A-40D8-A568-3375B8E73245}" type="pres">
      <dgm:prSet presAssocID="{3DB1FB21-D7D2-4365-80CF-F950EAA95073}" presName="sibTrans" presStyleLbl="sibTrans1D1" presStyleIdx="5" presStyleCnt="8"/>
      <dgm:spPr/>
    </dgm:pt>
    <dgm:pt modelId="{48CA50D3-73CE-410B-ABA0-1A40EF607DEE}" type="pres">
      <dgm:prSet presAssocID="{3DB1FB21-D7D2-4365-80CF-F950EAA95073}" presName="connectorText" presStyleLbl="sibTrans1D1" presStyleIdx="5" presStyleCnt="8"/>
      <dgm:spPr/>
    </dgm:pt>
    <dgm:pt modelId="{59DF7E08-1686-4019-9828-7A3B71702A6F}" type="pres">
      <dgm:prSet presAssocID="{96F2B4CB-D676-4E11-86BC-3AC52F9677FE}" presName="node" presStyleLbl="node1" presStyleIdx="6" presStyleCnt="9">
        <dgm:presLayoutVars>
          <dgm:bulletEnabled val="1"/>
        </dgm:presLayoutVars>
      </dgm:prSet>
      <dgm:spPr/>
    </dgm:pt>
    <dgm:pt modelId="{395D4DCC-F847-4ED8-A928-14E28A3EE86F}" type="pres">
      <dgm:prSet presAssocID="{05B285E9-1F68-47BD-A441-C059CB027BB3}" presName="sibTrans" presStyleLbl="sibTrans1D1" presStyleIdx="6" presStyleCnt="8"/>
      <dgm:spPr/>
    </dgm:pt>
    <dgm:pt modelId="{666B161E-CCAB-434B-BD30-8FE4B04E0CF4}" type="pres">
      <dgm:prSet presAssocID="{05B285E9-1F68-47BD-A441-C059CB027BB3}" presName="connectorText" presStyleLbl="sibTrans1D1" presStyleIdx="6" presStyleCnt="8"/>
      <dgm:spPr/>
    </dgm:pt>
    <dgm:pt modelId="{10F20AC1-409A-478D-9C4A-D4692DD38110}" type="pres">
      <dgm:prSet presAssocID="{FED51252-8114-4B00-89CC-C8B493699FA2}" presName="node" presStyleLbl="node1" presStyleIdx="7" presStyleCnt="9">
        <dgm:presLayoutVars>
          <dgm:bulletEnabled val="1"/>
        </dgm:presLayoutVars>
      </dgm:prSet>
      <dgm:spPr/>
    </dgm:pt>
    <dgm:pt modelId="{808B80F2-318D-46A8-82FF-FBC0986A303A}" type="pres">
      <dgm:prSet presAssocID="{D5B4DBD1-4AA8-4718-BF53-18544CA5BC1B}" presName="sibTrans" presStyleLbl="sibTrans1D1" presStyleIdx="7" presStyleCnt="8"/>
      <dgm:spPr/>
    </dgm:pt>
    <dgm:pt modelId="{71130521-F90D-4DFD-9F86-D28BABBA89CB}" type="pres">
      <dgm:prSet presAssocID="{D5B4DBD1-4AA8-4718-BF53-18544CA5BC1B}" presName="connectorText" presStyleLbl="sibTrans1D1" presStyleIdx="7" presStyleCnt="8"/>
      <dgm:spPr/>
    </dgm:pt>
    <dgm:pt modelId="{9355088A-0A7A-4931-9039-49ADCBE2F69E}" type="pres">
      <dgm:prSet presAssocID="{03B2A9E0-9CE8-4DDF-9B4A-4EE10C1706CE}" presName="node" presStyleLbl="node1" presStyleIdx="8" presStyleCnt="9">
        <dgm:presLayoutVars>
          <dgm:bulletEnabled val="1"/>
        </dgm:presLayoutVars>
      </dgm:prSet>
      <dgm:spPr/>
    </dgm:pt>
  </dgm:ptLst>
  <dgm:cxnLst>
    <dgm:cxn modelId="{9CB15806-6201-49C6-9596-E6F7DA1FC8B0}" type="presOf" srcId="{96F2B4CB-D676-4E11-86BC-3AC52F9677FE}" destId="{59DF7E08-1686-4019-9828-7A3B71702A6F}" srcOrd="0" destOrd="0" presId="urn:microsoft.com/office/officeart/2016/7/layout/RepeatingBendingProcessNew"/>
    <dgm:cxn modelId="{324E290B-6A7C-427D-8C2F-62C495E1E64B}" type="presOf" srcId="{755C74FF-2A8B-45B3-B303-E3B39BAA3C57}" destId="{7D6B6C63-31D0-4762-AC99-3215BE7B79F6}" srcOrd="0" destOrd="0" presId="urn:microsoft.com/office/officeart/2016/7/layout/RepeatingBendingProcessNew"/>
    <dgm:cxn modelId="{34DC3E18-FC96-4EBE-A6CE-F2A8FA88FDFE}" srcId="{3BD61A72-8821-47A7-BD97-61337E6EFAC3}" destId="{A12AADC8-F05F-48EB-9D30-73459E5F8790}" srcOrd="1" destOrd="0" parTransId="{6ADB266C-A426-4B2E-8922-DFEDD727B938}" sibTransId="{65A458ED-895E-4B57-A333-48A91214227D}"/>
    <dgm:cxn modelId="{C08B7D1A-5F04-4129-AF5A-5195236205E3}" type="presOf" srcId="{C538B011-9161-405D-8DE5-FAE6920BF7A3}" destId="{081B5AE2-8060-49BC-B18C-5659F7AC0737}" srcOrd="0" destOrd="0" presId="urn:microsoft.com/office/officeart/2016/7/layout/RepeatingBendingProcessNew"/>
    <dgm:cxn modelId="{C1CFA61C-43A9-44E4-9B51-9F368352A97A}" srcId="{3BD61A72-8821-47A7-BD97-61337E6EFAC3}" destId="{50FBD9D1-B8EF-41B4-9328-4E2BDF21DE14}" srcOrd="4" destOrd="0" parTransId="{93ACE58D-ED3F-444D-8FC5-5E433E616684}" sibTransId="{3720FF5D-87D9-46FE-AA31-DC3C158C52AF}"/>
    <dgm:cxn modelId="{EED72434-E2A7-45EC-B593-DE256EF48310}" type="presOf" srcId="{17DEF1FD-3704-4E42-B74F-F39662DAFE5B}" destId="{4078F4D6-20E3-4807-8341-F4F706A19B87}" srcOrd="0" destOrd="0" presId="urn:microsoft.com/office/officeart/2016/7/layout/RepeatingBendingProcessNew"/>
    <dgm:cxn modelId="{E99CC440-8E2D-4BEB-A9C6-12FE94E9CA7B}" type="presOf" srcId="{3116359F-E0FB-4F51-9DE0-0162EC0BF053}" destId="{F099EC04-6749-46F9-B3FD-19D778D5522A}" srcOrd="1" destOrd="0" presId="urn:microsoft.com/office/officeart/2016/7/layout/RepeatingBendingProcessNew"/>
    <dgm:cxn modelId="{95A8D85B-A9CE-41D1-8DD9-5718369AE522}" type="presOf" srcId="{D5B4DBD1-4AA8-4718-BF53-18544CA5BC1B}" destId="{808B80F2-318D-46A8-82FF-FBC0986A303A}" srcOrd="0" destOrd="0" presId="urn:microsoft.com/office/officeart/2016/7/layout/RepeatingBendingProcessNew"/>
    <dgm:cxn modelId="{B1F81C45-4D08-4329-8EDA-1435F4B0D0A8}" type="presOf" srcId="{65A458ED-895E-4B57-A333-48A91214227D}" destId="{0102B92A-28E7-465B-AA02-F0770AC59B0A}" srcOrd="1" destOrd="0" presId="urn:microsoft.com/office/officeart/2016/7/layout/RepeatingBendingProcessNew"/>
    <dgm:cxn modelId="{0AD97066-D723-45AC-A6D1-6210D2B9207F}" type="presOf" srcId="{3BD61A72-8821-47A7-BD97-61337E6EFAC3}" destId="{D2C4178F-3B21-4AFA-8D49-298F1EA7F69B}" srcOrd="0" destOrd="0" presId="urn:microsoft.com/office/officeart/2016/7/layout/RepeatingBendingProcessNew"/>
    <dgm:cxn modelId="{A3556F67-D73B-4B26-9B50-A328E1CACBC5}" srcId="{3BD61A72-8821-47A7-BD97-61337E6EFAC3}" destId="{03B2A9E0-9CE8-4DDF-9B4A-4EE10C1706CE}" srcOrd="8" destOrd="0" parTransId="{6340DEC6-72A4-45E2-B4F4-252F33B24981}" sibTransId="{F489271D-C972-431E-8F84-A3CE71242B5F}"/>
    <dgm:cxn modelId="{AB84AC4A-5AF5-43AC-9E21-34C6226CA5E5}" type="presOf" srcId="{D5B4DBD1-4AA8-4718-BF53-18544CA5BC1B}" destId="{71130521-F90D-4DFD-9F86-D28BABBA89CB}" srcOrd="1" destOrd="0" presId="urn:microsoft.com/office/officeart/2016/7/layout/RepeatingBendingProcessNew"/>
    <dgm:cxn modelId="{475EBA4C-07C2-4BA5-90E7-E8DEDA2C2670}" type="presOf" srcId="{3720FF5D-87D9-46FE-AA31-DC3C158C52AF}" destId="{3BE97D9A-5A2A-47D4-A4EE-FF9D5365A928}" srcOrd="0" destOrd="0" presId="urn:microsoft.com/office/officeart/2016/7/layout/RepeatingBendingProcessNew"/>
    <dgm:cxn modelId="{531F5E50-E64C-4425-ADFC-C51267299CAC}" type="presOf" srcId="{03B2A9E0-9CE8-4DDF-9B4A-4EE10C1706CE}" destId="{9355088A-0A7A-4931-9039-49ADCBE2F69E}" srcOrd="0" destOrd="0" presId="urn:microsoft.com/office/officeart/2016/7/layout/RepeatingBendingProcessNew"/>
    <dgm:cxn modelId="{7E8EE678-4621-4D88-B0BF-4FA44DF9A4C0}" type="presOf" srcId="{01A52341-30E6-43C4-A780-ED6BBB7A275B}" destId="{7EA0BD4F-B493-4E5F-8DE2-1F606673287E}" srcOrd="0" destOrd="0" presId="urn:microsoft.com/office/officeart/2016/7/layout/RepeatingBendingProcessNew"/>
    <dgm:cxn modelId="{06DF885A-FF83-460A-A93A-A0F7847985AA}" type="presOf" srcId="{C538B011-9161-405D-8DE5-FAE6920BF7A3}" destId="{90985177-5B75-4F5B-85B2-9685B6DC2324}" srcOrd="1" destOrd="0" presId="urn:microsoft.com/office/officeart/2016/7/layout/RepeatingBendingProcessNew"/>
    <dgm:cxn modelId="{8BD16685-D75F-49BA-AEFB-A89BF1A9705A}" type="presOf" srcId="{50FBD9D1-B8EF-41B4-9328-4E2BDF21DE14}" destId="{D97AE743-9719-4713-B4A6-2FBA3D0E09C9}" srcOrd="0" destOrd="0" presId="urn:microsoft.com/office/officeart/2016/7/layout/RepeatingBendingProcessNew"/>
    <dgm:cxn modelId="{AA60A38B-A444-415F-9F34-8F6801CCA341}" type="presOf" srcId="{05B285E9-1F68-47BD-A441-C059CB027BB3}" destId="{395D4DCC-F847-4ED8-A928-14E28A3EE86F}" srcOrd="0" destOrd="0" presId="urn:microsoft.com/office/officeart/2016/7/layout/RepeatingBendingProcessNew"/>
    <dgm:cxn modelId="{BAA0F6A1-2818-48EA-B902-882C9E29E427}" type="presOf" srcId="{A997438E-C0BC-4F55-B305-0B194057BA81}" destId="{36813A11-FAFE-466F-A199-B6F822E11EBA}" srcOrd="0" destOrd="0" presId="urn:microsoft.com/office/officeart/2016/7/layout/RepeatingBendingProcessNew"/>
    <dgm:cxn modelId="{CFF761A7-BE16-428F-9E12-103F2C3EFD46}" type="presOf" srcId="{01A52341-30E6-43C4-A780-ED6BBB7A275B}" destId="{D357B9EC-CCEA-4B62-8663-C0FE40DEE68A}" srcOrd="1" destOrd="0" presId="urn:microsoft.com/office/officeart/2016/7/layout/RepeatingBendingProcessNew"/>
    <dgm:cxn modelId="{666144AC-B236-4141-A98E-8963BB7E8F79}" type="presOf" srcId="{A12AADC8-F05F-48EB-9D30-73459E5F8790}" destId="{2BF783AE-7B54-4001-9F92-FB4282CCEDEE}" srcOrd="0" destOrd="0" presId="urn:microsoft.com/office/officeart/2016/7/layout/RepeatingBendingProcessNew"/>
    <dgm:cxn modelId="{F2DF6BB0-D353-4133-87FB-D4FB2D7EF395}" type="presOf" srcId="{3116359F-E0FB-4F51-9DE0-0162EC0BF053}" destId="{FE83C897-02A4-4947-8B0A-7578380395CE}" srcOrd="0" destOrd="0" presId="urn:microsoft.com/office/officeart/2016/7/layout/RepeatingBendingProcessNew"/>
    <dgm:cxn modelId="{CFD640B1-549F-41EB-BAAF-F1768CDF1D99}" type="presOf" srcId="{65A458ED-895E-4B57-A333-48A91214227D}" destId="{CDBF5DB3-69BC-4AE9-B19F-C9066392051D}" srcOrd="0" destOrd="0" presId="urn:microsoft.com/office/officeart/2016/7/layout/RepeatingBendingProcessNew"/>
    <dgm:cxn modelId="{CD9F0BB2-4253-445A-BFF4-10D4BC5EDB50}" srcId="{3BD61A72-8821-47A7-BD97-61337E6EFAC3}" destId="{17DEF1FD-3704-4E42-B74F-F39662DAFE5B}" srcOrd="5" destOrd="0" parTransId="{6BD22132-DEC4-4DF7-A5CF-FC1773AE0754}" sibTransId="{3DB1FB21-D7D2-4365-80CF-F950EAA95073}"/>
    <dgm:cxn modelId="{9362D9BC-1437-4570-9B32-58F290292451}" srcId="{3BD61A72-8821-47A7-BD97-61337E6EFAC3}" destId="{A997438E-C0BC-4F55-B305-0B194057BA81}" srcOrd="2" destOrd="0" parTransId="{BADA6FDC-3E6A-4345-AC31-07ECBD00FFDA}" sibTransId="{01A52341-30E6-43C4-A780-ED6BBB7A275B}"/>
    <dgm:cxn modelId="{0AF9F5CA-52D5-460F-A6D4-1E7AD4FD241C}" srcId="{3BD61A72-8821-47A7-BD97-61337E6EFAC3}" destId="{FED51252-8114-4B00-89CC-C8B493699FA2}" srcOrd="7" destOrd="0" parTransId="{124C6B17-D87A-41E6-8C46-5AD4E46B19EC}" sibTransId="{D5B4DBD1-4AA8-4718-BF53-18544CA5BC1B}"/>
    <dgm:cxn modelId="{96997DD8-77DB-4A7F-84C7-81CEB11142C4}" type="presOf" srcId="{05B285E9-1F68-47BD-A441-C059CB027BB3}" destId="{666B161E-CCAB-434B-BD30-8FE4B04E0CF4}" srcOrd="1" destOrd="0" presId="urn:microsoft.com/office/officeart/2016/7/layout/RepeatingBendingProcessNew"/>
    <dgm:cxn modelId="{3425A9D9-2186-4F54-B859-CCA756884967}" srcId="{3BD61A72-8821-47A7-BD97-61337E6EFAC3}" destId="{96F2B4CB-D676-4E11-86BC-3AC52F9677FE}" srcOrd="6" destOrd="0" parTransId="{9B980B15-05FD-44C9-9DEA-C6B8333450B8}" sibTransId="{05B285E9-1F68-47BD-A441-C059CB027BB3}"/>
    <dgm:cxn modelId="{5BB213E6-AE7E-4214-A7E2-E873DAE7379E}" type="presOf" srcId="{3720FF5D-87D9-46FE-AA31-DC3C158C52AF}" destId="{67B2746E-5F14-41BD-93F7-50C90F87DAB4}" srcOrd="1" destOrd="0" presId="urn:microsoft.com/office/officeart/2016/7/layout/RepeatingBendingProcessNew"/>
    <dgm:cxn modelId="{625E1DED-65DC-4ACF-952D-AAB2BAB2929F}" type="presOf" srcId="{3DB1FB21-D7D2-4365-80CF-F950EAA95073}" destId="{48CA50D3-73CE-410B-ABA0-1A40EF607DEE}" srcOrd="1" destOrd="0" presId="urn:microsoft.com/office/officeart/2016/7/layout/RepeatingBendingProcessNew"/>
    <dgm:cxn modelId="{16C555EE-0476-4A68-A8BB-EFFB8D002181}" srcId="{3BD61A72-8821-47A7-BD97-61337E6EFAC3}" destId="{DF91C1FE-F137-452F-B6A7-5111744B07DB}" srcOrd="0" destOrd="0" parTransId="{8D531A7D-D4C3-459F-B1A3-C2AFDF61EA75}" sibTransId="{3116359F-E0FB-4F51-9DE0-0162EC0BF053}"/>
    <dgm:cxn modelId="{DF9CEFEE-2725-4AA7-81C2-98448A38E93F}" type="presOf" srcId="{DF91C1FE-F137-452F-B6A7-5111744B07DB}" destId="{DB100533-D6A9-46D1-B0CC-C389BAC86965}" srcOrd="0" destOrd="0" presId="urn:microsoft.com/office/officeart/2016/7/layout/RepeatingBendingProcessNew"/>
    <dgm:cxn modelId="{F414C8F8-167A-4963-8E1D-95174C926189}" srcId="{3BD61A72-8821-47A7-BD97-61337E6EFAC3}" destId="{755C74FF-2A8B-45B3-B303-E3B39BAA3C57}" srcOrd="3" destOrd="0" parTransId="{9DAE2C75-3091-4E99-8E42-79CC969D40D2}" sibTransId="{C538B011-9161-405D-8DE5-FAE6920BF7A3}"/>
    <dgm:cxn modelId="{259362F9-F7AB-4E62-98EB-1FED64C28E00}" type="presOf" srcId="{FED51252-8114-4B00-89CC-C8B493699FA2}" destId="{10F20AC1-409A-478D-9C4A-D4692DD38110}" srcOrd="0" destOrd="0" presId="urn:microsoft.com/office/officeart/2016/7/layout/RepeatingBendingProcessNew"/>
    <dgm:cxn modelId="{AF12C5FB-FA30-48E5-9CC1-3CCFEA5C10F8}" type="presOf" srcId="{3DB1FB21-D7D2-4365-80CF-F950EAA95073}" destId="{CAE5337B-3D8A-40D8-A568-3375B8E73245}" srcOrd="0" destOrd="0" presId="urn:microsoft.com/office/officeart/2016/7/layout/RepeatingBendingProcessNew"/>
    <dgm:cxn modelId="{2ED6763D-B10B-4619-9394-7A242855CB85}" type="presParOf" srcId="{D2C4178F-3B21-4AFA-8D49-298F1EA7F69B}" destId="{DB100533-D6A9-46D1-B0CC-C389BAC86965}" srcOrd="0" destOrd="0" presId="urn:microsoft.com/office/officeart/2016/7/layout/RepeatingBendingProcessNew"/>
    <dgm:cxn modelId="{08DEB081-3D3D-4469-B266-4C39877C3A74}" type="presParOf" srcId="{D2C4178F-3B21-4AFA-8D49-298F1EA7F69B}" destId="{FE83C897-02A4-4947-8B0A-7578380395CE}" srcOrd="1" destOrd="0" presId="urn:microsoft.com/office/officeart/2016/7/layout/RepeatingBendingProcessNew"/>
    <dgm:cxn modelId="{A9B5E06D-54B9-4287-9059-853BE9153403}" type="presParOf" srcId="{FE83C897-02A4-4947-8B0A-7578380395CE}" destId="{F099EC04-6749-46F9-B3FD-19D778D5522A}" srcOrd="0" destOrd="0" presId="urn:microsoft.com/office/officeart/2016/7/layout/RepeatingBendingProcessNew"/>
    <dgm:cxn modelId="{AF625A41-E2B0-4CF8-9014-6DBBE5E39C04}" type="presParOf" srcId="{D2C4178F-3B21-4AFA-8D49-298F1EA7F69B}" destId="{2BF783AE-7B54-4001-9F92-FB4282CCEDEE}" srcOrd="2" destOrd="0" presId="urn:microsoft.com/office/officeart/2016/7/layout/RepeatingBendingProcessNew"/>
    <dgm:cxn modelId="{B5F87A3F-F60A-43D6-8D94-B2738BB125AB}" type="presParOf" srcId="{D2C4178F-3B21-4AFA-8D49-298F1EA7F69B}" destId="{CDBF5DB3-69BC-4AE9-B19F-C9066392051D}" srcOrd="3" destOrd="0" presId="urn:microsoft.com/office/officeart/2016/7/layout/RepeatingBendingProcessNew"/>
    <dgm:cxn modelId="{0938F260-1C49-4AA1-97A9-DF792AEA3320}" type="presParOf" srcId="{CDBF5DB3-69BC-4AE9-B19F-C9066392051D}" destId="{0102B92A-28E7-465B-AA02-F0770AC59B0A}" srcOrd="0" destOrd="0" presId="urn:microsoft.com/office/officeart/2016/7/layout/RepeatingBendingProcessNew"/>
    <dgm:cxn modelId="{4A32E20F-90FD-4723-B1F5-DDCBBF24737B}" type="presParOf" srcId="{D2C4178F-3B21-4AFA-8D49-298F1EA7F69B}" destId="{36813A11-FAFE-466F-A199-B6F822E11EBA}" srcOrd="4" destOrd="0" presId="urn:microsoft.com/office/officeart/2016/7/layout/RepeatingBendingProcessNew"/>
    <dgm:cxn modelId="{3D447193-AF80-4699-903E-577501ECF45C}" type="presParOf" srcId="{D2C4178F-3B21-4AFA-8D49-298F1EA7F69B}" destId="{7EA0BD4F-B493-4E5F-8DE2-1F606673287E}" srcOrd="5" destOrd="0" presId="urn:microsoft.com/office/officeart/2016/7/layout/RepeatingBendingProcessNew"/>
    <dgm:cxn modelId="{3408B2F9-025C-4AED-9053-55B170777B88}" type="presParOf" srcId="{7EA0BD4F-B493-4E5F-8DE2-1F606673287E}" destId="{D357B9EC-CCEA-4B62-8663-C0FE40DEE68A}" srcOrd="0" destOrd="0" presId="urn:microsoft.com/office/officeart/2016/7/layout/RepeatingBendingProcessNew"/>
    <dgm:cxn modelId="{285D3C07-F8B4-426D-9280-CB29E56A061E}" type="presParOf" srcId="{D2C4178F-3B21-4AFA-8D49-298F1EA7F69B}" destId="{7D6B6C63-31D0-4762-AC99-3215BE7B79F6}" srcOrd="6" destOrd="0" presId="urn:microsoft.com/office/officeart/2016/7/layout/RepeatingBendingProcessNew"/>
    <dgm:cxn modelId="{82F8489B-404E-46E3-9CEF-128075D34D93}" type="presParOf" srcId="{D2C4178F-3B21-4AFA-8D49-298F1EA7F69B}" destId="{081B5AE2-8060-49BC-B18C-5659F7AC0737}" srcOrd="7" destOrd="0" presId="urn:microsoft.com/office/officeart/2016/7/layout/RepeatingBendingProcessNew"/>
    <dgm:cxn modelId="{5BF0B34F-2FC8-4A44-8E9E-04E2001B1A51}" type="presParOf" srcId="{081B5AE2-8060-49BC-B18C-5659F7AC0737}" destId="{90985177-5B75-4F5B-85B2-9685B6DC2324}" srcOrd="0" destOrd="0" presId="urn:microsoft.com/office/officeart/2016/7/layout/RepeatingBendingProcessNew"/>
    <dgm:cxn modelId="{DC4B9177-6114-4B67-90E1-82167C686C2E}" type="presParOf" srcId="{D2C4178F-3B21-4AFA-8D49-298F1EA7F69B}" destId="{D97AE743-9719-4713-B4A6-2FBA3D0E09C9}" srcOrd="8" destOrd="0" presId="urn:microsoft.com/office/officeart/2016/7/layout/RepeatingBendingProcessNew"/>
    <dgm:cxn modelId="{0B59CEC2-81C8-4BDF-89C8-B8458386A178}" type="presParOf" srcId="{D2C4178F-3B21-4AFA-8D49-298F1EA7F69B}" destId="{3BE97D9A-5A2A-47D4-A4EE-FF9D5365A928}" srcOrd="9" destOrd="0" presId="urn:microsoft.com/office/officeart/2016/7/layout/RepeatingBendingProcessNew"/>
    <dgm:cxn modelId="{8D108DEE-EC93-4E20-B9CF-BB6B89AB8D53}" type="presParOf" srcId="{3BE97D9A-5A2A-47D4-A4EE-FF9D5365A928}" destId="{67B2746E-5F14-41BD-93F7-50C90F87DAB4}" srcOrd="0" destOrd="0" presId="urn:microsoft.com/office/officeart/2016/7/layout/RepeatingBendingProcessNew"/>
    <dgm:cxn modelId="{8B204DC4-56DA-4500-B504-FBBE4794F093}" type="presParOf" srcId="{D2C4178F-3B21-4AFA-8D49-298F1EA7F69B}" destId="{4078F4D6-20E3-4807-8341-F4F706A19B87}" srcOrd="10" destOrd="0" presId="urn:microsoft.com/office/officeart/2016/7/layout/RepeatingBendingProcessNew"/>
    <dgm:cxn modelId="{23C8D23F-E743-49A2-8E37-00037EF8BF5A}" type="presParOf" srcId="{D2C4178F-3B21-4AFA-8D49-298F1EA7F69B}" destId="{CAE5337B-3D8A-40D8-A568-3375B8E73245}" srcOrd="11" destOrd="0" presId="urn:microsoft.com/office/officeart/2016/7/layout/RepeatingBendingProcessNew"/>
    <dgm:cxn modelId="{FD4C0CB4-811A-482D-98C4-57F1273B0EB3}" type="presParOf" srcId="{CAE5337B-3D8A-40D8-A568-3375B8E73245}" destId="{48CA50D3-73CE-410B-ABA0-1A40EF607DEE}" srcOrd="0" destOrd="0" presId="urn:microsoft.com/office/officeart/2016/7/layout/RepeatingBendingProcessNew"/>
    <dgm:cxn modelId="{7812D70E-7EB7-491F-9B60-0CEEDB9F9E3F}" type="presParOf" srcId="{D2C4178F-3B21-4AFA-8D49-298F1EA7F69B}" destId="{59DF7E08-1686-4019-9828-7A3B71702A6F}" srcOrd="12" destOrd="0" presId="urn:microsoft.com/office/officeart/2016/7/layout/RepeatingBendingProcessNew"/>
    <dgm:cxn modelId="{7640DA0F-D6B0-4F6C-9B37-E8028F04D1E9}" type="presParOf" srcId="{D2C4178F-3B21-4AFA-8D49-298F1EA7F69B}" destId="{395D4DCC-F847-4ED8-A928-14E28A3EE86F}" srcOrd="13" destOrd="0" presId="urn:microsoft.com/office/officeart/2016/7/layout/RepeatingBendingProcessNew"/>
    <dgm:cxn modelId="{A51EE710-C289-4035-B1FA-DC0A1B3B169E}" type="presParOf" srcId="{395D4DCC-F847-4ED8-A928-14E28A3EE86F}" destId="{666B161E-CCAB-434B-BD30-8FE4B04E0CF4}" srcOrd="0" destOrd="0" presId="urn:microsoft.com/office/officeart/2016/7/layout/RepeatingBendingProcessNew"/>
    <dgm:cxn modelId="{E18EB922-BDE4-40CF-B3FF-B44C19B6CAE3}" type="presParOf" srcId="{D2C4178F-3B21-4AFA-8D49-298F1EA7F69B}" destId="{10F20AC1-409A-478D-9C4A-D4692DD38110}" srcOrd="14" destOrd="0" presId="urn:microsoft.com/office/officeart/2016/7/layout/RepeatingBendingProcessNew"/>
    <dgm:cxn modelId="{C2BBFF57-4779-4EDE-B3B0-6E9A7DE3027C}" type="presParOf" srcId="{D2C4178F-3B21-4AFA-8D49-298F1EA7F69B}" destId="{808B80F2-318D-46A8-82FF-FBC0986A303A}" srcOrd="15" destOrd="0" presId="urn:microsoft.com/office/officeart/2016/7/layout/RepeatingBendingProcessNew"/>
    <dgm:cxn modelId="{B2B1AD06-5263-4366-AEAE-92D741994D5D}" type="presParOf" srcId="{808B80F2-318D-46A8-82FF-FBC0986A303A}" destId="{71130521-F90D-4DFD-9F86-D28BABBA89CB}" srcOrd="0" destOrd="0" presId="urn:microsoft.com/office/officeart/2016/7/layout/RepeatingBendingProcessNew"/>
    <dgm:cxn modelId="{56333EED-5BF9-4FFE-A768-14853C2E6A01}" type="presParOf" srcId="{D2C4178F-3B21-4AFA-8D49-298F1EA7F69B}" destId="{9355088A-0A7A-4931-9039-49ADCBE2F69E}" srcOrd="16"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B68E0A2-7F19-4076-92A7-6139FB908E00}" type="doc">
      <dgm:prSet loTypeId="urn:microsoft.com/office/officeart/2018/2/layout/IconLabelList" loCatId="icon" qsTypeId="urn:microsoft.com/office/officeart/2005/8/quickstyle/simple1" qsCatId="simple" csTypeId="urn:microsoft.com/office/officeart/2018/5/colors/Iconchunking_neutralbg_accent5_2" csCatId="accent5" phldr="1"/>
      <dgm:spPr/>
      <dgm:t>
        <a:bodyPr/>
        <a:lstStyle/>
        <a:p>
          <a:endParaRPr lang="en-US"/>
        </a:p>
      </dgm:t>
    </dgm:pt>
    <dgm:pt modelId="{C36E5EFC-F032-496C-A38A-6DECF0AC2516}">
      <dgm:prSet/>
      <dgm:spPr/>
      <dgm:t>
        <a:bodyPr/>
        <a:lstStyle/>
        <a:p>
          <a:pPr>
            <a:lnSpc>
              <a:spcPct val="100000"/>
            </a:lnSpc>
          </a:pPr>
          <a:r>
            <a:rPr lang="en-US"/>
            <a:t>Logistic regression is a classification algorithm used to find the probability of event success and event failure. </a:t>
          </a:r>
        </a:p>
      </dgm:t>
    </dgm:pt>
    <dgm:pt modelId="{231CEE59-8B0B-4A62-AE6D-41E013EE79EA}" type="parTrans" cxnId="{3A22212E-CE51-4CBE-9876-F2C7F67D87C0}">
      <dgm:prSet/>
      <dgm:spPr/>
      <dgm:t>
        <a:bodyPr/>
        <a:lstStyle/>
        <a:p>
          <a:endParaRPr lang="en-US"/>
        </a:p>
      </dgm:t>
    </dgm:pt>
    <dgm:pt modelId="{44D55921-68A0-42C6-8DD9-A9682CA2A354}" type="sibTrans" cxnId="{3A22212E-CE51-4CBE-9876-F2C7F67D87C0}">
      <dgm:prSet/>
      <dgm:spPr/>
      <dgm:t>
        <a:bodyPr/>
        <a:lstStyle/>
        <a:p>
          <a:endParaRPr lang="en-US"/>
        </a:p>
      </dgm:t>
    </dgm:pt>
    <dgm:pt modelId="{AD285070-F0F8-43F4-8A2C-EDF7E7BDB8DB}">
      <dgm:prSet/>
      <dgm:spPr/>
      <dgm:t>
        <a:bodyPr/>
        <a:lstStyle/>
        <a:p>
          <a:pPr>
            <a:lnSpc>
              <a:spcPct val="100000"/>
            </a:lnSpc>
          </a:pPr>
          <a:r>
            <a:rPr lang="en-US"/>
            <a:t>It is used when the dependent variable is binary (0/1, True/False, Yes/No) in nature. </a:t>
          </a:r>
        </a:p>
      </dgm:t>
    </dgm:pt>
    <dgm:pt modelId="{C493B17B-0BED-4F52-A390-EB7D38FB3615}" type="parTrans" cxnId="{CD3280CF-F52C-40A3-80FB-59EFC1B2C941}">
      <dgm:prSet/>
      <dgm:spPr/>
      <dgm:t>
        <a:bodyPr/>
        <a:lstStyle/>
        <a:p>
          <a:endParaRPr lang="en-US"/>
        </a:p>
      </dgm:t>
    </dgm:pt>
    <dgm:pt modelId="{7C454824-7780-4BC5-BFFA-6B54EA5ED8C9}" type="sibTrans" cxnId="{CD3280CF-F52C-40A3-80FB-59EFC1B2C941}">
      <dgm:prSet/>
      <dgm:spPr/>
      <dgm:t>
        <a:bodyPr/>
        <a:lstStyle/>
        <a:p>
          <a:endParaRPr lang="en-US"/>
        </a:p>
      </dgm:t>
    </dgm:pt>
    <dgm:pt modelId="{DBF5D0ED-D183-41CA-B415-8DF72589E106}">
      <dgm:prSet/>
      <dgm:spPr/>
      <dgm:t>
        <a:bodyPr/>
        <a:lstStyle/>
        <a:p>
          <a:pPr>
            <a:lnSpc>
              <a:spcPct val="100000"/>
            </a:lnSpc>
          </a:pPr>
          <a:r>
            <a:rPr lang="en-US"/>
            <a:t>It supports categorizing data into discrete classes by studying the relationship from a given set of labelled data. </a:t>
          </a:r>
        </a:p>
      </dgm:t>
    </dgm:pt>
    <dgm:pt modelId="{8D3FAF9D-8669-4280-8289-ADC0AB69A68E}" type="parTrans" cxnId="{BDEE835C-4DA0-45C1-B973-CE2AF933A014}">
      <dgm:prSet/>
      <dgm:spPr/>
      <dgm:t>
        <a:bodyPr/>
        <a:lstStyle/>
        <a:p>
          <a:endParaRPr lang="en-US"/>
        </a:p>
      </dgm:t>
    </dgm:pt>
    <dgm:pt modelId="{F72DE26C-B4CD-47C9-9D6A-0286A10F6300}" type="sibTrans" cxnId="{BDEE835C-4DA0-45C1-B973-CE2AF933A014}">
      <dgm:prSet/>
      <dgm:spPr/>
      <dgm:t>
        <a:bodyPr/>
        <a:lstStyle/>
        <a:p>
          <a:endParaRPr lang="en-US"/>
        </a:p>
      </dgm:t>
    </dgm:pt>
    <dgm:pt modelId="{C588676D-9AE9-4370-ABB4-B5CA48DC379A}">
      <dgm:prSet/>
      <dgm:spPr/>
      <dgm:t>
        <a:bodyPr/>
        <a:lstStyle/>
        <a:p>
          <a:pPr>
            <a:lnSpc>
              <a:spcPct val="100000"/>
            </a:lnSpc>
          </a:pPr>
          <a:r>
            <a:rPr lang="en-US"/>
            <a:t>It learns a linear relationship from the given dataset and then introduces a non-linearity in the form of the Sigmoid function.</a:t>
          </a:r>
        </a:p>
      </dgm:t>
    </dgm:pt>
    <dgm:pt modelId="{8BEDABE2-E265-4EFA-894A-A2A1A9E5B175}" type="parTrans" cxnId="{2236294B-DB32-4FDA-8370-4DAF6B5FEC48}">
      <dgm:prSet/>
      <dgm:spPr/>
      <dgm:t>
        <a:bodyPr/>
        <a:lstStyle/>
        <a:p>
          <a:endParaRPr lang="en-US"/>
        </a:p>
      </dgm:t>
    </dgm:pt>
    <dgm:pt modelId="{089422FC-A9F1-43E3-B8BF-1E84233E6E66}" type="sibTrans" cxnId="{2236294B-DB32-4FDA-8370-4DAF6B5FEC48}">
      <dgm:prSet/>
      <dgm:spPr/>
      <dgm:t>
        <a:bodyPr/>
        <a:lstStyle/>
        <a:p>
          <a:endParaRPr lang="en-US"/>
        </a:p>
      </dgm:t>
    </dgm:pt>
    <dgm:pt modelId="{4CB49999-5652-44B2-AC1C-4EEE794EC9C1}" type="pres">
      <dgm:prSet presAssocID="{BB68E0A2-7F19-4076-92A7-6139FB908E00}" presName="root" presStyleCnt="0">
        <dgm:presLayoutVars>
          <dgm:dir/>
          <dgm:resizeHandles val="exact"/>
        </dgm:presLayoutVars>
      </dgm:prSet>
      <dgm:spPr/>
    </dgm:pt>
    <dgm:pt modelId="{707D71AC-EA07-4648-B10D-728BD66DFAA4}" type="pres">
      <dgm:prSet presAssocID="{C36E5EFC-F032-496C-A38A-6DECF0AC2516}" presName="compNode" presStyleCnt="0"/>
      <dgm:spPr/>
    </dgm:pt>
    <dgm:pt modelId="{CF58B42E-306F-4C05-AD7F-822BD2D720E8}" type="pres">
      <dgm:prSet presAssocID="{C36E5EFC-F032-496C-A38A-6DECF0AC251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445C10AF-7849-4876-BCCA-10138EA3E669}" type="pres">
      <dgm:prSet presAssocID="{C36E5EFC-F032-496C-A38A-6DECF0AC2516}" presName="spaceRect" presStyleCnt="0"/>
      <dgm:spPr/>
    </dgm:pt>
    <dgm:pt modelId="{3F18B03B-B62D-4CB8-89C8-7C6CA2A8682F}" type="pres">
      <dgm:prSet presAssocID="{C36E5EFC-F032-496C-A38A-6DECF0AC2516}" presName="textRect" presStyleLbl="revTx" presStyleIdx="0" presStyleCnt="4">
        <dgm:presLayoutVars>
          <dgm:chMax val="1"/>
          <dgm:chPref val="1"/>
        </dgm:presLayoutVars>
      </dgm:prSet>
      <dgm:spPr/>
    </dgm:pt>
    <dgm:pt modelId="{FAF7A645-DC68-457D-8630-82B2BDDB0D67}" type="pres">
      <dgm:prSet presAssocID="{44D55921-68A0-42C6-8DD9-A9682CA2A354}" presName="sibTrans" presStyleCnt="0"/>
      <dgm:spPr/>
    </dgm:pt>
    <dgm:pt modelId="{0323E0A7-7AE2-4EB0-80BD-077D234F47AD}" type="pres">
      <dgm:prSet presAssocID="{AD285070-F0F8-43F4-8A2C-EDF7E7BDB8DB}" presName="compNode" presStyleCnt="0"/>
      <dgm:spPr/>
    </dgm:pt>
    <dgm:pt modelId="{DBBE6C7D-93AC-4059-B3E8-235DB62F4FF3}" type="pres">
      <dgm:prSet presAssocID="{AD285070-F0F8-43F4-8A2C-EDF7E7BDB8D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g under Magnifying Glass"/>
        </a:ext>
      </dgm:extLst>
    </dgm:pt>
    <dgm:pt modelId="{E3FCBF76-D13E-46D5-95D1-2FFE18A7EF5C}" type="pres">
      <dgm:prSet presAssocID="{AD285070-F0F8-43F4-8A2C-EDF7E7BDB8DB}" presName="spaceRect" presStyleCnt="0"/>
      <dgm:spPr/>
    </dgm:pt>
    <dgm:pt modelId="{32899C64-A44F-4F9C-BE65-838F96C3BEE1}" type="pres">
      <dgm:prSet presAssocID="{AD285070-F0F8-43F4-8A2C-EDF7E7BDB8DB}" presName="textRect" presStyleLbl="revTx" presStyleIdx="1" presStyleCnt="4">
        <dgm:presLayoutVars>
          <dgm:chMax val="1"/>
          <dgm:chPref val="1"/>
        </dgm:presLayoutVars>
      </dgm:prSet>
      <dgm:spPr/>
    </dgm:pt>
    <dgm:pt modelId="{F00B4BB1-B3EB-4226-AE81-4B4C742EC155}" type="pres">
      <dgm:prSet presAssocID="{7C454824-7780-4BC5-BFFA-6B54EA5ED8C9}" presName="sibTrans" presStyleCnt="0"/>
      <dgm:spPr/>
    </dgm:pt>
    <dgm:pt modelId="{BD5F0269-C9D0-4DD4-A676-58E0125B5968}" type="pres">
      <dgm:prSet presAssocID="{DBF5D0ED-D183-41CA-B415-8DF72589E106}" presName="compNode" presStyleCnt="0"/>
      <dgm:spPr/>
    </dgm:pt>
    <dgm:pt modelId="{E849FC42-74AD-4891-9780-B4E9BAF23019}" type="pres">
      <dgm:prSet presAssocID="{DBF5D0ED-D183-41CA-B415-8DF72589E10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E733C032-D1C0-4D21-BD3D-1C372EDAE155}" type="pres">
      <dgm:prSet presAssocID="{DBF5D0ED-D183-41CA-B415-8DF72589E106}" presName="spaceRect" presStyleCnt="0"/>
      <dgm:spPr/>
    </dgm:pt>
    <dgm:pt modelId="{F1492430-2911-4BA1-BDDA-DAF7951921D3}" type="pres">
      <dgm:prSet presAssocID="{DBF5D0ED-D183-41CA-B415-8DF72589E106}" presName="textRect" presStyleLbl="revTx" presStyleIdx="2" presStyleCnt="4">
        <dgm:presLayoutVars>
          <dgm:chMax val="1"/>
          <dgm:chPref val="1"/>
        </dgm:presLayoutVars>
      </dgm:prSet>
      <dgm:spPr/>
    </dgm:pt>
    <dgm:pt modelId="{FE2D0DD1-2BDC-4A2C-B7CA-69C58D0F7094}" type="pres">
      <dgm:prSet presAssocID="{F72DE26C-B4CD-47C9-9D6A-0286A10F6300}" presName="sibTrans" presStyleCnt="0"/>
      <dgm:spPr/>
    </dgm:pt>
    <dgm:pt modelId="{C2DF148F-BF3B-4AA5-8306-FD4A578D2E0C}" type="pres">
      <dgm:prSet presAssocID="{C588676D-9AE9-4370-ABB4-B5CA48DC379A}" presName="compNode" presStyleCnt="0"/>
      <dgm:spPr/>
    </dgm:pt>
    <dgm:pt modelId="{9EF4E551-F1C2-4B7F-ACAF-C9F802C7C0EC}" type="pres">
      <dgm:prSet presAssocID="{C588676D-9AE9-4370-ABB4-B5CA48DC379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lowchart"/>
        </a:ext>
      </dgm:extLst>
    </dgm:pt>
    <dgm:pt modelId="{3AF4D51B-7CB4-480A-B775-E8D640F75C4F}" type="pres">
      <dgm:prSet presAssocID="{C588676D-9AE9-4370-ABB4-B5CA48DC379A}" presName="spaceRect" presStyleCnt="0"/>
      <dgm:spPr/>
    </dgm:pt>
    <dgm:pt modelId="{B3C79B78-D56F-4EF1-B8CB-39C3D799828D}" type="pres">
      <dgm:prSet presAssocID="{C588676D-9AE9-4370-ABB4-B5CA48DC379A}" presName="textRect" presStyleLbl="revTx" presStyleIdx="3" presStyleCnt="4">
        <dgm:presLayoutVars>
          <dgm:chMax val="1"/>
          <dgm:chPref val="1"/>
        </dgm:presLayoutVars>
      </dgm:prSet>
      <dgm:spPr/>
    </dgm:pt>
  </dgm:ptLst>
  <dgm:cxnLst>
    <dgm:cxn modelId="{3A22212E-CE51-4CBE-9876-F2C7F67D87C0}" srcId="{BB68E0A2-7F19-4076-92A7-6139FB908E00}" destId="{C36E5EFC-F032-496C-A38A-6DECF0AC2516}" srcOrd="0" destOrd="0" parTransId="{231CEE59-8B0B-4A62-AE6D-41E013EE79EA}" sibTransId="{44D55921-68A0-42C6-8DD9-A9682CA2A354}"/>
    <dgm:cxn modelId="{B174252E-2DF3-408B-9D4A-6F11C8AAA7DE}" type="presOf" srcId="{DBF5D0ED-D183-41CA-B415-8DF72589E106}" destId="{F1492430-2911-4BA1-BDDA-DAF7951921D3}" srcOrd="0" destOrd="0" presId="urn:microsoft.com/office/officeart/2018/2/layout/IconLabelList"/>
    <dgm:cxn modelId="{8B07245C-C85F-406D-8170-EA843C3A82FD}" type="presOf" srcId="{AD285070-F0F8-43F4-8A2C-EDF7E7BDB8DB}" destId="{32899C64-A44F-4F9C-BE65-838F96C3BEE1}" srcOrd="0" destOrd="0" presId="urn:microsoft.com/office/officeart/2018/2/layout/IconLabelList"/>
    <dgm:cxn modelId="{BDEE835C-4DA0-45C1-B973-CE2AF933A014}" srcId="{BB68E0A2-7F19-4076-92A7-6139FB908E00}" destId="{DBF5D0ED-D183-41CA-B415-8DF72589E106}" srcOrd="2" destOrd="0" parTransId="{8D3FAF9D-8669-4280-8289-ADC0AB69A68E}" sibTransId="{F72DE26C-B4CD-47C9-9D6A-0286A10F6300}"/>
    <dgm:cxn modelId="{2236294B-DB32-4FDA-8370-4DAF6B5FEC48}" srcId="{BB68E0A2-7F19-4076-92A7-6139FB908E00}" destId="{C588676D-9AE9-4370-ABB4-B5CA48DC379A}" srcOrd="3" destOrd="0" parTransId="{8BEDABE2-E265-4EFA-894A-A2A1A9E5B175}" sibTransId="{089422FC-A9F1-43E3-B8BF-1E84233E6E66}"/>
    <dgm:cxn modelId="{B922CC7A-22AD-408C-ABBC-062543873C12}" type="presOf" srcId="{C36E5EFC-F032-496C-A38A-6DECF0AC2516}" destId="{3F18B03B-B62D-4CB8-89C8-7C6CA2A8682F}" srcOrd="0" destOrd="0" presId="urn:microsoft.com/office/officeart/2018/2/layout/IconLabelList"/>
    <dgm:cxn modelId="{F0DE0A96-3F4D-46E2-BA80-2FD6B2A2781A}" type="presOf" srcId="{BB68E0A2-7F19-4076-92A7-6139FB908E00}" destId="{4CB49999-5652-44B2-AC1C-4EEE794EC9C1}" srcOrd="0" destOrd="0" presId="urn:microsoft.com/office/officeart/2018/2/layout/IconLabelList"/>
    <dgm:cxn modelId="{CD3280CF-F52C-40A3-80FB-59EFC1B2C941}" srcId="{BB68E0A2-7F19-4076-92A7-6139FB908E00}" destId="{AD285070-F0F8-43F4-8A2C-EDF7E7BDB8DB}" srcOrd="1" destOrd="0" parTransId="{C493B17B-0BED-4F52-A390-EB7D38FB3615}" sibTransId="{7C454824-7780-4BC5-BFFA-6B54EA5ED8C9}"/>
    <dgm:cxn modelId="{11B827FA-BE03-4E31-BFD5-B0525AB39621}" type="presOf" srcId="{C588676D-9AE9-4370-ABB4-B5CA48DC379A}" destId="{B3C79B78-D56F-4EF1-B8CB-39C3D799828D}" srcOrd="0" destOrd="0" presId="urn:microsoft.com/office/officeart/2018/2/layout/IconLabelList"/>
    <dgm:cxn modelId="{2CEE3823-7C66-4D2C-881E-789EE98DD43A}" type="presParOf" srcId="{4CB49999-5652-44B2-AC1C-4EEE794EC9C1}" destId="{707D71AC-EA07-4648-B10D-728BD66DFAA4}" srcOrd="0" destOrd="0" presId="urn:microsoft.com/office/officeart/2018/2/layout/IconLabelList"/>
    <dgm:cxn modelId="{E3C4B0D0-59F4-4940-BC03-57D8A7FEBD8C}" type="presParOf" srcId="{707D71AC-EA07-4648-B10D-728BD66DFAA4}" destId="{CF58B42E-306F-4C05-AD7F-822BD2D720E8}" srcOrd="0" destOrd="0" presId="urn:microsoft.com/office/officeart/2018/2/layout/IconLabelList"/>
    <dgm:cxn modelId="{E30952ED-546A-4CC5-B253-A4416C86BB71}" type="presParOf" srcId="{707D71AC-EA07-4648-B10D-728BD66DFAA4}" destId="{445C10AF-7849-4876-BCCA-10138EA3E669}" srcOrd="1" destOrd="0" presId="urn:microsoft.com/office/officeart/2018/2/layout/IconLabelList"/>
    <dgm:cxn modelId="{616057CE-E538-4195-B0F1-CC049122DFD2}" type="presParOf" srcId="{707D71AC-EA07-4648-B10D-728BD66DFAA4}" destId="{3F18B03B-B62D-4CB8-89C8-7C6CA2A8682F}" srcOrd="2" destOrd="0" presId="urn:microsoft.com/office/officeart/2018/2/layout/IconLabelList"/>
    <dgm:cxn modelId="{9E57C925-FFE4-429C-9F79-224A19C5633A}" type="presParOf" srcId="{4CB49999-5652-44B2-AC1C-4EEE794EC9C1}" destId="{FAF7A645-DC68-457D-8630-82B2BDDB0D67}" srcOrd="1" destOrd="0" presId="urn:microsoft.com/office/officeart/2018/2/layout/IconLabelList"/>
    <dgm:cxn modelId="{CEBCD226-A30B-41FB-B4A4-1233D7563B45}" type="presParOf" srcId="{4CB49999-5652-44B2-AC1C-4EEE794EC9C1}" destId="{0323E0A7-7AE2-4EB0-80BD-077D234F47AD}" srcOrd="2" destOrd="0" presId="urn:microsoft.com/office/officeart/2018/2/layout/IconLabelList"/>
    <dgm:cxn modelId="{8979E86A-9813-466E-A9EB-E28909E372BE}" type="presParOf" srcId="{0323E0A7-7AE2-4EB0-80BD-077D234F47AD}" destId="{DBBE6C7D-93AC-4059-B3E8-235DB62F4FF3}" srcOrd="0" destOrd="0" presId="urn:microsoft.com/office/officeart/2018/2/layout/IconLabelList"/>
    <dgm:cxn modelId="{A532A650-C92D-4D95-A39F-4E54A2EEC19E}" type="presParOf" srcId="{0323E0A7-7AE2-4EB0-80BD-077D234F47AD}" destId="{E3FCBF76-D13E-46D5-95D1-2FFE18A7EF5C}" srcOrd="1" destOrd="0" presId="urn:microsoft.com/office/officeart/2018/2/layout/IconLabelList"/>
    <dgm:cxn modelId="{2674A37C-F561-4577-B47B-6DD458CF0415}" type="presParOf" srcId="{0323E0A7-7AE2-4EB0-80BD-077D234F47AD}" destId="{32899C64-A44F-4F9C-BE65-838F96C3BEE1}" srcOrd="2" destOrd="0" presId="urn:microsoft.com/office/officeart/2018/2/layout/IconLabelList"/>
    <dgm:cxn modelId="{DEBA5847-C6C5-4029-AFE3-A37E740439B0}" type="presParOf" srcId="{4CB49999-5652-44B2-AC1C-4EEE794EC9C1}" destId="{F00B4BB1-B3EB-4226-AE81-4B4C742EC155}" srcOrd="3" destOrd="0" presId="urn:microsoft.com/office/officeart/2018/2/layout/IconLabelList"/>
    <dgm:cxn modelId="{122C1A98-F0BC-49AB-81A4-03721721D017}" type="presParOf" srcId="{4CB49999-5652-44B2-AC1C-4EEE794EC9C1}" destId="{BD5F0269-C9D0-4DD4-A676-58E0125B5968}" srcOrd="4" destOrd="0" presId="urn:microsoft.com/office/officeart/2018/2/layout/IconLabelList"/>
    <dgm:cxn modelId="{FC5561DC-BE07-4482-8AEB-2DCD61D148C3}" type="presParOf" srcId="{BD5F0269-C9D0-4DD4-A676-58E0125B5968}" destId="{E849FC42-74AD-4891-9780-B4E9BAF23019}" srcOrd="0" destOrd="0" presId="urn:microsoft.com/office/officeart/2018/2/layout/IconLabelList"/>
    <dgm:cxn modelId="{B935676F-FB16-44A3-887A-2276BE988E6A}" type="presParOf" srcId="{BD5F0269-C9D0-4DD4-A676-58E0125B5968}" destId="{E733C032-D1C0-4D21-BD3D-1C372EDAE155}" srcOrd="1" destOrd="0" presId="urn:microsoft.com/office/officeart/2018/2/layout/IconLabelList"/>
    <dgm:cxn modelId="{2031B4B7-6904-4456-8A8E-4CE4AC74C84C}" type="presParOf" srcId="{BD5F0269-C9D0-4DD4-A676-58E0125B5968}" destId="{F1492430-2911-4BA1-BDDA-DAF7951921D3}" srcOrd="2" destOrd="0" presId="urn:microsoft.com/office/officeart/2018/2/layout/IconLabelList"/>
    <dgm:cxn modelId="{3AF52269-719C-4955-9A87-56B3502A133B}" type="presParOf" srcId="{4CB49999-5652-44B2-AC1C-4EEE794EC9C1}" destId="{FE2D0DD1-2BDC-4A2C-B7CA-69C58D0F7094}" srcOrd="5" destOrd="0" presId="urn:microsoft.com/office/officeart/2018/2/layout/IconLabelList"/>
    <dgm:cxn modelId="{796CF178-2BA8-4D4E-BCE0-2FDABEC4F27A}" type="presParOf" srcId="{4CB49999-5652-44B2-AC1C-4EEE794EC9C1}" destId="{C2DF148F-BF3B-4AA5-8306-FD4A578D2E0C}" srcOrd="6" destOrd="0" presId="urn:microsoft.com/office/officeart/2018/2/layout/IconLabelList"/>
    <dgm:cxn modelId="{060B4687-78E5-4E44-80F1-41FB423087AD}" type="presParOf" srcId="{C2DF148F-BF3B-4AA5-8306-FD4A578D2E0C}" destId="{9EF4E551-F1C2-4B7F-ACAF-C9F802C7C0EC}" srcOrd="0" destOrd="0" presId="urn:microsoft.com/office/officeart/2018/2/layout/IconLabelList"/>
    <dgm:cxn modelId="{C8A6FBDB-1CED-4B3F-B1DF-540C3BD4FE52}" type="presParOf" srcId="{C2DF148F-BF3B-4AA5-8306-FD4A578D2E0C}" destId="{3AF4D51B-7CB4-480A-B775-E8D640F75C4F}" srcOrd="1" destOrd="0" presId="urn:microsoft.com/office/officeart/2018/2/layout/IconLabelList"/>
    <dgm:cxn modelId="{13EFFCC2-882E-469D-AD66-E6D95C1517FE}" type="presParOf" srcId="{C2DF148F-BF3B-4AA5-8306-FD4A578D2E0C}" destId="{B3C79B78-D56F-4EF1-B8CB-39C3D799828D}"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AF2BEA-4EC5-48F3-9897-3B3B59A9778A}">
      <dsp:nvSpPr>
        <dsp:cNvPr id="0" name=""/>
        <dsp:cNvSpPr/>
      </dsp:nvSpPr>
      <dsp:spPr>
        <a:xfrm>
          <a:off x="0" y="77532"/>
          <a:ext cx="6096000" cy="173679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The Annual Data Book compiled by the Federal Trade Commission reports that Credit card fraud accounted for 393,207 of the nearly 1.4 million reports of identity theft in 2020.</a:t>
          </a:r>
        </a:p>
      </dsp:txBody>
      <dsp:txXfrm>
        <a:off x="84783" y="162315"/>
        <a:ext cx="5926434" cy="1567225"/>
      </dsp:txXfrm>
    </dsp:sp>
    <dsp:sp modelId="{AE34A9D7-74C5-4458-9547-75921AA4E9F1}">
      <dsp:nvSpPr>
        <dsp:cNvPr id="0" name=""/>
        <dsp:cNvSpPr/>
      </dsp:nvSpPr>
      <dsp:spPr>
        <a:xfrm>
          <a:off x="0" y="1874804"/>
          <a:ext cx="6096000" cy="1736791"/>
        </a:xfrm>
        <a:prstGeom prst="roundRect">
          <a:avLst/>
        </a:prstGeom>
        <a:solidFill>
          <a:schemeClr val="accent2">
            <a:hueOff val="759630"/>
            <a:satOff val="-25"/>
            <a:lumOff val="35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This makes credit card fraud the second most common type of identity theft reported, behind only government documents and benefits fraud for that year.</a:t>
          </a:r>
        </a:p>
      </dsp:txBody>
      <dsp:txXfrm>
        <a:off x="84783" y="1959587"/>
        <a:ext cx="5926434" cy="1567225"/>
      </dsp:txXfrm>
    </dsp:sp>
    <dsp:sp modelId="{16A45E45-0406-42F4-BD56-FF55CDE721EA}">
      <dsp:nvSpPr>
        <dsp:cNvPr id="0" name=""/>
        <dsp:cNvSpPr/>
      </dsp:nvSpPr>
      <dsp:spPr>
        <a:xfrm>
          <a:off x="0" y="3672075"/>
          <a:ext cx="6096000" cy="1736791"/>
        </a:xfrm>
        <a:prstGeom prst="roundRect">
          <a:avLst/>
        </a:prstGeom>
        <a:solidFill>
          <a:schemeClr val="accent2">
            <a:hueOff val="1519259"/>
            <a:satOff val="-50"/>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Some surveys suggest that a typical organization loses 5% of their yearly revenues to fraud. These numbers can only increase since the number of non-cash transactions increases, providing more opportunities for credit card fraud.</a:t>
          </a:r>
        </a:p>
      </dsp:txBody>
      <dsp:txXfrm>
        <a:off x="84783" y="3756858"/>
        <a:ext cx="5926434" cy="156722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EDE327-0EAF-4426-A0FB-4E776E3228FF}">
      <dsp:nvSpPr>
        <dsp:cNvPr id="0" name=""/>
        <dsp:cNvSpPr/>
      </dsp:nvSpPr>
      <dsp:spPr>
        <a:xfrm>
          <a:off x="0" y="312254"/>
          <a:ext cx="6096000" cy="1167952"/>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Logistic regression is easier to implement, interpret, and very efficient to train.</a:t>
          </a:r>
        </a:p>
      </dsp:txBody>
      <dsp:txXfrm>
        <a:off x="57015" y="369269"/>
        <a:ext cx="5981970" cy="1053922"/>
      </dsp:txXfrm>
    </dsp:sp>
    <dsp:sp modelId="{1CB63FDD-57E0-4096-A4B7-D95E18585943}">
      <dsp:nvSpPr>
        <dsp:cNvPr id="0" name=""/>
        <dsp:cNvSpPr/>
      </dsp:nvSpPr>
      <dsp:spPr>
        <a:xfrm>
          <a:off x="0" y="1543567"/>
          <a:ext cx="6096000" cy="1167952"/>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It makes no assumptions about distributions of classes in feature space.</a:t>
          </a:r>
        </a:p>
      </dsp:txBody>
      <dsp:txXfrm>
        <a:off x="57015" y="1600582"/>
        <a:ext cx="5981970" cy="1053922"/>
      </dsp:txXfrm>
    </dsp:sp>
    <dsp:sp modelId="{1A2DD03D-3264-4D8C-8E59-13E9A2582AD7}">
      <dsp:nvSpPr>
        <dsp:cNvPr id="0" name=""/>
        <dsp:cNvSpPr/>
      </dsp:nvSpPr>
      <dsp:spPr>
        <a:xfrm>
          <a:off x="0" y="2774880"/>
          <a:ext cx="6096000" cy="1167952"/>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It not only provides a measure of how appropriate a predictor (coefficient size) is, but also its direction of association (positive or negative). </a:t>
          </a:r>
        </a:p>
      </dsp:txBody>
      <dsp:txXfrm>
        <a:off x="57015" y="2831895"/>
        <a:ext cx="5981970" cy="1053922"/>
      </dsp:txXfrm>
    </dsp:sp>
    <dsp:sp modelId="{4C8776AB-14FE-4B52-889B-2E0B71743EDE}">
      <dsp:nvSpPr>
        <dsp:cNvPr id="0" name=""/>
        <dsp:cNvSpPr/>
      </dsp:nvSpPr>
      <dsp:spPr>
        <a:xfrm>
          <a:off x="0" y="4006192"/>
          <a:ext cx="6096000" cy="1167952"/>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Good accuracy for many simple data sets and it performs well when the dataset is linearly separable.</a:t>
          </a:r>
        </a:p>
      </dsp:txBody>
      <dsp:txXfrm>
        <a:off x="57015" y="4063207"/>
        <a:ext cx="5981970" cy="105392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58B42E-306F-4C05-AD7F-822BD2D720E8}">
      <dsp:nvSpPr>
        <dsp:cNvPr id="0" name=""/>
        <dsp:cNvSpPr/>
      </dsp:nvSpPr>
      <dsp:spPr>
        <a:xfrm>
          <a:off x="1149187" y="350240"/>
          <a:ext cx="1051650" cy="10516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18B03B-B62D-4CB8-89C8-7C6CA2A8682F}">
      <dsp:nvSpPr>
        <dsp:cNvPr id="0" name=""/>
        <dsp:cNvSpPr/>
      </dsp:nvSpPr>
      <dsp:spPr>
        <a:xfrm>
          <a:off x="506512" y="1731075"/>
          <a:ext cx="2337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dirty="0"/>
            <a:t>Random forest is a technique used in modeling predictions and behavior analysis and is built on decision trees.. </a:t>
          </a:r>
        </a:p>
      </dsp:txBody>
      <dsp:txXfrm>
        <a:off x="506512" y="1731075"/>
        <a:ext cx="2337000" cy="720000"/>
      </dsp:txXfrm>
    </dsp:sp>
    <dsp:sp modelId="{DBBE6C7D-93AC-4059-B3E8-235DB62F4FF3}">
      <dsp:nvSpPr>
        <dsp:cNvPr id="0" name=""/>
        <dsp:cNvSpPr/>
      </dsp:nvSpPr>
      <dsp:spPr>
        <a:xfrm>
          <a:off x="3895162" y="350240"/>
          <a:ext cx="1051650" cy="10516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2899C64-A44F-4F9C-BE65-838F96C3BEE1}">
      <dsp:nvSpPr>
        <dsp:cNvPr id="0" name=""/>
        <dsp:cNvSpPr/>
      </dsp:nvSpPr>
      <dsp:spPr>
        <a:xfrm>
          <a:off x="3252487" y="1731075"/>
          <a:ext cx="2337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dirty="0"/>
            <a:t>It contains many decision trees representing a distinct instance of the classification of data input into the random forest. </a:t>
          </a:r>
        </a:p>
      </dsp:txBody>
      <dsp:txXfrm>
        <a:off x="3252487" y="1731075"/>
        <a:ext cx="2337000" cy="720000"/>
      </dsp:txXfrm>
    </dsp:sp>
    <dsp:sp modelId="{E849FC42-74AD-4891-9780-B4E9BAF23019}">
      <dsp:nvSpPr>
        <dsp:cNvPr id="0" name=""/>
        <dsp:cNvSpPr/>
      </dsp:nvSpPr>
      <dsp:spPr>
        <a:xfrm>
          <a:off x="1149187" y="3035325"/>
          <a:ext cx="1051650" cy="10516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492430-2911-4BA1-BDDA-DAF7951921D3}">
      <dsp:nvSpPr>
        <dsp:cNvPr id="0" name=""/>
        <dsp:cNvSpPr/>
      </dsp:nvSpPr>
      <dsp:spPr>
        <a:xfrm>
          <a:off x="506512" y="4416159"/>
          <a:ext cx="2337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dirty="0"/>
            <a:t>The random forest technique considers the instances individually, taking the one with most votes as the selected prediction. </a:t>
          </a:r>
        </a:p>
      </dsp:txBody>
      <dsp:txXfrm>
        <a:off x="506512" y="4416159"/>
        <a:ext cx="2337000" cy="720000"/>
      </dsp:txXfrm>
    </dsp:sp>
    <dsp:sp modelId="{9EF4E551-F1C2-4B7F-ACAF-C9F802C7C0EC}">
      <dsp:nvSpPr>
        <dsp:cNvPr id="0" name=""/>
        <dsp:cNvSpPr/>
      </dsp:nvSpPr>
      <dsp:spPr>
        <a:xfrm>
          <a:off x="3895162" y="3035325"/>
          <a:ext cx="1051650" cy="105165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C79B78-D56F-4EF1-B8CB-39C3D799828D}">
      <dsp:nvSpPr>
        <dsp:cNvPr id="0" name=""/>
        <dsp:cNvSpPr/>
      </dsp:nvSpPr>
      <dsp:spPr>
        <a:xfrm>
          <a:off x="3252487" y="4416159"/>
          <a:ext cx="2337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b="0" i="0" kern="1200" dirty="0"/>
            <a:t>It works well with both categorical and continuous values and automates missing values.</a:t>
          </a:r>
          <a:endParaRPr lang="en-US" sz="1200" kern="1200" dirty="0"/>
        </a:p>
      </dsp:txBody>
      <dsp:txXfrm>
        <a:off x="3252487" y="4416159"/>
        <a:ext cx="2337000" cy="72000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F255FA-A1D4-3E40-BC91-3382764C9B02}">
      <dsp:nvSpPr>
        <dsp:cNvPr id="0" name=""/>
        <dsp:cNvSpPr/>
      </dsp:nvSpPr>
      <dsp:spPr>
        <a:xfrm>
          <a:off x="0" y="83790"/>
          <a:ext cx="6096000" cy="10038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It reduces overfitting in decision trees and helps to improve the accuracy.</a:t>
          </a:r>
        </a:p>
      </dsp:txBody>
      <dsp:txXfrm>
        <a:off x="49004" y="132794"/>
        <a:ext cx="5997992" cy="905852"/>
      </dsp:txXfrm>
    </dsp:sp>
    <dsp:sp modelId="{9A46CBCF-452B-6D45-A3F2-B8C4DCB9393D}">
      <dsp:nvSpPr>
        <dsp:cNvPr id="0" name=""/>
        <dsp:cNvSpPr/>
      </dsp:nvSpPr>
      <dsp:spPr>
        <a:xfrm>
          <a:off x="0" y="1162530"/>
          <a:ext cx="6096000" cy="1003860"/>
        </a:xfrm>
        <a:prstGeom prst="roundRect">
          <a:avLst/>
        </a:prstGeom>
        <a:solidFill>
          <a:schemeClr val="accent2">
            <a:hueOff val="379815"/>
            <a:satOff val="-13"/>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It is flexible to both classification and regression problems.</a:t>
          </a:r>
        </a:p>
      </dsp:txBody>
      <dsp:txXfrm>
        <a:off x="49004" y="1211534"/>
        <a:ext cx="5997992" cy="905852"/>
      </dsp:txXfrm>
    </dsp:sp>
    <dsp:sp modelId="{1D257897-D8CC-0D4C-B5D5-6273E26D7EFB}">
      <dsp:nvSpPr>
        <dsp:cNvPr id="0" name=""/>
        <dsp:cNvSpPr/>
      </dsp:nvSpPr>
      <dsp:spPr>
        <a:xfrm>
          <a:off x="0" y="2241270"/>
          <a:ext cx="6096000" cy="1003860"/>
        </a:xfrm>
        <a:prstGeom prst="roundRect">
          <a:avLst/>
        </a:prstGeom>
        <a:solidFill>
          <a:schemeClr val="accent2">
            <a:hueOff val="759630"/>
            <a:satOff val="-25"/>
            <a:lumOff val="35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It works well with both categorical and continuous values.</a:t>
          </a:r>
        </a:p>
      </dsp:txBody>
      <dsp:txXfrm>
        <a:off x="49004" y="2290274"/>
        <a:ext cx="5997992" cy="905852"/>
      </dsp:txXfrm>
    </dsp:sp>
    <dsp:sp modelId="{AA96F51C-2C30-D84B-B8F7-1F2F1CF7902D}">
      <dsp:nvSpPr>
        <dsp:cNvPr id="0" name=""/>
        <dsp:cNvSpPr/>
      </dsp:nvSpPr>
      <dsp:spPr>
        <a:xfrm>
          <a:off x="0" y="3320010"/>
          <a:ext cx="6096000" cy="1003860"/>
        </a:xfrm>
        <a:prstGeom prst="roundRect">
          <a:avLst/>
        </a:prstGeom>
        <a:solidFill>
          <a:schemeClr val="accent2">
            <a:hueOff val="1139444"/>
            <a:satOff val="-38"/>
            <a:lumOff val="5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It automates missing values present in the data.</a:t>
          </a:r>
        </a:p>
      </dsp:txBody>
      <dsp:txXfrm>
        <a:off x="49004" y="3369014"/>
        <a:ext cx="5997992" cy="905852"/>
      </dsp:txXfrm>
    </dsp:sp>
    <dsp:sp modelId="{103CF0F2-5C53-BC42-B871-18802C815AFA}">
      <dsp:nvSpPr>
        <dsp:cNvPr id="0" name=""/>
        <dsp:cNvSpPr/>
      </dsp:nvSpPr>
      <dsp:spPr>
        <a:xfrm>
          <a:off x="0" y="4398750"/>
          <a:ext cx="6096000" cy="1003860"/>
        </a:xfrm>
        <a:prstGeom prst="roundRect">
          <a:avLst/>
        </a:prstGeom>
        <a:solidFill>
          <a:schemeClr val="accent2">
            <a:hueOff val="1519259"/>
            <a:satOff val="-50"/>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Normalizing of data is not required as it uses a rule-based approach.</a:t>
          </a:r>
        </a:p>
      </dsp:txBody>
      <dsp:txXfrm>
        <a:off x="49004" y="4447754"/>
        <a:ext cx="5997992" cy="90585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58B42E-306F-4C05-AD7F-822BD2D720E8}">
      <dsp:nvSpPr>
        <dsp:cNvPr id="0" name=""/>
        <dsp:cNvSpPr/>
      </dsp:nvSpPr>
      <dsp:spPr>
        <a:xfrm>
          <a:off x="1149187" y="350240"/>
          <a:ext cx="1051650" cy="10516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18B03B-B62D-4CB8-89C8-7C6CA2A8682F}">
      <dsp:nvSpPr>
        <dsp:cNvPr id="0" name=""/>
        <dsp:cNvSpPr/>
      </dsp:nvSpPr>
      <dsp:spPr>
        <a:xfrm>
          <a:off x="506512" y="1731075"/>
          <a:ext cx="2337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dirty="0"/>
            <a:t>While SVMs do a good job recognizing speech, face, and images, they also do a good job at pattern recognition in categorical datasets.</a:t>
          </a:r>
        </a:p>
      </dsp:txBody>
      <dsp:txXfrm>
        <a:off x="506512" y="1731075"/>
        <a:ext cx="2337000" cy="720000"/>
      </dsp:txXfrm>
    </dsp:sp>
    <dsp:sp modelId="{E849FC42-74AD-4891-9780-B4E9BAF23019}">
      <dsp:nvSpPr>
        <dsp:cNvPr id="0" name=""/>
        <dsp:cNvSpPr/>
      </dsp:nvSpPr>
      <dsp:spPr>
        <a:xfrm>
          <a:off x="3895162" y="350240"/>
          <a:ext cx="1051650" cy="10516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492430-2911-4BA1-BDDA-DAF7951921D3}">
      <dsp:nvSpPr>
        <dsp:cNvPr id="0" name=""/>
        <dsp:cNvSpPr/>
      </dsp:nvSpPr>
      <dsp:spPr>
        <a:xfrm>
          <a:off x="3252487" y="1731075"/>
          <a:ext cx="2337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b="0" i="0" kern="1200" dirty="0"/>
            <a:t>SVM can be </a:t>
          </a:r>
          <a:r>
            <a:rPr lang="en-US" sz="1200" b="1" kern="1200" dirty="0"/>
            <a:t>used for the data that is not regularly distributed and have unknown distribution</a:t>
          </a:r>
          <a:r>
            <a:rPr lang="en-US" sz="1200" b="0" i="0" kern="1200" dirty="0"/>
            <a:t>.</a:t>
          </a:r>
          <a:endParaRPr lang="en-US" sz="1200" kern="1200" dirty="0"/>
        </a:p>
      </dsp:txBody>
      <dsp:txXfrm>
        <a:off x="3252487" y="1731075"/>
        <a:ext cx="2337000" cy="720000"/>
      </dsp:txXfrm>
    </dsp:sp>
    <dsp:sp modelId="{EC90ED6D-F608-4014-BF11-28E24270DED0}">
      <dsp:nvSpPr>
        <dsp:cNvPr id="0" name=""/>
        <dsp:cNvSpPr/>
      </dsp:nvSpPr>
      <dsp:spPr>
        <a:xfrm>
          <a:off x="1149187" y="3035325"/>
          <a:ext cx="1051650" cy="1051650"/>
        </a:xfrm>
        <a:prstGeom prst="rect">
          <a:avLst/>
        </a:prstGeom>
        <a:blipFill rotWithShape="1">
          <a:blip xmlns:r="http://schemas.openxmlformats.org/officeDocument/2006/relationships" r:embed="rId5"/>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EA771A-909F-4000-925C-548E85BC9E4B}">
      <dsp:nvSpPr>
        <dsp:cNvPr id="0" name=""/>
        <dsp:cNvSpPr/>
      </dsp:nvSpPr>
      <dsp:spPr>
        <a:xfrm>
          <a:off x="506512" y="4416159"/>
          <a:ext cx="2337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b="0" i="0" kern="1200" dirty="0"/>
            <a:t>SVM maps training examples to points in space to maximize the width of the gap between the two categories</a:t>
          </a:r>
          <a:endParaRPr lang="en-US" sz="1200" kern="1200" dirty="0"/>
        </a:p>
      </dsp:txBody>
      <dsp:txXfrm>
        <a:off x="506512" y="4416159"/>
        <a:ext cx="2337000" cy="720000"/>
      </dsp:txXfrm>
    </dsp:sp>
    <dsp:sp modelId="{9EF4E551-F1C2-4B7F-ACAF-C9F802C7C0EC}">
      <dsp:nvSpPr>
        <dsp:cNvPr id="0" name=""/>
        <dsp:cNvSpPr/>
      </dsp:nvSpPr>
      <dsp:spPr>
        <a:xfrm>
          <a:off x="3895162" y="3035325"/>
          <a:ext cx="1051650" cy="1051650"/>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C79B78-D56F-4EF1-B8CB-39C3D799828D}">
      <dsp:nvSpPr>
        <dsp:cNvPr id="0" name=""/>
        <dsp:cNvSpPr/>
      </dsp:nvSpPr>
      <dsp:spPr>
        <a:xfrm>
          <a:off x="3252487" y="4416159"/>
          <a:ext cx="2337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b="0" i="0" kern="1200" dirty="0"/>
            <a:t>New examples are then mapped into that same space and predicted to belong to a category based on which side of the gap they fall.</a:t>
          </a:r>
          <a:endParaRPr lang="en-US" sz="1200" kern="1200" dirty="0"/>
        </a:p>
      </dsp:txBody>
      <dsp:txXfrm>
        <a:off x="3252487" y="4416159"/>
        <a:ext cx="2337000" cy="72000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EDE327-0EAF-4426-A0FB-4E776E3228FF}">
      <dsp:nvSpPr>
        <dsp:cNvPr id="0" name=""/>
        <dsp:cNvSpPr/>
      </dsp:nvSpPr>
      <dsp:spPr>
        <a:xfrm>
          <a:off x="0" y="312254"/>
          <a:ext cx="6096000" cy="1167952"/>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Logistic regression is easier to implement, interpret, and very efficient to train.</a:t>
          </a:r>
        </a:p>
      </dsp:txBody>
      <dsp:txXfrm>
        <a:off x="57015" y="369269"/>
        <a:ext cx="5981970" cy="1053922"/>
      </dsp:txXfrm>
    </dsp:sp>
    <dsp:sp modelId="{1CB63FDD-57E0-4096-A4B7-D95E18585943}">
      <dsp:nvSpPr>
        <dsp:cNvPr id="0" name=""/>
        <dsp:cNvSpPr/>
      </dsp:nvSpPr>
      <dsp:spPr>
        <a:xfrm>
          <a:off x="0" y="1543567"/>
          <a:ext cx="6096000" cy="1167952"/>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It makes no assumptions about distributions of classes in feature space.</a:t>
          </a:r>
        </a:p>
      </dsp:txBody>
      <dsp:txXfrm>
        <a:off x="57015" y="1600582"/>
        <a:ext cx="5981970" cy="1053922"/>
      </dsp:txXfrm>
    </dsp:sp>
    <dsp:sp modelId="{1A2DD03D-3264-4D8C-8E59-13E9A2582AD7}">
      <dsp:nvSpPr>
        <dsp:cNvPr id="0" name=""/>
        <dsp:cNvSpPr/>
      </dsp:nvSpPr>
      <dsp:spPr>
        <a:xfrm>
          <a:off x="0" y="2774880"/>
          <a:ext cx="6096000" cy="1167952"/>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It not only provides a measure of how appropriate a predictor (coefficient size) is, but also its direction of association (positive or negative). </a:t>
          </a:r>
        </a:p>
      </dsp:txBody>
      <dsp:txXfrm>
        <a:off x="57015" y="2831895"/>
        <a:ext cx="5981970" cy="1053922"/>
      </dsp:txXfrm>
    </dsp:sp>
    <dsp:sp modelId="{4C8776AB-14FE-4B52-889B-2E0B71743EDE}">
      <dsp:nvSpPr>
        <dsp:cNvPr id="0" name=""/>
        <dsp:cNvSpPr/>
      </dsp:nvSpPr>
      <dsp:spPr>
        <a:xfrm>
          <a:off x="0" y="4006192"/>
          <a:ext cx="6096000" cy="1167952"/>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Good accuracy for many simple data sets and it performs well when the dataset is linearly separable.</a:t>
          </a:r>
        </a:p>
      </dsp:txBody>
      <dsp:txXfrm>
        <a:off x="57015" y="4063207"/>
        <a:ext cx="5981970" cy="1053922"/>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2A4830-A1C6-49EA-AE0C-BC74566584D8}">
      <dsp:nvSpPr>
        <dsp:cNvPr id="0" name=""/>
        <dsp:cNvSpPr/>
      </dsp:nvSpPr>
      <dsp:spPr>
        <a:xfrm>
          <a:off x="0" y="102701"/>
          <a:ext cx="6096000" cy="128136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SVM works relatively well when there is a clear margin of separation between classes.</a:t>
          </a:r>
        </a:p>
      </dsp:txBody>
      <dsp:txXfrm>
        <a:off x="62551" y="165252"/>
        <a:ext cx="5970898" cy="1156267"/>
      </dsp:txXfrm>
    </dsp:sp>
    <dsp:sp modelId="{BBE06FF4-B6A7-4217-B8E5-8325730E249E}">
      <dsp:nvSpPr>
        <dsp:cNvPr id="0" name=""/>
        <dsp:cNvSpPr/>
      </dsp:nvSpPr>
      <dsp:spPr>
        <a:xfrm>
          <a:off x="0" y="1435910"/>
          <a:ext cx="6096000" cy="128136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SVM is effective in high dimensional spaces.</a:t>
          </a:r>
        </a:p>
      </dsp:txBody>
      <dsp:txXfrm>
        <a:off x="62551" y="1498461"/>
        <a:ext cx="5970898" cy="1156267"/>
      </dsp:txXfrm>
    </dsp:sp>
    <dsp:sp modelId="{04BE2058-73EC-41EB-9E48-30727D94AD7F}">
      <dsp:nvSpPr>
        <dsp:cNvPr id="0" name=""/>
        <dsp:cNvSpPr/>
      </dsp:nvSpPr>
      <dsp:spPr>
        <a:xfrm>
          <a:off x="0" y="2769120"/>
          <a:ext cx="6096000" cy="1281369"/>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SVM can be used for other types of machine learning problems, such as regression, outlier detection, and clustering.</a:t>
          </a:r>
        </a:p>
      </dsp:txBody>
      <dsp:txXfrm>
        <a:off x="62551" y="2831671"/>
        <a:ext cx="5970898" cy="1156267"/>
      </dsp:txXfrm>
    </dsp:sp>
    <dsp:sp modelId="{FF6643A1-FD13-481C-B3D4-7E32A79DF42F}">
      <dsp:nvSpPr>
        <dsp:cNvPr id="0" name=""/>
        <dsp:cNvSpPr/>
      </dsp:nvSpPr>
      <dsp:spPr>
        <a:xfrm>
          <a:off x="0" y="4102329"/>
          <a:ext cx="6096000" cy="128136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a:effectLst/>
              <a:latin typeface="inherit"/>
            </a:rPr>
            <a:t>SVM is very helpful method if we don’t have much idea about the data. It can be used for the data such as image, text, audio etc. It can be </a:t>
          </a:r>
          <a:r>
            <a:rPr lang="en-US" sz="1800" b="1" i="0" kern="1200">
              <a:effectLst/>
              <a:latin typeface="inherit"/>
            </a:rPr>
            <a:t>used for </a:t>
          </a:r>
          <a:r>
            <a:rPr lang="en-US" sz="1800" kern="1200">
              <a:latin typeface="inherit"/>
            </a:rPr>
            <a:t>the data that is not regularly distributed and have unknown distribution</a:t>
          </a:r>
          <a:endParaRPr lang="en-US" sz="1800" kern="1200"/>
        </a:p>
      </dsp:txBody>
      <dsp:txXfrm>
        <a:off x="62551" y="4164880"/>
        <a:ext cx="5970898" cy="1156267"/>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58B42E-306F-4C05-AD7F-822BD2D720E8}">
      <dsp:nvSpPr>
        <dsp:cNvPr id="0" name=""/>
        <dsp:cNvSpPr/>
      </dsp:nvSpPr>
      <dsp:spPr>
        <a:xfrm>
          <a:off x="1476421" y="311822"/>
          <a:ext cx="870412" cy="8704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18B03B-B62D-4CB8-89C8-7C6CA2A8682F}">
      <dsp:nvSpPr>
        <dsp:cNvPr id="0" name=""/>
        <dsp:cNvSpPr/>
      </dsp:nvSpPr>
      <dsp:spPr>
        <a:xfrm>
          <a:off x="944503" y="1511418"/>
          <a:ext cx="1934250" cy="99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Is a centroid-based algorithm, or a distance-based algorithm, where we calculate the distances to assign a point to a cluster.</a:t>
          </a:r>
        </a:p>
      </dsp:txBody>
      <dsp:txXfrm>
        <a:off x="944503" y="1511418"/>
        <a:ext cx="1934250" cy="990000"/>
      </dsp:txXfrm>
    </dsp:sp>
    <dsp:sp modelId="{E849FC42-74AD-4891-9780-B4E9BAF23019}">
      <dsp:nvSpPr>
        <dsp:cNvPr id="0" name=""/>
        <dsp:cNvSpPr/>
      </dsp:nvSpPr>
      <dsp:spPr>
        <a:xfrm>
          <a:off x="3749165" y="311822"/>
          <a:ext cx="870412" cy="8704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492430-2911-4BA1-BDDA-DAF7951921D3}">
      <dsp:nvSpPr>
        <dsp:cNvPr id="0" name=""/>
        <dsp:cNvSpPr/>
      </dsp:nvSpPr>
      <dsp:spPr>
        <a:xfrm>
          <a:off x="3217246" y="1511418"/>
          <a:ext cx="1934250" cy="99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It aims to partition n observations into k clusters in which each observation belongs to the cluster with the nearest mean, serving as a prototype of the cluster</a:t>
          </a:r>
          <a:r>
            <a:rPr lang="en-US" sz="1100" b="0" i="0" kern="1200" dirty="0"/>
            <a:t>.</a:t>
          </a:r>
          <a:endParaRPr lang="en-US" sz="1100" kern="1200" dirty="0"/>
        </a:p>
      </dsp:txBody>
      <dsp:txXfrm>
        <a:off x="3217246" y="1511418"/>
        <a:ext cx="1934250" cy="990000"/>
      </dsp:txXfrm>
    </dsp:sp>
    <dsp:sp modelId="{EC90ED6D-F608-4014-BF11-28E24270DED0}">
      <dsp:nvSpPr>
        <dsp:cNvPr id="0" name=""/>
        <dsp:cNvSpPr/>
      </dsp:nvSpPr>
      <dsp:spPr>
        <a:xfrm>
          <a:off x="1476421" y="2984981"/>
          <a:ext cx="870412" cy="870412"/>
        </a:xfrm>
        <a:prstGeom prst="rect">
          <a:avLst/>
        </a:prstGeom>
        <a:blipFill rotWithShape="1">
          <a:blip xmlns:r="http://schemas.openxmlformats.org/officeDocument/2006/relationships" r:embed="rId5"/>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EA771A-909F-4000-925C-548E85BC9E4B}">
      <dsp:nvSpPr>
        <dsp:cNvPr id="0" name=""/>
        <dsp:cNvSpPr/>
      </dsp:nvSpPr>
      <dsp:spPr>
        <a:xfrm>
          <a:off x="944503" y="4184577"/>
          <a:ext cx="1934250" cy="99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The k-means algorithm searches for a pre-determined number of clusters within an unlabeled multidimensional dataset</a:t>
          </a:r>
        </a:p>
      </dsp:txBody>
      <dsp:txXfrm>
        <a:off x="944503" y="4184577"/>
        <a:ext cx="1934250" cy="990000"/>
      </dsp:txXfrm>
    </dsp:sp>
    <dsp:sp modelId="{9EF4E551-F1C2-4B7F-ACAF-C9F802C7C0EC}">
      <dsp:nvSpPr>
        <dsp:cNvPr id="0" name=""/>
        <dsp:cNvSpPr/>
      </dsp:nvSpPr>
      <dsp:spPr>
        <a:xfrm>
          <a:off x="3749165" y="2984981"/>
          <a:ext cx="870412" cy="870412"/>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C79B78-D56F-4EF1-B8CB-39C3D799828D}">
      <dsp:nvSpPr>
        <dsp:cNvPr id="0" name=""/>
        <dsp:cNvSpPr/>
      </dsp:nvSpPr>
      <dsp:spPr>
        <a:xfrm>
          <a:off x="3217246" y="4184577"/>
          <a:ext cx="1934250" cy="99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The "cluster center" is the arithmetic mean of all the points belonging to the cluster, and each point is closer to its own cluster center than to other cluster centers</a:t>
          </a:r>
          <a:r>
            <a:rPr lang="en-US" sz="1100" b="0" i="0" kern="1200" dirty="0"/>
            <a:t>.</a:t>
          </a:r>
          <a:endParaRPr lang="en-US" sz="1100" kern="1200" dirty="0"/>
        </a:p>
      </dsp:txBody>
      <dsp:txXfrm>
        <a:off x="3217246" y="4184577"/>
        <a:ext cx="1934250" cy="99000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08D7C2-A485-402E-AE97-7CC8BDD8493E}">
      <dsp:nvSpPr>
        <dsp:cNvPr id="0" name=""/>
        <dsp:cNvSpPr/>
      </dsp:nvSpPr>
      <dsp:spPr>
        <a:xfrm>
          <a:off x="0" y="132885"/>
          <a:ext cx="6096000" cy="100035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It is easy to implement k-means and identify unknown groups of data from complex data sets. The results are presented in an easy and simple manner.</a:t>
          </a:r>
        </a:p>
      </dsp:txBody>
      <dsp:txXfrm>
        <a:off x="48833" y="181718"/>
        <a:ext cx="5998334" cy="902684"/>
      </dsp:txXfrm>
    </dsp:sp>
    <dsp:sp modelId="{E189D172-568F-4E94-8289-2EDECBCAD9B5}">
      <dsp:nvSpPr>
        <dsp:cNvPr id="0" name=""/>
        <dsp:cNvSpPr/>
      </dsp:nvSpPr>
      <dsp:spPr>
        <a:xfrm>
          <a:off x="0" y="1187955"/>
          <a:ext cx="6096000" cy="1000350"/>
        </a:xfrm>
        <a:prstGeom prst="roundRect">
          <a:avLst/>
        </a:prstGeom>
        <a:solidFill>
          <a:schemeClr val="accent5">
            <a:hueOff val="384748"/>
            <a:satOff val="13"/>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K-means algorithm can easily adjust to the changes. If there are any problems, adjusting the cluster segment will allow changes to easily occur on the algorithm.</a:t>
          </a:r>
        </a:p>
      </dsp:txBody>
      <dsp:txXfrm>
        <a:off x="48833" y="1236788"/>
        <a:ext cx="5998334" cy="902684"/>
      </dsp:txXfrm>
    </dsp:sp>
    <dsp:sp modelId="{C766BB4E-19B5-4C67-BFEB-6F19BE872949}">
      <dsp:nvSpPr>
        <dsp:cNvPr id="0" name=""/>
        <dsp:cNvSpPr/>
      </dsp:nvSpPr>
      <dsp:spPr>
        <a:xfrm>
          <a:off x="0" y="2243025"/>
          <a:ext cx="6096000" cy="1000350"/>
        </a:xfrm>
        <a:prstGeom prst="roundRect">
          <a:avLst/>
        </a:prstGeom>
        <a:solidFill>
          <a:schemeClr val="accent5">
            <a:hueOff val="769495"/>
            <a:satOff val="25"/>
            <a:lumOff val="-35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K-means is suitable for many datasets, and it’s computed much faster than the smaller dataset. It can also produce higher clusters.</a:t>
          </a:r>
        </a:p>
      </dsp:txBody>
      <dsp:txXfrm>
        <a:off x="48833" y="2291858"/>
        <a:ext cx="5998334" cy="902684"/>
      </dsp:txXfrm>
    </dsp:sp>
    <dsp:sp modelId="{5F428D0B-2DDE-415C-8EC5-1E4814E5038E}">
      <dsp:nvSpPr>
        <dsp:cNvPr id="0" name=""/>
        <dsp:cNvSpPr/>
      </dsp:nvSpPr>
      <dsp:spPr>
        <a:xfrm>
          <a:off x="0" y="3298095"/>
          <a:ext cx="6096000" cy="1000350"/>
        </a:xfrm>
        <a:prstGeom prst="roundRect">
          <a:avLst/>
        </a:prstGeom>
        <a:solidFill>
          <a:schemeClr val="accent5">
            <a:hueOff val="1154243"/>
            <a:satOff val="38"/>
            <a:lumOff val="-5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The results are easy to interpret. It generates cluster descriptions in a form minimized to ease understanding of the data.</a:t>
          </a:r>
        </a:p>
      </dsp:txBody>
      <dsp:txXfrm>
        <a:off x="48833" y="3346928"/>
        <a:ext cx="5998334" cy="902684"/>
      </dsp:txXfrm>
    </dsp:sp>
    <dsp:sp modelId="{E5AFFBD2-1AA8-4316-B849-3EBCD9F2CAF1}">
      <dsp:nvSpPr>
        <dsp:cNvPr id="0" name=""/>
        <dsp:cNvSpPr/>
      </dsp:nvSpPr>
      <dsp:spPr>
        <a:xfrm>
          <a:off x="0" y="4353165"/>
          <a:ext cx="6096000" cy="1000350"/>
        </a:xfrm>
        <a:prstGeom prst="roundRect">
          <a:avLst/>
        </a:prstGeom>
        <a:solidFill>
          <a:schemeClr val="accent5">
            <a:hueOff val="1538990"/>
            <a:satOff val="50"/>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Compared to using other clustering methods, a k-means clustering technique is fast and efficient in terms of its computational cost</a:t>
          </a:r>
        </a:p>
      </dsp:txBody>
      <dsp:txXfrm>
        <a:off x="48833" y="4401998"/>
        <a:ext cx="5998334" cy="902684"/>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F542A0-8BCA-4825-8D19-C927ABE8FB9C}">
      <dsp:nvSpPr>
        <dsp:cNvPr id="0" name=""/>
        <dsp:cNvSpPr/>
      </dsp:nvSpPr>
      <dsp:spPr>
        <a:xfrm>
          <a:off x="633727" y="65687"/>
          <a:ext cx="639240" cy="63924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94B14E-7376-4807-B9F0-C456B7FF4A2C}">
      <dsp:nvSpPr>
        <dsp:cNvPr id="0" name=""/>
        <dsp:cNvSpPr/>
      </dsp:nvSpPr>
      <dsp:spPr>
        <a:xfrm>
          <a:off x="767967" y="199928"/>
          <a:ext cx="370759" cy="3707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DDA02C-4677-4F81-82A5-581366297F79}">
      <dsp:nvSpPr>
        <dsp:cNvPr id="0" name=""/>
        <dsp:cNvSpPr/>
      </dsp:nvSpPr>
      <dsp:spPr>
        <a:xfrm>
          <a:off x="1409947" y="65687"/>
          <a:ext cx="1506780" cy="639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Load raw dataset into AWS S3 bucket/PgAdmin.</a:t>
          </a:r>
        </a:p>
      </dsp:txBody>
      <dsp:txXfrm>
        <a:off x="1409947" y="65687"/>
        <a:ext cx="1506780" cy="639240"/>
      </dsp:txXfrm>
    </dsp:sp>
    <dsp:sp modelId="{2B117A76-0FD0-4203-9C41-A6265FE46CB5}">
      <dsp:nvSpPr>
        <dsp:cNvPr id="0" name=""/>
        <dsp:cNvSpPr/>
      </dsp:nvSpPr>
      <dsp:spPr>
        <a:xfrm>
          <a:off x="3179272" y="65687"/>
          <a:ext cx="639240" cy="639240"/>
        </a:xfrm>
        <a:prstGeom prst="ellipse">
          <a:avLst/>
        </a:prstGeom>
        <a:solidFill>
          <a:schemeClr val="accent5">
            <a:hueOff val="256498"/>
            <a:satOff val="8"/>
            <a:lumOff val="-1176"/>
            <a:alphaOff val="0"/>
          </a:schemeClr>
        </a:solidFill>
        <a:ln>
          <a:noFill/>
        </a:ln>
        <a:effectLst/>
      </dsp:spPr>
      <dsp:style>
        <a:lnRef idx="0">
          <a:scrgbClr r="0" g="0" b="0"/>
        </a:lnRef>
        <a:fillRef idx="1">
          <a:scrgbClr r="0" g="0" b="0"/>
        </a:fillRef>
        <a:effectRef idx="0">
          <a:scrgbClr r="0" g="0" b="0"/>
        </a:effectRef>
        <a:fontRef idx="minor"/>
      </dsp:style>
    </dsp:sp>
    <dsp:sp modelId="{8C8BBFD6-74F5-4C2A-A268-5B5B1E291BCC}">
      <dsp:nvSpPr>
        <dsp:cNvPr id="0" name=""/>
        <dsp:cNvSpPr/>
      </dsp:nvSpPr>
      <dsp:spPr>
        <a:xfrm>
          <a:off x="3313512" y="199928"/>
          <a:ext cx="370759" cy="3707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9D8CE7-3956-4A98-8F3B-B84887A84C3E}">
      <dsp:nvSpPr>
        <dsp:cNvPr id="0" name=""/>
        <dsp:cNvSpPr/>
      </dsp:nvSpPr>
      <dsp:spPr>
        <a:xfrm>
          <a:off x="3955492" y="65687"/>
          <a:ext cx="1506780" cy="639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Connect to AWS S3 bucket/PgAdmin and read data into Pandas.</a:t>
          </a:r>
        </a:p>
      </dsp:txBody>
      <dsp:txXfrm>
        <a:off x="3955492" y="65687"/>
        <a:ext cx="1506780" cy="639240"/>
      </dsp:txXfrm>
    </dsp:sp>
    <dsp:sp modelId="{480BD73B-F8C1-4109-85DD-4B82FA32B58B}">
      <dsp:nvSpPr>
        <dsp:cNvPr id="0" name=""/>
        <dsp:cNvSpPr/>
      </dsp:nvSpPr>
      <dsp:spPr>
        <a:xfrm>
          <a:off x="633727" y="1637616"/>
          <a:ext cx="639240" cy="639240"/>
        </a:xfrm>
        <a:prstGeom prst="ellipse">
          <a:avLst/>
        </a:prstGeom>
        <a:solidFill>
          <a:schemeClr val="accent5">
            <a:hueOff val="512997"/>
            <a:satOff val="17"/>
            <a:lumOff val="-2353"/>
            <a:alphaOff val="0"/>
          </a:schemeClr>
        </a:solidFill>
        <a:ln>
          <a:noFill/>
        </a:ln>
        <a:effectLst/>
      </dsp:spPr>
      <dsp:style>
        <a:lnRef idx="0">
          <a:scrgbClr r="0" g="0" b="0"/>
        </a:lnRef>
        <a:fillRef idx="1">
          <a:scrgbClr r="0" g="0" b="0"/>
        </a:fillRef>
        <a:effectRef idx="0">
          <a:scrgbClr r="0" g="0" b="0"/>
        </a:effectRef>
        <a:fontRef idx="minor"/>
      </dsp:style>
    </dsp:sp>
    <dsp:sp modelId="{389A70A8-E240-458D-A520-BBE11E26431A}">
      <dsp:nvSpPr>
        <dsp:cNvPr id="0" name=""/>
        <dsp:cNvSpPr/>
      </dsp:nvSpPr>
      <dsp:spPr>
        <a:xfrm>
          <a:off x="767967" y="1771856"/>
          <a:ext cx="370759" cy="37075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82BBDF-DDD8-4D10-8D2C-B55D70B1E36B}">
      <dsp:nvSpPr>
        <dsp:cNvPr id="0" name=""/>
        <dsp:cNvSpPr/>
      </dsp:nvSpPr>
      <dsp:spPr>
        <a:xfrm>
          <a:off x="1409947" y="1637616"/>
          <a:ext cx="1506780" cy="639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Load the raw data into a PgAdmin Database Instance located in AWS.</a:t>
          </a:r>
        </a:p>
      </dsp:txBody>
      <dsp:txXfrm>
        <a:off x="1409947" y="1637616"/>
        <a:ext cx="1506780" cy="639240"/>
      </dsp:txXfrm>
    </dsp:sp>
    <dsp:sp modelId="{280E52FA-F6CE-452E-9FA6-AFA0CC94DC65}">
      <dsp:nvSpPr>
        <dsp:cNvPr id="0" name=""/>
        <dsp:cNvSpPr/>
      </dsp:nvSpPr>
      <dsp:spPr>
        <a:xfrm>
          <a:off x="3179272" y="1637616"/>
          <a:ext cx="639240" cy="639240"/>
        </a:xfrm>
        <a:prstGeom prst="ellipse">
          <a:avLst/>
        </a:prstGeom>
        <a:solidFill>
          <a:schemeClr val="accent5">
            <a:hueOff val="769495"/>
            <a:satOff val="25"/>
            <a:lumOff val="-3529"/>
            <a:alphaOff val="0"/>
          </a:schemeClr>
        </a:solidFill>
        <a:ln>
          <a:noFill/>
        </a:ln>
        <a:effectLst/>
      </dsp:spPr>
      <dsp:style>
        <a:lnRef idx="0">
          <a:scrgbClr r="0" g="0" b="0"/>
        </a:lnRef>
        <a:fillRef idx="1">
          <a:scrgbClr r="0" g="0" b="0"/>
        </a:fillRef>
        <a:effectRef idx="0">
          <a:scrgbClr r="0" g="0" b="0"/>
        </a:effectRef>
        <a:fontRef idx="minor"/>
      </dsp:style>
    </dsp:sp>
    <dsp:sp modelId="{16954CE8-17A1-4F71-B91F-01010FDCA92D}">
      <dsp:nvSpPr>
        <dsp:cNvPr id="0" name=""/>
        <dsp:cNvSpPr/>
      </dsp:nvSpPr>
      <dsp:spPr>
        <a:xfrm>
          <a:off x="3313512" y="1771856"/>
          <a:ext cx="370759" cy="37075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E8C06B0-9932-4996-897D-008BE29E69FC}">
      <dsp:nvSpPr>
        <dsp:cNvPr id="0" name=""/>
        <dsp:cNvSpPr/>
      </dsp:nvSpPr>
      <dsp:spPr>
        <a:xfrm>
          <a:off x="3955492" y="1637616"/>
          <a:ext cx="1506780" cy="639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Perform preprocessing steps and store cleaned data in a new table in AWS S3 bucket/PgAdmin.</a:t>
          </a:r>
        </a:p>
      </dsp:txBody>
      <dsp:txXfrm>
        <a:off x="3955492" y="1637616"/>
        <a:ext cx="1506780" cy="639240"/>
      </dsp:txXfrm>
    </dsp:sp>
    <dsp:sp modelId="{52A9EB89-DFA7-46D5-B6E2-3D92106A72F5}">
      <dsp:nvSpPr>
        <dsp:cNvPr id="0" name=""/>
        <dsp:cNvSpPr/>
      </dsp:nvSpPr>
      <dsp:spPr>
        <a:xfrm>
          <a:off x="633727" y="3209544"/>
          <a:ext cx="639240" cy="639240"/>
        </a:xfrm>
        <a:prstGeom prst="ellipse">
          <a:avLst/>
        </a:prstGeom>
        <a:solidFill>
          <a:schemeClr val="accent5">
            <a:hueOff val="1025994"/>
            <a:satOff val="33"/>
            <a:lumOff val="-4706"/>
            <a:alphaOff val="0"/>
          </a:schemeClr>
        </a:solidFill>
        <a:ln>
          <a:noFill/>
        </a:ln>
        <a:effectLst/>
      </dsp:spPr>
      <dsp:style>
        <a:lnRef idx="0">
          <a:scrgbClr r="0" g="0" b="0"/>
        </a:lnRef>
        <a:fillRef idx="1">
          <a:scrgbClr r="0" g="0" b="0"/>
        </a:fillRef>
        <a:effectRef idx="0">
          <a:scrgbClr r="0" g="0" b="0"/>
        </a:effectRef>
        <a:fontRef idx="minor"/>
      </dsp:style>
    </dsp:sp>
    <dsp:sp modelId="{651FF8CA-2D7C-48B8-9B2D-BD0E4708DA46}">
      <dsp:nvSpPr>
        <dsp:cNvPr id="0" name=""/>
        <dsp:cNvSpPr/>
      </dsp:nvSpPr>
      <dsp:spPr>
        <a:xfrm>
          <a:off x="767967" y="3343784"/>
          <a:ext cx="370759" cy="37075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A422D56-B168-42C0-AC85-6EAED7C18A85}">
      <dsp:nvSpPr>
        <dsp:cNvPr id="0" name=""/>
        <dsp:cNvSpPr/>
      </dsp:nvSpPr>
      <dsp:spPr>
        <a:xfrm>
          <a:off x="1409947" y="3209544"/>
          <a:ext cx="1506780" cy="639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Store some intermediate results (which can be used later for visualization) in AWS S3 bucket/PgAdmin.</a:t>
          </a:r>
        </a:p>
      </dsp:txBody>
      <dsp:txXfrm>
        <a:off x="1409947" y="3209544"/>
        <a:ext cx="1506780" cy="639240"/>
      </dsp:txXfrm>
    </dsp:sp>
    <dsp:sp modelId="{CAC44432-BD55-4DBD-A3A9-3F9B12422359}">
      <dsp:nvSpPr>
        <dsp:cNvPr id="0" name=""/>
        <dsp:cNvSpPr/>
      </dsp:nvSpPr>
      <dsp:spPr>
        <a:xfrm>
          <a:off x="3179272" y="3209544"/>
          <a:ext cx="639240" cy="639240"/>
        </a:xfrm>
        <a:prstGeom prst="ellipse">
          <a:avLst/>
        </a:prstGeom>
        <a:solidFill>
          <a:schemeClr val="accent5">
            <a:hueOff val="1282492"/>
            <a:satOff val="42"/>
            <a:lumOff val="-5882"/>
            <a:alphaOff val="0"/>
          </a:schemeClr>
        </a:solidFill>
        <a:ln>
          <a:noFill/>
        </a:ln>
        <a:effectLst/>
      </dsp:spPr>
      <dsp:style>
        <a:lnRef idx="0">
          <a:scrgbClr r="0" g="0" b="0"/>
        </a:lnRef>
        <a:fillRef idx="1">
          <a:scrgbClr r="0" g="0" b="0"/>
        </a:fillRef>
        <a:effectRef idx="0">
          <a:scrgbClr r="0" g="0" b="0"/>
        </a:effectRef>
        <a:fontRef idx="minor"/>
      </dsp:style>
    </dsp:sp>
    <dsp:sp modelId="{7E22894A-712F-459A-B235-723AE19BC7F2}">
      <dsp:nvSpPr>
        <dsp:cNvPr id="0" name=""/>
        <dsp:cNvSpPr/>
      </dsp:nvSpPr>
      <dsp:spPr>
        <a:xfrm>
          <a:off x="3313512" y="3343784"/>
          <a:ext cx="370759" cy="37075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4D31BA8-A8F7-4E48-9334-573F12551C37}">
      <dsp:nvSpPr>
        <dsp:cNvPr id="0" name=""/>
        <dsp:cNvSpPr/>
      </dsp:nvSpPr>
      <dsp:spPr>
        <a:xfrm>
          <a:off x="3955492" y="3209544"/>
          <a:ext cx="1506780" cy="639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The connection and S3 bucket details are in the Segment_One Jupyter Notebook.</a:t>
          </a:r>
        </a:p>
      </dsp:txBody>
      <dsp:txXfrm>
        <a:off x="3955492" y="3209544"/>
        <a:ext cx="1506780" cy="639240"/>
      </dsp:txXfrm>
    </dsp:sp>
    <dsp:sp modelId="{44AF27A2-6377-494E-BA3D-9C0486A9D93A}">
      <dsp:nvSpPr>
        <dsp:cNvPr id="0" name=""/>
        <dsp:cNvSpPr/>
      </dsp:nvSpPr>
      <dsp:spPr>
        <a:xfrm>
          <a:off x="633727" y="4781472"/>
          <a:ext cx="639240" cy="639240"/>
        </a:xfrm>
        <a:prstGeom prst="ellipse">
          <a:avLst/>
        </a:prstGeom>
        <a:solidFill>
          <a:schemeClr val="accent5">
            <a:hueOff val="1538990"/>
            <a:satOff val="50"/>
            <a:lumOff val="-7059"/>
            <a:alphaOff val="0"/>
          </a:schemeClr>
        </a:solidFill>
        <a:ln>
          <a:noFill/>
        </a:ln>
        <a:effectLst/>
      </dsp:spPr>
      <dsp:style>
        <a:lnRef idx="0">
          <a:scrgbClr r="0" g="0" b="0"/>
        </a:lnRef>
        <a:fillRef idx="1">
          <a:scrgbClr r="0" g="0" b="0"/>
        </a:fillRef>
        <a:effectRef idx="0">
          <a:scrgbClr r="0" g="0" b="0"/>
        </a:effectRef>
        <a:fontRef idx="minor"/>
      </dsp:style>
    </dsp:sp>
    <dsp:sp modelId="{EFE28752-D7D9-4D02-8324-561504748A4A}">
      <dsp:nvSpPr>
        <dsp:cNvPr id="0" name=""/>
        <dsp:cNvSpPr/>
      </dsp:nvSpPr>
      <dsp:spPr>
        <a:xfrm>
          <a:off x="767967" y="4915712"/>
          <a:ext cx="370759" cy="370759"/>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6B3CE5-5251-462F-8BC4-357999F350DF}">
      <dsp:nvSpPr>
        <dsp:cNvPr id="0" name=""/>
        <dsp:cNvSpPr/>
      </dsp:nvSpPr>
      <dsp:spPr>
        <a:xfrm>
          <a:off x="1409947" y="4781472"/>
          <a:ext cx="1506780" cy="639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A notebook that contains the code of the above steps is part of this repository.</a:t>
          </a:r>
        </a:p>
      </dsp:txBody>
      <dsp:txXfrm>
        <a:off x="1409947" y="4781472"/>
        <a:ext cx="1506780" cy="63924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D37416-0A2F-45D6-AFA6-6EC78BE29755}">
      <dsp:nvSpPr>
        <dsp:cNvPr id="0" name=""/>
        <dsp:cNvSpPr/>
      </dsp:nvSpPr>
      <dsp:spPr>
        <a:xfrm>
          <a:off x="0" y="2277"/>
          <a:ext cx="6096000" cy="11540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2368B4-C427-4313-B333-18C739C53846}">
      <dsp:nvSpPr>
        <dsp:cNvPr id="0" name=""/>
        <dsp:cNvSpPr/>
      </dsp:nvSpPr>
      <dsp:spPr>
        <a:xfrm>
          <a:off x="349107" y="261943"/>
          <a:ext cx="634740" cy="6347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A8EE353-5EE4-4F69-9CF6-81B794A9B9DF}">
      <dsp:nvSpPr>
        <dsp:cNvPr id="0" name=""/>
        <dsp:cNvSpPr/>
      </dsp:nvSpPr>
      <dsp:spPr>
        <a:xfrm>
          <a:off x="1332954" y="2277"/>
          <a:ext cx="4763045" cy="11540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139" tIns="122139" rIns="122139" bIns="122139" numCol="1" spcCol="1270" anchor="ctr" anchorCtr="0">
          <a:noAutofit/>
        </a:bodyPr>
        <a:lstStyle/>
        <a:p>
          <a:pPr marL="0" lvl="0" indent="0" algn="l" defTabSz="800100">
            <a:lnSpc>
              <a:spcPct val="100000"/>
            </a:lnSpc>
            <a:spcBef>
              <a:spcPct val="0"/>
            </a:spcBef>
            <a:spcAft>
              <a:spcPct val="35000"/>
            </a:spcAft>
            <a:buNone/>
          </a:pPr>
          <a:r>
            <a:rPr lang="en-US" sz="1800" kern="1200"/>
            <a:t>Communication for this project was through the Slack Group Chat.</a:t>
          </a:r>
        </a:p>
      </dsp:txBody>
      <dsp:txXfrm>
        <a:off x="1332954" y="2277"/>
        <a:ext cx="4763045" cy="1154072"/>
      </dsp:txXfrm>
    </dsp:sp>
    <dsp:sp modelId="{3B6DA1DC-00DC-49AE-BE9B-BDEAFFE2FB31}">
      <dsp:nvSpPr>
        <dsp:cNvPr id="0" name=""/>
        <dsp:cNvSpPr/>
      </dsp:nvSpPr>
      <dsp:spPr>
        <a:xfrm>
          <a:off x="0" y="1444868"/>
          <a:ext cx="6096000" cy="11540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C1A80A-5FBF-431B-B942-7C06A20F357C}">
      <dsp:nvSpPr>
        <dsp:cNvPr id="0" name=""/>
        <dsp:cNvSpPr/>
      </dsp:nvSpPr>
      <dsp:spPr>
        <a:xfrm>
          <a:off x="349107" y="1704534"/>
          <a:ext cx="634740" cy="63474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BCF26F-78E7-4BB5-AD45-750949250C99}">
      <dsp:nvSpPr>
        <dsp:cNvPr id="0" name=""/>
        <dsp:cNvSpPr/>
      </dsp:nvSpPr>
      <dsp:spPr>
        <a:xfrm>
          <a:off x="1332954" y="1444868"/>
          <a:ext cx="4763045" cy="11540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139" tIns="122139" rIns="122139" bIns="122139" numCol="1" spcCol="1270" anchor="ctr" anchorCtr="0">
          <a:noAutofit/>
        </a:bodyPr>
        <a:lstStyle/>
        <a:p>
          <a:pPr marL="0" lvl="0" indent="0" algn="l" defTabSz="800100">
            <a:lnSpc>
              <a:spcPct val="100000"/>
            </a:lnSpc>
            <a:spcBef>
              <a:spcPct val="0"/>
            </a:spcBef>
            <a:spcAft>
              <a:spcPct val="35000"/>
            </a:spcAft>
            <a:buNone/>
          </a:pPr>
          <a:r>
            <a:rPr lang="en-US" sz="1800" kern="1200"/>
            <a:t>Every team member will work in their individual branches.</a:t>
          </a:r>
        </a:p>
      </dsp:txBody>
      <dsp:txXfrm>
        <a:off x="1332954" y="1444868"/>
        <a:ext cx="4763045" cy="1154072"/>
      </dsp:txXfrm>
    </dsp:sp>
    <dsp:sp modelId="{2266EBCC-FFAC-4DF6-B5EA-A7D52A010FA7}">
      <dsp:nvSpPr>
        <dsp:cNvPr id="0" name=""/>
        <dsp:cNvSpPr/>
      </dsp:nvSpPr>
      <dsp:spPr>
        <a:xfrm>
          <a:off x="0" y="2887459"/>
          <a:ext cx="6096000" cy="11540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657C94-0AD2-4585-AF50-7BD0F2309FDE}">
      <dsp:nvSpPr>
        <dsp:cNvPr id="0" name=""/>
        <dsp:cNvSpPr/>
      </dsp:nvSpPr>
      <dsp:spPr>
        <a:xfrm>
          <a:off x="349107" y="3147125"/>
          <a:ext cx="634740" cy="63474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4CFF36-12A1-4CE7-B1C6-FC71BC9D2107}">
      <dsp:nvSpPr>
        <dsp:cNvPr id="0" name=""/>
        <dsp:cNvSpPr/>
      </dsp:nvSpPr>
      <dsp:spPr>
        <a:xfrm>
          <a:off x="1332954" y="2887459"/>
          <a:ext cx="4763045" cy="11540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139" tIns="122139" rIns="122139" bIns="122139" numCol="1" spcCol="1270" anchor="ctr" anchorCtr="0">
          <a:noAutofit/>
        </a:bodyPr>
        <a:lstStyle/>
        <a:p>
          <a:pPr marL="0" lvl="0" indent="0" algn="l" defTabSz="800100">
            <a:lnSpc>
              <a:spcPct val="100000"/>
            </a:lnSpc>
            <a:spcBef>
              <a:spcPct val="0"/>
            </a:spcBef>
            <a:spcAft>
              <a:spcPct val="35000"/>
            </a:spcAft>
            <a:buNone/>
          </a:pPr>
          <a:r>
            <a:rPr lang="en-US" sz="1800" kern="1200"/>
            <a:t>Team members will create pull requests which will be collectively approved in the slack channel.</a:t>
          </a:r>
          <a:br>
            <a:rPr lang="en-US" sz="1800" kern="1200"/>
          </a:br>
          <a:endParaRPr lang="en-US" sz="1800" kern="1200"/>
        </a:p>
      </dsp:txBody>
      <dsp:txXfrm>
        <a:off x="1332954" y="2887459"/>
        <a:ext cx="4763045" cy="1154072"/>
      </dsp:txXfrm>
    </dsp:sp>
    <dsp:sp modelId="{AFFBAE2E-E9F1-4DFB-9F34-B8767BB2E149}">
      <dsp:nvSpPr>
        <dsp:cNvPr id="0" name=""/>
        <dsp:cNvSpPr/>
      </dsp:nvSpPr>
      <dsp:spPr>
        <a:xfrm>
          <a:off x="0" y="4330050"/>
          <a:ext cx="6096000" cy="11540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67FF0C-114A-4098-B714-EFB41FF7B667}">
      <dsp:nvSpPr>
        <dsp:cNvPr id="0" name=""/>
        <dsp:cNvSpPr/>
      </dsp:nvSpPr>
      <dsp:spPr>
        <a:xfrm>
          <a:off x="349107" y="4589716"/>
          <a:ext cx="634740" cy="63474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0892B6A-0564-48EB-8DDC-CE0F42FC083F}">
      <dsp:nvSpPr>
        <dsp:cNvPr id="0" name=""/>
        <dsp:cNvSpPr/>
      </dsp:nvSpPr>
      <dsp:spPr>
        <a:xfrm>
          <a:off x="1332954" y="4330050"/>
          <a:ext cx="4763045" cy="11540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139" tIns="122139" rIns="122139" bIns="122139" numCol="1" spcCol="1270" anchor="ctr" anchorCtr="0">
          <a:noAutofit/>
        </a:bodyPr>
        <a:lstStyle/>
        <a:p>
          <a:pPr marL="0" lvl="0" indent="0" algn="l" defTabSz="800100">
            <a:lnSpc>
              <a:spcPct val="100000"/>
            </a:lnSpc>
            <a:spcBef>
              <a:spcPct val="0"/>
            </a:spcBef>
            <a:spcAft>
              <a:spcPct val="35000"/>
            </a:spcAft>
            <a:buNone/>
          </a:pPr>
          <a:r>
            <a:rPr lang="en-US" sz="1800" kern="1200"/>
            <a:t>A designated team member will validate the pull request and  merge the request to the main branch.</a:t>
          </a:r>
        </a:p>
      </dsp:txBody>
      <dsp:txXfrm>
        <a:off x="1332954" y="4330050"/>
        <a:ext cx="4763045" cy="11540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4D302E-0D7F-475F-84F9-40CB6925B0B9}">
      <dsp:nvSpPr>
        <dsp:cNvPr id="0" name=""/>
        <dsp:cNvSpPr/>
      </dsp:nvSpPr>
      <dsp:spPr>
        <a:xfrm>
          <a:off x="0" y="221940"/>
          <a:ext cx="6096000" cy="1210949"/>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For retailers and banks to not lose money, procedures must be put in place to detect fraud prior to it occurring.</a:t>
          </a:r>
        </a:p>
      </dsp:txBody>
      <dsp:txXfrm>
        <a:off x="59114" y="281054"/>
        <a:ext cx="5977772" cy="1092721"/>
      </dsp:txXfrm>
    </dsp:sp>
    <dsp:sp modelId="{C3EDD2A6-2184-476E-9CFD-B99D53F32F67}">
      <dsp:nvSpPr>
        <dsp:cNvPr id="0" name=""/>
        <dsp:cNvSpPr/>
      </dsp:nvSpPr>
      <dsp:spPr>
        <a:xfrm>
          <a:off x="0" y="1499130"/>
          <a:ext cx="6096000" cy="1210949"/>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Credit card companies must identify fraudulent credit card transactions so that customers are not charged for items that they did not purchase. </a:t>
          </a:r>
        </a:p>
      </dsp:txBody>
      <dsp:txXfrm>
        <a:off x="59114" y="1558244"/>
        <a:ext cx="5977772" cy="1092721"/>
      </dsp:txXfrm>
    </dsp:sp>
    <dsp:sp modelId="{BE580DF4-E848-461A-B9BC-BB1238D027F1}">
      <dsp:nvSpPr>
        <dsp:cNvPr id="0" name=""/>
        <dsp:cNvSpPr/>
      </dsp:nvSpPr>
      <dsp:spPr>
        <a:xfrm>
          <a:off x="0" y="2776320"/>
          <a:ext cx="6096000" cy="1210949"/>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To combat this problem, financial institution traditionally uses rule-based approaches to identify fraudulent transactions. </a:t>
          </a:r>
        </a:p>
      </dsp:txBody>
      <dsp:txXfrm>
        <a:off x="59114" y="2835434"/>
        <a:ext cx="5977772" cy="1092721"/>
      </dsp:txXfrm>
    </dsp:sp>
    <dsp:sp modelId="{7E06A4C8-6C70-4BC4-ABDA-A49EADBEA99F}">
      <dsp:nvSpPr>
        <dsp:cNvPr id="0" name=""/>
        <dsp:cNvSpPr/>
      </dsp:nvSpPr>
      <dsp:spPr>
        <a:xfrm>
          <a:off x="0" y="4053510"/>
          <a:ext cx="6096000" cy="1210949"/>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These algorithms use strict rules to determine when a transaction is fraudulent.</a:t>
          </a:r>
        </a:p>
      </dsp:txBody>
      <dsp:txXfrm>
        <a:off x="59114" y="4112624"/>
        <a:ext cx="5977772" cy="1092721"/>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F5039C-C782-4D2D-9C84-2493F86FF85C}">
      <dsp:nvSpPr>
        <dsp:cNvPr id="0" name=""/>
        <dsp:cNvSpPr/>
      </dsp:nvSpPr>
      <dsp:spPr>
        <a:xfrm>
          <a:off x="0" y="681525"/>
          <a:ext cx="6096000" cy="64642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Univariate plots show that the dataset is highly imbalanced.</a:t>
          </a:r>
        </a:p>
      </dsp:txBody>
      <dsp:txXfrm>
        <a:off x="31556" y="713081"/>
        <a:ext cx="6032888" cy="583313"/>
      </dsp:txXfrm>
    </dsp:sp>
    <dsp:sp modelId="{17BC4FED-4638-4DD0-B259-B28058916DD9}">
      <dsp:nvSpPr>
        <dsp:cNvPr id="0" name=""/>
        <dsp:cNvSpPr/>
      </dsp:nvSpPr>
      <dsp:spPr>
        <a:xfrm>
          <a:off x="0" y="1376910"/>
          <a:ext cx="6096000" cy="64642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The pie chart shows an imbalance in the data, with only 0.17% of the total cases being fraudulent.</a:t>
          </a:r>
        </a:p>
      </dsp:txBody>
      <dsp:txXfrm>
        <a:off x="31556" y="1408466"/>
        <a:ext cx="6032888" cy="583313"/>
      </dsp:txXfrm>
    </dsp:sp>
    <dsp:sp modelId="{7851F8F3-2702-49FE-A66A-6A92AAD5AF91}">
      <dsp:nvSpPr>
        <dsp:cNvPr id="0" name=""/>
        <dsp:cNvSpPr/>
      </dsp:nvSpPr>
      <dsp:spPr>
        <a:xfrm>
          <a:off x="0" y="2072295"/>
          <a:ext cx="6096000" cy="64642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The univariate distribution plot of the time and amount feature show we have a dataset with some large outlier values for amount.</a:t>
          </a:r>
        </a:p>
      </dsp:txBody>
      <dsp:txXfrm>
        <a:off x="31556" y="2103851"/>
        <a:ext cx="6032888" cy="583313"/>
      </dsp:txXfrm>
    </dsp:sp>
    <dsp:sp modelId="{1007F900-1202-48E3-85A4-D1CE980CE3F3}">
      <dsp:nvSpPr>
        <dsp:cNvPr id="0" name=""/>
        <dsp:cNvSpPr/>
      </dsp:nvSpPr>
      <dsp:spPr>
        <a:xfrm>
          <a:off x="0" y="2767680"/>
          <a:ext cx="6096000" cy="64642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The time feature is distributed across two days.</a:t>
          </a:r>
        </a:p>
      </dsp:txBody>
      <dsp:txXfrm>
        <a:off x="31556" y="2799236"/>
        <a:ext cx="6032888" cy="583313"/>
      </dsp:txXfrm>
    </dsp:sp>
    <dsp:sp modelId="{559E6C5D-AD0A-47A4-80D6-DE6319693F2C}">
      <dsp:nvSpPr>
        <dsp:cNvPr id="0" name=""/>
        <dsp:cNvSpPr/>
      </dsp:nvSpPr>
      <dsp:spPr>
        <a:xfrm>
          <a:off x="0" y="3463065"/>
          <a:ext cx="6096000" cy="64642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Bivariate plots show that the valid transaction class has a normal distribution shape across most of the features.</a:t>
          </a:r>
        </a:p>
      </dsp:txBody>
      <dsp:txXfrm>
        <a:off x="31556" y="3494621"/>
        <a:ext cx="6032888" cy="583313"/>
      </dsp:txXfrm>
    </dsp:sp>
    <dsp:sp modelId="{95EDC336-1332-4FE5-9052-4C5C3A3D220D}">
      <dsp:nvSpPr>
        <dsp:cNvPr id="0" name=""/>
        <dsp:cNvSpPr/>
      </dsp:nvSpPr>
      <dsp:spPr>
        <a:xfrm>
          <a:off x="0" y="4158450"/>
          <a:ext cx="6096000" cy="64642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Conversely, the fraud class show long-tailed distribution across many of the features.</a:t>
          </a:r>
        </a:p>
      </dsp:txBody>
      <dsp:txXfrm>
        <a:off x="31556" y="4190006"/>
        <a:ext cx="6032888" cy="583313"/>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3C78B6-5AE2-4603-B53A-66A10EF1FF98}">
      <dsp:nvSpPr>
        <dsp:cNvPr id="0" name=""/>
        <dsp:cNvSpPr/>
      </dsp:nvSpPr>
      <dsp:spPr>
        <a:xfrm>
          <a:off x="0" y="441180"/>
          <a:ext cx="6096000" cy="110564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While the naive logistic classifier accuracy is 100%, our classifier did not do an excellent job at predicting fraudulent transactions. </a:t>
          </a:r>
        </a:p>
      </dsp:txBody>
      <dsp:txXfrm>
        <a:off x="53973" y="495153"/>
        <a:ext cx="5988054" cy="997703"/>
      </dsp:txXfrm>
    </dsp:sp>
    <dsp:sp modelId="{6238C795-940C-457F-BEE6-1AD298FA05C7}">
      <dsp:nvSpPr>
        <dsp:cNvPr id="0" name=""/>
        <dsp:cNvSpPr/>
      </dsp:nvSpPr>
      <dsp:spPr>
        <a:xfrm>
          <a:off x="0" y="1607310"/>
          <a:ext cx="6096000" cy="110564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With </a:t>
          </a:r>
          <a:r>
            <a:rPr lang="en-US" sz="2100" kern="1200" dirty="0"/>
            <a:t>precision and recall of 0.84 and 0.62, we would need a better understanding of the dataset to determine the best way to improve the recall metric.</a:t>
          </a:r>
        </a:p>
      </dsp:txBody>
      <dsp:txXfrm>
        <a:off x="53973" y="1661283"/>
        <a:ext cx="5988054" cy="997703"/>
      </dsp:txXfrm>
    </dsp:sp>
    <dsp:sp modelId="{9EC6388B-B0CC-4A61-B429-C30AE826AA5F}">
      <dsp:nvSpPr>
        <dsp:cNvPr id="0" name=""/>
        <dsp:cNvSpPr/>
      </dsp:nvSpPr>
      <dsp:spPr>
        <a:xfrm>
          <a:off x="0" y="2773440"/>
          <a:ext cx="6096000" cy="1105649"/>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While the naive random forest classifier accuracy is 100%, and precision is 95%, our random forest classifier only achieved a 77% recall. </a:t>
          </a:r>
        </a:p>
      </dsp:txBody>
      <dsp:txXfrm>
        <a:off x="53973" y="2827413"/>
        <a:ext cx="5988054" cy="997703"/>
      </dsp:txXfrm>
    </dsp:sp>
    <dsp:sp modelId="{C1F148BF-1876-42BE-81D5-40AB83FCF531}">
      <dsp:nvSpPr>
        <dsp:cNvPr id="0" name=""/>
        <dsp:cNvSpPr/>
      </dsp:nvSpPr>
      <dsp:spPr>
        <a:xfrm>
          <a:off x="0" y="3939570"/>
          <a:ext cx="6096000" cy="110564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We would need a better understanding of the dataset to determine the best way to improve the recall metric.</a:t>
          </a:r>
        </a:p>
      </dsp:txBody>
      <dsp:txXfrm>
        <a:off x="53973" y="3993543"/>
        <a:ext cx="5988054" cy="997703"/>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28BD53-A096-435C-BF93-A9ECA71057AD}">
      <dsp:nvSpPr>
        <dsp:cNvPr id="0" name=""/>
        <dsp:cNvSpPr/>
      </dsp:nvSpPr>
      <dsp:spPr>
        <a:xfrm>
          <a:off x="0" y="669"/>
          <a:ext cx="60960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E6C02A-EC37-41E8-BC22-080097A8937C}">
      <dsp:nvSpPr>
        <dsp:cNvPr id="0" name=""/>
        <dsp:cNvSpPr/>
      </dsp:nvSpPr>
      <dsp:spPr>
        <a:xfrm>
          <a:off x="0" y="669"/>
          <a:ext cx="6096000" cy="609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ROC is a probability curve that plots True Positives and False Positives at different classification thresholds.</a:t>
          </a:r>
        </a:p>
      </dsp:txBody>
      <dsp:txXfrm>
        <a:off x="0" y="669"/>
        <a:ext cx="6096000" cy="609451"/>
      </dsp:txXfrm>
    </dsp:sp>
    <dsp:sp modelId="{0F6A1A96-4362-41B7-87EA-A2887F908D07}">
      <dsp:nvSpPr>
        <dsp:cNvPr id="0" name=""/>
        <dsp:cNvSpPr/>
      </dsp:nvSpPr>
      <dsp:spPr>
        <a:xfrm>
          <a:off x="0" y="610120"/>
          <a:ext cx="60960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F50A43-D6F1-4BDA-BDFA-8871C4D84658}">
      <dsp:nvSpPr>
        <dsp:cNvPr id="0" name=""/>
        <dsp:cNvSpPr/>
      </dsp:nvSpPr>
      <dsp:spPr>
        <a:xfrm>
          <a:off x="0" y="610120"/>
          <a:ext cx="6096000" cy="609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AUC - ROC curve is a performance measurement for a classifier at various classification thresholds.</a:t>
          </a:r>
        </a:p>
      </dsp:txBody>
      <dsp:txXfrm>
        <a:off x="0" y="610120"/>
        <a:ext cx="6096000" cy="609451"/>
      </dsp:txXfrm>
    </dsp:sp>
    <dsp:sp modelId="{2D3294EF-098F-461E-BF29-386249AF8922}">
      <dsp:nvSpPr>
        <dsp:cNvPr id="0" name=""/>
        <dsp:cNvSpPr/>
      </dsp:nvSpPr>
      <dsp:spPr>
        <a:xfrm>
          <a:off x="0" y="1219572"/>
          <a:ext cx="60960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D8EF01-109F-42FB-9C08-1153B43439F3}">
      <dsp:nvSpPr>
        <dsp:cNvPr id="0" name=""/>
        <dsp:cNvSpPr/>
      </dsp:nvSpPr>
      <dsp:spPr>
        <a:xfrm>
          <a:off x="0" y="1219572"/>
          <a:ext cx="6096000" cy="609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Lowering the classification threshold classifies more items as positive, thus increasing both False Positives and True Positives.</a:t>
          </a:r>
        </a:p>
      </dsp:txBody>
      <dsp:txXfrm>
        <a:off x="0" y="1219572"/>
        <a:ext cx="6096000" cy="609451"/>
      </dsp:txXfrm>
    </dsp:sp>
    <dsp:sp modelId="{D06D6E55-4EC3-470F-A7BD-374C5C2BE791}">
      <dsp:nvSpPr>
        <dsp:cNvPr id="0" name=""/>
        <dsp:cNvSpPr/>
      </dsp:nvSpPr>
      <dsp:spPr>
        <a:xfrm>
          <a:off x="0" y="1829023"/>
          <a:ext cx="60960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DEAC26-8DEC-4D44-BB13-6778843F8442}">
      <dsp:nvSpPr>
        <dsp:cNvPr id="0" name=""/>
        <dsp:cNvSpPr/>
      </dsp:nvSpPr>
      <dsp:spPr>
        <a:xfrm>
          <a:off x="0" y="1829023"/>
          <a:ext cx="6096000" cy="609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Increasing the classification threshold classifies more items as negative, thus increasing both False Negatives and True Negatives.</a:t>
          </a:r>
        </a:p>
      </dsp:txBody>
      <dsp:txXfrm>
        <a:off x="0" y="1829023"/>
        <a:ext cx="6096000" cy="609451"/>
      </dsp:txXfrm>
    </dsp:sp>
    <dsp:sp modelId="{6918231B-3CBB-4F12-8A2D-898D87854338}">
      <dsp:nvSpPr>
        <dsp:cNvPr id="0" name=""/>
        <dsp:cNvSpPr/>
      </dsp:nvSpPr>
      <dsp:spPr>
        <a:xfrm>
          <a:off x="0" y="2438474"/>
          <a:ext cx="60960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9F7E82-DC52-4C4F-A801-13F00A90B278}">
      <dsp:nvSpPr>
        <dsp:cNvPr id="0" name=""/>
        <dsp:cNvSpPr/>
      </dsp:nvSpPr>
      <dsp:spPr>
        <a:xfrm>
          <a:off x="0" y="2438474"/>
          <a:ext cx="6096000" cy="609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The AUC lets us find the optimal classification threshold that minimizes False Positives and False Negatives.</a:t>
          </a:r>
        </a:p>
      </dsp:txBody>
      <dsp:txXfrm>
        <a:off x="0" y="2438474"/>
        <a:ext cx="6096000" cy="609451"/>
      </dsp:txXfrm>
    </dsp:sp>
    <dsp:sp modelId="{2618E679-A138-42E1-8AE3-030A2E52130C}">
      <dsp:nvSpPr>
        <dsp:cNvPr id="0" name=""/>
        <dsp:cNvSpPr/>
      </dsp:nvSpPr>
      <dsp:spPr>
        <a:xfrm>
          <a:off x="0" y="3047925"/>
          <a:ext cx="60960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536B33-3C8A-4ED0-A90B-9293BA5A0C9E}">
      <dsp:nvSpPr>
        <dsp:cNvPr id="0" name=""/>
        <dsp:cNvSpPr/>
      </dsp:nvSpPr>
      <dsp:spPr>
        <a:xfrm>
          <a:off x="0" y="3047925"/>
          <a:ext cx="6096000" cy="609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For our credit card classification problem, we would want a classification threshold that increases True Positives.</a:t>
          </a:r>
        </a:p>
      </dsp:txBody>
      <dsp:txXfrm>
        <a:off x="0" y="3047925"/>
        <a:ext cx="6096000" cy="609451"/>
      </dsp:txXfrm>
    </dsp:sp>
    <dsp:sp modelId="{5E865AB9-7C72-4D9A-9A4A-F5DE8D9EFB4F}">
      <dsp:nvSpPr>
        <dsp:cNvPr id="0" name=""/>
        <dsp:cNvSpPr/>
      </dsp:nvSpPr>
      <dsp:spPr>
        <a:xfrm>
          <a:off x="0" y="3657376"/>
          <a:ext cx="60960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D1D5CF-6DD2-4CFA-90C5-56172B5328AF}">
      <dsp:nvSpPr>
        <dsp:cNvPr id="0" name=""/>
        <dsp:cNvSpPr/>
      </dsp:nvSpPr>
      <dsp:spPr>
        <a:xfrm>
          <a:off x="0" y="3657376"/>
          <a:ext cx="6096000" cy="609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AUC measures the entire two-dimensional area underneath the entire ROC curve from (0,0) to (1,1).</a:t>
          </a:r>
        </a:p>
      </dsp:txBody>
      <dsp:txXfrm>
        <a:off x="0" y="3657376"/>
        <a:ext cx="6096000" cy="609451"/>
      </dsp:txXfrm>
    </dsp:sp>
    <dsp:sp modelId="{1AA64679-6859-4787-8F45-1D8EDB32D2A2}">
      <dsp:nvSpPr>
        <dsp:cNvPr id="0" name=""/>
        <dsp:cNvSpPr/>
      </dsp:nvSpPr>
      <dsp:spPr>
        <a:xfrm>
          <a:off x="0" y="4266827"/>
          <a:ext cx="60960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402E10-0587-4082-9A31-EE5BEBD6F9AF}">
      <dsp:nvSpPr>
        <dsp:cNvPr id="0" name=""/>
        <dsp:cNvSpPr/>
      </dsp:nvSpPr>
      <dsp:spPr>
        <a:xfrm>
          <a:off x="0" y="4266827"/>
          <a:ext cx="6096000" cy="609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AUC tells how much the model is capable of distinguishing between classes.</a:t>
          </a:r>
        </a:p>
      </dsp:txBody>
      <dsp:txXfrm>
        <a:off x="0" y="4266827"/>
        <a:ext cx="6096000" cy="609451"/>
      </dsp:txXfrm>
    </dsp:sp>
    <dsp:sp modelId="{064101C5-878F-4341-96AC-58FC96A5EE86}">
      <dsp:nvSpPr>
        <dsp:cNvPr id="0" name=""/>
        <dsp:cNvSpPr/>
      </dsp:nvSpPr>
      <dsp:spPr>
        <a:xfrm>
          <a:off x="0" y="4876279"/>
          <a:ext cx="60960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45B65A-01C2-471B-B5AD-0E0FC222EC6A}">
      <dsp:nvSpPr>
        <dsp:cNvPr id="0" name=""/>
        <dsp:cNvSpPr/>
      </dsp:nvSpPr>
      <dsp:spPr>
        <a:xfrm>
          <a:off x="0" y="4876279"/>
          <a:ext cx="6096000" cy="609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Higher the AUC, the better the model is at predicting 0 classes as 0 and 1 classes as 1.</a:t>
          </a:r>
        </a:p>
      </dsp:txBody>
      <dsp:txXfrm>
        <a:off x="0" y="4876279"/>
        <a:ext cx="6096000" cy="609451"/>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072858-C9AD-4C41-98C6-6DDC4A21B7F5}">
      <dsp:nvSpPr>
        <dsp:cNvPr id="0" name=""/>
        <dsp:cNvSpPr/>
      </dsp:nvSpPr>
      <dsp:spPr>
        <a:xfrm>
          <a:off x="0" y="669"/>
          <a:ext cx="60960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93C51B-5105-4B32-9062-E859C54A00C7}">
      <dsp:nvSpPr>
        <dsp:cNvPr id="0" name=""/>
        <dsp:cNvSpPr/>
      </dsp:nvSpPr>
      <dsp:spPr>
        <a:xfrm>
          <a:off x="0" y="669"/>
          <a:ext cx="6096000" cy="7835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The learning curve is the plot of the training/cross-validation error versus the sample size.</a:t>
          </a:r>
        </a:p>
      </dsp:txBody>
      <dsp:txXfrm>
        <a:off x="0" y="669"/>
        <a:ext cx="6096000" cy="783580"/>
      </dsp:txXfrm>
    </dsp:sp>
    <dsp:sp modelId="{133C7BB1-5EA0-431A-A925-64F9CCB5A28A}">
      <dsp:nvSpPr>
        <dsp:cNvPr id="0" name=""/>
        <dsp:cNvSpPr/>
      </dsp:nvSpPr>
      <dsp:spPr>
        <a:xfrm>
          <a:off x="0" y="784249"/>
          <a:ext cx="60960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10A97A-6A6F-4EC4-A259-10EA08B32BE1}">
      <dsp:nvSpPr>
        <dsp:cNvPr id="0" name=""/>
        <dsp:cNvSpPr/>
      </dsp:nvSpPr>
      <dsp:spPr>
        <a:xfrm>
          <a:off x="0" y="784249"/>
          <a:ext cx="6096000" cy="7835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Learning curves show the relationship between training set size and the recall metric on the training and validation sets.</a:t>
          </a:r>
        </a:p>
      </dsp:txBody>
      <dsp:txXfrm>
        <a:off x="0" y="784249"/>
        <a:ext cx="6096000" cy="783580"/>
      </dsp:txXfrm>
    </dsp:sp>
    <dsp:sp modelId="{7B7C5120-3526-42A9-BDD9-7C98D505AB66}">
      <dsp:nvSpPr>
        <dsp:cNvPr id="0" name=""/>
        <dsp:cNvSpPr/>
      </dsp:nvSpPr>
      <dsp:spPr>
        <a:xfrm>
          <a:off x="0" y="1567829"/>
          <a:ext cx="60960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3CB824-C13E-4C60-B5FE-4F0FA83CC17B}">
      <dsp:nvSpPr>
        <dsp:cNvPr id="0" name=""/>
        <dsp:cNvSpPr/>
      </dsp:nvSpPr>
      <dsp:spPr>
        <a:xfrm>
          <a:off x="0" y="1567829"/>
          <a:ext cx="6096000" cy="7835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The learning curve detects whether the model has the high bias or high variance.</a:t>
          </a:r>
        </a:p>
      </dsp:txBody>
      <dsp:txXfrm>
        <a:off x="0" y="1567829"/>
        <a:ext cx="6096000" cy="783580"/>
      </dsp:txXfrm>
    </dsp:sp>
    <dsp:sp modelId="{ADF1684F-415A-46E6-ABAC-946B95095B05}">
      <dsp:nvSpPr>
        <dsp:cNvPr id="0" name=""/>
        <dsp:cNvSpPr/>
      </dsp:nvSpPr>
      <dsp:spPr>
        <a:xfrm>
          <a:off x="0" y="2351409"/>
          <a:ext cx="60960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C27FEA-D893-46B3-884C-A0C65EC80BD7}">
      <dsp:nvSpPr>
        <dsp:cNvPr id="0" name=""/>
        <dsp:cNvSpPr/>
      </dsp:nvSpPr>
      <dsp:spPr>
        <a:xfrm>
          <a:off x="0" y="2351409"/>
          <a:ext cx="6096000" cy="7835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If the model suffers from high bias problem, as the sample size increases, training error will increase and the cross-validation error will decrease.</a:t>
          </a:r>
        </a:p>
      </dsp:txBody>
      <dsp:txXfrm>
        <a:off x="0" y="2351409"/>
        <a:ext cx="6096000" cy="783580"/>
      </dsp:txXfrm>
    </dsp:sp>
    <dsp:sp modelId="{E841E4C7-F705-4E3A-B968-F92F66E03E98}">
      <dsp:nvSpPr>
        <dsp:cNvPr id="0" name=""/>
        <dsp:cNvSpPr/>
      </dsp:nvSpPr>
      <dsp:spPr>
        <a:xfrm>
          <a:off x="0" y="3134990"/>
          <a:ext cx="60960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25C280-8050-4A43-92D1-7DAA28A3190B}">
      <dsp:nvSpPr>
        <dsp:cNvPr id="0" name=""/>
        <dsp:cNvSpPr/>
      </dsp:nvSpPr>
      <dsp:spPr>
        <a:xfrm>
          <a:off x="0" y="3134990"/>
          <a:ext cx="6096000" cy="7835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Training error and cross-validation error will end up close to each other but still at a high error rate.</a:t>
          </a:r>
        </a:p>
      </dsp:txBody>
      <dsp:txXfrm>
        <a:off x="0" y="3134990"/>
        <a:ext cx="6096000" cy="783580"/>
      </dsp:txXfrm>
    </dsp:sp>
    <dsp:sp modelId="{04DF52C4-7925-477B-9D95-A411ED78B2EA}">
      <dsp:nvSpPr>
        <dsp:cNvPr id="0" name=""/>
        <dsp:cNvSpPr/>
      </dsp:nvSpPr>
      <dsp:spPr>
        <a:xfrm>
          <a:off x="0" y="3918570"/>
          <a:ext cx="60960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B3C7AC-1D32-4A6D-993F-4B8053B7FDCE}">
      <dsp:nvSpPr>
        <dsp:cNvPr id="0" name=""/>
        <dsp:cNvSpPr/>
      </dsp:nvSpPr>
      <dsp:spPr>
        <a:xfrm>
          <a:off x="0" y="3918570"/>
          <a:ext cx="6096000" cy="7835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If the model suffers from high variance, as the sample size increases, the training error will keep increasing and cross-validation error will keep decreasing.</a:t>
          </a:r>
        </a:p>
      </dsp:txBody>
      <dsp:txXfrm>
        <a:off x="0" y="3918570"/>
        <a:ext cx="6096000" cy="783580"/>
      </dsp:txXfrm>
    </dsp:sp>
    <dsp:sp modelId="{C0807760-0E27-4E5E-87B3-E216A8F0EB08}">
      <dsp:nvSpPr>
        <dsp:cNvPr id="0" name=""/>
        <dsp:cNvSpPr/>
      </dsp:nvSpPr>
      <dsp:spPr>
        <a:xfrm>
          <a:off x="0" y="4702150"/>
          <a:ext cx="60960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C725CF-D751-4432-9C3F-E744BA5B003E}">
      <dsp:nvSpPr>
        <dsp:cNvPr id="0" name=""/>
        <dsp:cNvSpPr/>
      </dsp:nvSpPr>
      <dsp:spPr>
        <a:xfrm>
          <a:off x="0" y="4702150"/>
          <a:ext cx="6096000" cy="7835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Training error and cross-validation error will end up at a low training and cross-validation error rate.</a:t>
          </a:r>
        </a:p>
      </dsp:txBody>
      <dsp:txXfrm>
        <a:off x="0" y="4702150"/>
        <a:ext cx="6096000" cy="783580"/>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A1475C-4C6E-42AB-8F60-15AA5BD67C33}">
      <dsp:nvSpPr>
        <dsp:cNvPr id="0" name=""/>
        <dsp:cNvSpPr/>
      </dsp:nvSpPr>
      <dsp:spPr>
        <a:xfrm>
          <a:off x="0" y="550799"/>
          <a:ext cx="6096000" cy="10530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By Undersampling our the majority class in our dataset, all classifiers achieved recall scores greater than 85% with the exception of the Support vector classifier.</a:t>
          </a:r>
        </a:p>
      </dsp:txBody>
      <dsp:txXfrm>
        <a:off x="51403" y="602202"/>
        <a:ext cx="5993194" cy="950194"/>
      </dsp:txXfrm>
    </dsp:sp>
    <dsp:sp modelId="{E7818F0C-2D6F-4E8A-9A59-CD7D2AD01F32}">
      <dsp:nvSpPr>
        <dsp:cNvPr id="0" name=""/>
        <dsp:cNvSpPr/>
      </dsp:nvSpPr>
      <dsp:spPr>
        <a:xfrm>
          <a:off x="0" y="1661400"/>
          <a:ext cx="6096000" cy="10530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The ROC Curve show that the Support Vector Classifier has the largest AUC at 0.979, while the decision tree classifier has the smallest AUC at 0.700.</a:t>
          </a:r>
        </a:p>
      </dsp:txBody>
      <dsp:txXfrm>
        <a:off x="51403" y="1712803"/>
        <a:ext cx="5993194" cy="950194"/>
      </dsp:txXfrm>
    </dsp:sp>
    <dsp:sp modelId="{267790A9-29B4-4A53-8339-4DA65B300B11}">
      <dsp:nvSpPr>
        <dsp:cNvPr id="0" name=""/>
        <dsp:cNvSpPr/>
      </dsp:nvSpPr>
      <dsp:spPr>
        <a:xfrm>
          <a:off x="0" y="2772000"/>
          <a:ext cx="6096000" cy="10530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All undersampling curves show a fairly ideal learning curve.</a:t>
          </a:r>
        </a:p>
      </dsp:txBody>
      <dsp:txXfrm>
        <a:off x="51403" y="2823403"/>
        <a:ext cx="5993194" cy="950194"/>
      </dsp:txXfrm>
    </dsp:sp>
    <dsp:sp modelId="{D766AB9E-B630-40F5-BE73-242908259A9D}">
      <dsp:nvSpPr>
        <dsp:cNvPr id="0" name=""/>
        <dsp:cNvSpPr/>
      </dsp:nvSpPr>
      <dsp:spPr>
        <a:xfrm>
          <a:off x="0" y="3882600"/>
          <a:ext cx="6096000" cy="10530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As the training size increases, training error and validation error generally reduces and end up at a low rate.</a:t>
          </a:r>
        </a:p>
      </dsp:txBody>
      <dsp:txXfrm>
        <a:off x="51403" y="3934003"/>
        <a:ext cx="5993194" cy="950194"/>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180852-0DFB-4066-9C79-C5C5905D49FB}">
      <dsp:nvSpPr>
        <dsp:cNvPr id="0" name=""/>
        <dsp:cNvSpPr/>
      </dsp:nvSpPr>
      <dsp:spPr>
        <a:xfrm>
          <a:off x="0" y="112044"/>
          <a:ext cx="6096000" cy="100868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By Oversampling the dataset, we achieved recall scores greater than 85% for all classifiers.</a:t>
          </a:r>
        </a:p>
      </dsp:txBody>
      <dsp:txXfrm>
        <a:off x="49240" y="161284"/>
        <a:ext cx="5997520" cy="910206"/>
      </dsp:txXfrm>
    </dsp:sp>
    <dsp:sp modelId="{5DD0A629-75C7-4292-80B8-805EEEE3E7BB}">
      <dsp:nvSpPr>
        <dsp:cNvPr id="0" name=""/>
        <dsp:cNvSpPr/>
      </dsp:nvSpPr>
      <dsp:spPr>
        <a:xfrm>
          <a:off x="0" y="1175450"/>
          <a:ext cx="6096000" cy="1008686"/>
        </a:xfrm>
        <a:prstGeom prst="roundRect">
          <a:avLst/>
        </a:prstGeom>
        <a:solidFill>
          <a:schemeClr val="accent2">
            <a:hueOff val="379815"/>
            <a:satOff val="-13"/>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The Random Forest classifier had the best accuracy of 99%.</a:t>
          </a:r>
        </a:p>
      </dsp:txBody>
      <dsp:txXfrm>
        <a:off x="49240" y="1224690"/>
        <a:ext cx="5997520" cy="910206"/>
      </dsp:txXfrm>
    </dsp:sp>
    <dsp:sp modelId="{42C86F5B-9A59-420C-8B55-4ADE0E923BB6}">
      <dsp:nvSpPr>
        <dsp:cNvPr id="0" name=""/>
        <dsp:cNvSpPr/>
      </dsp:nvSpPr>
      <dsp:spPr>
        <a:xfrm>
          <a:off x="0" y="2238856"/>
          <a:ext cx="6096000" cy="1008686"/>
        </a:xfrm>
        <a:prstGeom prst="roundRect">
          <a:avLst/>
        </a:prstGeom>
        <a:solidFill>
          <a:schemeClr val="accent2">
            <a:hueOff val="759630"/>
            <a:satOff val="-25"/>
            <a:lumOff val="35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The ROC Curve show that the random forest classifier has the largest AUC at 0.987 while the decision tree classifier has the smallest AUC at 0.692.</a:t>
          </a:r>
        </a:p>
      </dsp:txBody>
      <dsp:txXfrm>
        <a:off x="49240" y="2288096"/>
        <a:ext cx="5997520" cy="910206"/>
      </dsp:txXfrm>
    </dsp:sp>
    <dsp:sp modelId="{FC5A4D4C-5D1A-4B61-BEE1-83324D4045A2}">
      <dsp:nvSpPr>
        <dsp:cNvPr id="0" name=""/>
        <dsp:cNvSpPr/>
      </dsp:nvSpPr>
      <dsp:spPr>
        <a:xfrm>
          <a:off x="0" y="3302263"/>
          <a:ext cx="6096000" cy="1008686"/>
        </a:xfrm>
        <a:prstGeom prst="roundRect">
          <a:avLst/>
        </a:prstGeom>
        <a:solidFill>
          <a:schemeClr val="accent2">
            <a:hueOff val="1139444"/>
            <a:satOff val="-38"/>
            <a:lumOff val="5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All oversampling learning curves show a good fit.</a:t>
          </a:r>
        </a:p>
      </dsp:txBody>
      <dsp:txXfrm>
        <a:off x="49240" y="3351503"/>
        <a:ext cx="5997520" cy="910206"/>
      </dsp:txXfrm>
    </dsp:sp>
    <dsp:sp modelId="{57C4DA5E-9BA9-45EE-8B14-B59DEE1A7061}">
      <dsp:nvSpPr>
        <dsp:cNvPr id="0" name=""/>
        <dsp:cNvSpPr/>
      </dsp:nvSpPr>
      <dsp:spPr>
        <a:xfrm>
          <a:off x="0" y="4365669"/>
          <a:ext cx="6096000" cy="1008686"/>
        </a:xfrm>
        <a:prstGeom prst="roundRect">
          <a:avLst/>
        </a:prstGeom>
        <a:solidFill>
          <a:schemeClr val="accent2">
            <a:hueOff val="1519259"/>
            <a:satOff val="-50"/>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As the training size increases, training error and validation error generally reduces and end up at a low error rate.</a:t>
          </a:r>
        </a:p>
      </dsp:txBody>
      <dsp:txXfrm>
        <a:off x="49240" y="4414909"/>
        <a:ext cx="5997520" cy="910206"/>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49C1BA-5FF7-4731-8A1C-D37190496B65}">
      <dsp:nvSpPr>
        <dsp:cNvPr id="0" name=""/>
        <dsp:cNvSpPr/>
      </dsp:nvSpPr>
      <dsp:spPr>
        <a:xfrm>
          <a:off x="0" y="48599"/>
          <a:ext cx="6096000" cy="131274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The dataset used for this project has 284807 rows of credit card transactions.</a:t>
          </a:r>
        </a:p>
      </dsp:txBody>
      <dsp:txXfrm>
        <a:off x="64083" y="112682"/>
        <a:ext cx="5967834" cy="1184574"/>
      </dsp:txXfrm>
    </dsp:sp>
    <dsp:sp modelId="{CABDA697-5ADD-4B3D-8A25-3A3AA5E07A56}">
      <dsp:nvSpPr>
        <dsp:cNvPr id="0" name=""/>
        <dsp:cNvSpPr/>
      </dsp:nvSpPr>
      <dsp:spPr>
        <a:xfrm>
          <a:off x="0" y="1407420"/>
          <a:ext cx="6096000" cy="131274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Exploratory data analysis reveal as expected that we have a highly imbalanced dataset.</a:t>
          </a:r>
        </a:p>
      </dsp:txBody>
      <dsp:txXfrm>
        <a:off x="64083" y="1471503"/>
        <a:ext cx="5967834" cy="1184574"/>
      </dsp:txXfrm>
    </dsp:sp>
    <dsp:sp modelId="{52AB729A-A804-40B4-BD08-827B078A3293}">
      <dsp:nvSpPr>
        <dsp:cNvPr id="0" name=""/>
        <dsp:cNvSpPr/>
      </dsp:nvSpPr>
      <dsp:spPr>
        <a:xfrm>
          <a:off x="0" y="2766240"/>
          <a:ext cx="6096000" cy="131274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Only 0.17% of all transaction are fraudulent.</a:t>
          </a:r>
        </a:p>
      </dsp:txBody>
      <dsp:txXfrm>
        <a:off x="64083" y="2830323"/>
        <a:ext cx="5967834" cy="1184574"/>
      </dsp:txXfrm>
    </dsp:sp>
    <dsp:sp modelId="{59E78002-009C-41C7-8E69-0CFA5A1C5D2B}">
      <dsp:nvSpPr>
        <dsp:cNvPr id="0" name=""/>
        <dsp:cNvSpPr/>
      </dsp:nvSpPr>
      <dsp:spPr>
        <a:xfrm>
          <a:off x="0" y="4125060"/>
          <a:ext cx="6096000" cy="131274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While a large portion of the features have been anonymized with PCA, univariate and bivariate distribution plots show that the genuine transaction class has an approximately normal distribution across all features, and the fraud class was had a left skewed distribution for many of the features.</a:t>
          </a:r>
        </a:p>
      </dsp:txBody>
      <dsp:txXfrm>
        <a:off x="64083" y="4189143"/>
        <a:ext cx="5967834" cy="1184574"/>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AE379D-C1E8-4F0C-942F-B7279D88CF5D}">
      <dsp:nvSpPr>
        <dsp:cNvPr id="0" name=""/>
        <dsp:cNvSpPr/>
      </dsp:nvSpPr>
      <dsp:spPr>
        <a:xfrm>
          <a:off x="0" y="440459"/>
          <a:ext cx="6096000" cy="14929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While naive logistic regression and random forest had an accuracy of 100% and a precisions of 84% and 96% respectively, both classifiers only managed recall scores of 62% and 77% respectively.</a:t>
          </a:r>
        </a:p>
      </dsp:txBody>
      <dsp:txXfrm>
        <a:off x="72878" y="513337"/>
        <a:ext cx="5950244" cy="1347164"/>
      </dsp:txXfrm>
    </dsp:sp>
    <dsp:sp modelId="{93D94040-AF27-4379-9CED-31013CB0B8D9}">
      <dsp:nvSpPr>
        <dsp:cNvPr id="0" name=""/>
        <dsp:cNvSpPr/>
      </dsp:nvSpPr>
      <dsp:spPr>
        <a:xfrm>
          <a:off x="0" y="1996739"/>
          <a:ext cx="6096000" cy="14929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This means that, the classifiers would miss fraud transaction almost 25% of the time.</a:t>
          </a:r>
        </a:p>
      </dsp:txBody>
      <dsp:txXfrm>
        <a:off x="72878" y="2069617"/>
        <a:ext cx="5950244" cy="1347164"/>
      </dsp:txXfrm>
    </dsp:sp>
    <dsp:sp modelId="{07E8CCFB-485E-4113-B7DD-7770C3D0ECB9}">
      <dsp:nvSpPr>
        <dsp:cNvPr id="0" name=""/>
        <dsp:cNvSpPr/>
      </dsp:nvSpPr>
      <dsp:spPr>
        <a:xfrm>
          <a:off x="0" y="3553020"/>
          <a:ext cx="6096000" cy="14929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This type of metric would cost an organization alot of money.</a:t>
          </a:r>
        </a:p>
      </dsp:txBody>
      <dsp:txXfrm>
        <a:off x="72878" y="3625898"/>
        <a:ext cx="5950244" cy="1347164"/>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9309B8-C3DD-4568-AFB2-3FEDD6BAB74E}">
      <dsp:nvSpPr>
        <dsp:cNvPr id="0" name=""/>
        <dsp:cNvSpPr/>
      </dsp:nvSpPr>
      <dsp:spPr>
        <a:xfrm>
          <a:off x="0" y="102870"/>
          <a:ext cx="6096000" cy="17199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Classifying transactions as fraud or genuine is an anomaly detection problem where only a small fraction are the anomalies, measuring model performance with the accuracy metric will not be ideal.</a:t>
          </a:r>
        </a:p>
      </dsp:txBody>
      <dsp:txXfrm>
        <a:off x="83959" y="186829"/>
        <a:ext cx="5928082" cy="1551982"/>
      </dsp:txXfrm>
    </dsp:sp>
    <dsp:sp modelId="{A8526841-A54F-470F-9A5C-A1BAF58D2BE7}">
      <dsp:nvSpPr>
        <dsp:cNvPr id="0" name=""/>
        <dsp:cNvSpPr/>
      </dsp:nvSpPr>
      <dsp:spPr>
        <a:xfrm>
          <a:off x="0" y="1883250"/>
          <a:ext cx="6096000" cy="17199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To capture fraud transactions, we would require a classifier that has a high recall metric.</a:t>
          </a:r>
        </a:p>
      </dsp:txBody>
      <dsp:txXfrm>
        <a:off x="83959" y="1967209"/>
        <a:ext cx="5928082" cy="1551982"/>
      </dsp:txXfrm>
    </dsp:sp>
    <dsp:sp modelId="{BAC1833A-982A-4621-BBFD-EBD1880E68CB}">
      <dsp:nvSpPr>
        <dsp:cNvPr id="0" name=""/>
        <dsp:cNvSpPr/>
      </dsp:nvSpPr>
      <dsp:spPr>
        <a:xfrm>
          <a:off x="0" y="3663630"/>
          <a:ext cx="6096000" cy="17199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Recall is the ratio of of True Positives to the total of True Positives and False Positives</a:t>
          </a:r>
        </a:p>
      </dsp:txBody>
      <dsp:txXfrm>
        <a:off x="83959" y="3747589"/>
        <a:ext cx="5928082" cy="1551982"/>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37E89B-89CE-4947-9538-BFD529314390}">
      <dsp:nvSpPr>
        <dsp:cNvPr id="0" name=""/>
        <dsp:cNvSpPr/>
      </dsp:nvSpPr>
      <dsp:spPr>
        <a:xfrm>
          <a:off x="0" y="422752"/>
          <a:ext cx="6096000" cy="111486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To improve the recall score of the naive models, we employ oversampling and undersampling.</a:t>
          </a:r>
        </a:p>
      </dsp:txBody>
      <dsp:txXfrm>
        <a:off x="54423" y="477175"/>
        <a:ext cx="5987154" cy="1006017"/>
      </dsp:txXfrm>
    </dsp:sp>
    <dsp:sp modelId="{B52C2B41-8E30-462B-89C6-636598C8A743}">
      <dsp:nvSpPr>
        <dsp:cNvPr id="0" name=""/>
        <dsp:cNvSpPr/>
      </dsp:nvSpPr>
      <dsp:spPr>
        <a:xfrm>
          <a:off x="0" y="1598096"/>
          <a:ext cx="6096000" cy="1114863"/>
        </a:xfrm>
        <a:prstGeom prst="roundRect">
          <a:avLst/>
        </a:prstGeom>
        <a:solidFill>
          <a:schemeClr val="accent2">
            <a:hueOff val="506420"/>
            <a:satOff val="-17"/>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With these methods, we achieved recall scores greater than 90%, and 85% for the undersampling and oversampling methods, respectively.</a:t>
          </a:r>
        </a:p>
      </dsp:txBody>
      <dsp:txXfrm>
        <a:off x="54423" y="1652519"/>
        <a:ext cx="5987154" cy="1006017"/>
      </dsp:txXfrm>
    </dsp:sp>
    <dsp:sp modelId="{95102E83-DA5F-47D5-9963-70A1E1037FBA}">
      <dsp:nvSpPr>
        <dsp:cNvPr id="0" name=""/>
        <dsp:cNvSpPr/>
      </dsp:nvSpPr>
      <dsp:spPr>
        <a:xfrm>
          <a:off x="0" y="2773440"/>
          <a:ext cx="6096000" cy="1114863"/>
        </a:xfrm>
        <a:prstGeom prst="roundRect">
          <a:avLst/>
        </a:prstGeom>
        <a:solidFill>
          <a:schemeClr val="accent2">
            <a:hueOff val="1012839"/>
            <a:satOff val="-33"/>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While recall for random forest was highest at 95.9%, the classifier had a lower AUC value (91.5) than the logistic regression classifier with AUC of 92.1.</a:t>
          </a:r>
        </a:p>
      </dsp:txBody>
      <dsp:txXfrm>
        <a:off x="54423" y="2827863"/>
        <a:ext cx="5987154" cy="1006017"/>
      </dsp:txXfrm>
    </dsp:sp>
    <dsp:sp modelId="{01B73655-4C19-4D60-8B09-A2DBC488E2BD}">
      <dsp:nvSpPr>
        <dsp:cNvPr id="0" name=""/>
        <dsp:cNvSpPr/>
      </dsp:nvSpPr>
      <dsp:spPr>
        <a:xfrm>
          <a:off x="0" y="3948783"/>
          <a:ext cx="6096000" cy="1114863"/>
        </a:xfrm>
        <a:prstGeom prst="roundRect">
          <a:avLst/>
        </a:prstGeom>
        <a:solidFill>
          <a:schemeClr val="accent2">
            <a:hueOff val="1519259"/>
            <a:satOff val="-50"/>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Analysis of the learning curve show that the logistic regression had a generally good fit.</a:t>
          </a:r>
        </a:p>
      </dsp:txBody>
      <dsp:txXfrm>
        <a:off x="54423" y="4003206"/>
        <a:ext cx="5987154" cy="100601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673C1A-DC9F-4C5E-8AAA-AAF753569317}">
      <dsp:nvSpPr>
        <dsp:cNvPr id="0" name=""/>
        <dsp:cNvSpPr/>
      </dsp:nvSpPr>
      <dsp:spPr>
        <a:xfrm>
          <a:off x="0" y="245598"/>
          <a:ext cx="6096000" cy="161898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Any new scenario that could lead to fraud needs to be manually coded into the algorithm.</a:t>
          </a:r>
        </a:p>
      </dsp:txBody>
      <dsp:txXfrm>
        <a:off x="79032" y="324630"/>
        <a:ext cx="5937936" cy="1460923"/>
      </dsp:txXfrm>
    </dsp:sp>
    <dsp:sp modelId="{3FDC0544-8A2A-423C-831A-9F81226C76B4}">
      <dsp:nvSpPr>
        <dsp:cNvPr id="0" name=""/>
        <dsp:cNvSpPr/>
      </dsp:nvSpPr>
      <dsp:spPr>
        <a:xfrm>
          <a:off x="0" y="1933706"/>
          <a:ext cx="6096000" cy="1618987"/>
        </a:xfrm>
        <a:prstGeom prst="roundRect">
          <a:avLst/>
        </a:prstGeom>
        <a:solidFill>
          <a:schemeClr val="accent2">
            <a:hueOff val="759630"/>
            <a:satOff val="-25"/>
            <a:lumOff val="35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Increases in customers and size of data leads to a corresponding increase in the human effort, time and cost required to track new scenarios and update the algorithm.</a:t>
          </a:r>
        </a:p>
      </dsp:txBody>
      <dsp:txXfrm>
        <a:off x="79032" y="2012738"/>
        <a:ext cx="5937936" cy="1460923"/>
      </dsp:txXfrm>
    </dsp:sp>
    <dsp:sp modelId="{8702B26B-CE54-4E5E-9021-E908555F9129}">
      <dsp:nvSpPr>
        <dsp:cNvPr id="0" name=""/>
        <dsp:cNvSpPr/>
      </dsp:nvSpPr>
      <dsp:spPr>
        <a:xfrm>
          <a:off x="0" y="3621813"/>
          <a:ext cx="6096000" cy="1618987"/>
        </a:xfrm>
        <a:prstGeom prst="roundRect">
          <a:avLst/>
        </a:prstGeom>
        <a:solidFill>
          <a:schemeClr val="accent2">
            <a:hueOff val="1519259"/>
            <a:satOff val="-50"/>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Since the algorithm cannot go beyond defined rules, it cannot dynamically recognize new scenarios that could result in fraudulent transaction.</a:t>
          </a:r>
        </a:p>
      </dsp:txBody>
      <dsp:txXfrm>
        <a:off x="79032" y="3700845"/>
        <a:ext cx="5937936" cy="1460923"/>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88647B-748E-4BD1-8D59-AC52573C3787}">
      <dsp:nvSpPr>
        <dsp:cNvPr id="0" name=""/>
        <dsp:cNvSpPr/>
      </dsp:nvSpPr>
      <dsp:spPr>
        <a:xfrm>
          <a:off x="0" y="2277"/>
          <a:ext cx="6096000" cy="11540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457459-D7BB-428F-A6F4-614049476D45}">
      <dsp:nvSpPr>
        <dsp:cNvPr id="0" name=""/>
        <dsp:cNvSpPr/>
      </dsp:nvSpPr>
      <dsp:spPr>
        <a:xfrm>
          <a:off x="349107" y="261943"/>
          <a:ext cx="634740" cy="6347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BD3DB0-C8C9-4564-A7BE-14095F976086}">
      <dsp:nvSpPr>
        <dsp:cNvPr id="0" name=""/>
        <dsp:cNvSpPr/>
      </dsp:nvSpPr>
      <dsp:spPr>
        <a:xfrm>
          <a:off x="1332954" y="2277"/>
          <a:ext cx="4763045" cy="11540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139" tIns="122139" rIns="122139" bIns="122139" numCol="1" spcCol="1270" anchor="ctr" anchorCtr="0">
          <a:noAutofit/>
        </a:bodyPr>
        <a:lstStyle/>
        <a:p>
          <a:pPr marL="0" lvl="0" indent="0" algn="l" defTabSz="800100">
            <a:lnSpc>
              <a:spcPct val="100000"/>
            </a:lnSpc>
            <a:spcBef>
              <a:spcPct val="0"/>
            </a:spcBef>
            <a:spcAft>
              <a:spcPct val="35000"/>
            </a:spcAft>
            <a:buNone/>
          </a:pPr>
          <a:r>
            <a:rPr lang="en-US" sz="1800" kern="1200"/>
            <a:t>Since we are dealing with an imbalanced dataset, our first intuition is applying techniques such as undersampling and oversampling.</a:t>
          </a:r>
        </a:p>
      </dsp:txBody>
      <dsp:txXfrm>
        <a:off x="1332954" y="2277"/>
        <a:ext cx="4763045" cy="1154072"/>
      </dsp:txXfrm>
    </dsp:sp>
    <dsp:sp modelId="{F3C90EBA-60C4-4E50-A370-675E6AFF17B0}">
      <dsp:nvSpPr>
        <dsp:cNvPr id="0" name=""/>
        <dsp:cNvSpPr/>
      </dsp:nvSpPr>
      <dsp:spPr>
        <a:xfrm>
          <a:off x="0" y="1444868"/>
          <a:ext cx="6096000" cy="11540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3FA3FA-912A-4060-BF58-A103217DF1A9}">
      <dsp:nvSpPr>
        <dsp:cNvPr id="0" name=""/>
        <dsp:cNvSpPr/>
      </dsp:nvSpPr>
      <dsp:spPr>
        <a:xfrm>
          <a:off x="349107" y="1704534"/>
          <a:ext cx="634740" cy="63474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2CAB65-C9D0-4476-B938-BC826C7C4986}">
      <dsp:nvSpPr>
        <dsp:cNvPr id="0" name=""/>
        <dsp:cNvSpPr/>
      </dsp:nvSpPr>
      <dsp:spPr>
        <a:xfrm>
          <a:off x="1332954" y="1444868"/>
          <a:ext cx="4763045" cy="11540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139" tIns="122139" rIns="122139" bIns="122139" numCol="1" spcCol="1270" anchor="ctr" anchorCtr="0">
          <a:noAutofit/>
        </a:bodyPr>
        <a:lstStyle/>
        <a:p>
          <a:pPr marL="0" lvl="0" indent="0" algn="l" defTabSz="800100">
            <a:lnSpc>
              <a:spcPct val="100000"/>
            </a:lnSpc>
            <a:spcBef>
              <a:spcPct val="0"/>
            </a:spcBef>
            <a:spcAft>
              <a:spcPct val="35000"/>
            </a:spcAft>
            <a:buNone/>
          </a:pPr>
          <a:r>
            <a:rPr lang="en-US" sz="1800" kern="1200"/>
            <a:t>The Random Forest Classifier works well with resampling. </a:t>
          </a:r>
        </a:p>
      </dsp:txBody>
      <dsp:txXfrm>
        <a:off x="1332954" y="1444868"/>
        <a:ext cx="4763045" cy="1154072"/>
      </dsp:txXfrm>
    </dsp:sp>
    <dsp:sp modelId="{35FC9DD0-1A9B-4A7E-81DD-A46CC01A3CC1}">
      <dsp:nvSpPr>
        <dsp:cNvPr id="0" name=""/>
        <dsp:cNvSpPr/>
      </dsp:nvSpPr>
      <dsp:spPr>
        <a:xfrm>
          <a:off x="0" y="2887459"/>
          <a:ext cx="6096000" cy="11540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3F2BDC-B6D3-4334-9F8E-F084D20149C6}">
      <dsp:nvSpPr>
        <dsp:cNvPr id="0" name=""/>
        <dsp:cNvSpPr/>
      </dsp:nvSpPr>
      <dsp:spPr>
        <a:xfrm>
          <a:off x="349107" y="3147125"/>
          <a:ext cx="634740" cy="63474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315D164-FD14-43C0-80B3-0ED988417A0E}">
      <dsp:nvSpPr>
        <dsp:cNvPr id="0" name=""/>
        <dsp:cNvSpPr/>
      </dsp:nvSpPr>
      <dsp:spPr>
        <a:xfrm>
          <a:off x="1332954" y="2887459"/>
          <a:ext cx="4763045" cy="11540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139" tIns="122139" rIns="122139" bIns="122139" numCol="1" spcCol="1270" anchor="ctr" anchorCtr="0">
          <a:noAutofit/>
        </a:bodyPr>
        <a:lstStyle/>
        <a:p>
          <a:pPr marL="0" lvl="0" indent="0" algn="l" defTabSz="800100">
            <a:lnSpc>
              <a:spcPct val="100000"/>
            </a:lnSpc>
            <a:spcBef>
              <a:spcPct val="0"/>
            </a:spcBef>
            <a:spcAft>
              <a:spcPct val="35000"/>
            </a:spcAft>
            <a:buNone/>
          </a:pPr>
          <a:r>
            <a:rPr lang="en-US" sz="1800" kern="1200"/>
            <a:t>The Random Forest classifier lets us bootstrap samples, so we take a resample of our training data set.</a:t>
          </a:r>
        </a:p>
      </dsp:txBody>
      <dsp:txXfrm>
        <a:off x="1332954" y="2887459"/>
        <a:ext cx="4763045" cy="1154072"/>
      </dsp:txXfrm>
    </dsp:sp>
    <dsp:sp modelId="{4CDF4740-C1B5-45C8-A606-171540CB7A2E}">
      <dsp:nvSpPr>
        <dsp:cNvPr id="0" name=""/>
        <dsp:cNvSpPr/>
      </dsp:nvSpPr>
      <dsp:spPr>
        <a:xfrm>
          <a:off x="0" y="4330050"/>
          <a:ext cx="6096000" cy="11540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2C85D9-CB5E-4AAA-89A7-DF5380157646}">
      <dsp:nvSpPr>
        <dsp:cNvPr id="0" name=""/>
        <dsp:cNvSpPr/>
      </dsp:nvSpPr>
      <dsp:spPr>
        <a:xfrm>
          <a:off x="349107" y="4589716"/>
          <a:ext cx="634740" cy="63474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26FF8B9-F17F-40A2-9323-0D5C97054AD2}">
      <dsp:nvSpPr>
        <dsp:cNvPr id="0" name=""/>
        <dsp:cNvSpPr/>
      </dsp:nvSpPr>
      <dsp:spPr>
        <a:xfrm>
          <a:off x="1332954" y="4330050"/>
          <a:ext cx="4763045" cy="11540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139" tIns="122139" rIns="122139" bIns="122139" numCol="1" spcCol="1270" anchor="ctr" anchorCtr="0">
          <a:noAutofit/>
        </a:bodyPr>
        <a:lstStyle/>
        <a:p>
          <a:pPr marL="0" lvl="0" indent="0" algn="l" defTabSz="800100">
            <a:lnSpc>
              <a:spcPct val="100000"/>
            </a:lnSpc>
            <a:spcBef>
              <a:spcPct val="0"/>
            </a:spcBef>
            <a:spcAft>
              <a:spcPct val="35000"/>
            </a:spcAft>
            <a:buNone/>
          </a:pPr>
          <a:r>
            <a:rPr lang="en-US" sz="1800" kern="1200"/>
            <a:t>And then we rebuild classification or regression trees on each of those bootstrap samples.</a:t>
          </a:r>
        </a:p>
      </dsp:txBody>
      <dsp:txXfrm>
        <a:off x="1332954" y="4330050"/>
        <a:ext cx="4763045" cy="1154072"/>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2F77AF-315D-4721-9D64-98A57E1593D4}">
      <dsp:nvSpPr>
        <dsp:cNvPr id="0" name=""/>
        <dsp:cNvSpPr/>
      </dsp:nvSpPr>
      <dsp:spPr>
        <a:xfrm>
          <a:off x="0" y="891540"/>
          <a:ext cx="6096000" cy="16459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AA240A-9163-491B-9038-88B2D2C20D28}">
      <dsp:nvSpPr>
        <dsp:cNvPr id="0" name=""/>
        <dsp:cNvSpPr/>
      </dsp:nvSpPr>
      <dsp:spPr>
        <a:xfrm>
          <a:off x="497890" y="1261872"/>
          <a:ext cx="905256" cy="9052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83D796-30FD-4B50-A890-2BD1296ECA2A}">
      <dsp:nvSpPr>
        <dsp:cNvPr id="0" name=""/>
        <dsp:cNvSpPr/>
      </dsp:nvSpPr>
      <dsp:spPr>
        <a:xfrm>
          <a:off x="1901037" y="891540"/>
          <a:ext cx="4194962" cy="164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193" tIns="174193" rIns="174193" bIns="174193" numCol="1" spcCol="1270" anchor="ctr" anchorCtr="0">
          <a:noAutofit/>
        </a:bodyPr>
        <a:lstStyle/>
        <a:p>
          <a:pPr marL="0" lvl="0" indent="0" algn="l" defTabSz="889000">
            <a:lnSpc>
              <a:spcPct val="100000"/>
            </a:lnSpc>
            <a:spcBef>
              <a:spcPct val="0"/>
            </a:spcBef>
            <a:spcAft>
              <a:spcPct val="35000"/>
            </a:spcAft>
            <a:buNone/>
          </a:pPr>
          <a:r>
            <a:rPr lang="en-US" sz="2000" kern="1200"/>
            <a:t>Since imbalanced datasets will generally have high accuracy scores, we need a different metric to evaluate model performance.</a:t>
          </a:r>
        </a:p>
      </dsp:txBody>
      <dsp:txXfrm>
        <a:off x="1901037" y="891540"/>
        <a:ext cx="4194962" cy="1645920"/>
      </dsp:txXfrm>
    </dsp:sp>
    <dsp:sp modelId="{534BA064-DDB4-415E-9828-1F647304E3ED}">
      <dsp:nvSpPr>
        <dsp:cNvPr id="0" name=""/>
        <dsp:cNvSpPr/>
      </dsp:nvSpPr>
      <dsp:spPr>
        <a:xfrm>
          <a:off x="0" y="2948940"/>
          <a:ext cx="6096000" cy="16459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A5D4DA-975B-4739-9B9D-52AC5869EB1B}">
      <dsp:nvSpPr>
        <dsp:cNvPr id="0" name=""/>
        <dsp:cNvSpPr/>
      </dsp:nvSpPr>
      <dsp:spPr>
        <a:xfrm>
          <a:off x="497890" y="3319272"/>
          <a:ext cx="905256" cy="9052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669237-49E2-4EE3-A98A-C60474E3A273}">
      <dsp:nvSpPr>
        <dsp:cNvPr id="0" name=""/>
        <dsp:cNvSpPr/>
      </dsp:nvSpPr>
      <dsp:spPr>
        <a:xfrm>
          <a:off x="1901037" y="2948940"/>
          <a:ext cx="4194962" cy="164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193" tIns="174193" rIns="174193" bIns="174193" numCol="1" spcCol="1270" anchor="ctr" anchorCtr="0">
          <a:noAutofit/>
        </a:bodyPr>
        <a:lstStyle/>
        <a:p>
          <a:pPr marL="0" lvl="0" indent="0" algn="l" defTabSz="889000">
            <a:lnSpc>
              <a:spcPct val="100000"/>
            </a:lnSpc>
            <a:spcBef>
              <a:spcPct val="0"/>
            </a:spcBef>
            <a:spcAft>
              <a:spcPct val="35000"/>
            </a:spcAft>
            <a:buNone/>
          </a:pPr>
          <a:r>
            <a:rPr lang="en-US" sz="2000" kern="1200"/>
            <a:t>The choice of model may depend on the recall metric which measures the ratio of of True Positives to the total of True Positives and False Positives</a:t>
          </a:r>
        </a:p>
      </dsp:txBody>
      <dsp:txXfrm>
        <a:off x="1901037" y="2948940"/>
        <a:ext cx="4194962" cy="1645920"/>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C2FE4A-C97C-4010-9F44-2EA400577FC5}">
      <dsp:nvSpPr>
        <dsp:cNvPr id="0" name=""/>
        <dsp:cNvSpPr/>
      </dsp:nvSpPr>
      <dsp:spPr>
        <a:xfrm>
          <a:off x="0" y="50579"/>
          <a:ext cx="6096000" cy="264654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The learning curve helps us evaluate whether our model is overfitting, underfitting, or has a good fit. </a:t>
          </a:r>
        </a:p>
      </dsp:txBody>
      <dsp:txXfrm>
        <a:off x="129193" y="179772"/>
        <a:ext cx="5837614" cy="2388154"/>
      </dsp:txXfrm>
    </dsp:sp>
    <dsp:sp modelId="{D8E9D8A5-9717-41C8-8E49-79ACE7F140E9}">
      <dsp:nvSpPr>
        <dsp:cNvPr id="0" name=""/>
        <dsp:cNvSpPr/>
      </dsp:nvSpPr>
      <dsp:spPr>
        <a:xfrm>
          <a:off x="0" y="2789280"/>
          <a:ext cx="6096000" cy="264654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The learning curve can be used in addition to the recall metric, and the AUC-ROC curve to select the best model for this classification problem.</a:t>
          </a:r>
        </a:p>
      </dsp:txBody>
      <dsp:txXfrm>
        <a:off x="129193" y="2918473"/>
        <a:ext cx="5837614" cy="2388154"/>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0E55B1-D372-A549-AEF6-F98163860392}">
      <dsp:nvSpPr>
        <dsp:cNvPr id="0" name=""/>
        <dsp:cNvSpPr/>
      </dsp:nvSpPr>
      <dsp:spPr>
        <a:xfrm>
          <a:off x="0" y="97723"/>
          <a:ext cx="6096000" cy="128169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One challenge with this project was computation resources required to run the RandomizedGridSearchCV and the model Cross-Validation scores.</a:t>
          </a:r>
        </a:p>
      </dsp:txBody>
      <dsp:txXfrm>
        <a:off x="62567" y="160290"/>
        <a:ext cx="5970866" cy="1156564"/>
      </dsp:txXfrm>
    </dsp:sp>
    <dsp:sp modelId="{2846B863-53A8-224E-837C-B86CB16C3697}">
      <dsp:nvSpPr>
        <dsp:cNvPr id="0" name=""/>
        <dsp:cNvSpPr/>
      </dsp:nvSpPr>
      <dsp:spPr>
        <a:xfrm>
          <a:off x="0" y="1434141"/>
          <a:ext cx="6096000" cy="128169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One way to to mitigate this challenge in the future may be to use the HalvingGridSearchCV which may in some cases may be 30% faster than the RandomizedGridSearchCV. </a:t>
          </a:r>
        </a:p>
      </dsp:txBody>
      <dsp:txXfrm>
        <a:off x="62567" y="1496708"/>
        <a:ext cx="5970866" cy="1156564"/>
      </dsp:txXfrm>
    </dsp:sp>
    <dsp:sp modelId="{671817D7-97DE-F742-BAAF-80503B742D01}">
      <dsp:nvSpPr>
        <dsp:cNvPr id="0" name=""/>
        <dsp:cNvSpPr/>
      </dsp:nvSpPr>
      <dsp:spPr>
        <a:xfrm>
          <a:off x="0" y="2770560"/>
          <a:ext cx="6096000" cy="128169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We may also explore using an online environment that has unlimited computation resources that can handle the resource requirements for memory and CPU intensive models and processes.</a:t>
          </a:r>
        </a:p>
      </dsp:txBody>
      <dsp:txXfrm>
        <a:off x="62567" y="2833127"/>
        <a:ext cx="5970866" cy="1156564"/>
      </dsp:txXfrm>
    </dsp:sp>
    <dsp:sp modelId="{57BCA945-C741-5743-91B9-130325306362}">
      <dsp:nvSpPr>
        <dsp:cNvPr id="0" name=""/>
        <dsp:cNvSpPr/>
      </dsp:nvSpPr>
      <dsp:spPr>
        <a:xfrm>
          <a:off x="0" y="4106978"/>
          <a:ext cx="6096000" cy="128169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Since feature extraction had been done on the dataset, visualizing potentially interesting relationships was not possible with this dataset.</a:t>
          </a:r>
        </a:p>
      </dsp:txBody>
      <dsp:txXfrm>
        <a:off x="62567" y="4169545"/>
        <a:ext cx="5970866" cy="115656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68242A-6B6E-47FE-B36F-069D7FE6BEE9}">
      <dsp:nvSpPr>
        <dsp:cNvPr id="0" name=""/>
        <dsp:cNvSpPr/>
      </dsp:nvSpPr>
      <dsp:spPr>
        <a:xfrm>
          <a:off x="0" y="83337"/>
          <a:ext cx="6096000" cy="2620982"/>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Organizations are beginning to utilize machine learning and data science to build fraud detection systems. </a:t>
          </a:r>
        </a:p>
      </dsp:txBody>
      <dsp:txXfrm>
        <a:off x="127946" y="211283"/>
        <a:ext cx="5840108" cy="2365090"/>
      </dsp:txXfrm>
    </dsp:sp>
    <dsp:sp modelId="{B9343E3C-DC84-4A82-BAF7-BFFAB6AF2EB7}">
      <dsp:nvSpPr>
        <dsp:cNvPr id="0" name=""/>
        <dsp:cNvSpPr/>
      </dsp:nvSpPr>
      <dsp:spPr>
        <a:xfrm>
          <a:off x="0" y="2782080"/>
          <a:ext cx="6096000" cy="2620982"/>
        </a:xfrm>
        <a:prstGeom prst="roundRect">
          <a:avLst/>
        </a:prstGeom>
        <a:solidFill>
          <a:schemeClr val="accent2">
            <a:hueOff val="1519259"/>
            <a:satOff val="-50"/>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Given the size of available data, computational resources, and powerful machine learning algorithm available today, data science and machine learning processes will be able to find patterns in data and detect fraud easily.</a:t>
          </a:r>
        </a:p>
      </dsp:txBody>
      <dsp:txXfrm>
        <a:off x="127946" y="2910026"/>
        <a:ext cx="5840108" cy="236509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B08650-E29C-4560-A250-922659A7D02E}">
      <dsp:nvSpPr>
        <dsp:cNvPr id="0" name=""/>
        <dsp:cNvSpPr/>
      </dsp:nvSpPr>
      <dsp:spPr>
        <a:xfrm>
          <a:off x="0" y="134724"/>
          <a:ext cx="6096000" cy="256383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The goal of this Credit Card Fraud Detection project is to classify a transaction as valid or fraudulent in a large dataset. </a:t>
          </a:r>
        </a:p>
      </dsp:txBody>
      <dsp:txXfrm>
        <a:off x="125156" y="259880"/>
        <a:ext cx="5845688" cy="2313523"/>
      </dsp:txXfrm>
    </dsp:sp>
    <dsp:sp modelId="{D2858DEE-775C-48EA-8E17-9185975B0A4B}">
      <dsp:nvSpPr>
        <dsp:cNvPr id="0" name=""/>
        <dsp:cNvSpPr/>
      </dsp:nvSpPr>
      <dsp:spPr>
        <a:xfrm>
          <a:off x="0" y="2787840"/>
          <a:ext cx="6096000" cy="2563835"/>
        </a:xfrm>
        <a:prstGeom prst="roundRect">
          <a:avLst/>
        </a:prstGeom>
        <a:solidFill>
          <a:schemeClr val="accent2">
            <a:hueOff val="1519259"/>
            <a:satOff val="-50"/>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Since we are dealing with discrete values, this is a binary classification problem, and we would employ the use of a supervised machine learning algorithm. </a:t>
          </a:r>
        </a:p>
      </dsp:txBody>
      <dsp:txXfrm>
        <a:off x="125156" y="2912996"/>
        <a:ext cx="5845688" cy="231352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C5D81A-AF29-F041-B246-681961023F1F}">
      <dsp:nvSpPr>
        <dsp:cNvPr id="0" name=""/>
        <dsp:cNvSpPr/>
      </dsp:nvSpPr>
      <dsp:spPr>
        <a:xfrm>
          <a:off x="0" y="40499"/>
          <a:ext cx="6096000" cy="26465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Transactions made by credit cards in September 2013 by European cardholders.</a:t>
          </a:r>
        </a:p>
      </dsp:txBody>
      <dsp:txXfrm>
        <a:off x="129193" y="169692"/>
        <a:ext cx="5837614" cy="2388154"/>
      </dsp:txXfrm>
    </dsp:sp>
    <dsp:sp modelId="{3A5B2C8C-A116-D94A-97CE-CF8BCECE08EB}">
      <dsp:nvSpPr>
        <dsp:cNvPr id="0" name=""/>
        <dsp:cNvSpPr/>
      </dsp:nvSpPr>
      <dsp:spPr>
        <a:xfrm>
          <a:off x="0" y="2799360"/>
          <a:ext cx="6096000" cy="2646540"/>
        </a:xfrm>
        <a:prstGeom prst="roundRect">
          <a:avLst/>
        </a:prstGeom>
        <a:solidFill>
          <a:schemeClr val="accent2">
            <a:hueOff val="1519259"/>
            <a:satOff val="-50"/>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Transactions that occurred in two days, where we have 492 frauds out of 284,807 transactions.</a:t>
          </a:r>
        </a:p>
      </dsp:txBody>
      <dsp:txXfrm>
        <a:off x="129193" y="2928553"/>
        <a:ext cx="5837614" cy="238815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A00991-0445-4BB6-B2CF-80278CC9E203}">
      <dsp:nvSpPr>
        <dsp:cNvPr id="0" name=""/>
        <dsp:cNvSpPr/>
      </dsp:nvSpPr>
      <dsp:spPr>
        <a:xfrm>
          <a:off x="1762021" y="1237386"/>
          <a:ext cx="374004" cy="91440"/>
        </a:xfrm>
        <a:custGeom>
          <a:avLst/>
          <a:gdLst/>
          <a:ahLst/>
          <a:cxnLst/>
          <a:rect l="0" t="0" r="0" b="0"/>
          <a:pathLst>
            <a:path>
              <a:moveTo>
                <a:pt x="0" y="45720"/>
              </a:moveTo>
              <a:lnTo>
                <a:pt x="374004"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38908" y="1281083"/>
        <a:ext cx="20230" cy="4046"/>
      </dsp:txXfrm>
    </dsp:sp>
    <dsp:sp modelId="{E5E26D7A-A7E4-4F28-89FC-3CBCEAAC4BE0}">
      <dsp:nvSpPr>
        <dsp:cNvPr id="0" name=""/>
        <dsp:cNvSpPr/>
      </dsp:nvSpPr>
      <dsp:spPr>
        <a:xfrm>
          <a:off x="4673" y="755362"/>
          <a:ext cx="1759148" cy="105548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200" tIns="90482" rIns="86200" bIns="90482" numCol="1" spcCol="1270" anchor="ctr" anchorCtr="0">
          <a:noAutofit/>
        </a:bodyPr>
        <a:lstStyle/>
        <a:p>
          <a:pPr marL="0" lvl="0" indent="0" algn="ctr" defTabSz="711200">
            <a:lnSpc>
              <a:spcPct val="90000"/>
            </a:lnSpc>
            <a:spcBef>
              <a:spcPct val="0"/>
            </a:spcBef>
            <a:spcAft>
              <a:spcPct val="35000"/>
            </a:spcAft>
            <a:buNone/>
          </a:pPr>
          <a:r>
            <a:rPr lang="en-US" sz="1600" kern="1200"/>
            <a:t>1. Understanding the problem </a:t>
          </a:r>
        </a:p>
      </dsp:txBody>
      <dsp:txXfrm>
        <a:off x="4673" y="755362"/>
        <a:ext cx="1759148" cy="1055489"/>
      </dsp:txXfrm>
    </dsp:sp>
    <dsp:sp modelId="{8764F4F8-BBAC-47E9-8DD0-00CAF6A6AF7F}">
      <dsp:nvSpPr>
        <dsp:cNvPr id="0" name=""/>
        <dsp:cNvSpPr/>
      </dsp:nvSpPr>
      <dsp:spPr>
        <a:xfrm>
          <a:off x="3925774" y="1237386"/>
          <a:ext cx="374004" cy="91440"/>
        </a:xfrm>
        <a:custGeom>
          <a:avLst/>
          <a:gdLst/>
          <a:ahLst/>
          <a:cxnLst/>
          <a:rect l="0" t="0" r="0" b="0"/>
          <a:pathLst>
            <a:path>
              <a:moveTo>
                <a:pt x="0" y="45720"/>
              </a:moveTo>
              <a:lnTo>
                <a:pt x="374004"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02661" y="1281083"/>
        <a:ext cx="20230" cy="4046"/>
      </dsp:txXfrm>
    </dsp:sp>
    <dsp:sp modelId="{498BD5A8-06DB-4CB7-B474-EEF61D7A966D}">
      <dsp:nvSpPr>
        <dsp:cNvPr id="0" name=""/>
        <dsp:cNvSpPr/>
      </dsp:nvSpPr>
      <dsp:spPr>
        <a:xfrm>
          <a:off x="2168425" y="755362"/>
          <a:ext cx="1759148" cy="105548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200" tIns="90482" rIns="86200" bIns="90482" numCol="1" spcCol="1270" anchor="ctr" anchorCtr="0">
          <a:noAutofit/>
        </a:bodyPr>
        <a:lstStyle/>
        <a:p>
          <a:pPr marL="0" lvl="0" indent="0" algn="ctr" defTabSz="711200">
            <a:lnSpc>
              <a:spcPct val="90000"/>
            </a:lnSpc>
            <a:spcBef>
              <a:spcPct val="0"/>
            </a:spcBef>
            <a:spcAft>
              <a:spcPct val="35000"/>
            </a:spcAft>
            <a:buNone/>
          </a:pPr>
          <a:r>
            <a:rPr lang="en-US" sz="1600" kern="1200"/>
            <a:t>2. Importing required libraries and understanding their use </a:t>
          </a:r>
        </a:p>
      </dsp:txBody>
      <dsp:txXfrm>
        <a:off x="2168425" y="755362"/>
        <a:ext cx="1759148" cy="1055489"/>
      </dsp:txXfrm>
    </dsp:sp>
    <dsp:sp modelId="{79C0DD82-A5BF-4CA6-AD40-AF37DE1DEBC3}">
      <dsp:nvSpPr>
        <dsp:cNvPr id="0" name=""/>
        <dsp:cNvSpPr/>
      </dsp:nvSpPr>
      <dsp:spPr>
        <a:xfrm>
          <a:off x="884247" y="1809051"/>
          <a:ext cx="4327505" cy="374004"/>
        </a:xfrm>
        <a:custGeom>
          <a:avLst/>
          <a:gdLst/>
          <a:ahLst/>
          <a:cxnLst/>
          <a:rect l="0" t="0" r="0" b="0"/>
          <a:pathLst>
            <a:path>
              <a:moveTo>
                <a:pt x="4327505" y="0"/>
              </a:moveTo>
              <a:lnTo>
                <a:pt x="4327505" y="204102"/>
              </a:lnTo>
              <a:lnTo>
                <a:pt x="0" y="204102"/>
              </a:lnTo>
              <a:lnTo>
                <a:pt x="0" y="374004"/>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39340" y="1994030"/>
        <a:ext cx="217318" cy="4046"/>
      </dsp:txXfrm>
    </dsp:sp>
    <dsp:sp modelId="{0454BCA8-D6A9-40A6-AD94-2996EAF1F103}">
      <dsp:nvSpPr>
        <dsp:cNvPr id="0" name=""/>
        <dsp:cNvSpPr/>
      </dsp:nvSpPr>
      <dsp:spPr>
        <a:xfrm>
          <a:off x="4332178" y="755362"/>
          <a:ext cx="1759148" cy="105548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200" tIns="90482" rIns="86200" bIns="90482" numCol="1" spcCol="1270" anchor="ctr" anchorCtr="0">
          <a:noAutofit/>
        </a:bodyPr>
        <a:lstStyle/>
        <a:p>
          <a:pPr marL="0" lvl="0" indent="0" algn="ctr" defTabSz="711200">
            <a:lnSpc>
              <a:spcPct val="90000"/>
            </a:lnSpc>
            <a:spcBef>
              <a:spcPct val="0"/>
            </a:spcBef>
            <a:spcAft>
              <a:spcPct val="35000"/>
            </a:spcAft>
            <a:buNone/>
          </a:pPr>
          <a:r>
            <a:rPr lang="en-US" sz="1600" kern="1200"/>
            <a:t>3. Importing data and learning its structure </a:t>
          </a:r>
        </a:p>
      </dsp:txBody>
      <dsp:txXfrm>
        <a:off x="4332178" y="755362"/>
        <a:ext cx="1759148" cy="1055489"/>
      </dsp:txXfrm>
    </dsp:sp>
    <dsp:sp modelId="{4820DC19-64B0-4A47-8D22-0C89BC6E7FD2}">
      <dsp:nvSpPr>
        <dsp:cNvPr id="0" name=""/>
        <dsp:cNvSpPr/>
      </dsp:nvSpPr>
      <dsp:spPr>
        <a:xfrm>
          <a:off x="1762021" y="2697480"/>
          <a:ext cx="374004" cy="91440"/>
        </a:xfrm>
        <a:custGeom>
          <a:avLst/>
          <a:gdLst/>
          <a:ahLst/>
          <a:cxnLst/>
          <a:rect l="0" t="0" r="0" b="0"/>
          <a:pathLst>
            <a:path>
              <a:moveTo>
                <a:pt x="0" y="45720"/>
              </a:moveTo>
              <a:lnTo>
                <a:pt x="374004"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38908" y="2741176"/>
        <a:ext cx="20230" cy="4046"/>
      </dsp:txXfrm>
    </dsp:sp>
    <dsp:sp modelId="{3595EF1C-51BC-4E40-A52B-9B108CB34D8B}">
      <dsp:nvSpPr>
        <dsp:cNvPr id="0" name=""/>
        <dsp:cNvSpPr/>
      </dsp:nvSpPr>
      <dsp:spPr>
        <a:xfrm>
          <a:off x="4673" y="2215455"/>
          <a:ext cx="1759148" cy="105548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200" tIns="90482" rIns="86200" bIns="90482" numCol="1" spcCol="1270" anchor="ctr" anchorCtr="0">
          <a:noAutofit/>
        </a:bodyPr>
        <a:lstStyle/>
        <a:p>
          <a:pPr marL="0" lvl="0" indent="0" algn="ctr" defTabSz="711200">
            <a:lnSpc>
              <a:spcPct val="90000"/>
            </a:lnSpc>
            <a:spcBef>
              <a:spcPct val="0"/>
            </a:spcBef>
            <a:spcAft>
              <a:spcPct val="35000"/>
            </a:spcAft>
            <a:buNone/>
          </a:pPr>
          <a:r>
            <a:rPr lang="en-US" sz="1600" kern="1200"/>
            <a:t>4. Performing basic EDA </a:t>
          </a:r>
        </a:p>
      </dsp:txBody>
      <dsp:txXfrm>
        <a:off x="4673" y="2215455"/>
        <a:ext cx="1759148" cy="1055489"/>
      </dsp:txXfrm>
    </dsp:sp>
    <dsp:sp modelId="{FF1E67C4-618D-4357-8640-242806C4B63D}">
      <dsp:nvSpPr>
        <dsp:cNvPr id="0" name=""/>
        <dsp:cNvSpPr/>
      </dsp:nvSpPr>
      <dsp:spPr>
        <a:xfrm>
          <a:off x="3925774" y="2697480"/>
          <a:ext cx="374004" cy="91440"/>
        </a:xfrm>
        <a:custGeom>
          <a:avLst/>
          <a:gdLst/>
          <a:ahLst/>
          <a:cxnLst/>
          <a:rect l="0" t="0" r="0" b="0"/>
          <a:pathLst>
            <a:path>
              <a:moveTo>
                <a:pt x="0" y="45720"/>
              </a:moveTo>
              <a:lnTo>
                <a:pt x="374004"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02661" y="2741176"/>
        <a:ext cx="20230" cy="4046"/>
      </dsp:txXfrm>
    </dsp:sp>
    <dsp:sp modelId="{9DBA4404-A9A9-4254-831E-8D5A7BDF2C6E}">
      <dsp:nvSpPr>
        <dsp:cNvPr id="0" name=""/>
        <dsp:cNvSpPr/>
      </dsp:nvSpPr>
      <dsp:spPr>
        <a:xfrm>
          <a:off x="2168425" y="2215455"/>
          <a:ext cx="1759148" cy="105548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200" tIns="90482" rIns="86200" bIns="90482" numCol="1" spcCol="1270" anchor="ctr" anchorCtr="0">
          <a:noAutofit/>
        </a:bodyPr>
        <a:lstStyle/>
        <a:p>
          <a:pPr marL="0" lvl="0" indent="0" algn="ctr" defTabSz="711200">
            <a:lnSpc>
              <a:spcPct val="90000"/>
            </a:lnSpc>
            <a:spcBef>
              <a:spcPct val="0"/>
            </a:spcBef>
            <a:spcAft>
              <a:spcPct val="35000"/>
            </a:spcAft>
            <a:buNone/>
          </a:pPr>
          <a:r>
            <a:rPr lang="en-US" sz="1600" kern="1200"/>
            <a:t>5. Scaling different variables </a:t>
          </a:r>
        </a:p>
      </dsp:txBody>
      <dsp:txXfrm>
        <a:off x="2168425" y="2215455"/>
        <a:ext cx="1759148" cy="1055489"/>
      </dsp:txXfrm>
    </dsp:sp>
    <dsp:sp modelId="{39A5BD52-0CB2-4542-BDDA-C824B38662C8}">
      <dsp:nvSpPr>
        <dsp:cNvPr id="0" name=""/>
        <dsp:cNvSpPr/>
      </dsp:nvSpPr>
      <dsp:spPr>
        <a:xfrm>
          <a:off x="884247" y="3269144"/>
          <a:ext cx="4327505" cy="374004"/>
        </a:xfrm>
        <a:custGeom>
          <a:avLst/>
          <a:gdLst/>
          <a:ahLst/>
          <a:cxnLst/>
          <a:rect l="0" t="0" r="0" b="0"/>
          <a:pathLst>
            <a:path>
              <a:moveTo>
                <a:pt x="4327505" y="0"/>
              </a:moveTo>
              <a:lnTo>
                <a:pt x="4327505" y="204102"/>
              </a:lnTo>
              <a:lnTo>
                <a:pt x="0" y="204102"/>
              </a:lnTo>
              <a:lnTo>
                <a:pt x="0" y="374004"/>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39340" y="3454123"/>
        <a:ext cx="217318" cy="4046"/>
      </dsp:txXfrm>
    </dsp:sp>
    <dsp:sp modelId="{1D00E4E1-4C73-4700-8DF7-C9486CC5F7B8}">
      <dsp:nvSpPr>
        <dsp:cNvPr id="0" name=""/>
        <dsp:cNvSpPr/>
      </dsp:nvSpPr>
      <dsp:spPr>
        <a:xfrm>
          <a:off x="4332178" y="2215455"/>
          <a:ext cx="1759148" cy="105548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200" tIns="90482" rIns="86200" bIns="90482" numCol="1" spcCol="1270" anchor="ctr" anchorCtr="0">
          <a:noAutofit/>
        </a:bodyPr>
        <a:lstStyle/>
        <a:p>
          <a:pPr marL="0" lvl="0" indent="0" algn="ctr" defTabSz="711200">
            <a:lnSpc>
              <a:spcPct val="90000"/>
            </a:lnSpc>
            <a:spcBef>
              <a:spcPct val="0"/>
            </a:spcBef>
            <a:spcAft>
              <a:spcPct val="35000"/>
            </a:spcAft>
            <a:buNone/>
          </a:pPr>
          <a:r>
            <a:rPr lang="en-US" sz="1600" kern="1200"/>
            <a:t>6. Outlier treatment </a:t>
          </a:r>
        </a:p>
      </dsp:txBody>
      <dsp:txXfrm>
        <a:off x="4332178" y="2215455"/>
        <a:ext cx="1759148" cy="1055489"/>
      </dsp:txXfrm>
    </dsp:sp>
    <dsp:sp modelId="{D8126C0C-EA47-4C4D-B5C8-489932D08FC2}">
      <dsp:nvSpPr>
        <dsp:cNvPr id="0" name=""/>
        <dsp:cNvSpPr/>
      </dsp:nvSpPr>
      <dsp:spPr>
        <a:xfrm>
          <a:off x="1762021" y="4157573"/>
          <a:ext cx="374004" cy="91440"/>
        </a:xfrm>
        <a:custGeom>
          <a:avLst/>
          <a:gdLst/>
          <a:ahLst/>
          <a:cxnLst/>
          <a:rect l="0" t="0" r="0" b="0"/>
          <a:pathLst>
            <a:path>
              <a:moveTo>
                <a:pt x="0" y="45720"/>
              </a:moveTo>
              <a:lnTo>
                <a:pt x="374004"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38908" y="4201270"/>
        <a:ext cx="20230" cy="4046"/>
      </dsp:txXfrm>
    </dsp:sp>
    <dsp:sp modelId="{26034A92-429E-4DA5-8D33-5FDBC413F1F9}">
      <dsp:nvSpPr>
        <dsp:cNvPr id="0" name=""/>
        <dsp:cNvSpPr/>
      </dsp:nvSpPr>
      <dsp:spPr>
        <a:xfrm>
          <a:off x="4673" y="3675548"/>
          <a:ext cx="1759148" cy="105548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200" tIns="90482" rIns="86200" bIns="90482" numCol="1" spcCol="1270" anchor="ctr" anchorCtr="0">
          <a:noAutofit/>
        </a:bodyPr>
        <a:lstStyle/>
        <a:p>
          <a:pPr marL="0" lvl="0" indent="0" algn="ctr" defTabSz="711200">
            <a:lnSpc>
              <a:spcPct val="90000"/>
            </a:lnSpc>
            <a:spcBef>
              <a:spcPct val="0"/>
            </a:spcBef>
            <a:spcAft>
              <a:spcPct val="35000"/>
            </a:spcAft>
            <a:buNone/>
          </a:pPr>
          <a:r>
            <a:rPr lang="en-US" sz="1600" kern="1200"/>
            <a:t>7. Building basic Classification model with Random Forest </a:t>
          </a:r>
        </a:p>
      </dsp:txBody>
      <dsp:txXfrm>
        <a:off x="4673" y="3675548"/>
        <a:ext cx="1759148" cy="1055489"/>
      </dsp:txXfrm>
    </dsp:sp>
    <dsp:sp modelId="{50A9BD41-76F6-4595-A0F5-6317570F7C04}">
      <dsp:nvSpPr>
        <dsp:cNvPr id="0" name=""/>
        <dsp:cNvSpPr/>
      </dsp:nvSpPr>
      <dsp:spPr>
        <a:xfrm>
          <a:off x="3925774" y="4157573"/>
          <a:ext cx="374004" cy="91440"/>
        </a:xfrm>
        <a:custGeom>
          <a:avLst/>
          <a:gdLst/>
          <a:ahLst/>
          <a:cxnLst/>
          <a:rect l="0" t="0" r="0" b="0"/>
          <a:pathLst>
            <a:path>
              <a:moveTo>
                <a:pt x="0" y="45720"/>
              </a:moveTo>
              <a:lnTo>
                <a:pt x="374004"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02661" y="4201270"/>
        <a:ext cx="20230" cy="4046"/>
      </dsp:txXfrm>
    </dsp:sp>
    <dsp:sp modelId="{3A9F6151-0F0E-4135-AC52-4CE05F2D0855}">
      <dsp:nvSpPr>
        <dsp:cNvPr id="0" name=""/>
        <dsp:cNvSpPr/>
      </dsp:nvSpPr>
      <dsp:spPr>
        <a:xfrm>
          <a:off x="2168425" y="3675548"/>
          <a:ext cx="1759148" cy="105548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200" tIns="90482" rIns="86200" bIns="90482" numCol="1" spcCol="1270" anchor="ctr" anchorCtr="0">
          <a:noAutofit/>
        </a:bodyPr>
        <a:lstStyle/>
        <a:p>
          <a:pPr marL="0" lvl="0" indent="0" algn="ctr" defTabSz="711200">
            <a:lnSpc>
              <a:spcPct val="90000"/>
            </a:lnSpc>
            <a:spcBef>
              <a:spcPct val="0"/>
            </a:spcBef>
            <a:spcAft>
              <a:spcPct val="35000"/>
            </a:spcAft>
            <a:buNone/>
          </a:pPr>
          <a:r>
            <a:rPr lang="en-US" sz="1600" kern="1200"/>
            <a:t>8. Nearmiss technique for under sampling data </a:t>
          </a:r>
        </a:p>
      </dsp:txBody>
      <dsp:txXfrm>
        <a:off x="2168425" y="3675548"/>
        <a:ext cx="1759148" cy="1055489"/>
      </dsp:txXfrm>
    </dsp:sp>
    <dsp:sp modelId="{E8196EEA-16B9-4D88-9CC9-BF2F0CA46D3F}">
      <dsp:nvSpPr>
        <dsp:cNvPr id="0" name=""/>
        <dsp:cNvSpPr/>
      </dsp:nvSpPr>
      <dsp:spPr>
        <a:xfrm>
          <a:off x="4332178" y="3675548"/>
          <a:ext cx="1759148" cy="105548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200" tIns="90482" rIns="86200" bIns="90482" numCol="1" spcCol="1270" anchor="ctr" anchorCtr="0">
          <a:noAutofit/>
        </a:bodyPr>
        <a:lstStyle/>
        <a:p>
          <a:pPr marL="0" lvl="0" indent="0" algn="ctr" defTabSz="711200">
            <a:lnSpc>
              <a:spcPct val="90000"/>
            </a:lnSpc>
            <a:spcBef>
              <a:spcPct val="0"/>
            </a:spcBef>
            <a:spcAft>
              <a:spcPct val="35000"/>
            </a:spcAft>
            <a:buNone/>
          </a:pPr>
          <a:r>
            <a:rPr lang="en-US" sz="1600" kern="1200"/>
            <a:t>9. SMOTE for oversampling data</a:t>
          </a:r>
        </a:p>
      </dsp:txBody>
      <dsp:txXfrm>
        <a:off x="4332178" y="3675548"/>
        <a:ext cx="1759148" cy="105548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83C897-02A4-4947-8B0A-7578380395CE}">
      <dsp:nvSpPr>
        <dsp:cNvPr id="0" name=""/>
        <dsp:cNvSpPr/>
      </dsp:nvSpPr>
      <dsp:spPr>
        <a:xfrm>
          <a:off x="1762021" y="1237386"/>
          <a:ext cx="374004" cy="91440"/>
        </a:xfrm>
        <a:custGeom>
          <a:avLst/>
          <a:gdLst/>
          <a:ahLst/>
          <a:cxnLst/>
          <a:rect l="0" t="0" r="0" b="0"/>
          <a:pathLst>
            <a:path>
              <a:moveTo>
                <a:pt x="0" y="45720"/>
              </a:moveTo>
              <a:lnTo>
                <a:pt x="374004"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38908" y="1281083"/>
        <a:ext cx="20230" cy="4046"/>
      </dsp:txXfrm>
    </dsp:sp>
    <dsp:sp modelId="{DB100533-D6A9-46D1-B0CC-C389BAC86965}">
      <dsp:nvSpPr>
        <dsp:cNvPr id="0" name=""/>
        <dsp:cNvSpPr/>
      </dsp:nvSpPr>
      <dsp:spPr>
        <a:xfrm>
          <a:off x="4673" y="755362"/>
          <a:ext cx="1759148" cy="105548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200" tIns="90482" rIns="86200" bIns="90482" numCol="1" spcCol="1270" anchor="ctr" anchorCtr="0">
          <a:noAutofit/>
        </a:bodyPr>
        <a:lstStyle/>
        <a:p>
          <a:pPr marL="0" lvl="0" indent="0" algn="ctr" defTabSz="533400">
            <a:lnSpc>
              <a:spcPct val="90000"/>
            </a:lnSpc>
            <a:spcBef>
              <a:spcPct val="0"/>
            </a:spcBef>
            <a:spcAft>
              <a:spcPct val="35000"/>
            </a:spcAft>
            <a:buNone/>
          </a:pPr>
          <a:r>
            <a:rPr lang="en-US" sz="1200" kern="1200"/>
            <a:t>10. </a:t>
          </a:r>
          <a:r>
            <a:rPr lang="en-US" sz="1200" kern="1200" dirty="0"/>
            <a:t>cross validation in the context of under sampling and oversampling </a:t>
          </a:r>
        </a:p>
      </dsp:txBody>
      <dsp:txXfrm>
        <a:off x="4673" y="755362"/>
        <a:ext cx="1759148" cy="1055489"/>
      </dsp:txXfrm>
    </dsp:sp>
    <dsp:sp modelId="{CDBF5DB3-69BC-4AE9-B19F-C9066392051D}">
      <dsp:nvSpPr>
        <dsp:cNvPr id="0" name=""/>
        <dsp:cNvSpPr/>
      </dsp:nvSpPr>
      <dsp:spPr>
        <a:xfrm>
          <a:off x="3925774" y="1237386"/>
          <a:ext cx="374004" cy="91440"/>
        </a:xfrm>
        <a:custGeom>
          <a:avLst/>
          <a:gdLst/>
          <a:ahLst/>
          <a:cxnLst/>
          <a:rect l="0" t="0" r="0" b="0"/>
          <a:pathLst>
            <a:path>
              <a:moveTo>
                <a:pt x="0" y="45720"/>
              </a:moveTo>
              <a:lnTo>
                <a:pt x="374004"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02661" y="1281083"/>
        <a:ext cx="20230" cy="4046"/>
      </dsp:txXfrm>
    </dsp:sp>
    <dsp:sp modelId="{2BF783AE-7B54-4001-9F92-FB4282CCEDEE}">
      <dsp:nvSpPr>
        <dsp:cNvPr id="0" name=""/>
        <dsp:cNvSpPr/>
      </dsp:nvSpPr>
      <dsp:spPr>
        <a:xfrm>
          <a:off x="2168425" y="755362"/>
          <a:ext cx="1759148" cy="105548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200" tIns="90482" rIns="86200" bIns="90482" numCol="1" spcCol="1270" anchor="ctr" anchorCtr="0">
          <a:noAutofit/>
        </a:bodyPr>
        <a:lstStyle/>
        <a:p>
          <a:pPr marL="0" lvl="0" indent="0" algn="ctr" defTabSz="533400">
            <a:lnSpc>
              <a:spcPct val="90000"/>
            </a:lnSpc>
            <a:spcBef>
              <a:spcPct val="0"/>
            </a:spcBef>
            <a:spcAft>
              <a:spcPct val="35000"/>
            </a:spcAft>
            <a:buNone/>
          </a:pPr>
          <a:r>
            <a:rPr lang="en-US" sz="1200" kern="1200"/>
            <a:t>11. Pipelining with sklearn/imblearn </a:t>
          </a:r>
        </a:p>
      </dsp:txBody>
      <dsp:txXfrm>
        <a:off x="2168425" y="755362"/>
        <a:ext cx="1759148" cy="1055489"/>
      </dsp:txXfrm>
    </dsp:sp>
    <dsp:sp modelId="{7EA0BD4F-B493-4E5F-8DE2-1F606673287E}">
      <dsp:nvSpPr>
        <dsp:cNvPr id="0" name=""/>
        <dsp:cNvSpPr/>
      </dsp:nvSpPr>
      <dsp:spPr>
        <a:xfrm>
          <a:off x="884247" y="1809051"/>
          <a:ext cx="4327505" cy="374004"/>
        </a:xfrm>
        <a:custGeom>
          <a:avLst/>
          <a:gdLst/>
          <a:ahLst/>
          <a:cxnLst/>
          <a:rect l="0" t="0" r="0" b="0"/>
          <a:pathLst>
            <a:path>
              <a:moveTo>
                <a:pt x="4327505" y="0"/>
              </a:moveTo>
              <a:lnTo>
                <a:pt x="4327505" y="204102"/>
              </a:lnTo>
              <a:lnTo>
                <a:pt x="0" y="204102"/>
              </a:lnTo>
              <a:lnTo>
                <a:pt x="0" y="374004"/>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39340" y="1994030"/>
        <a:ext cx="217318" cy="4046"/>
      </dsp:txXfrm>
    </dsp:sp>
    <dsp:sp modelId="{36813A11-FAFE-466F-A199-B6F822E11EBA}">
      <dsp:nvSpPr>
        <dsp:cNvPr id="0" name=""/>
        <dsp:cNvSpPr/>
      </dsp:nvSpPr>
      <dsp:spPr>
        <a:xfrm>
          <a:off x="4332178" y="755362"/>
          <a:ext cx="1759148" cy="105548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200" tIns="90482" rIns="86200" bIns="90482" numCol="1" spcCol="1270" anchor="ctr" anchorCtr="0">
          <a:noAutofit/>
        </a:bodyPr>
        <a:lstStyle/>
        <a:p>
          <a:pPr marL="0" lvl="0" indent="0" algn="ctr" defTabSz="533400">
            <a:lnSpc>
              <a:spcPct val="90000"/>
            </a:lnSpc>
            <a:spcBef>
              <a:spcPct val="0"/>
            </a:spcBef>
            <a:spcAft>
              <a:spcPct val="35000"/>
            </a:spcAft>
            <a:buNone/>
          </a:pPr>
          <a:r>
            <a:rPr lang="en-US" sz="1200" kern="1200"/>
            <a:t>12. Applying Linear model: Logistic Regression </a:t>
          </a:r>
        </a:p>
      </dsp:txBody>
      <dsp:txXfrm>
        <a:off x="4332178" y="755362"/>
        <a:ext cx="1759148" cy="1055489"/>
      </dsp:txXfrm>
    </dsp:sp>
    <dsp:sp modelId="{081B5AE2-8060-49BC-B18C-5659F7AC0737}">
      <dsp:nvSpPr>
        <dsp:cNvPr id="0" name=""/>
        <dsp:cNvSpPr/>
      </dsp:nvSpPr>
      <dsp:spPr>
        <a:xfrm>
          <a:off x="1762021" y="2697480"/>
          <a:ext cx="374004" cy="91440"/>
        </a:xfrm>
        <a:custGeom>
          <a:avLst/>
          <a:gdLst/>
          <a:ahLst/>
          <a:cxnLst/>
          <a:rect l="0" t="0" r="0" b="0"/>
          <a:pathLst>
            <a:path>
              <a:moveTo>
                <a:pt x="0" y="45720"/>
              </a:moveTo>
              <a:lnTo>
                <a:pt x="374004"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38908" y="2741176"/>
        <a:ext cx="20230" cy="4046"/>
      </dsp:txXfrm>
    </dsp:sp>
    <dsp:sp modelId="{7D6B6C63-31D0-4762-AC99-3215BE7B79F6}">
      <dsp:nvSpPr>
        <dsp:cNvPr id="0" name=""/>
        <dsp:cNvSpPr/>
      </dsp:nvSpPr>
      <dsp:spPr>
        <a:xfrm>
          <a:off x="4673" y="2215455"/>
          <a:ext cx="1759148" cy="105548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200" tIns="90482" rIns="86200" bIns="90482" numCol="1" spcCol="1270" anchor="ctr" anchorCtr="0">
          <a:noAutofit/>
        </a:bodyPr>
        <a:lstStyle/>
        <a:p>
          <a:pPr marL="0" lvl="0" indent="0" algn="ctr" defTabSz="533400">
            <a:lnSpc>
              <a:spcPct val="90000"/>
            </a:lnSpc>
            <a:spcBef>
              <a:spcPct val="0"/>
            </a:spcBef>
            <a:spcAft>
              <a:spcPct val="35000"/>
            </a:spcAft>
            <a:buNone/>
          </a:pPr>
          <a:r>
            <a:rPr lang="en-US" sz="1200" kern="1200"/>
            <a:t>13. Applying Ensemble technique: Random Forest </a:t>
          </a:r>
        </a:p>
      </dsp:txBody>
      <dsp:txXfrm>
        <a:off x="4673" y="2215455"/>
        <a:ext cx="1759148" cy="1055489"/>
      </dsp:txXfrm>
    </dsp:sp>
    <dsp:sp modelId="{3BE97D9A-5A2A-47D4-A4EE-FF9D5365A928}">
      <dsp:nvSpPr>
        <dsp:cNvPr id="0" name=""/>
        <dsp:cNvSpPr/>
      </dsp:nvSpPr>
      <dsp:spPr>
        <a:xfrm>
          <a:off x="3925774" y="2697480"/>
          <a:ext cx="374004" cy="91440"/>
        </a:xfrm>
        <a:custGeom>
          <a:avLst/>
          <a:gdLst/>
          <a:ahLst/>
          <a:cxnLst/>
          <a:rect l="0" t="0" r="0" b="0"/>
          <a:pathLst>
            <a:path>
              <a:moveTo>
                <a:pt x="0" y="45720"/>
              </a:moveTo>
              <a:lnTo>
                <a:pt x="374004"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02661" y="2741176"/>
        <a:ext cx="20230" cy="4046"/>
      </dsp:txXfrm>
    </dsp:sp>
    <dsp:sp modelId="{D97AE743-9719-4713-B4A6-2FBA3D0E09C9}">
      <dsp:nvSpPr>
        <dsp:cNvPr id="0" name=""/>
        <dsp:cNvSpPr/>
      </dsp:nvSpPr>
      <dsp:spPr>
        <a:xfrm>
          <a:off x="2168425" y="2215455"/>
          <a:ext cx="1759148" cy="105548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200" tIns="90482" rIns="86200" bIns="90482" numCol="1" spcCol="1270" anchor="ctr" anchorCtr="0">
          <a:noAutofit/>
        </a:bodyPr>
        <a:lstStyle/>
        <a:p>
          <a:pPr marL="0" lvl="0" indent="0" algn="ctr" defTabSz="533400">
            <a:lnSpc>
              <a:spcPct val="90000"/>
            </a:lnSpc>
            <a:spcBef>
              <a:spcPct val="0"/>
            </a:spcBef>
            <a:spcAft>
              <a:spcPct val="35000"/>
            </a:spcAft>
            <a:buNone/>
          </a:pPr>
          <a:r>
            <a:rPr lang="en-US" sz="1200" kern="1200"/>
            <a:t>14. Applying Non-Linear Algorithms: Support Vector Machine, Decision Tree, and k-Nearest Neighbor </a:t>
          </a:r>
        </a:p>
      </dsp:txBody>
      <dsp:txXfrm>
        <a:off x="2168425" y="2215455"/>
        <a:ext cx="1759148" cy="1055489"/>
      </dsp:txXfrm>
    </dsp:sp>
    <dsp:sp modelId="{CAE5337B-3D8A-40D8-A568-3375B8E73245}">
      <dsp:nvSpPr>
        <dsp:cNvPr id="0" name=""/>
        <dsp:cNvSpPr/>
      </dsp:nvSpPr>
      <dsp:spPr>
        <a:xfrm>
          <a:off x="884247" y="3269144"/>
          <a:ext cx="4327505" cy="374004"/>
        </a:xfrm>
        <a:custGeom>
          <a:avLst/>
          <a:gdLst/>
          <a:ahLst/>
          <a:cxnLst/>
          <a:rect l="0" t="0" r="0" b="0"/>
          <a:pathLst>
            <a:path>
              <a:moveTo>
                <a:pt x="4327505" y="0"/>
              </a:moveTo>
              <a:lnTo>
                <a:pt x="4327505" y="204102"/>
              </a:lnTo>
              <a:lnTo>
                <a:pt x="0" y="204102"/>
              </a:lnTo>
              <a:lnTo>
                <a:pt x="0" y="374004"/>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39340" y="3454123"/>
        <a:ext cx="217318" cy="4046"/>
      </dsp:txXfrm>
    </dsp:sp>
    <dsp:sp modelId="{4078F4D6-20E3-4807-8341-F4F706A19B87}">
      <dsp:nvSpPr>
        <dsp:cNvPr id="0" name=""/>
        <dsp:cNvSpPr/>
      </dsp:nvSpPr>
      <dsp:spPr>
        <a:xfrm>
          <a:off x="4332178" y="2215455"/>
          <a:ext cx="1759148" cy="105548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200" tIns="90482" rIns="86200" bIns="90482" numCol="1" spcCol="1270" anchor="ctr" anchorCtr="0">
          <a:noAutofit/>
        </a:bodyPr>
        <a:lstStyle/>
        <a:p>
          <a:pPr marL="0" lvl="0" indent="0" algn="ctr" defTabSz="533400">
            <a:lnSpc>
              <a:spcPct val="90000"/>
            </a:lnSpc>
            <a:spcBef>
              <a:spcPct val="0"/>
            </a:spcBef>
            <a:spcAft>
              <a:spcPct val="35000"/>
            </a:spcAft>
            <a:buNone/>
          </a:pPr>
          <a:r>
            <a:rPr lang="en-US" sz="1200" kern="1200"/>
            <a:t>15. Making predictions on test set and computing validation metrics </a:t>
          </a:r>
        </a:p>
      </dsp:txBody>
      <dsp:txXfrm>
        <a:off x="4332178" y="2215455"/>
        <a:ext cx="1759148" cy="1055489"/>
      </dsp:txXfrm>
    </dsp:sp>
    <dsp:sp modelId="{395D4DCC-F847-4ED8-A928-14E28A3EE86F}">
      <dsp:nvSpPr>
        <dsp:cNvPr id="0" name=""/>
        <dsp:cNvSpPr/>
      </dsp:nvSpPr>
      <dsp:spPr>
        <a:xfrm>
          <a:off x="1762021" y="4157573"/>
          <a:ext cx="374004" cy="91440"/>
        </a:xfrm>
        <a:custGeom>
          <a:avLst/>
          <a:gdLst/>
          <a:ahLst/>
          <a:cxnLst/>
          <a:rect l="0" t="0" r="0" b="0"/>
          <a:pathLst>
            <a:path>
              <a:moveTo>
                <a:pt x="0" y="45720"/>
              </a:moveTo>
              <a:lnTo>
                <a:pt x="374004"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38908" y="4201270"/>
        <a:ext cx="20230" cy="4046"/>
      </dsp:txXfrm>
    </dsp:sp>
    <dsp:sp modelId="{59DF7E08-1686-4019-9828-7A3B71702A6F}">
      <dsp:nvSpPr>
        <dsp:cNvPr id="0" name=""/>
        <dsp:cNvSpPr/>
      </dsp:nvSpPr>
      <dsp:spPr>
        <a:xfrm>
          <a:off x="4673" y="3675548"/>
          <a:ext cx="1759148" cy="105548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200" tIns="90482" rIns="86200" bIns="90482" numCol="1" spcCol="1270" anchor="ctr" anchorCtr="0">
          <a:noAutofit/>
        </a:bodyPr>
        <a:lstStyle/>
        <a:p>
          <a:pPr marL="0" lvl="0" indent="0" algn="ctr" defTabSz="533400">
            <a:lnSpc>
              <a:spcPct val="90000"/>
            </a:lnSpc>
            <a:spcBef>
              <a:spcPct val="0"/>
            </a:spcBef>
            <a:spcAft>
              <a:spcPct val="35000"/>
            </a:spcAft>
            <a:buNone/>
          </a:pPr>
          <a:r>
            <a:rPr lang="en-US" sz="1200" kern="1200"/>
            <a:t>16. ROC curve and Learning curve </a:t>
          </a:r>
        </a:p>
      </dsp:txBody>
      <dsp:txXfrm>
        <a:off x="4673" y="3675548"/>
        <a:ext cx="1759148" cy="1055489"/>
      </dsp:txXfrm>
    </dsp:sp>
    <dsp:sp modelId="{808B80F2-318D-46A8-82FF-FBC0986A303A}">
      <dsp:nvSpPr>
        <dsp:cNvPr id="0" name=""/>
        <dsp:cNvSpPr/>
      </dsp:nvSpPr>
      <dsp:spPr>
        <a:xfrm>
          <a:off x="3925774" y="4157573"/>
          <a:ext cx="374004" cy="91440"/>
        </a:xfrm>
        <a:custGeom>
          <a:avLst/>
          <a:gdLst/>
          <a:ahLst/>
          <a:cxnLst/>
          <a:rect l="0" t="0" r="0" b="0"/>
          <a:pathLst>
            <a:path>
              <a:moveTo>
                <a:pt x="0" y="45720"/>
              </a:moveTo>
              <a:lnTo>
                <a:pt x="374004"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02661" y="4201270"/>
        <a:ext cx="20230" cy="4046"/>
      </dsp:txXfrm>
    </dsp:sp>
    <dsp:sp modelId="{10F20AC1-409A-478D-9C4A-D4692DD38110}">
      <dsp:nvSpPr>
        <dsp:cNvPr id="0" name=""/>
        <dsp:cNvSpPr/>
      </dsp:nvSpPr>
      <dsp:spPr>
        <a:xfrm>
          <a:off x="2168425" y="3675548"/>
          <a:ext cx="1759148" cy="105548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200" tIns="90482" rIns="86200" bIns="90482" numCol="1" spcCol="1270" anchor="ctr" anchorCtr="0">
          <a:noAutofit/>
        </a:bodyPr>
        <a:lstStyle/>
        <a:p>
          <a:pPr marL="0" lvl="0" indent="0" algn="ctr" defTabSz="533400">
            <a:lnSpc>
              <a:spcPct val="90000"/>
            </a:lnSpc>
            <a:spcBef>
              <a:spcPct val="0"/>
            </a:spcBef>
            <a:spcAft>
              <a:spcPct val="35000"/>
            </a:spcAft>
            <a:buNone/>
          </a:pPr>
          <a:r>
            <a:rPr lang="en-US" sz="1200" kern="1200"/>
            <a:t>17. Comparison of results and Model Selection </a:t>
          </a:r>
        </a:p>
      </dsp:txBody>
      <dsp:txXfrm>
        <a:off x="2168425" y="3675548"/>
        <a:ext cx="1759148" cy="1055489"/>
      </dsp:txXfrm>
    </dsp:sp>
    <dsp:sp modelId="{9355088A-0A7A-4931-9039-49ADCBE2F69E}">
      <dsp:nvSpPr>
        <dsp:cNvPr id="0" name=""/>
        <dsp:cNvSpPr/>
      </dsp:nvSpPr>
      <dsp:spPr>
        <a:xfrm>
          <a:off x="4332178" y="3675548"/>
          <a:ext cx="1759148" cy="105548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200" tIns="90482" rIns="86200" bIns="90482" numCol="1" spcCol="1270" anchor="ctr" anchorCtr="0">
          <a:noAutofit/>
        </a:bodyPr>
        <a:lstStyle/>
        <a:p>
          <a:pPr marL="0" lvl="0" indent="0" algn="ctr" defTabSz="533400">
            <a:lnSpc>
              <a:spcPct val="90000"/>
            </a:lnSpc>
            <a:spcBef>
              <a:spcPct val="0"/>
            </a:spcBef>
            <a:spcAft>
              <a:spcPct val="35000"/>
            </a:spcAft>
            <a:buNone/>
          </a:pPr>
          <a:r>
            <a:rPr lang="en-US" sz="1200" kern="1200"/>
            <a:t>18. Visualization with seaborn and matplotlib</a:t>
          </a:r>
        </a:p>
      </dsp:txBody>
      <dsp:txXfrm>
        <a:off x="4332178" y="3675548"/>
        <a:ext cx="1759148" cy="105548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58B42E-306F-4C05-AD7F-822BD2D720E8}">
      <dsp:nvSpPr>
        <dsp:cNvPr id="0" name=""/>
        <dsp:cNvSpPr/>
      </dsp:nvSpPr>
      <dsp:spPr>
        <a:xfrm>
          <a:off x="1149187" y="350240"/>
          <a:ext cx="1051650" cy="10516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18B03B-B62D-4CB8-89C8-7C6CA2A8682F}">
      <dsp:nvSpPr>
        <dsp:cNvPr id="0" name=""/>
        <dsp:cNvSpPr/>
      </dsp:nvSpPr>
      <dsp:spPr>
        <a:xfrm>
          <a:off x="506512" y="1731075"/>
          <a:ext cx="2337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a:t>Logistic regression is a classification algorithm used to find the probability of event success and event failure. </a:t>
          </a:r>
        </a:p>
      </dsp:txBody>
      <dsp:txXfrm>
        <a:off x="506512" y="1731075"/>
        <a:ext cx="2337000" cy="720000"/>
      </dsp:txXfrm>
    </dsp:sp>
    <dsp:sp modelId="{DBBE6C7D-93AC-4059-B3E8-235DB62F4FF3}">
      <dsp:nvSpPr>
        <dsp:cNvPr id="0" name=""/>
        <dsp:cNvSpPr/>
      </dsp:nvSpPr>
      <dsp:spPr>
        <a:xfrm>
          <a:off x="3895162" y="350240"/>
          <a:ext cx="1051650" cy="10516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2899C64-A44F-4F9C-BE65-838F96C3BEE1}">
      <dsp:nvSpPr>
        <dsp:cNvPr id="0" name=""/>
        <dsp:cNvSpPr/>
      </dsp:nvSpPr>
      <dsp:spPr>
        <a:xfrm>
          <a:off x="3252487" y="1731075"/>
          <a:ext cx="2337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a:t>It is used when the dependent variable is binary (0/1, True/False, Yes/No) in nature. </a:t>
          </a:r>
        </a:p>
      </dsp:txBody>
      <dsp:txXfrm>
        <a:off x="3252487" y="1731075"/>
        <a:ext cx="2337000" cy="720000"/>
      </dsp:txXfrm>
    </dsp:sp>
    <dsp:sp modelId="{E849FC42-74AD-4891-9780-B4E9BAF23019}">
      <dsp:nvSpPr>
        <dsp:cNvPr id="0" name=""/>
        <dsp:cNvSpPr/>
      </dsp:nvSpPr>
      <dsp:spPr>
        <a:xfrm>
          <a:off x="1149187" y="3035325"/>
          <a:ext cx="1051650" cy="10516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492430-2911-4BA1-BDDA-DAF7951921D3}">
      <dsp:nvSpPr>
        <dsp:cNvPr id="0" name=""/>
        <dsp:cNvSpPr/>
      </dsp:nvSpPr>
      <dsp:spPr>
        <a:xfrm>
          <a:off x="506512" y="4416159"/>
          <a:ext cx="2337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a:t>It supports categorizing data into discrete classes by studying the relationship from a given set of labelled data. </a:t>
          </a:r>
        </a:p>
      </dsp:txBody>
      <dsp:txXfrm>
        <a:off x="506512" y="4416159"/>
        <a:ext cx="2337000" cy="720000"/>
      </dsp:txXfrm>
    </dsp:sp>
    <dsp:sp modelId="{9EF4E551-F1C2-4B7F-ACAF-C9F802C7C0EC}">
      <dsp:nvSpPr>
        <dsp:cNvPr id="0" name=""/>
        <dsp:cNvSpPr/>
      </dsp:nvSpPr>
      <dsp:spPr>
        <a:xfrm>
          <a:off x="3895162" y="3035325"/>
          <a:ext cx="1051650" cy="105165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C79B78-D56F-4EF1-B8CB-39C3D799828D}">
      <dsp:nvSpPr>
        <dsp:cNvPr id="0" name=""/>
        <dsp:cNvSpPr/>
      </dsp:nvSpPr>
      <dsp:spPr>
        <a:xfrm>
          <a:off x="3252487" y="4416159"/>
          <a:ext cx="2337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a:t>It learns a linear relationship from the given dataset and then introduces a non-linearity in the form of the Sigmoid function.</a:t>
          </a:r>
        </a:p>
      </dsp:txBody>
      <dsp:txXfrm>
        <a:off x="3252487" y="4416159"/>
        <a:ext cx="233700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1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7C3F-0FB2-4B2E-BA6A-FEEEFF1AF7E3}"/>
              </a:ext>
            </a:extLst>
          </p:cNvPr>
          <p:cNvSpPr>
            <a:spLocks noGrp="1"/>
          </p:cNvSpPr>
          <p:nvPr>
            <p:ph type="ctrTitle"/>
          </p:nvPr>
        </p:nvSpPr>
        <p:spPr>
          <a:xfrm>
            <a:off x="2057400" y="685801"/>
            <a:ext cx="8115300" cy="3046228"/>
          </a:xfrm>
        </p:spPr>
        <p:txBody>
          <a:bodyPr anchor="b">
            <a:normAutofit/>
          </a:bodyPr>
          <a:lstStyle>
            <a:lvl1pPr algn="ctr">
              <a:defRPr sz="3600" cap="all" spc="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08583AE9-1CC1-4572-A6E5-E97F80E47661}"/>
              </a:ext>
            </a:extLst>
          </p:cNvPr>
          <p:cNvSpPr>
            <a:spLocks noGrp="1"/>
          </p:cNvSpPr>
          <p:nvPr>
            <p:ph type="subTitle" idx="1"/>
          </p:nvPr>
        </p:nvSpPr>
        <p:spPr>
          <a:xfrm>
            <a:off x="2057400" y="4114800"/>
            <a:ext cx="8115300" cy="2057400"/>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C04DE7C-68AB-403D-B9D8-7398C292C6DA}"/>
              </a:ext>
            </a:extLst>
          </p:cNvPr>
          <p:cNvSpPr>
            <a:spLocks noGrp="1"/>
          </p:cNvSpPr>
          <p:nvPr>
            <p:ph type="dt" sz="half" idx="10"/>
          </p:nvPr>
        </p:nvSpPr>
        <p:spPr/>
        <p:txBody>
          <a:bodyPr/>
          <a:lstStyle/>
          <a:p>
            <a:fld id="{23FEA57E-7C1A-457B-A4CD-5DCEB057B502}" type="datetime1">
              <a:rPr lang="en-US" smtClean="0"/>
              <a:t>9/25/2021</a:t>
            </a:fld>
            <a:endParaRPr lang="en-US" dirty="0"/>
          </a:p>
        </p:txBody>
      </p:sp>
      <p:sp>
        <p:nvSpPr>
          <p:cNvPr id="5" name="Footer Placeholder 4">
            <a:extLst>
              <a:ext uri="{FF2B5EF4-FFF2-40B4-BE49-F238E27FC236}">
                <a16:creationId xmlns:a16="http://schemas.microsoft.com/office/drawing/2014/main" id="{51003E50-6613-4D86-AA22-43B14E7279E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3069AB5-A56D-471F-9236-EFA981E2EA03}"/>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4107497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744C-12E6-455B-B646-2EA92DE0E9A2}"/>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D71C4D-C062-4EEE-9A9A-31ADCC5C87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944DC97-C26E-407A-9E29-68C52D547BDA}"/>
              </a:ext>
            </a:extLst>
          </p:cNvPr>
          <p:cNvSpPr>
            <a:spLocks noGrp="1"/>
          </p:cNvSpPr>
          <p:nvPr>
            <p:ph type="dt" sz="half" idx="10"/>
          </p:nvPr>
        </p:nvSpPr>
        <p:spPr/>
        <p:txBody>
          <a:bodyPr/>
          <a:lstStyle/>
          <a:p>
            <a:fld id="{11789749-A4CD-447F-8298-2B7988C91CEA}" type="datetime1">
              <a:rPr lang="en-US" smtClean="0"/>
              <a:t>9/25/2021</a:t>
            </a:fld>
            <a:endParaRPr lang="en-US"/>
          </a:p>
        </p:txBody>
      </p:sp>
      <p:sp>
        <p:nvSpPr>
          <p:cNvPr id="5" name="Footer Placeholder 4">
            <a:extLst>
              <a:ext uri="{FF2B5EF4-FFF2-40B4-BE49-F238E27FC236}">
                <a16:creationId xmlns:a16="http://schemas.microsoft.com/office/drawing/2014/main" id="{E72E9353-B771-47FF-975E-72337414E0E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EA5A858-B8B2-4364-A7D0-B2E8FAE0ADD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886443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A6BABE-D80C-4F54-A03C-E1F9EBCA83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285191-EF5B-48BE-AB5D-B7BA4C3D09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FA387A-1231-4FE3-8574-D4331A3432D2}"/>
              </a:ext>
            </a:extLst>
          </p:cNvPr>
          <p:cNvSpPr>
            <a:spLocks noGrp="1"/>
          </p:cNvSpPr>
          <p:nvPr>
            <p:ph type="dt" sz="half" idx="10"/>
          </p:nvPr>
        </p:nvSpPr>
        <p:spPr/>
        <p:txBody>
          <a:bodyPr/>
          <a:lstStyle/>
          <a:p>
            <a:fld id="{BA0444D3-C0BA-4587-A56C-581AB9F841BE}" type="datetime1">
              <a:rPr lang="en-US" smtClean="0"/>
              <a:t>9/25/2021</a:t>
            </a:fld>
            <a:endParaRPr lang="en-US"/>
          </a:p>
        </p:txBody>
      </p:sp>
      <p:sp>
        <p:nvSpPr>
          <p:cNvPr id="5" name="Footer Placeholder 4">
            <a:extLst>
              <a:ext uri="{FF2B5EF4-FFF2-40B4-BE49-F238E27FC236}">
                <a16:creationId xmlns:a16="http://schemas.microsoft.com/office/drawing/2014/main" id="{02F21559-4901-4AD3-ABE7-DF02354573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8F6C18E-B751-4E7B-9CD8-1BF44DAB80F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029907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B412-EBAB-4569-B3D9-6B346BF837B2}"/>
              </a:ext>
            </a:extLst>
          </p:cNvPr>
          <p:cNvSpPr>
            <a:spLocks noGrp="1"/>
          </p:cNvSpPr>
          <p:nvPr>
            <p:ph type="title"/>
          </p:nvPr>
        </p:nvSpPr>
        <p:spPr>
          <a:xfrm>
            <a:off x="1371600" y="685800"/>
            <a:ext cx="9486900" cy="1371600"/>
          </a:xfrm>
        </p:spPr>
        <p:txBody>
          <a:bodyPr>
            <a:normAutofit/>
          </a:bodyPr>
          <a:lstStyle>
            <a:lvl1pPr algn="l">
              <a:defRPr sz="3200"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E7C8AE-B0F4-404F-BCAD-A14C18E50D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8AA9CAD-DAFB-4DE3-9C41-7FD03EA8D8DD}"/>
              </a:ext>
            </a:extLst>
          </p:cNvPr>
          <p:cNvSpPr>
            <a:spLocks noGrp="1"/>
          </p:cNvSpPr>
          <p:nvPr>
            <p:ph type="dt" sz="half" idx="10"/>
          </p:nvPr>
        </p:nvSpPr>
        <p:spPr/>
        <p:txBody>
          <a:bodyPr/>
          <a:lstStyle/>
          <a:p>
            <a:fld id="{201AF2CE-4F37-411C-A3EE-BBBE223265BF}" type="datetime1">
              <a:rPr lang="en-US" smtClean="0"/>
              <a:t>9/25/2021</a:t>
            </a:fld>
            <a:endParaRPr lang="en-US"/>
          </a:p>
        </p:txBody>
      </p:sp>
      <p:sp>
        <p:nvSpPr>
          <p:cNvPr id="5" name="Footer Placeholder 4">
            <a:extLst>
              <a:ext uri="{FF2B5EF4-FFF2-40B4-BE49-F238E27FC236}">
                <a16:creationId xmlns:a16="http://schemas.microsoft.com/office/drawing/2014/main" id="{8FCE3137-8136-46C5-AC2F-49E5F55E4C7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F1AB6EF-A0B1-4706-AE44-253A6B182D48}"/>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658588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02F68-BF19-468D-B422-54B6D189FA58}"/>
              </a:ext>
            </a:extLst>
          </p:cNvPr>
          <p:cNvSpPr>
            <a:spLocks noGrp="1"/>
          </p:cNvSpPr>
          <p:nvPr>
            <p:ph type="title"/>
          </p:nvPr>
        </p:nvSpPr>
        <p:spPr>
          <a:xfrm>
            <a:off x="831850" y="1709738"/>
            <a:ext cx="10515600" cy="2774071"/>
          </a:xfrm>
        </p:spPr>
        <p:txBody>
          <a:bodyPr anchor="b">
            <a:normAutofit/>
          </a:bodyPr>
          <a:lstStyle>
            <a:lvl1pPr algn="ct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CBF7D7-84D4-4A39-B44E-9B029EEB1FE8}"/>
              </a:ext>
            </a:extLst>
          </p:cNvPr>
          <p:cNvSpPr>
            <a:spLocks noGrp="1"/>
          </p:cNvSpPr>
          <p:nvPr>
            <p:ph type="body" idx="1"/>
          </p:nvPr>
        </p:nvSpPr>
        <p:spPr>
          <a:xfrm>
            <a:off x="831850" y="4641624"/>
            <a:ext cx="10515600" cy="1448026"/>
          </a:xfrm>
        </p:spPr>
        <p:txBody>
          <a:bodyPr/>
          <a:lstStyle>
            <a:lvl1pPr marL="0" indent="0" algn="ctr">
              <a:buNone/>
              <a:defRPr sz="2400" i="1">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E29709-D243-41E8-89FA-62FA7AEB52E1}"/>
              </a:ext>
            </a:extLst>
          </p:cNvPr>
          <p:cNvSpPr>
            <a:spLocks noGrp="1"/>
          </p:cNvSpPr>
          <p:nvPr>
            <p:ph type="dt" sz="half" idx="10"/>
          </p:nvPr>
        </p:nvSpPr>
        <p:spPr/>
        <p:txBody>
          <a:bodyPr/>
          <a:lstStyle/>
          <a:p>
            <a:fld id="{C96083D4-708C-4BB5-B4FD-30CE9FA12FD5}" type="datetime1">
              <a:rPr lang="en-US" smtClean="0"/>
              <a:t>9/25/2021</a:t>
            </a:fld>
            <a:endParaRPr lang="en-US"/>
          </a:p>
        </p:txBody>
      </p:sp>
      <p:sp>
        <p:nvSpPr>
          <p:cNvPr id="5" name="Footer Placeholder 4">
            <a:extLst>
              <a:ext uri="{FF2B5EF4-FFF2-40B4-BE49-F238E27FC236}">
                <a16:creationId xmlns:a16="http://schemas.microsoft.com/office/drawing/2014/main" id="{5AAB99C0-DC2A-4133-A10D-D43A1E05BB1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98122EFD-A17E-47F5-8AC9-EFD6D813DBE7}"/>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58293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668D-BFBE-4765-A294-8303931B57C9}"/>
              </a:ext>
            </a:extLst>
          </p:cNvPr>
          <p:cNvSpPr>
            <a:spLocks noGrp="1"/>
          </p:cNvSpPr>
          <p:nvPr>
            <p:ph type="title"/>
          </p:nvPr>
        </p:nvSpPr>
        <p:spPr>
          <a:xfrm>
            <a:off x="1346071" y="566278"/>
            <a:ext cx="9512429" cy="965458"/>
          </a:xfrm>
        </p:spPr>
        <p:txBody>
          <a:bodyPr/>
          <a:lstStyle>
            <a:lvl1pPr algn="ctr">
              <a:defRPr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B3C212-F55F-4D0D-BFA7-F00A33CAA196}"/>
              </a:ext>
            </a:extLst>
          </p:cNvPr>
          <p:cNvSpPr>
            <a:spLocks noGrp="1"/>
          </p:cNvSpPr>
          <p:nvPr>
            <p:ph sz="half" idx="1"/>
          </p:nvPr>
        </p:nvSpPr>
        <p:spPr>
          <a:xfrm>
            <a:off x="909758" y="2057400"/>
            <a:ext cx="5031521"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154BDD7-2575-4E82-887D-DCAF9EB15924}"/>
              </a:ext>
            </a:extLst>
          </p:cNvPr>
          <p:cNvSpPr>
            <a:spLocks noGrp="1"/>
          </p:cNvSpPr>
          <p:nvPr>
            <p:ph sz="half" idx="2"/>
          </p:nvPr>
        </p:nvSpPr>
        <p:spPr>
          <a:xfrm>
            <a:off x="6265408" y="2057401"/>
            <a:ext cx="5016834" cy="411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CAECC8-3C3A-4A5D-AB7A-1F99E5023D3F}"/>
              </a:ext>
            </a:extLst>
          </p:cNvPr>
          <p:cNvSpPr>
            <a:spLocks noGrp="1"/>
          </p:cNvSpPr>
          <p:nvPr>
            <p:ph type="dt" sz="half" idx="10"/>
          </p:nvPr>
        </p:nvSpPr>
        <p:spPr/>
        <p:txBody>
          <a:bodyPr/>
          <a:lstStyle/>
          <a:p>
            <a:fld id="{D0D239B2-65BC-4C2A-A62B-3EABFE9590E4}" type="datetime1">
              <a:rPr lang="en-US" smtClean="0"/>
              <a:t>9/25/2021</a:t>
            </a:fld>
            <a:endParaRPr lang="en-US"/>
          </a:p>
        </p:txBody>
      </p:sp>
      <p:sp>
        <p:nvSpPr>
          <p:cNvPr id="6" name="Footer Placeholder 5">
            <a:extLst>
              <a:ext uri="{FF2B5EF4-FFF2-40B4-BE49-F238E27FC236}">
                <a16:creationId xmlns:a16="http://schemas.microsoft.com/office/drawing/2014/main" id="{4447609B-ACA4-4323-9340-C7DB166D7A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7409EA3-C5C7-4AC6-956A-DB9A3B4F314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06552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CDE0-7431-4F05-AA47-F10EB46C9608}"/>
              </a:ext>
            </a:extLst>
          </p:cNvPr>
          <p:cNvSpPr>
            <a:spLocks noGrp="1"/>
          </p:cNvSpPr>
          <p:nvPr>
            <p:ph type="title"/>
          </p:nvPr>
        </p:nvSpPr>
        <p:spPr>
          <a:xfrm>
            <a:off x="839788" y="365126"/>
            <a:ext cx="10276552" cy="1149350"/>
          </a:xfrm>
        </p:spPr>
        <p:txBody>
          <a:bodyPr>
            <a:normAutofit/>
          </a:bodyPr>
          <a:lstStyle>
            <a:lvl1pPr algn="ctr">
              <a:defRPr sz="3200" cap="all"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6D9FFA7-D3EA-4CB8-A471-94235AD62592}"/>
              </a:ext>
            </a:extLst>
          </p:cNvPr>
          <p:cNvSpPr>
            <a:spLocks noGrp="1"/>
          </p:cNvSpPr>
          <p:nvPr>
            <p:ph type="body" idx="1"/>
          </p:nvPr>
        </p:nvSpPr>
        <p:spPr>
          <a:xfrm>
            <a:off x="839788" y="1681163"/>
            <a:ext cx="5157787" cy="823912"/>
          </a:xfrm>
        </p:spPr>
        <p:txBody>
          <a:bodyPr anchor="b"/>
          <a:lstStyle>
            <a:lvl1pPr marL="0" indent="0">
              <a:buNone/>
              <a:defRPr sz="2400" b="1"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360D2-88E8-43C8-92D1-67AB23BBE2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C768F6-20A1-47A1-90FE-903135EEFD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555EC1-268F-4324-A003-3608AA0D84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55C8E4-FCB8-4E06-9C43-0ACD949A73D4}"/>
              </a:ext>
            </a:extLst>
          </p:cNvPr>
          <p:cNvSpPr>
            <a:spLocks noGrp="1"/>
          </p:cNvSpPr>
          <p:nvPr>
            <p:ph type="dt" sz="half" idx="10"/>
          </p:nvPr>
        </p:nvSpPr>
        <p:spPr/>
        <p:txBody>
          <a:bodyPr/>
          <a:lstStyle/>
          <a:p>
            <a:fld id="{85E05F5A-E4A3-476F-A89E-C2B73F2431E4}" type="datetime1">
              <a:rPr lang="en-US" smtClean="0"/>
              <a:t>9/25/2021</a:t>
            </a:fld>
            <a:endParaRPr lang="en-US"/>
          </a:p>
        </p:txBody>
      </p:sp>
      <p:sp>
        <p:nvSpPr>
          <p:cNvPr id="8" name="Footer Placeholder 7">
            <a:extLst>
              <a:ext uri="{FF2B5EF4-FFF2-40B4-BE49-F238E27FC236}">
                <a16:creationId xmlns:a16="http://schemas.microsoft.com/office/drawing/2014/main" id="{8B01C005-C973-4D82-942A-334F1D431A04}"/>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AAFB6186-6570-4DE8-8603-70B0A51DFE9C}"/>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4151815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ADD3-88C8-4B01-8CC6-808C0E416054}"/>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2634E6A-1390-4101-B78E-7592313407D7}"/>
              </a:ext>
            </a:extLst>
          </p:cNvPr>
          <p:cNvSpPr>
            <a:spLocks noGrp="1"/>
          </p:cNvSpPr>
          <p:nvPr>
            <p:ph type="dt" sz="half" idx="10"/>
          </p:nvPr>
        </p:nvSpPr>
        <p:spPr/>
        <p:txBody>
          <a:bodyPr/>
          <a:lstStyle/>
          <a:p>
            <a:fld id="{E3761515-4A26-4F31-9F61-5A10B1FABBFC}" type="datetime1">
              <a:rPr lang="en-US" smtClean="0"/>
              <a:t>9/25/2021</a:t>
            </a:fld>
            <a:endParaRPr lang="en-US"/>
          </a:p>
        </p:txBody>
      </p:sp>
      <p:sp>
        <p:nvSpPr>
          <p:cNvPr id="4" name="Footer Placeholder 3">
            <a:extLst>
              <a:ext uri="{FF2B5EF4-FFF2-40B4-BE49-F238E27FC236}">
                <a16:creationId xmlns:a16="http://schemas.microsoft.com/office/drawing/2014/main" id="{88BC7B90-4C99-4653-872A-3572A02DAE9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3B03516-4D31-49D2-9488-33C734A7A4F6}"/>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553297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D8488-CF25-431B-A87A-AAF141BD0BBB}"/>
              </a:ext>
            </a:extLst>
          </p:cNvPr>
          <p:cNvSpPr>
            <a:spLocks noGrp="1"/>
          </p:cNvSpPr>
          <p:nvPr>
            <p:ph type="dt" sz="half" idx="10"/>
          </p:nvPr>
        </p:nvSpPr>
        <p:spPr/>
        <p:txBody>
          <a:bodyPr/>
          <a:lstStyle/>
          <a:p>
            <a:fld id="{4A75DC65-7D1F-4BAB-9695-F7E734143E14}" type="datetime1">
              <a:rPr lang="en-US" smtClean="0"/>
              <a:t>9/25/2021</a:t>
            </a:fld>
            <a:endParaRPr lang="en-US"/>
          </a:p>
        </p:txBody>
      </p:sp>
      <p:sp>
        <p:nvSpPr>
          <p:cNvPr id="3" name="Footer Placeholder 2">
            <a:extLst>
              <a:ext uri="{FF2B5EF4-FFF2-40B4-BE49-F238E27FC236}">
                <a16:creationId xmlns:a16="http://schemas.microsoft.com/office/drawing/2014/main" id="{8A2F58E5-C92D-4C64-B867-0576B1EADD06}"/>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89216797-ABEC-4FE0-AFDE-36107B96710D}"/>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45264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8F2B0-990D-418E-9D10-2464E9866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881131-AFFD-4339-9F30-D408B5105C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7C47F4-7968-4698-8BD3-A583099FA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12BC6F-3996-4B2B-B8F2-DD3A82CCF76B}"/>
              </a:ext>
            </a:extLst>
          </p:cNvPr>
          <p:cNvSpPr>
            <a:spLocks noGrp="1"/>
          </p:cNvSpPr>
          <p:nvPr>
            <p:ph type="dt" sz="half" idx="10"/>
          </p:nvPr>
        </p:nvSpPr>
        <p:spPr/>
        <p:txBody>
          <a:bodyPr/>
          <a:lstStyle/>
          <a:p>
            <a:fld id="{7E624077-BD55-4036-8E92-6558FDF3B653}" type="datetime1">
              <a:rPr lang="en-US" smtClean="0"/>
              <a:t>9/25/2021</a:t>
            </a:fld>
            <a:endParaRPr lang="en-US"/>
          </a:p>
        </p:txBody>
      </p:sp>
      <p:sp>
        <p:nvSpPr>
          <p:cNvPr id="6" name="Footer Placeholder 5">
            <a:extLst>
              <a:ext uri="{FF2B5EF4-FFF2-40B4-BE49-F238E27FC236}">
                <a16:creationId xmlns:a16="http://schemas.microsoft.com/office/drawing/2014/main" id="{EA832E66-581A-4CF2-A40A-4E24FAAC4AE4}"/>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E83B1C89-C625-4618-81A2-FB34E4DA071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348715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1486F-443A-4F2D-AB1F-8B1F4C4DE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A21213-E7FB-406A-B8CD-735AAC7AD0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4F41A03-500E-49F7-8D99-A1EAFE4D3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91523D-69E9-4EAE-A610-B3A237B75842}"/>
              </a:ext>
            </a:extLst>
          </p:cNvPr>
          <p:cNvSpPr>
            <a:spLocks noGrp="1"/>
          </p:cNvSpPr>
          <p:nvPr>
            <p:ph type="dt" sz="half" idx="10"/>
          </p:nvPr>
        </p:nvSpPr>
        <p:spPr/>
        <p:txBody>
          <a:bodyPr/>
          <a:lstStyle/>
          <a:p>
            <a:fld id="{804225F2-7107-4609-BCC2-77C63064A5E8}" type="datetime1">
              <a:rPr lang="en-US" smtClean="0"/>
              <a:t>9/25/2021</a:t>
            </a:fld>
            <a:endParaRPr lang="en-US"/>
          </a:p>
        </p:txBody>
      </p:sp>
      <p:sp>
        <p:nvSpPr>
          <p:cNvPr id="6" name="Footer Placeholder 5">
            <a:extLst>
              <a:ext uri="{FF2B5EF4-FFF2-40B4-BE49-F238E27FC236}">
                <a16:creationId xmlns:a16="http://schemas.microsoft.com/office/drawing/2014/main" id="{4EDB852F-4134-4AB5-BA87-483B1E1ADD2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5E34C5CB-918E-4A09-8222-D36E37B63C0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652388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AA0686-7BAC-45C0-BA30-0D0CBCE5CE63}"/>
              </a:ext>
            </a:extLst>
          </p:cNvPr>
          <p:cNvSpPr>
            <a:spLocks noGrp="1"/>
          </p:cNvSpPr>
          <p:nvPr>
            <p:ph type="title"/>
          </p:nvPr>
        </p:nvSpPr>
        <p:spPr>
          <a:xfrm>
            <a:off x="1371600" y="685800"/>
            <a:ext cx="94869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34202DE-82CD-407D-8C68-174B0CBB57F7}"/>
              </a:ext>
            </a:extLst>
          </p:cNvPr>
          <p:cNvSpPr>
            <a:spLocks noGrp="1"/>
          </p:cNvSpPr>
          <p:nvPr>
            <p:ph type="body" idx="1"/>
          </p:nvPr>
        </p:nvSpPr>
        <p:spPr>
          <a:xfrm>
            <a:off x="1371599" y="2254103"/>
            <a:ext cx="9486901" cy="39180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554AC9D-6E1B-46D3-959F-A068A1EDBDBA}"/>
              </a:ext>
            </a:extLst>
          </p:cNvPr>
          <p:cNvSpPr>
            <a:spLocks noGrp="1"/>
          </p:cNvSpPr>
          <p:nvPr>
            <p:ph type="dt" sz="half" idx="2"/>
          </p:nvPr>
        </p:nvSpPr>
        <p:spPr>
          <a:xfrm rot="5400000">
            <a:off x="9800022" y="3223751"/>
            <a:ext cx="4114801"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fld id="{D3FE42E8-8B57-452D-A122-4DCE9AC771EF}" type="datetime1">
              <a:rPr lang="en-US" smtClean="0"/>
              <a:t>9/25/2021</a:t>
            </a:fld>
            <a:endParaRPr lang="en-US"/>
          </a:p>
        </p:txBody>
      </p:sp>
      <p:sp>
        <p:nvSpPr>
          <p:cNvPr id="5" name="Footer Placeholder 4">
            <a:extLst>
              <a:ext uri="{FF2B5EF4-FFF2-40B4-BE49-F238E27FC236}">
                <a16:creationId xmlns:a16="http://schemas.microsoft.com/office/drawing/2014/main" id="{A5FC0015-9EFB-40F8-BC00-AC2483D60905}"/>
              </a:ext>
            </a:extLst>
          </p:cNvPr>
          <p:cNvSpPr>
            <a:spLocks noGrp="1"/>
          </p:cNvSpPr>
          <p:nvPr>
            <p:ph type="ftr" sz="quarter" idx="3"/>
          </p:nvPr>
        </p:nvSpPr>
        <p:spPr>
          <a:xfrm rot="5400000">
            <a:off x="-1708136" y="3223750"/>
            <a:ext cx="4114800"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r>
              <a:rPr lang="en-US" dirty="0"/>
              <a:t>Sample Footer Text</a:t>
            </a:r>
          </a:p>
        </p:txBody>
      </p:sp>
      <p:sp>
        <p:nvSpPr>
          <p:cNvPr id="6" name="Slide Number Placeholder 5">
            <a:extLst>
              <a:ext uri="{FF2B5EF4-FFF2-40B4-BE49-F238E27FC236}">
                <a16:creationId xmlns:a16="http://schemas.microsoft.com/office/drawing/2014/main" id="{E572C732-0E3E-49E0-A72E-D4C08CB4455A}"/>
              </a:ext>
            </a:extLst>
          </p:cNvPr>
          <p:cNvSpPr>
            <a:spLocks noGrp="1"/>
          </p:cNvSpPr>
          <p:nvPr>
            <p:ph type="sldNum" sz="quarter" idx="4"/>
          </p:nvPr>
        </p:nvSpPr>
        <p:spPr>
          <a:xfrm>
            <a:off x="11116340" y="6356350"/>
            <a:ext cx="871868" cy="365125"/>
          </a:xfrm>
          <a:prstGeom prst="rect">
            <a:avLst/>
          </a:prstGeom>
        </p:spPr>
        <p:txBody>
          <a:bodyPr vert="horz" lIns="91440" tIns="45720" rIns="91440" bIns="45720" rtlCol="0" anchor="ctr"/>
          <a:lstStyle>
            <a:lvl1pPr algn="r">
              <a:defRPr sz="900" spc="300">
                <a:solidFill>
                  <a:schemeClr val="tx2">
                    <a:lumMod val="75000"/>
                    <a:lumOff val="25000"/>
                  </a:schemeClr>
                </a:solidFill>
                <a:latin typeface="+mn-lt"/>
              </a:defRPr>
            </a:lvl1pPr>
          </a:lstStyle>
          <a:p>
            <a:fld id="{F8E28480-1C08-4458-AD97-0283E6FFD09D}" type="slidenum">
              <a:rPr lang="en-US" smtClean="0"/>
              <a:pPr/>
              <a:t>‹#›</a:t>
            </a:fld>
            <a:endParaRPr lang="en-US"/>
          </a:p>
        </p:txBody>
      </p:sp>
    </p:spTree>
    <p:extLst>
      <p:ext uri="{BB962C8B-B14F-4D97-AF65-F5344CB8AC3E}">
        <p14:creationId xmlns:p14="http://schemas.microsoft.com/office/powerpoint/2010/main" val="516858941"/>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8" r:id="rId6"/>
    <p:sldLayoutId id="2147483693" r:id="rId7"/>
    <p:sldLayoutId id="2147483694" r:id="rId8"/>
    <p:sldLayoutId id="2147483695" r:id="rId9"/>
    <p:sldLayoutId id="2147483697" r:id="rId10"/>
    <p:sldLayoutId id="2147483696" r:id="rId11"/>
  </p:sldLayoutIdLst>
  <p:hf sldNum="0"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4.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3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3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2.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27.xml"/><Relationship Id="rId2" Type="http://schemas.openxmlformats.org/officeDocument/2006/relationships/diagramData" Target="../diagrams/data27.xml"/><Relationship Id="rId1" Type="http://schemas.openxmlformats.org/officeDocument/2006/relationships/slideLayout" Target="../slideLayouts/slideLayout2.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28.xml"/><Relationship Id="rId2" Type="http://schemas.openxmlformats.org/officeDocument/2006/relationships/diagramData" Target="../diagrams/data28.xml"/><Relationship Id="rId1" Type="http://schemas.openxmlformats.org/officeDocument/2006/relationships/slideLayout" Target="../slideLayouts/slideLayout2.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29.xml"/><Relationship Id="rId2" Type="http://schemas.openxmlformats.org/officeDocument/2006/relationships/diagramData" Target="../diagrams/data29.xml"/><Relationship Id="rId1" Type="http://schemas.openxmlformats.org/officeDocument/2006/relationships/slideLayout" Target="../slideLayouts/slideLayout2.xml"/><Relationship Id="rId6" Type="http://schemas.microsoft.com/office/2007/relationships/diagramDrawing" Target="../diagrams/drawing29.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46.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30.xml"/><Relationship Id="rId2" Type="http://schemas.openxmlformats.org/officeDocument/2006/relationships/diagramData" Target="../diagrams/data30.xml"/><Relationship Id="rId1" Type="http://schemas.openxmlformats.org/officeDocument/2006/relationships/slideLayout" Target="../slideLayouts/slideLayout2.xml"/><Relationship Id="rId6" Type="http://schemas.microsoft.com/office/2007/relationships/diagramDrawing" Target="../diagrams/drawing30.xml"/><Relationship Id="rId5" Type="http://schemas.openxmlformats.org/officeDocument/2006/relationships/diagramColors" Target="../diagrams/colors30.xml"/><Relationship Id="rId4" Type="http://schemas.openxmlformats.org/officeDocument/2006/relationships/diagramQuickStyle" Target="../diagrams/quickStyle30.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31.xml"/><Relationship Id="rId2" Type="http://schemas.openxmlformats.org/officeDocument/2006/relationships/diagramData" Target="../diagrams/data31.xml"/><Relationship Id="rId1" Type="http://schemas.openxmlformats.org/officeDocument/2006/relationships/slideLayout" Target="../slideLayouts/slideLayout2.xml"/><Relationship Id="rId6" Type="http://schemas.microsoft.com/office/2007/relationships/diagramDrawing" Target="../diagrams/drawing31.xml"/><Relationship Id="rId5" Type="http://schemas.openxmlformats.org/officeDocument/2006/relationships/diagramColors" Target="../diagrams/colors31.xml"/><Relationship Id="rId4" Type="http://schemas.openxmlformats.org/officeDocument/2006/relationships/diagramQuickStyle" Target="../diagrams/quickStyle31.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32.xml"/><Relationship Id="rId2" Type="http://schemas.openxmlformats.org/officeDocument/2006/relationships/diagramData" Target="../diagrams/data32.xml"/><Relationship Id="rId1" Type="http://schemas.openxmlformats.org/officeDocument/2006/relationships/slideLayout" Target="../slideLayouts/slideLayout2.xml"/><Relationship Id="rId6" Type="http://schemas.microsoft.com/office/2007/relationships/diagramDrawing" Target="../diagrams/drawing32.xml"/><Relationship Id="rId5" Type="http://schemas.openxmlformats.org/officeDocument/2006/relationships/diagramColors" Target="../diagrams/colors32.xml"/><Relationship Id="rId4" Type="http://schemas.openxmlformats.org/officeDocument/2006/relationships/diagramQuickStyle" Target="../diagrams/quickStyle3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33.xml"/><Relationship Id="rId2" Type="http://schemas.openxmlformats.org/officeDocument/2006/relationships/diagramData" Target="../diagrams/data33.xml"/><Relationship Id="rId1" Type="http://schemas.openxmlformats.org/officeDocument/2006/relationships/slideLayout" Target="../slideLayouts/slideLayout2.xml"/><Relationship Id="rId6" Type="http://schemas.microsoft.com/office/2007/relationships/diagramDrawing" Target="../diagrams/drawing33.xml"/><Relationship Id="rId5" Type="http://schemas.openxmlformats.org/officeDocument/2006/relationships/diagramColors" Target="../diagrams/colors33.xml"/><Relationship Id="rId4" Type="http://schemas.openxmlformats.org/officeDocument/2006/relationships/diagramQuickStyle" Target="../diagrams/quickStyle3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11FBDEF-9CA1-495E-A9FA-E912D5145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119CFB-47E3-E54A-9E27-E0855ADF9E46}"/>
              </a:ext>
            </a:extLst>
          </p:cNvPr>
          <p:cNvSpPr>
            <a:spLocks noGrp="1"/>
          </p:cNvSpPr>
          <p:nvPr>
            <p:ph type="ctrTitle"/>
          </p:nvPr>
        </p:nvSpPr>
        <p:spPr>
          <a:xfrm>
            <a:off x="1066800" y="685801"/>
            <a:ext cx="3352800" cy="3046228"/>
          </a:xfrm>
        </p:spPr>
        <p:txBody>
          <a:bodyPr>
            <a:normAutofit/>
          </a:bodyPr>
          <a:lstStyle/>
          <a:p>
            <a:r>
              <a:rPr lang="en-US"/>
              <a:t>Credit card fraud detection</a:t>
            </a:r>
          </a:p>
        </p:txBody>
      </p:sp>
      <p:sp>
        <p:nvSpPr>
          <p:cNvPr id="3" name="Subtitle 2">
            <a:extLst>
              <a:ext uri="{FF2B5EF4-FFF2-40B4-BE49-F238E27FC236}">
                <a16:creationId xmlns:a16="http://schemas.microsoft.com/office/drawing/2014/main" id="{2CCF5634-6D73-F64B-B5AD-1D902486404F}"/>
              </a:ext>
            </a:extLst>
          </p:cNvPr>
          <p:cNvSpPr>
            <a:spLocks noGrp="1"/>
          </p:cNvSpPr>
          <p:nvPr>
            <p:ph type="subTitle" idx="1"/>
          </p:nvPr>
        </p:nvSpPr>
        <p:spPr>
          <a:xfrm>
            <a:off x="1066800" y="4114800"/>
            <a:ext cx="3352800" cy="2057400"/>
          </a:xfrm>
        </p:spPr>
        <p:txBody>
          <a:bodyPr>
            <a:normAutofit/>
          </a:bodyPr>
          <a:lstStyle/>
          <a:p>
            <a:pPr>
              <a:lnSpc>
                <a:spcPct val="90000"/>
              </a:lnSpc>
            </a:pPr>
            <a:r>
              <a:rPr lang="en-US" sz="2000" dirty="0"/>
              <a:t>By: </a:t>
            </a:r>
          </a:p>
          <a:p>
            <a:pPr>
              <a:lnSpc>
                <a:spcPct val="90000"/>
              </a:lnSpc>
            </a:pPr>
            <a:r>
              <a:rPr lang="en-US" sz="2000" dirty="0"/>
              <a:t>Olu Olayeye</a:t>
            </a:r>
          </a:p>
          <a:p>
            <a:pPr>
              <a:lnSpc>
                <a:spcPct val="90000"/>
              </a:lnSpc>
            </a:pPr>
            <a:r>
              <a:rPr lang="en-US" sz="2000" dirty="0"/>
              <a:t>Daniel Saulsberry</a:t>
            </a:r>
          </a:p>
          <a:p>
            <a:pPr>
              <a:lnSpc>
                <a:spcPct val="90000"/>
              </a:lnSpc>
            </a:pPr>
            <a:r>
              <a:rPr lang="en-US" sz="2000" dirty="0"/>
              <a:t>Seth Boswell</a:t>
            </a:r>
          </a:p>
          <a:p>
            <a:pPr>
              <a:lnSpc>
                <a:spcPct val="90000"/>
              </a:lnSpc>
            </a:pPr>
            <a:r>
              <a:rPr lang="en-US" sz="2000" dirty="0"/>
              <a:t>Malli Montano</a:t>
            </a:r>
          </a:p>
          <a:p>
            <a:pPr>
              <a:lnSpc>
                <a:spcPct val="90000"/>
              </a:lnSpc>
            </a:pPr>
            <a:endParaRPr lang="en-US" sz="2000" dirty="0"/>
          </a:p>
        </p:txBody>
      </p:sp>
      <p:sp>
        <p:nvSpPr>
          <p:cNvPr id="20" name="Rectangle 19">
            <a:extLst>
              <a:ext uri="{FF2B5EF4-FFF2-40B4-BE49-F238E27FC236}">
                <a16:creationId xmlns:a16="http://schemas.microsoft.com/office/drawing/2014/main" id="{8337CC61-9E93-4D80-9F1C-12CE9A0C07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200" y="1"/>
            <a:ext cx="6781800" cy="6857999"/>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Vector art of a circuit board">
            <a:extLst>
              <a:ext uri="{FF2B5EF4-FFF2-40B4-BE49-F238E27FC236}">
                <a16:creationId xmlns:a16="http://schemas.microsoft.com/office/drawing/2014/main" id="{E658F4DC-F596-497F-8CFA-FA5FF4EE04E4}"/>
              </a:ext>
            </a:extLst>
          </p:cNvPr>
          <p:cNvPicPr>
            <a:picLocks noChangeAspect="1"/>
          </p:cNvPicPr>
          <p:nvPr/>
        </p:nvPicPr>
        <p:blipFill rotWithShape="1">
          <a:blip r:embed="rId2"/>
          <a:srcRect l="8771" r="2340"/>
          <a:stretch/>
        </p:blipFill>
        <p:spPr>
          <a:xfrm>
            <a:off x="6362697" y="685801"/>
            <a:ext cx="4876805" cy="5486399"/>
          </a:xfrm>
          <a:prstGeom prst="rect">
            <a:avLst/>
          </a:prstGeom>
        </p:spPr>
      </p:pic>
    </p:spTree>
    <p:extLst>
      <p:ext uri="{BB962C8B-B14F-4D97-AF65-F5344CB8AC3E}">
        <p14:creationId xmlns:p14="http://schemas.microsoft.com/office/powerpoint/2010/main" val="1424027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7C478F1-26B5-44C9-823B-523B85B112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8337CC61-9E93-4D80-9F1C-12CE9A0C07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625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850F56-06A0-9547-9E89-A22BD907E336}"/>
              </a:ext>
            </a:extLst>
          </p:cNvPr>
          <p:cNvSpPr>
            <a:spLocks noGrp="1"/>
          </p:cNvSpPr>
          <p:nvPr>
            <p:ph type="title"/>
          </p:nvPr>
        </p:nvSpPr>
        <p:spPr>
          <a:xfrm>
            <a:off x="862818" y="685801"/>
            <a:ext cx="3057379" cy="3046228"/>
          </a:xfrm>
        </p:spPr>
        <p:txBody>
          <a:bodyPr vert="horz" lIns="91440" tIns="45720" rIns="91440" bIns="45720" rtlCol="0" anchor="b">
            <a:normAutofit/>
          </a:bodyPr>
          <a:lstStyle/>
          <a:p>
            <a:pPr algn="ctr"/>
            <a:r>
              <a:rPr lang="en-US" sz="3300" kern="1200" cap="all" spc="300" baseline="0">
                <a:solidFill>
                  <a:schemeClr val="bg2"/>
                </a:solidFill>
                <a:latin typeface="+mj-lt"/>
                <a:ea typeface="+mj-ea"/>
                <a:cs typeface="+mj-cs"/>
              </a:rPr>
              <a:t>Solution workflow</a:t>
            </a:r>
          </a:p>
        </p:txBody>
      </p:sp>
      <p:pic>
        <p:nvPicPr>
          <p:cNvPr id="1026" name="Picture 2" descr="Solution Workflow">
            <a:extLst>
              <a:ext uri="{FF2B5EF4-FFF2-40B4-BE49-F238E27FC236}">
                <a16:creationId xmlns:a16="http://schemas.microsoft.com/office/drawing/2014/main" id="{C7CB043B-DEED-214F-83AE-240942B9500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410200" y="1524000"/>
            <a:ext cx="6096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8668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1F57B0F3-A8E0-41BC-8EE0-80EDA74394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Blurred financial stock market data and graph">
            <a:extLst>
              <a:ext uri="{FF2B5EF4-FFF2-40B4-BE49-F238E27FC236}">
                <a16:creationId xmlns:a16="http://schemas.microsoft.com/office/drawing/2014/main" id="{74F734B5-485F-4C42-BFAA-48FC3355102D}"/>
              </a:ext>
            </a:extLst>
          </p:cNvPr>
          <p:cNvPicPr>
            <a:picLocks noChangeAspect="1"/>
          </p:cNvPicPr>
          <p:nvPr/>
        </p:nvPicPr>
        <p:blipFill rotWithShape="1">
          <a:blip r:embed="rId2"/>
          <a:srcRect t="6237" b="10737"/>
          <a:stretch/>
        </p:blipFill>
        <p:spPr>
          <a:xfrm>
            <a:off x="1" y="10"/>
            <a:ext cx="12192000" cy="6857990"/>
          </a:xfrm>
          <a:prstGeom prst="rect">
            <a:avLst/>
          </a:prstGeom>
        </p:spPr>
      </p:pic>
      <p:sp>
        <p:nvSpPr>
          <p:cNvPr id="31" name="Rectangle 30">
            <a:extLst>
              <a:ext uri="{FF2B5EF4-FFF2-40B4-BE49-F238E27FC236}">
                <a16:creationId xmlns:a16="http://schemas.microsoft.com/office/drawing/2014/main" id="{042BD0CA-AB68-4EF2-9E2A-C4E24BD45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43200" y="2057400"/>
            <a:ext cx="6781800" cy="27432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F439BA-FF59-024C-8B3F-785A9FDCEF7A}"/>
              </a:ext>
            </a:extLst>
          </p:cNvPr>
          <p:cNvSpPr>
            <a:spLocks noGrp="1"/>
          </p:cNvSpPr>
          <p:nvPr>
            <p:ph type="title"/>
          </p:nvPr>
        </p:nvSpPr>
        <p:spPr>
          <a:xfrm>
            <a:off x="3390900" y="2516094"/>
            <a:ext cx="5448300" cy="1057099"/>
          </a:xfrm>
        </p:spPr>
        <p:txBody>
          <a:bodyPr vert="horz" lIns="91440" tIns="45720" rIns="91440" bIns="45720" rtlCol="0" anchor="b">
            <a:normAutofit/>
          </a:bodyPr>
          <a:lstStyle/>
          <a:p>
            <a:pPr algn="ctr"/>
            <a:r>
              <a:rPr lang="en-US" kern="1200" cap="all" spc="300" baseline="0">
                <a:solidFill>
                  <a:schemeClr val="bg2"/>
                </a:solidFill>
                <a:latin typeface="+mj-lt"/>
                <a:ea typeface="+mj-ea"/>
                <a:cs typeface="+mj-cs"/>
              </a:rPr>
              <a:t>technology</a:t>
            </a:r>
          </a:p>
        </p:txBody>
      </p:sp>
    </p:spTree>
    <p:extLst>
      <p:ext uri="{BB962C8B-B14F-4D97-AF65-F5344CB8AC3E}">
        <p14:creationId xmlns:p14="http://schemas.microsoft.com/office/powerpoint/2010/main" val="2335352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CD538B8-489B-407A-A760-436DB4C56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4076700" cy="54864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E5FC7E-A119-6B44-B633-77C7A81ED430}"/>
              </a:ext>
            </a:extLst>
          </p:cNvPr>
          <p:cNvSpPr>
            <a:spLocks noGrp="1"/>
          </p:cNvSpPr>
          <p:nvPr>
            <p:ph type="title"/>
          </p:nvPr>
        </p:nvSpPr>
        <p:spPr>
          <a:xfrm>
            <a:off x="1371600" y="1371600"/>
            <a:ext cx="2705100" cy="4114800"/>
          </a:xfrm>
        </p:spPr>
        <p:txBody>
          <a:bodyPr anchor="ctr">
            <a:normAutofit/>
          </a:bodyPr>
          <a:lstStyle/>
          <a:p>
            <a:pPr algn="ctr"/>
            <a:r>
              <a:rPr lang="en-US" sz="2700">
                <a:solidFill>
                  <a:schemeClr val="bg2"/>
                </a:solidFill>
              </a:rPr>
              <a:t>Logistic regression</a:t>
            </a:r>
          </a:p>
        </p:txBody>
      </p:sp>
      <p:graphicFrame>
        <p:nvGraphicFramePr>
          <p:cNvPr id="5" name="Content Placeholder 2">
            <a:extLst>
              <a:ext uri="{FF2B5EF4-FFF2-40B4-BE49-F238E27FC236}">
                <a16:creationId xmlns:a16="http://schemas.microsoft.com/office/drawing/2014/main" id="{1137B510-49E9-421F-97E8-E3A633E8D1FF}"/>
              </a:ext>
            </a:extLst>
          </p:cNvPr>
          <p:cNvGraphicFramePr>
            <a:graphicFrameLocks noGrp="1"/>
          </p:cNvGraphicFramePr>
          <p:nvPr>
            <p:ph idx="1"/>
            <p:extLst>
              <p:ext uri="{D42A27DB-BD31-4B8C-83A1-F6EECF244321}">
                <p14:modId xmlns:p14="http://schemas.microsoft.com/office/powerpoint/2010/main" val="2278392741"/>
              </p:ext>
            </p:extLst>
          </p:nvPr>
        </p:nvGraphicFramePr>
        <p:xfrm>
          <a:off x="5410200" y="685800"/>
          <a:ext cx="60960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2117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CD538B8-489B-407A-A760-436DB4C56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4076700" cy="54864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8E08FD-1AE5-0243-8CF9-2A74139B3161}"/>
              </a:ext>
            </a:extLst>
          </p:cNvPr>
          <p:cNvSpPr>
            <a:spLocks noGrp="1"/>
          </p:cNvSpPr>
          <p:nvPr>
            <p:ph type="title"/>
          </p:nvPr>
        </p:nvSpPr>
        <p:spPr>
          <a:xfrm>
            <a:off x="1371600" y="1371600"/>
            <a:ext cx="2705100" cy="4114800"/>
          </a:xfrm>
        </p:spPr>
        <p:txBody>
          <a:bodyPr anchor="ctr">
            <a:normAutofit/>
          </a:bodyPr>
          <a:lstStyle/>
          <a:p>
            <a:pPr algn="ctr"/>
            <a:r>
              <a:rPr lang="en-US" sz="2500">
                <a:solidFill>
                  <a:schemeClr val="bg2"/>
                </a:solidFill>
              </a:rPr>
              <a:t>Why logistic regression?</a:t>
            </a:r>
          </a:p>
        </p:txBody>
      </p:sp>
      <p:graphicFrame>
        <p:nvGraphicFramePr>
          <p:cNvPr id="5" name="Content Placeholder 2">
            <a:extLst>
              <a:ext uri="{FF2B5EF4-FFF2-40B4-BE49-F238E27FC236}">
                <a16:creationId xmlns:a16="http://schemas.microsoft.com/office/drawing/2014/main" id="{790E14DF-C442-4D6B-8AB6-565BDA55B118}"/>
              </a:ext>
            </a:extLst>
          </p:cNvPr>
          <p:cNvGraphicFramePr>
            <a:graphicFrameLocks noGrp="1"/>
          </p:cNvGraphicFramePr>
          <p:nvPr>
            <p:ph idx="1"/>
            <p:extLst>
              <p:ext uri="{D42A27DB-BD31-4B8C-83A1-F6EECF244321}">
                <p14:modId xmlns:p14="http://schemas.microsoft.com/office/powerpoint/2010/main" val="1793133212"/>
              </p:ext>
            </p:extLst>
          </p:nvPr>
        </p:nvGraphicFramePr>
        <p:xfrm>
          <a:off x="5410200" y="685800"/>
          <a:ext cx="60960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4781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CD538B8-489B-407A-A760-436DB4C56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4076700" cy="54864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E5FC7E-A119-6B44-B633-77C7A81ED430}"/>
              </a:ext>
            </a:extLst>
          </p:cNvPr>
          <p:cNvSpPr>
            <a:spLocks noGrp="1"/>
          </p:cNvSpPr>
          <p:nvPr>
            <p:ph type="title"/>
          </p:nvPr>
        </p:nvSpPr>
        <p:spPr>
          <a:xfrm>
            <a:off x="1371600" y="1371600"/>
            <a:ext cx="2705100" cy="4114800"/>
          </a:xfrm>
        </p:spPr>
        <p:txBody>
          <a:bodyPr anchor="ctr">
            <a:normAutofit/>
          </a:bodyPr>
          <a:lstStyle/>
          <a:p>
            <a:pPr algn="ctr"/>
            <a:r>
              <a:rPr lang="en-US" sz="2700" dirty="0">
                <a:solidFill>
                  <a:schemeClr val="bg2"/>
                </a:solidFill>
              </a:rPr>
              <a:t>RANDOM FOREST</a:t>
            </a:r>
          </a:p>
        </p:txBody>
      </p:sp>
      <p:graphicFrame>
        <p:nvGraphicFramePr>
          <p:cNvPr id="5" name="Content Placeholder 2">
            <a:extLst>
              <a:ext uri="{FF2B5EF4-FFF2-40B4-BE49-F238E27FC236}">
                <a16:creationId xmlns:a16="http://schemas.microsoft.com/office/drawing/2014/main" id="{1137B510-49E9-421F-97E8-E3A633E8D1FF}"/>
              </a:ext>
            </a:extLst>
          </p:cNvPr>
          <p:cNvGraphicFramePr>
            <a:graphicFrameLocks noGrp="1"/>
          </p:cNvGraphicFramePr>
          <p:nvPr>
            <p:ph idx="1"/>
            <p:extLst>
              <p:ext uri="{D42A27DB-BD31-4B8C-83A1-F6EECF244321}">
                <p14:modId xmlns:p14="http://schemas.microsoft.com/office/powerpoint/2010/main" val="577155043"/>
              </p:ext>
            </p:extLst>
          </p:nvPr>
        </p:nvGraphicFramePr>
        <p:xfrm>
          <a:off x="5410200" y="685800"/>
          <a:ext cx="60960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29513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17">
            <a:extLst>
              <a:ext uri="{FF2B5EF4-FFF2-40B4-BE49-F238E27FC236}">
                <a16:creationId xmlns:a16="http://schemas.microsoft.com/office/drawing/2014/main" id="{ECD538B8-489B-407A-A760-436DB4C56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4076700" cy="54864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A85E6F-8A93-194B-BCCB-D88E7A386E17}"/>
              </a:ext>
            </a:extLst>
          </p:cNvPr>
          <p:cNvSpPr>
            <a:spLocks noGrp="1"/>
          </p:cNvSpPr>
          <p:nvPr>
            <p:ph type="title"/>
          </p:nvPr>
        </p:nvSpPr>
        <p:spPr>
          <a:xfrm>
            <a:off x="1371600" y="1371600"/>
            <a:ext cx="2705100" cy="4114800"/>
          </a:xfrm>
        </p:spPr>
        <p:txBody>
          <a:bodyPr anchor="ctr">
            <a:normAutofit/>
          </a:bodyPr>
          <a:lstStyle/>
          <a:p>
            <a:pPr algn="ctr"/>
            <a:r>
              <a:rPr lang="en-US">
                <a:solidFill>
                  <a:schemeClr val="bg2"/>
                </a:solidFill>
              </a:rPr>
              <a:t>Why random forest?</a:t>
            </a:r>
          </a:p>
        </p:txBody>
      </p:sp>
      <p:graphicFrame>
        <p:nvGraphicFramePr>
          <p:cNvPr id="25" name="Content Placeholder 2">
            <a:extLst>
              <a:ext uri="{FF2B5EF4-FFF2-40B4-BE49-F238E27FC236}">
                <a16:creationId xmlns:a16="http://schemas.microsoft.com/office/drawing/2014/main" id="{78DF5F46-9AD5-4E74-ABFE-4DC86764D7E5}"/>
              </a:ext>
            </a:extLst>
          </p:cNvPr>
          <p:cNvGraphicFramePr>
            <a:graphicFrameLocks noGrp="1"/>
          </p:cNvGraphicFramePr>
          <p:nvPr>
            <p:ph idx="1"/>
            <p:extLst>
              <p:ext uri="{D42A27DB-BD31-4B8C-83A1-F6EECF244321}">
                <p14:modId xmlns:p14="http://schemas.microsoft.com/office/powerpoint/2010/main" val="1266317890"/>
              </p:ext>
            </p:extLst>
          </p:nvPr>
        </p:nvGraphicFramePr>
        <p:xfrm>
          <a:off x="5410200" y="685800"/>
          <a:ext cx="60960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5235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CD538B8-489B-407A-A760-436DB4C56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4076700" cy="54864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E5FC7E-A119-6B44-B633-77C7A81ED430}"/>
              </a:ext>
            </a:extLst>
          </p:cNvPr>
          <p:cNvSpPr>
            <a:spLocks noGrp="1"/>
          </p:cNvSpPr>
          <p:nvPr>
            <p:ph type="title"/>
          </p:nvPr>
        </p:nvSpPr>
        <p:spPr>
          <a:xfrm>
            <a:off x="1371600" y="1371600"/>
            <a:ext cx="2705100" cy="4114800"/>
          </a:xfrm>
        </p:spPr>
        <p:txBody>
          <a:bodyPr anchor="ctr">
            <a:normAutofit/>
          </a:bodyPr>
          <a:lstStyle/>
          <a:p>
            <a:pPr algn="ctr"/>
            <a:r>
              <a:rPr lang="en-US" sz="2700" dirty="0">
                <a:solidFill>
                  <a:schemeClr val="bg2"/>
                </a:solidFill>
              </a:rPr>
              <a:t>SVM</a:t>
            </a:r>
          </a:p>
        </p:txBody>
      </p:sp>
      <p:graphicFrame>
        <p:nvGraphicFramePr>
          <p:cNvPr id="5" name="Content Placeholder 2">
            <a:extLst>
              <a:ext uri="{FF2B5EF4-FFF2-40B4-BE49-F238E27FC236}">
                <a16:creationId xmlns:a16="http://schemas.microsoft.com/office/drawing/2014/main" id="{1137B510-49E9-421F-97E8-E3A633E8D1FF}"/>
              </a:ext>
            </a:extLst>
          </p:cNvPr>
          <p:cNvGraphicFramePr>
            <a:graphicFrameLocks noGrp="1"/>
          </p:cNvGraphicFramePr>
          <p:nvPr>
            <p:ph idx="1"/>
            <p:extLst>
              <p:ext uri="{D42A27DB-BD31-4B8C-83A1-F6EECF244321}">
                <p14:modId xmlns:p14="http://schemas.microsoft.com/office/powerpoint/2010/main" val="547175426"/>
              </p:ext>
            </p:extLst>
          </p:nvPr>
        </p:nvGraphicFramePr>
        <p:xfrm>
          <a:off x="5410200" y="685800"/>
          <a:ext cx="60960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8327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CD538B8-489B-407A-A760-436DB4C56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4076700" cy="54864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8E08FD-1AE5-0243-8CF9-2A74139B3161}"/>
              </a:ext>
            </a:extLst>
          </p:cNvPr>
          <p:cNvSpPr>
            <a:spLocks noGrp="1"/>
          </p:cNvSpPr>
          <p:nvPr>
            <p:ph type="title"/>
          </p:nvPr>
        </p:nvSpPr>
        <p:spPr>
          <a:xfrm>
            <a:off x="1371600" y="1371600"/>
            <a:ext cx="2705100" cy="4114800"/>
          </a:xfrm>
        </p:spPr>
        <p:txBody>
          <a:bodyPr anchor="ctr">
            <a:normAutofit/>
          </a:bodyPr>
          <a:lstStyle/>
          <a:p>
            <a:pPr algn="ctr"/>
            <a:r>
              <a:rPr lang="en-US" sz="2500">
                <a:solidFill>
                  <a:schemeClr val="bg2"/>
                </a:solidFill>
              </a:rPr>
              <a:t>Why logistic regression?</a:t>
            </a:r>
          </a:p>
        </p:txBody>
      </p:sp>
      <p:graphicFrame>
        <p:nvGraphicFramePr>
          <p:cNvPr id="5" name="Content Placeholder 2">
            <a:extLst>
              <a:ext uri="{FF2B5EF4-FFF2-40B4-BE49-F238E27FC236}">
                <a16:creationId xmlns:a16="http://schemas.microsoft.com/office/drawing/2014/main" id="{790E14DF-C442-4D6B-8AB6-565BDA55B118}"/>
              </a:ext>
            </a:extLst>
          </p:cNvPr>
          <p:cNvGraphicFramePr>
            <a:graphicFrameLocks noGrp="1"/>
          </p:cNvGraphicFramePr>
          <p:nvPr>
            <p:ph idx="1"/>
          </p:nvPr>
        </p:nvGraphicFramePr>
        <p:xfrm>
          <a:off x="5410200" y="685800"/>
          <a:ext cx="60960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20656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CD538B8-489B-407A-A760-436DB4C56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4076700" cy="54864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FAC10C-6669-9547-AC67-66854D125373}"/>
              </a:ext>
            </a:extLst>
          </p:cNvPr>
          <p:cNvSpPr>
            <a:spLocks noGrp="1"/>
          </p:cNvSpPr>
          <p:nvPr>
            <p:ph type="title"/>
          </p:nvPr>
        </p:nvSpPr>
        <p:spPr>
          <a:xfrm>
            <a:off x="1371600" y="1371600"/>
            <a:ext cx="2705100" cy="4114800"/>
          </a:xfrm>
        </p:spPr>
        <p:txBody>
          <a:bodyPr anchor="ctr">
            <a:normAutofit/>
          </a:bodyPr>
          <a:lstStyle/>
          <a:p>
            <a:pPr algn="ctr"/>
            <a:r>
              <a:rPr lang="en-US">
                <a:solidFill>
                  <a:schemeClr val="bg2"/>
                </a:solidFill>
              </a:rPr>
              <a:t>Why svm?</a:t>
            </a:r>
          </a:p>
        </p:txBody>
      </p:sp>
      <p:graphicFrame>
        <p:nvGraphicFramePr>
          <p:cNvPr id="5" name="Content Placeholder 2">
            <a:extLst>
              <a:ext uri="{FF2B5EF4-FFF2-40B4-BE49-F238E27FC236}">
                <a16:creationId xmlns:a16="http://schemas.microsoft.com/office/drawing/2014/main" id="{19FD2962-FA72-483F-9A11-655B00A09E27}"/>
              </a:ext>
            </a:extLst>
          </p:cNvPr>
          <p:cNvGraphicFramePr>
            <a:graphicFrameLocks noGrp="1"/>
          </p:cNvGraphicFramePr>
          <p:nvPr>
            <p:ph idx="1"/>
            <p:extLst>
              <p:ext uri="{D42A27DB-BD31-4B8C-83A1-F6EECF244321}">
                <p14:modId xmlns:p14="http://schemas.microsoft.com/office/powerpoint/2010/main" val="911509052"/>
              </p:ext>
            </p:extLst>
          </p:nvPr>
        </p:nvGraphicFramePr>
        <p:xfrm>
          <a:off x="5410200" y="685800"/>
          <a:ext cx="60960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534799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CD538B8-489B-407A-A760-436DB4C56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4076700" cy="54864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E5FC7E-A119-6B44-B633-77C7A81ED430}"/>
              </a:ext>
            </a:extLst>
          </p:cNvPr>
          <p:cNvSpPr>
            <a:spLocks noGrp="1"/>
          </p:cNvSpPr>
          <p:nvPr>
            <p:ph type="title"/>
          </p:nvPr>
        </p:nvSpPr>
        <p:spPr>
          <a:xfrm>
            <a:off x="1371600" y="1371600"/>
            <a:ext cx="2705100" cy="4114800"/>
          </a:xfrm>
        </p:spPr>
        <p:txBody>
          <a:bodyPr anchor="ctr">
            <a:normAutofit/>
          </a:bodyPr>
          <a:lstStyle/>
          <a:p>
            <a:pPr algn="ctr"/>
            <a:r>
              <a:rPr lang="en-US" sz="2700" dirty="0">
                <a:solidFill>
                  <a:schemeClr val="bg2"/>
                </a:solidFill>
              </a:rPr>
              <a:t>K-Means Clustering</a:t>
            </a:r>
          </a:p>
        </p:txBody>
      </p:sp>
      <p:graphicFrame>
        <p:nvGraphicFramePr>
          <p:cNvPr id="5" name="Content Placeholder 2">
            <a:extLst>
              <a:ext uri="{FF2B5EF4-FFF2-40B4-BE49-F238E27FC236}">
                <a16:creationId xmlns:a16="http://schemas.microsoft.com/office/drawing/2014/main" id="{1137B510-49E9-421F-97E8-E3A633E8D1FF}"/>
              </a:ext>
            </a:extLst>
          </p:cNvPr>
          <p:cNvGraphicFramePr>
            <a:graphicFrameLocks noGrp="1"/>
          </p:cNvGraphicFramePr>
          <p:nvPr>
            <p:ph idx="1"/>
            <p:extLst>
              <p:ext uri="{D42A27DB-BD31-4B8C-83A1-F6EECF244321}">
                <p14:modId xmlns:p14="http://schemas.microsoft.com/office/powerpoint/2010/main" val="2200789930"/>
              </p:ext>
            </p:extLst>
          </p:nvPr>
        </p:nvGraphicFramePr>
        <p:xfrm>
          <a:off x="5410200" y="685800"/>
          <a:ext cx="60960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3233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ECD538B8-489B-407A-A760-436DB4C56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4076700" cy="54864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C180B1-2FBA-7746-9A5C-967BD933680D}"/>
              </a:ext>
            </a:extLst>
          </p:cNvPr>
          <p:cNvSpPr>
            <a:spLocks noGrp="1"/>
          </p:cNvSpPr>
          <p:nvPr>
            <p:ph type="title"/>
          </p:nvPr>
        </p:nvSpPr>
        <p:spPr>
          <a:xfrm>
            <a:off x="1371600" y="1371600"/>
            <a:ext cx="2705100" cy="4114800"/>
          </a:xfrm>
        </p:spPr>
        <p:txBody>
          <a:bodyPr anchor="ctr">
            <a:normAutofit/>
          </a:bodyPr>
          <a:lstStyle/>
          <a:p>
            <a:pPr algn="ctr"/>
            <a:r>
              <a:rPr lang="en-US">
                <a:solidFill>
                  <a:schemeClr val="bg2"/>
                </a:solidFill>
              </a:rPr>
              <a:t>overview</a:t>
            </a:r>
          </a:p>
        </p:txBody>
      </p:sp>
      <p:graphicFrame>
        <p:nvGraphicFramePr>
          <p:cNvPr id="14" name="Content Placeholder 2">
            <a:extLst>
              <a:ext uri="{FF2B5EF4-FFF2-40B4-BE49-F238E27FC236}">
                <a16:creationId xmlns:a16="http://schemas.microsoft.com/office/drawing/2014/main" id="{467AAABC-D8E1-4639-8088-1D15621B4E0F}"/>
              </a:ext>
            </a:extLst>
          </p:cNvPr>
          <p:cNvGraphicFramePr>
            <a:graphicFrameLocks noGrp="1"/>
          </p:cNvGraphicFramePr>
          <p:nvPr>
            <p:ph idx="1"/>
            <p:extLst>
              <p:ext uri="{D42A27DB-BD31-4B8C-83A1-F6EECF244321}">
                <p14:modId xmlns:p14="http://schemas.microsoft.com/office/powerpoint/2010/main" val="2156865015"/>
              </p:ext>
            </p:extLst>
          </p:nvPr>
        </p:nvGraphicFramePr>
        <p:xfrm>
          <a:off x="5410200" y="685800"/>
          <a:ext cx="60960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288902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CD538B8-489B-407A-A760-436DB4C56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4076700" cy="54864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08316B-C126-3940-9FCC-3B6FA358744B}"/>
              </a:ext>
            </a:extLst>
          </p:cNvPr>
          <p:cNvSpPr>
            <a:spLocks noGrp="1"/>
          </p:cNvSpPr>
          <p:nvPr>
            <p:ph type="title"/>
          </p:nvPr>
        </p:nvSpPr>
        <p:spPr>
          <a:xfrm>
            <a:off x="1371600" y="1371600"/>
            <a:ext cx="2705100" cy="4114800"/>
          </a:xfrm>
        </p:spPr>
        <p:txBody>
          <a:bodyPr anchor="ctr">
            <a:normAutofit/>
          </a:bodyPr>
          <a:lstStyle/>
          <a:p>
            <a:pPr algn="ctr"/>
            <a:r>
              <a:rPr lang="en-US" sz="2500">
                <a:solidFill>
                  <a:schemeClr val="bg2"/>
                </a:solidFill>
              </a:rPr>
              <a:t>Why k-means clustering?</a:t>
            </a:r>
          </a:p>
        </p:txBody>
      </p:sp>
      <p:graphicFrame>
        <p:nvGraphicFramePr>
          <p:cNvPr id="5" name="Content Placeholder 2">
            <a:extLst>
              <a:ext uri="{FF2B5EF4-FFF2-40B4-BE49-F238E27FC236}">
                <a16:creationId xmlns:a16="http://schemas.microsoft.com/office/drawing/2014/main" id="{FBD8F500-71D4-4589-B4C9-C70268DE429D}"/>
              </a:ext>
            </a:extLst>
          </p:cNvPr>
          <p:cNvGraphicFramePr>
            <a:graphicFrameLocks noGrp="1"/>
          </p:cNvGraphicFramePr>
          <p:nvPr>
            <p:ph idx="1"/>
            <p:extLst>
              <p:ext uri="{D42A27DB-BD31-4B8C-83A1-F6EECF244321}">
                <p14:modId xmlns:p14="http://schemas.microsoft.com/office/powerpoint/2010/main" val="2532434503"/>
              </p:ext>
            </p:extLst>
          </p:nvPr>
        </p:nvGraphicFramePr>
        <p:xfrm>
          <a:off x="5410200" y="685800"/>
          <a:ext cx="60960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27276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ECD538B8-489B-407A-A760-436DB4C56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4076700" cy="54864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1F5CD5-E469-C442-99CF-FA705F3492D4}"/>
              </a:ext>
            </a:extLst>
          </p:cNvPr>
          <p:cNvSpPr>
            <a:spLocks noGrp="1"/>
          </p:cNvSpPr>
          <p:nvPr>
            <p:ph type="title"/>
          </p:nvPr>
        </p:nvSpPr>
        <p:spPr>
          <a:xfrm>
            <a:off x="1371600" y="1371600"/>
            <a:ext cx="2705100" cy="4114800"/>
          </a:xfrm>
        </p:spPr>
        <p:txBody>
          <a:bodyPr anchor="ctr">
            <a:normAutofit/>
          </a:bodyPr>
          <a:lstStyle/>
          <a:p>
            <a:pPr algn="ctr"/>
            <a:r>
              <a:rPr lang="en-US">
                <a:solidFill>
                  <a:schemeClr val="bg2"/>
                </a:solidFill>
              </a:rPr>
              <a:t>Database approach</a:t>
            </a:r>
          </a:p>
        </p:txBody>
      </p:sp>
      <p:graphicFrame>
        <p:nvGraphicFramePr>
          <p:cNvPr id="13" name="Content Placeholder 2">
            <a:extLst>
              <a:ext uri="{FF2B5EF4-FFF2-40B4-BE49-F238E27FC236}">
                <a16:creationId xmlns:a16="http://schemas.microsoft.com/office/drawing/2014/main" id="{E6D192BE-4F39-4389-A5D5-4768B867B70E}"/>
              </a:ext>
            </a:extLst>
          </p:cNvPr>
          <p:cNvGraphicFramePr>
            <a:graphicFrameLocks noGrp="1"/>
          </p:cNvGraphicFramePr>
          <p:nvPr>
            <p:ph idx="1"/>
            <p:extLst>
              <p:ext uri="{D42A27DB-BD31-4B8C-83A1-F6EECF244321}">
                <p14:modId xmlns:p14="http://schemas.microsoft.com/office/powerpoint/2010/main" val="3047793260"/>
              </p:ext>
            </p:extLst>
          </p:nvPr>
        </p:nvGraphicFramePr>
        <p:xfrm>
          <a:off x="5410200" y="685800"/>
          <a:ext cx="60960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526129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634C27EA-18ED-4CFA-8823-6BCBAC02D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A94DEED-5E0F-4E41-A445-58C14864C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4076699" cy="54864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0B1A9F-2431-684D-B402-930FD64DC078}"/>
              </a:ext>
            </a:extLst>
          </p:cNvPr>
          <p:cNvSpPr>
            <a:spLocks noGrp="1"/>
          </p:cNvSpPr>
          <p:nvPr>
            <p:ph type="title"/>
          </p:nvPr>
        </p:nvSpPr>
        <p:spPr>
          <a:xfrm>
            <a:off x="1371600" y="1371600"/>
            <a:ext cx="2705100" cy="4114800"/>
          </a:xfrm>
        </p:spPr>
        <p:txBody>
          <a:bodyPr anchor="ctr">
            <a:normAutofit/>
          </a:bodyPr>
          <a:lstStyle/>
          <a:p>
            <a:pPr algn="ctr"/>
            <a:r>
              <a:rPr lang="en-US">
                <a:solidFill>
                  <a:schemeClr val="bg2"/>
                </a:solidFill>
              </a:rPr>
              <a:t>Data cleaning and analysis</a:t>
            </a:r>
          </a:p>
        </p:txBody>
      </p:sp>
      <p:sp>
        <p:nvSpPr>
          <p:cNvPr id="24" name="Rectangle 23">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200" y="0"/>
            <a:ext cx="67818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25073EF-26FB-5146-9198-53FA49173D7B}"/>
              </a:ext>
            </a:extLst>
          </p:cNvPr>
          <p:cNvSpPr>
            <a:spLocks noGrp="1"/>
          </p:cNvSpPr>
          <p:nvPr>
            <p:ph idx="1"/>
          </p:nvPr>
        </p:nvSpPr>
        <p:spPr>
          <a:xfrm>
            <a:off x="6096000" y="600740"/>
            <a:ext cx="5410200" cy="5667153"/>
          </a:xfrm>
        </p:spPr>
        <p:txBody>
          <a:bodyPr anchor="ctr">
            <a:normAutofit/>
          </a:bodyPr>
          <a:lstStyle/>
          <a:p>
            <a:r>
              <a:rPr lang="en-US" dirty="0"/>
              <a:t>This project will utilize Jupyter notebook and the pandas library to perform data cleaning and analysis.</a:t>
            </a:r>
          </a:p>
        </p:txBody>
      </p:sp>
    </p:spTree>
    <p:extLst>
      <p:ext uri="{BB962C8B-B14F-4D97-AF65-F5344CB8AC3E}">
        <p14:creationId xmlns:p14="http://schemas.microsoft.com/office/powerpoint/2010/main" val="26874462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CD538B8-489B-407A-A760-436DB4C56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4076700" cy="54864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76313F-C73D-7A47-B057-AAA14E91F689}"/>
              </a:ext>
            </a:extLst>
          </p:cNvPr>
          <p:cNvSpPr>
            <a:spLocks noGrp="1"/>
          </p:cNvSpPr>
          <p:nvPr>
            <p:ph type="title"/>
          </p:nvPr>
        </p:nvSpPr>
        <p:spPr>
          <a:xfrm>
            <a:off x="1371600" y="1371600"/>
            <a:ext cx="2705100" cy="4114800"/>
          </a:xfrm>
        </p:spPr>
        <p:txBody>
          <a:bodyPr anchor="ctr">
            <a:normAutofit/>
          </a:bodyPr>
          <a:lstStyle/>
          <a:p>
            <a:pPr algn="ctr"/>
            <a:r>
              <a:rPr lang="en-US" sz="1800">
                <a:solidFill>
                  <a:schemeClr val="bg2"/>
                </a:solidFill>
              </a:rPr>
              <a:t>Description of communication protocols</a:t>
            </a:r>
          </a:p>
        </p:txBody>
      </p:sp>
      <p:graphicFrame>
        <p:nvGraphicFramePr>
          <p:cNvPr id="11" name="Content Placeholder 2">
            <a:extLst>
              <a:ext uri="{FF2B5EF4-FFF2-40B4-BE49-F238E27FC236}">
                <a16:creationId xmlns:a16="http://schemas.microsoft.com/office/drawing/2014/main" id="{34BF543D-A3F5-45B1-9AD4-19079A76F493}"/>
              </a:ext>
            </a:extLst>
          </p:cNvPr>
          <p:cNvGraphicFramePr>
            <a:graphicFrameLocks noGrp="1"/>
          </p:cNvGraphicFramePr>
          <p:nvPr>
            <p:ph idx="1"/>
            <p:extLst>
              <p:ext uri="{D42A27DB-BD31-4B8C-83A1-F6EECF244321}">
                <p14:modId xmlns:p14="http://schemas.microsoft.com/office/powerpoint/2010/main" val="2668380659"/>
              </p:ext>
            </p:extLst>
          </p:nvPr>
        </p:nvGraphicFramePr>
        <p:xfrm>
          <a:off x="5410200" y="685800"/>
          <a:ext cx="60960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54341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91C9781-1BFB-4400-A1AC-1BEAE67287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AB32CAD-5F08-4EE4-B80D-A9E62A650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6781800" cy="54864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47B1D-2C46-C448-8ABB-0CEF05E2F907}"/>
              </a:ext>
            </a:extLst>
          </p:cNvPr>
          <p:cNvSpPr>
            <a:spLocks noGrp="1"/>
          </p:cNvSpPr>
          <p:nvPr>
            <p:ph type="title"/>
          </p:nvPr>
        </p:nvSpPr>
        <p:spPr>
          <a:xfrm>
            <a:off x="1637552" y="1371599"/>
            <a:ext cx="5020236" cy="2360429"/>
          </a:xfrm>
        </p:spPr>
        <p:txBody>
          <a:bodyPr vert="horz" lIns="91440" tIns="45720" rIns="91440" bIns="45720" rtlCol="0" anchor="b">
            <a:normAutofit/>
          </a:bodyPr>
          <a:lstStyle/>
          <a:p>
            <a:pPr algn="ctr"/>
            <a:r>
              <a:rPr lang="en-US" sz="3600" kern="1200" cap="all" spc="300" baseline="0">
                <a:solidFill>
                  <a:schemeClr val="bg2"/>
                </a:solidFill>
                <a:latin typeface="+mj-lt"/>
                <a:ea typeface="+mj-ea"/>
                <a:cs typeface="+mj-cs"/>
              </a:rPr>
              <a:t>results</a:t>
            </a:r>
          </a:p>
        </p:txBody>
      </p:sp>
      <p:pic>
        <p:nvPicPr>
          <p:cNvPr id="12" name="Picture 11" descr="Magnifying glass showing decling performance">
            <a:extLst>
              <a:ext uri="{FF2B5EF4-FFF2-40B4-BE49-F238E27FC236}">
                <a16:creationId xmlns:a16="http://schemas.microsoft.com/office/drawing/2014/main" id="{E59CC335-4DD5-4A92-B6FD-17B3C5C7925F}"/>
              </a:ext>
            </a:extLst>
          </p:cNvPr>
          <p:cNvPicPr>
            <a:picLocks noChangeAspect="1"/>
          </p:cNvPicPr>
          <p:nvPr/>
        </p:nvPicPr>
        <p:blipFill rotWithShape="1">
          <a:blip r:embed="rId2"/>
          <a:srcRect l="15064" r="45627" b="-1"/>
          <a:stretch/>
        </p:blipFill>
        <p:spPr>
          <a:xfrm>
            <a:off x="8153401" y="10"/>
            <a:ext cx="4038600" cy="6857990"/>
          </a:xfrm>
          <a:prstGeom prst="rect">
            <a:avLst/>
          </a:prstGeom>
        </p:spPr>
      </p:pic>
    </p:spTree>
    <p:extLst>
      <p:ext uri="{BB962C8B-B14F-4D97-AF65-F5344CB8AC3E}">
        <p14:creationId xmlns:p14="http://schemas.microsoft.com/office/powerpoint/2010/main" val="402875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34C27EA-18ED-4CFA-8823-6BCBAC02D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A94DEED-5E0F-4E41-A445-58C14864C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4076699" cy="54864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C31DA4-CCF1-6044-A258-7BE8F7C01322}"/>
              </a:ext>
            </a:extLst>
          </p:cNvPr>
          <p:cNvSpPr>
            <a:spLocks noGrp="1"/>
          </p:cNvSpPr>
          <p:nvPr>
            <p:ph type="title"/>
          </p:nvPr>
        </p:nvSpPr>
        <p:spPr>
          <a:xfrm>
            <a:off x="1371600" y="1371600"/>
            <a:ext cx="2705100" cy="4114800"/>
          </a:xfrm>
        </p:spPr>
        <p:txBody>
          <a:bodyPr anchor="ctr">
            <a:normAutofit/>
          </a:bodyPr>
          <a:lstStyle/>
          <a:p>
            <a:pPr algn="ctr"/>
            <a:r>
              <a:rPr lang="en-US">
                <a:solidFill>
                  <a:schemeClr val="bg2"/>
                </a:solidFill>
              </a:rPr>
              <a:t>Database erd</a:t>
            </a:r>
          </a:p>
        </p:txBody>
      </p:sp>
      <p:sp>
        <p:nvSpPr>
          <p:cNvPr id="19" name="Rectangle 18">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200" y="0"/>
            <a:ext cx="67818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7394306-A4CF-ED44-AEBC-09868A686288}"/>
              </a:ext>
            </a:extLst>
          </p:cNvPr>
          <p:cNvSpPr>
            <a:spLocks noGrp="1"/>
          </p:cNvSpPr>
          <p:nvPr>
            <p:ph idx="1"/>
          </p:nvPr>
        </p:nvSpPr>
        <p:spPr>
          <a:xfrm>
            <a:off x="6096000" y="600740"/>
            <a:ext cx="5410200" cy="5667153"/>
          </a:xfrm>
        </p:spPr>
        <p:txBody>
          <a:bodyPr anchor="ctr">
            <a:normAutofit/>
          </a:bodyPr>
          <a:lstStyle/>
          <a:p>
            <a:r>
              <a:rPr lang="en-US" dirty="0"/>
              <a:t>Database ERD shows all tables used to store intermediate exploratory data analysis results, and modelling results.</a:t>
            </a:r>
          </a:p>
        </p:txBody>
      </p:sp>
    </p:spTree>
    <p:extLst>
      <p:ext uri="{BB962C8B-B14F-4D97-AF65-F5344CB8AC3E}">
        <p14:creationId xmlns:p14="http://schemas.microsoft.com/office/powerpoint/2010/main" val="23865129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8" name="Rectangle 77">
            <a:extLst>
              <a:ext uri="{FF2B5EF4-FFF2-40B4-BE49-F238E27FC236}">
                <a16:creationId xmlns:a16="http://schemas.microsoft.com/office/drawing/2014/main" id="{F9F810E4-139D-4D0F-A81C-2783F58690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2F9488A2-8E53-4B40-81EA-EF0126290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ABA19CA-5A16-4315-A741-91B2B4682606}"/>
              </a:ext>
            </a:extLst>
          </p:cNvPr>
          <p:cNvPicPr>
            <a:picLocks noChangeAspect="1"/>
          </p:cNvPicPr>
          <p:nvPr/>
        </p:nvPicPr>
        <p:blipFill rotWithShape="1">
          <a:blip r:embed="rId2"/>
          <a:srcRect b="17554"/>
          <a:stretch/>
        </p:blipFill>
        <p:spPr>
          <a:xfrm>
            <a:off x="685801" y="685800"/>
            <a:ext cx="10820400" cy="5486400"/>
          </a:xfrm>
          <a:prstGeom prst="rect">
            <a:avLst/>
          </a:prstGeom>
        </p:spPr>
      </p:pic>
    </p:spTree>
    <p:extLst>
      <p:ext uri="{BB962C8B-B14F-4D97-AF65-F5344CB8AC3E}">
        <p14:creationId xmlns:p14="http://schemas.microsoft.com/office/powerpoint/2010/main" val="15545053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6A9A943-04D2-4F54-9375-AF67542980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5BA7CAF-5EE9-4EEE-9E12-B2CECCB94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1600" y="1371601"/>
            <a:ext cx="9486900" cy="4162612"/>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7C91F6-05DE-0A4E-AB5B-26F8F7E78957}"/>
              </a:ext>
            </a:extLst>
          </p:cNvPr>
          <p:cNvSpPr>
            <a:spLocks noGrp="1"/>
          </p:cNvSpPr>
          <p:nvPr>
            <p:ph type="title"/>
          </p:nvPr>
        </p:nvSpPr>
        <p:spPr>
          <a:xfrm>
            <a:off x="2057400" y="2057400"/>
            <a:ext cx="8115300" cy="1713216"/>
          </a:xfrm>
        </p:spPr>
        <p:txBody>
          <a:bodyPr vert="horz" lIns="91440" tIns="45720" rIns="91440" bIns="45720" rtlCol="0" anchor="b">
            <a:normAutofit/>
          </a:bodyPr>
          <a:lstStyle/>
          <a:p>
            <a:pPr algn="ctr"/>
            <a:r>
              <a:rPr lang="en-US" sz="3600" kern="1200" cap="all" spc="300" baseline="0">
                <a:solidFill>
                  <a:schemeClr val="bg2"/>
                </a:solidFill>
                <a:latin typeface="+mj-lt"/>
                <a:ea typeface="+mj-ea"/>
                <a:cs typeface="+mj-cs"/>
              </a:rPr>
              <a:t>Exploratory data analysis</a:t>
            </a:r>
          </a:p>
        </p:txBody>
      </p:sp>
    </p:spTree>
    <p:extLst>
      <p:ext uri="{BB962C8B-B14F-4D97-AF65-F5344CB8AC3E}">
        <p14:creationId xmlns:p14="http://schemas.microsoft.com/office/powerpoint/2010/main" val="3206634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CD538B8-489B-407A-A760-436DB4C56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4076700" cy="54864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0F7391-27E7-BF48-AA4B-D6CC42F4F36B}"/>
              </a:ext>
            </a:extLst>
          </p:cNvPr>
          <p:cNvSpPr>
            <a:spLocks noGrp="1"/>
          </p:cNvSpPr>
          <p:nvPr>
            <p:ph type="title"/>
          </p:nvPr>
        </p:nvSpPr>
        <p:spPr>
          <a:xfrm>
            <a:off x="1371600" y="1371600"/>
            <a:ext cx="2705100" cy="4114800"/>
          </a:xfrm>
        </p:spPr>
        <p:txBody>
          <a:bodyPr anchor="ctr">
            <a:normAutofit/>
          </a:bodyPr>
          <a:lstStyle/>
          <a:p>
            <a:pPr algn="ctr"/>
            <a:r>
              <a:rPr lang="en-US" sz="2700">
                <a:solidFill>
                  <a:schemeClr val="bg2"/>
                </a:solidFill>
              </a:rPr>
              <a:t>Univariate analysis</a:t>
            </a:r>
          </a:p>
        </p:txBody>
      </p:sp>
      <p:graphicFrame>
        <p:nvGraphicFramePr>
          <p:cNvPr id="5" name="Content Placeholder 2">
            <a:extLst>
              <a:ext uri="{FF2B5EF4-FFF2-40B4-BE49-F238E27FC236}">
                <a16:creationId xmlns:a16="http://schemas.microsoft.com/office/drawing/2014/main" id="{0020445A-B87A-4EBC-9FA2-3A77E8A053CE}"/>
              </a:ext>
            </a:extLst>
          </p:cNvPr>
          <p:cNvGraphicFramePr>
            <a:graphicFrameLocks noGrp="1"/>
          </p:cNvGraphicFramePr>
          <p:nvPr>
            <p:ph idx="1"/>
            <p:extLst>
              <p:ext uri="{D42A27DB-BD31-4B8C-83A1-F6EECF244321}">
                <p14:modId xmlns:p14="http://schemas.microsoft.com/office/powerpoint/2010/main" val="2982045235"/>
              </p:ext>
            </p:extLst>
          </p:nvPr>
        </p:nvGraphicFramePr>
        <p:xfrm>
          <a:off x="5410200" y="685800"/>
          <a:ext cx="60960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7699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2" name="Rectangle 72">
            <a:extLst>
              <a:ext uri="{FF2B5EF4-FFF2-40B4-BE49-F238E27FC236}">
                <a16:creationId xmlns:a16="http://schemas.microsoft.com/office/drawing/2014/main" id="{D6753ACD-8389-4A4D-8E6D-14DCDB250C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8A7C3535-4FB5-4E5B-BDFE-FA61877AF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8528" y="685800"/>
            <a:ext cx="4063972"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BEEEC4-6BFE-F145-8D61-A48E119E7D1F}"/>
              </a:ext>
            </a:extLst>
          </p:cNvPr>
          <p:cNvSpPr>
            <a:spLocks noGrp="1"/>
          </p:cNvSpPr>
          <p:nvPr>
            <p:ph type="title"/>
          </p:nvPr>
        </p:nvSpPr>
        <p:spPr>
          <a:xfrm>
            <a:off x="1181686" y="1371600"/>
            <a:ext cx="3048734" cy="4114800"/>
          </a:xfrm>
        </p:spPr>
        <p:txBody>
          <a:bodyPr anchor="ctr">
            <a:normAutofit/>
          </a:bodyPr>
          <a:lstStyle/>
          <a:p>
            <a:pPr algn="ctr"/>
            <a:r>
              <a:rPr lang="en-US"/>
              <a:t>Univariate analysis</a:t>
            </a:r>
          </a:p>
        </p:txBody>
      </p:sp>
      <p:pic>
        <p:nvPicPr>
          <p:cNvPr id="2050" name="Picture 2" descr="Result_Pie_Chart">
            <a:extLst>
              <a:ext uri="{FF2B5EF4-FFF2-40B4-BE49-F238E27FC236}">
                <a16:creationId xmlns:a16="http://schemas.microsoft.com/office/drawing/2014/main" id="{5C60CE7F-84D6-C947-BB30-1C3E926DEC8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29375" y="412215"/>
            <a:ext cx="4321147" cy="350545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Univariate_Analysis_Time_Amount_Distribution">
            <a:extLst>
              <a:ext uri="{FF2B5EF4-FFF2-40B4-BE49-F238E27FC236}">
                <a16:creationId xmlns:a16="http://schemas.microsoft.com/office/drawing/2014/main" id="{A28A5A91-48AE-2D4E-BFB8-19F7DB19BAF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410200" y="4020857"/>
            <a:ext cx="6083300" cy="1610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0097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CD538B8-489B-407A-A760-436DB4C56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4076700" cy="54864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1DC4FB-EC64-6945-A2FD-C642902D3074}"/>
              </a:ext>
            </a:extLst>
          </p:cNvPr>
          <p:cNvSpPr>
            <a:spLocks noGrp="1"/>
          </p:cNvSpPr>
          <p:nvPr>
            <p:ph type="title"/>
          </p:nvPr>
        </p:nvSpPr>
        <p:spPr>
          <a:xfrm>
            <a:off x="1371600" y="1371600"/>
            <a:ext cx="2705100" cy="4114800"/>
          </a:xfrm>
        </p:spPr>
        <p:txBody>
          <a:bodyPr anchor="ctr">
            <a:normAutofit/>
          </a:bodyPr>
          <a:lstStyle/>
          <a:p>
            <a:pPr algn="ctr"/>
            <a:r>
              <a:rPr lang="en-US">
                <a:solidFill>
                  <a:schemeClr val="bg2"/>
                </a:solidFill>
              </a:rPr>
              <a:t>OVERVIEW</a:t>
            </a:r>
          </a:p>
        </p:txBody>
      </p:sp>
      <p:graphicFrame>
        <p:nvGraphicFramePr>
          <p:cNvPr id="14" name="Content Placeholder 2">
            <a:extLst>
              <a:ext uri="{FF2B5EF4-FFF2-40B4-BE49-F238E27FC236}">
                <a16:creationId xmlns:a16="http://schemas.microsoft.com/office/drawing/2014/main" id="{F35EBEF5-9D29-47EC-B07B-9BACB5962364}"/>
              </a:ext>
            </a:extLst>
          </p:cNvPr>
          <p:cNvGraphicFramePr>
            <a:graphicFrameLocks noGrp="1"/>
          </p:cNvGraphicFramePr>
          <p:nvPr>
            <p:ph idx="1"/>
            <p:extLst>
              <p:ext uri="{D42A27DB-BD31-4B8C-83A1-F6EECF244321}">
                <p14:modId xmlns:p14="http://schemas.microsoft.com/office/powerpoint/2010/main" val="2665016575"/>
              </p:ext>
            </p:extLst>
          </p:nvPr>
        </p:nvGraphicFramePr>
        <p:xfrm>
          <a:off x="5410200" y="685800"/>
          <a:ext cx="60960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32323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7C478F1-26B5-44C9-823B-523B85B112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8337CC61-9E93-4D80-9F1C-12CE9A0C07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625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CDC9FC-D408-EA4E-BA5B-9F86EFED14D0}"/>
              </a:ext>
            </a:extLst>
          </p:cNvPr>
          <p:cNvSpPr>
            <a:spLocks noGrp="1"/>
          </p:cNvSpPr>
          <p:nvPr>
            <p:ph type="title"/>
          </p:nvPr>
        </p:nvSpPr>
        <p:spPr>
          <a:xfrm>
            <a:off x="862818" y="685801"/>
            <a:ext cx="3057379" cy="3046228"/>
          </a:xfrm>
        </p:spPr>
        <p:txBody>
          <a:bodyPr vert="horz" lIns="91440" tIns="45720" rIns="91440" bIns="45720" rtlCol="0" anchor="b">
            <a:normAutofit/>
          </a:bodyPr>
          <a:lstStyle/>
          <a:p>
            <a:pPr algn="ctr"/>
            <a:r>
              <a:rPr lang="en-US" sz="3600" kern="1200" cap="all" spc="300" baseline="0">
                <a:solidFill>
                  <a:schemeClr val="bg2"/>
                </a:solidFill>
                <a:latin typeface="+mj-lt"/>
                <a:ea typeface="+mj-ea"/>
                <a:cs typeface="+mj-cs"/>
              </a:rPr>
              <a:t>Bivariate analysis</a:t>
            </a:r>
          </a:p>
        </p:txBody>
      </p:sp>
      <p:pic>
        <p:nvPicPr>
          <p:cNvPr id="3074" name="Picture 2" descr="Bivariate_Analysis_Distr_Plots">
            <a:extLst>
              <a:ext uri="{FF2B5EF4-FFF2-40B4-BE49-F238E27FC236}">
                <a16:creationId xmlns:a16="http://schemas.microsoft.com/office/drawing/2014/main" id="{9C3FD6AF-6098-4F40-947E-C7B45D9C18D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410200" y="1943100"/>
            <a:ext cx="6096000"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6671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CD538B8-489B-407A-A760-436DB4C56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4076700" cy="54864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4A1B26-F08A-1D40-9F21-893F7503CC2B}"/>
              </a:ext>
            </a:extLst>
          </p:cNvPr>
          <p:cNvSpPr>
            <a:spLocks noGrp="1"/>
          </p:cNvSpPr>
          <p:nvPr>
            <p:ph type="title"/>
          </p:nvPr>
        </p:nvSpPr>
        <p:spPr>
          <a:xfrm>
            <a:off x="1371600" y="1371600"/>
            <a:ext cx="2705100" cy="4114800"/>
          </a:xfrm>
        </p:spPr>
        <p:txBody>
          <a:bodyPr anchor="ctr">
            <a:normAutofit/>
          </a:bodyPr>
          <a:lstStyle/>
          <a:p>
            <a:pPr algn="ctr"/>
            <a:r>
              <a:rPr lang="en-US">
                <a:solidFill>
                  <a:schemeClr val="bg2"/>
                </a:solidFill>
              </a:rPr>
              <a:t>Naïve model results</a:t>
            </a:r>
          </a:p>
        </p:txBody>
      </p:sp>
      <p:graphicFrame>
        <p:nvGraphicFramePr>
          <p:cNvPr id="5" name="Content Placeholder 2">
            <a:extLst>
              <a:ext uri="{FF2B5EF4-FFF2-40B4-BE49-F238E27FC236}">
                <a16:creationId xmlns:a16="http://schemas.microsoft.com/office/drawing/2014/main" id="{B1AAEB4E-DD16-410B-8B5D-AF9EEA9537E2}"/>
              </a:ext>
            </a:extLst>
          </p:cNvPr>
          <p:cNvGraphicFramePr>
            <a:graphicFrameLocks noGrp="1"/>
          </p:cNvGraphicFramePr>
          <p:nvPr>
            <p:ph idx="1"/>
            <p:extLst>
              <p:ext uri="{D42A27DB-BD31-4B8C-83A1-F6EECF244321}">
                <p14:modId xmlns:p14="http://schemas.microsoft.com/office/powerpoint/2010/main" val="30526484"/>
              </p:ext>
            </p:extLst>
          </p:nvPr>
        </p:nvGraphicFramePr>
        <p:xfrm>
          <a:off x="5410200" y="685800"/>
          <a:ext cx="60960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27205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CD7E1-AA76-0B41-961E-D6BE9A5D7463}"/>
              </a:ext>
            </a:extLst>
          </p:cNvPr>
          <p:cNvSpPr>
            <a:spLocks noGrp="1"/>
          </p:cNvSpPr>
          <p:nvPr>
            <p:ph type="title"/>
          </p:nvPr>
        </p:nvSpPr>
        <p:spPr/>
        <p:txBody>
          <a:bodyPr/>
          <a:lstStyle/>
          <a:p>
            <a:r>
              <a:rPr lang="en-US" dirty="0"/>
              <a:t>Naïve model results</a:t>
            </a:r>
          </a:p>
        </p:txBody>
      </p:sp>
      <p:pic>
        <p:nvPicPr>
          <p:cNvPr id="4098" name="Picture 2" descr="Naive_Model_Results">
            <a:extLst>
              <a:ext uri="{FF2B5EF4-FFF2-40B4-BE49-F238E27FC236}">
                <a16:creationId xmlns:a16="http://schemas.microsoft.com/office/drawing/2014/main" id="{EFBF2BC7-2451-AE41-9BF3-9635B10C89F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14550" y="2628899"/>
            <a:ext cx="7315199" cy="2386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05908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7">
            <a:extLst>
              <a:ext uri="{FF2B5EF4-FFF2-40B4-BE49-F238E27FC236}">
                <a16:creationId xmlns:a16="http://schemas.microsoft.com/office/drawing/2014/main" id="{ECD538B8-489B-407A-A760-436DB4C56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4076700" cy="54864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A01107-0D5A-2640-9CAE-92F02BC01186}"/>
              </a:ext>
            </a:extLst>
          </p:cNvPr>
          <p:cNvSpPr>
            <a:spLocks noGrp="1"/>
          </p:cNvSpPr>
          <p:nvPr>
            <p:ph type="title"/>
          </p:nvPr>
        </p:nvSpPr>
        <p:spPr>
          <a:xfrm>
            <a:off x="1371600" y="1371600"/>
            <a:ext cx="2705100" cy="4114800"/>
          </a:xfrm>
        </p:spPr>
        <p:txBody>
          <a:bodyPr anchor="ctr">
            <a:normAutofit/>
          </a:bodyPr>
          <a:lstStyle/>
          <a:p>
            <a:pPr algn="ctr"/>
            <a:r>
              <a:rPr lang="en-US">
                <a:solidFill>
                  <a:schemeClr val="bg2"/>
                </a:solidFill>
              </a:rPr>
              <a:t>The roc-auc curve</a:t>
            </a:r>
          </a:p>
        </p:txBody>
      </p:sp>
      <p:graphicFrame>
        <p:nvGraphicFramePr>
          <p:cNvPr id="21" name="Content Placeholder 2">
            <a:extLst>
              <a:ext uri="{FF2B5EF4-FFF2-40B4-BE49-F238E27FC236}">
                <a16:creationId xmlns:a16="http://schemas.microsoft.com/office/drawing/2014/main" id="{0A1152EE-37F4-4C49-B221-EB07DE94C5CC}"/>
              </a:ext>
            </a:extLst>
          </p:cNvPr>
          <p:cNvGraphicFramePr>
            <a:graphicFrameLocks noGrp="1"/>
          </p:cNvGraphicFramePr>
          <p:nvPr>
            <p:ph idx="1"/>
            <p:extLst>
              <p:ext uri="{D42A27DB-BD31-4B8C-83A1-F6EECF244321}">
                <p14:modId xmlns:p14="http://schemas.microsoft.com/office/powerpoint/2010/main" val="3211965197"/>
              </p:ext>
            </p:extLst>
          </p:nvPr>
        </p:nvGraphicFramePr>
        <p:xfrm>
          <a:off x="5410200" y="685800"/>
          <a:ext cx="60960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14362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ECD538B8-489B-407A-A760-436DB4C56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4076700" cy="54864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3C7EDE-3B7B-A346-8B30-ECFEFA3B89E9}"/>
              </a:ext>
            </a:extLst>
          </p:cNvPr>
          <p:cNvSpPr>
            <a:spLocks noGrp="1"/>
          </p:cNvSpPr>
          <p:nvPr>
            <p:ph type="title"/>
          </p:nvPr>
        </p:nvSpPr>
        <p:spPr>
          <a:xfrm>
            <a:off x="1371600" y="1371600"/>
            <a:ext cx="2705100" cy="4114800"/>
          </a:xfrm>
        </p:spPr>
        <p:txBody>
          <a:bodyPr anchor="ctr">
            <a:normAutofit/>
          </a:bodyPr>
          <a:lstStyle/>
          <a:p>
            <a:pPr algn="ctr"/>
            <a:r>
              <a:rPr lang="en-US">
                <a:solidFill>
                  <a:schemeClr val="bg2"/>
                </a:solidFill>
              </a:rPr>
              <a:t>The learning curve</a:t>
            </a:r>
          </a:p>
        </p:txBody>
      </p:sp>
      <p:graphicFrame>
        <p:nvGraphicFramePr>
          <p:cNvPr id="14" name="Content Placeholder 2">
            <a:extLst>
              <a:ext uri="{FF2B5EF4-FFF2-40B4-BE49-F238E27FC236}">
                <a16:creationId xmlns:a16="http://schemas.microsoft.com/office/drawing/2014/main" id="{14D859D4-C996-4544-9C2F-D82DDEA61941}"/>
              </a:ext>
            </a:extLst>
          </p:cNvPr>
          <p:cNvGraphicFramePr>
            <a:graphicFrameLocks noGrp="1"/>
          </p:cNvGraphicFramePr>
          <p:nvPr>
            <p:ph idx="1"/>
            <p:extLst>
              <p:ext uri="{D42A27DB-BD31-4B8C-83A1-F6EECF244321}">
                <p14:modId xmlns:p14="http://schemas.microsoft.com/office/powerpoint/2010/main" val="2745767440"/>
              </p:ext>
            </p:extLst>
          </p:nvPr>
        </p:nvGraphicFramePr>
        <p:xfrm>
          <a:off x="5410200" y="685800"/>
          <a:ext cx="60960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583319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CD538B8-489B-407A-A760-436DB4C56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4076700" cy="54864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C91161-B368-7248-8364-9C9F9CE0ED9B}"/>
              </a:ext>
            </a:extLst>
          </p:cNvPr>
          <p:cNvSpPr>
            <a:spLocks noGrp="1"/>
          </p:cNvSpPr>
          <p:nvPr>
            <p:ph type="title"/>
          </p:nvPr>
        </p:nvSpPr>
        <p:spPr>
          <a:xfrm>
            <a:off x="1371600" y="1371600"/>
            <a:ext cx="2705100" cy="4114800"/>
          </a:xfrm>
        </p:spPr>
        <p:txBody>
          <a:bodyPr anchor="ctr">
            <a:normAutofit/>
          </a:bodyPr>
          <a:lstStyle/>
          <a:p>
            <a:pPr algn="ctr"/>
            <a:r>
              <a:rPr lang="en-US" sz="1800" dirty="0">
                <a:solidFill>
                  <a:schemeClr val="bg2"/>
                </a:solidFill>
              </a:rPr>
              <a:t>Undersampling model results</a:t>
            </a:r>
          </a:p>
        </p:txBody>
      </p:sp>
      <p:graphicFrame>
        <p:nvGraphicFramePr>
          <p:cNvPr id="11" name="Content Placeholder 2">
            <a:extLst>
              <a:ext uri="{FF2B5EF4-FFF2-40B4-BE49-F238E27FC236}">
                <a16:creationId xmlns:a16="http://schemas.microsoft.com/office/drawing/2014/main" id="{8E207EDE-4C42-4E8A-AB7D-F7A10820191C}"/>
              </a:ext>
            </a:extLst>
          </p:cNvPr>
          <p:cNvGraphicFramePr>
            <a:graphicFrameLocks noGrp="1"/>
          </p:cNvGraphicFramePr>
          <p:nvPr>
            <p:ph idx="1"/>
            <p:extLst>
              <p:ext uri="{D42A27DB-BD31-4B8C-83A1-F6EECF244321}">
                <p14:modId xmlns:p14="http://schemas.microsoft.com/office/powerpoint/2010/main" val="1425484944"/>
              </p:ext>
            </p:extLst>
          </p:nvPr>
        </p:nvGraphicFramePr>
        <p:xfrm>
          <a:off x="5410200" y="685800"/>
          <a:ext cx="60960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5770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FE159530-DCF3-4A55-A165-60D619F19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8A7C3535-4FB5-4E5B-BDFE-FA61877AF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767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14052B-9B7F-BB40-8B4F-C6F02C37D22C}"/>
              </a:ext>
            </a:extLst>
          </p:cNvPr>
          <p:cNvSpPr>
            <a:spLocks noGrp="1"/>
          </p:cNvSpPr>
          <p:nvPr>
            <p:ph type="title"/>
          </p:nvPr>
        </p:nvSpPr>
        <p:spPr>
          <a:xfrm>
            <a:off x="698528" y="1371600"/>
            <a:ext cx="2692372" cy="4114800"/>
          </a:xfrm>
        </p:spPr>
        <p:txBody>
          <a:bodyPr anchor="ctr">
            <a:normAutofit/>
          </a:bodyPr>
          <a:lstStyle/>
          <a:p>
            <a:pPr algn="ctr"/>
            <a:r>
              <a:rPr lang="en-US" sz="1800" dirty="0"/>
              <a:t>Undersampling results</a:t>
            </a:r>
          </a:p>
        </p:txBody>
      </p:sp>
      <p:pic>
        <p:nvPicPr>
          <p:cNvPr id="9218" name="Picture 2" descr="Model_Performances_Undersampling">
            <a:extLst>
              <a:ext uri="{FF2B5EF4-FFF2-40B4-BE49-F238E27FC236}">
                <a16:creationId xmlns:a16="http://schemas.microsoft.com/office/drawing/2014/main" id="{F23D976A-5FFE-F548-8FB9-8E9F92A9954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62472" y="610999"/>
            <a:ext cx="6731000" cy="2277344"/>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ROC_Curve_Undersampling">
            <a:extLst>
              <a:ext uri="{FF2B5EF4-FFF2-40B4-BE49-F238E27FC236}">
                <a16:creationId xmlns:a16="http://schemas.microsoft.com/office/drawing/2014/main" id="{4AF2C755-8BE7-0E4F-AB26-FE714E79C93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762500" y="3177986"/>
            <a:ext cx="6731000" cy="3069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99537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7C478F1-26B5-44C9-823B-523B85B112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337CC61-9E93-4D80-9F1C-12CE9A0C07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625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0041BA-B009-4349-9FD3-FB9E763A6878}"/>
              </a:ext>
            </a:extLst>
          </p:cNvPr>
          <p:cNvSpPr>
            <a:spLocks noGrp="1"/>
          </p:cNvSpPr>
          <p:nvPr>
            <p:ph type="title"/>
          </p:nvPr>
        </p:nvSpPr>
        <p:spPr>
          <a:xfrm>
            <a:off x="862818" y="685801"/>
            <a:ext cx="3057379" cy="3046228"/>
          </a:xfrm>
        </p:spPr>
        <p:txBody>
          <a:bodyPr vert="horz" lIns="91440" tIns="45720" rIns="91440" bIns="45720" rtlCol="0" anchor="b">
            <a:normAutofit/>
          </a:bodyPr>
          <a:lstStyle/>
          <a:p>
            <a:pPr algn="ctr"/>
            <a:r>
              <a:rPr lang="en-US" sz="2000" kern="1200" cap="all" spc="300" baseline="0" dirty="0">
                <a:solidFill>
                  <a:schemeClr val="bg2"/>
                </a:solidFill>
                <a:latin typeface="+mj-lt"/>
                <a:ea typeface="+mj-ea"/>
                <a:cs typeface="+mj-cs"/>
              </a:rPr>
              <a:t>UNDERSAMPLING RESULTS</a:t>
            </a:r>
          </a:p>
        </p:txBody>
      </p:sp>
      <p:pic>
        <p:nvPicPr>
          <p:cNvPr id="5" name="Content Placeholder 4">
            <a:extLst>
              <a:ext uri="{FF2B5EF4-FFF2-40B4-BE49-F238E27FC236}">
                <a16:creationId xmlns:a16="http://schemas.microsoft.com/office/drawing/2014/main" id="{88FD9C79-FB30-4A03-BF4D-8933341A671D}"/>
              </a:ext>
            </a:extLst>
          </p:cNvPr>
          <p:cNvPicPr>
            <a:picLocks noGrp="1" noChangeAspect="1"/>
          </p:cNvPicPr>
          <p:nvPr>
            <p:ph idx="1"/>
          </p:nvPr>
        </p:nvPicPr>
        <p:blipFill>
          <a:blip r:embed="rId2"/>
          <a:stretch>
            <a:fillRect/>
          </a:stretch>
        </p:blipFill>
        <p:spPr>
          <a:xfrm>
            <a:off x="5410200" y="1516380"/>
            <a:ext cx="6096000" cy="3825240"/>
          </a:xfrm>
          <a:prstGeom prst="rect">
            <a:avLst/>
          </a:prstGeom>
        </p:spPr>
      </p:pic>
    </p:spTree>
    <p:extLst>
      <p:ext uri="{BB962C8B-B14F-4D97-AF65-F5344CB8AC3E}">
        <p14:creationId xmlns:p14="http://schemas.microsoft.com/office/powerpoint/2010/main" val="39397923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CD538B8-489B-407A-A760-436DB4C56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4076700" cy="54864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C649BB-9DC7-B548-BEE2-A20E0DCA59D5}"/>
              </a:ext>
            </a:extLst>
          </p:cNvPr>
          <p:cNvSpPr>
            <a:spLocks noGrp="1"/>
          </p:cNvSpPr>
          <p:nvPr>
            <p:ph type="title"/>
          </p:nvPr>
        </p:nvSpPr>
        <p:spPr>
          <a:xfrm>
            <a:off x="1371600" y="1371600"/>
            <a:ext cx="2705100" cy="4114800"/>
          </a:xfrm>
        </p:spPr>
        <p:txBody>
          <a:bodyPr anchor="ctr">
            <a:normAutofit/>
          </a:bodyPr>
          <a:lstStyle/>
          <a:p>
            <a:pPr algn="ctr"/>
            <a:r>
              <a:rPr lang="en-US" sz="2000">
                <a:solidFill>
                  <a:schemeClr val="bg2"/>
                </a:solidFill>
              </a:rPr>
              <a:t>Oversampling model results</a:t>
            </a:r>
          </a:p>
        </p:txBody>
      </p:sp>
      <p:graphicFrame>
        <p:nvGraphicFramePr>
          <p:cNvPr id="5" name="Content Placeholder 2">
            <a:extLst>
              <a:ext uri="{FF2B5EF4-FFF2-40B4-BE49-F238E27FC236}">
                <a16:creationId xmlns:a16="http://schemas.microsoft.com/office/drawing/2014/main" id="{D7E6D445-4723-47A8-8DD9-5CB24E15A245}"/>
              </a:ext>
            </a:extLst>
          </p:cNvPr>
          <p:cNvGraphicFramePr>
            <a:graphicFrameLocks noGrp="1"/>
          </p:cNvGraphicFramePr>
          <p:nvPr>
            <p:ph idx="1"/>
            <p:extLst>
              <p:ext uri="{D42A27DB-BD31-4B8C-83A1-F6EECF244321}">
                <p14:modId xmlns:p14="http://schemas.microsoft.com/office/powerpoint/2010/main" val="752315307"/>
              </p:ext>
            </p:extLst>
          </p:nvPr>
        </p:nvGraphicFramePr>
        <p:xfrm>
          <a:off x="5410200" y="685800"/>
          <a:ext cx="60960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954713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77" name="Rectangle 80">
            <a:extLst>
              <a:ext uri="{FF2B5EF4-FFF2-40B4-BE49-F238E27FC236}">
                <a16:creationId xmlns:a16="http://schemas.microsoft.com/office/drawing/2014/main" id="{785E67B1-72A0-4761-A02E-A09E8792A7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8" name="Rectangle 82">
            <a:extLst>
              <a:ext uri="{FF2B5EF4-FFF2-40B4-BE49-F238E27FC236}">
                <a16:creationId xmlns:a16="http://schemas.microsoft.com/office/drawing/2014/main" id="{C695F9E2-09E7-4B3C-90CF-8A938F730E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1600" y="1371600"/>
            <a:ext cx="4038600" cy="41148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F01685-E1CD-404B-8943-8901E6F375DF}"/>
              </a:ext>
            </a:extLst>
          </p:cNvPr>
          <p:cNvSpPr>
            <a:spLocks noGrp="1"/>
          </p:cNvSpPr>
          <p:nvPr>
            <p:ph type="title"/>
          </p:nvPr>
        </p:nvSpPr>
        <p:spPr>
          <a:xfrm>
            <a:off x="1880383" y="1972344"/>
            <a:ext cx="3048000" cy="1840001"/>
          </a:xfrm>
        </p:spPr>
        <p:txBody>
          <a:bodyPr vert="horz" lIns="91440" tIns="45720" rIns="91440" bIns="45720" rtlCol="0" anchor="b">
            <a:normAutofit/>
          </a:bodyPr>
          <a:lstStyle/>
          <a:p>
            <a:pPr algn="ctr"/>
            <a:r>
              <a:rPr lang="en-US" kern="1200" cap="all" spc="300" baseline="0">
                <a:solidFill>
                  <a:schemeClr val="bg2"/>
                </a:solidFill>
                <a:latin typeface="+mj-lt"/>
                <a:ea typeface="+mj-ea"/>
                <a:cs typeface="+mj-cs"/>
              </a:rPr>
              <a:t>Comparing model results</a:t>
            </a:r>
          </a:p>
        </p:txBody>
      </p:sp>
      <p:pic>
        <p:nvPicPr>
          <p:cNvPr id="11266" name="Picture 2" descr="Comparing_Model_Results">
            <a:extLst>
              <a:ext uri="{FF2B5EF4-FFF2-40B4-BE49-F238E27FC236}">
                <a16:creationId xmlns:a16="http://schemas.microsoft.com/office/drawing/2014/main" id="{5288419C-3173-0148-958C-3ADED206BD3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6000" y="1371600"/>
            <a:ext cx="5410200" cy="1589314"/>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ROC_Curve_Oversampling">
            <a:extLst>
              <a:ext uri="{FF2B5EF4-FFF2-40B4-BE49-F238E27FC236}">
                <a16:creationId xmlns:a16="http://schemas.microsoft.com/office/drawing/2014/main" id="{7F7E5EC8-C110-054E-9E7A-8AAA5E0D231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6096000" y="3149600"/>
            <a:ext cx="5410199" cy="2928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2884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ECD538B8-489B-407A-A760-436DB4C56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4076700" cy="54864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C954FC-BFC7-0B4D-8404-EAB02498E32E}"/>
              </a:ext>
            </a:extLst>
          </p:cNvPr>
          <p:cNvSpPr>
            <a:spLocks noGrp="1"/>
          </p:cNvSpPr>
          <p:nvPr>
            <p:ph type="title"/>
          </p:nvPr>
        </p:nvSpPr>
        <p:spPr>
          <a:xfrm>
            <a:off x="1371600" y="1371600"/>
            <a:ext cx="2705100" cy="4114800"/>
          </a:xfrm>
        </p:spPr>
        <p:txBody>
          <a:bodyPr anchor="ctr">
            <a:normAutofit/>
          </a:bodyPr>
          <a:lstStyle/>
          <a:p>
            <a:pPr algn="ctr"/>
            <a:r>
              <a:rPr lang="en-US" sz="2500">
                <a:solidFill>
                  <a:schemeClr val="bg2"/>
                </a:solidFill>
              </a:rPr>
              <a:t>Challenges of a strict ruled-based algorithm include: </a:t>
            </a:r>
          </a:p>
        </p:txBody>
      </p:sp>
      <p:graphicFrame>
        <p:nvGraphicFramePr>
          <p:cNvPr id="14" name="Content Placeholder 2">
            <a:extLst>
              <a:ext uri="{FF2B5EF4-FFF2-40B4-BE49-F238E27FC236}">
                <a16:creationId xmlns:a16="http://schemas.microsoft.com/office/drawing/2014/main" id="{4B7594B4-2983-4691-B962-113A70F03B67}"/>
              </a:ext>
            </a:extLst>
          </p:cNvPr>
          <p:cNvGraphicFramePr>
            <a:graphicFrameLocks noGrp="1"/>
          </p:cNvGraphicFramePr>
          <p:nvPr>
            <p:ph idx="1"/>
            <p:extLst>
              <p:ext uri="{D42A27DB-BD31-4B8C-83A1-F6EECF244321}">
                <p14:modId xmlns:p14="http://schemas.microsoft.com/office/powerpoint/2010/main" val="3743882492"/>
              </p:ext>
            </p:extLst>
          </p:nvPr>
        </p:nvGraphicFramePr>
        <p:xfrm>
          <a:off x="5410200" y="685800"/>
          <a:ext cx="60960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979359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7C478F1-26B5-44C9-823B-523B85B112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337CC61-9E93-4D80-9F1C-12CE9A0C07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625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9106F7-FEC5-4077-9429-B3A807501C99}"/>
              </a:ext>
            </a:extLst>
          </p:cNvPr>
          <p:cNvSpPr>
            <a:spLocks noGrp="1"/>
          </p:cNvSpPr>
          <p:nvPr>
            <p:ph type="title"/>
          </p:nvPr>
        </p:nvSpPr>
        <p:spPr>
          <a:xfrm>
            <a:off x="862818" y="685801"/>
            <a:ext cx="3057379" cy="3046228"/>
          </a:xfrm>
        </p:spPr>
        <p:txBody>
          <a:bodyPr vert="horz" lIns="91440" tIns="45720" rIns="91440" bIns="45720" rtlCol="0" anchor="b">
            <a:normAutofit/>
          </a:bodyPr>
          <a:lstStyle/>
          <a:p>
            <a:pPr algn="ctr"/>
            <a:r>
              <a:rPr lang="en-US" sz="2500" kern="1200" cap="all" spc="300" baseline="0">
                <a:solidFill>
                  <a:schemeClr val="bg2"/>
                </a:solidFill>
                <a:latin typeface="+mj-lt"/>
                <a:ea typeface="+mj-ea"/>
                <a:cs typeface="+mj-cs"/>
              </a:rPr>
              <a:t>OVERSAMPLING LEARNNG CURVE</a:t>
            </a:r>
          </a:p>
        </p:txBody>
      </p:sp>
      <p:pic>
        <p:nvPicPr>
          <p:cNvPr id="5" name="Content Placeholder 4">
            <a:extLst>
              <a:ext uri="{FF2B5EF4-FFF2-40B4-BE49-F238E27FC236}">
                <a16:creationId xmlns:a16="http://schemas.microsoft.com/office/drawing/2014/main" id="{EB2F325C-1719-4DE1-8168-F83C91D38361}"/>
              </a:ext>
            </a:extLst>
          </p:cNvPr>
          <p:cNvPicPr>
            <a:picLocks noGrp="1" noChangeAspect="1"/>
          </p:cNvPicPr>
          <p:nvPr>
            <p:ph idx="1"/>
          </p:nvPr>
        </p:nvPicPr>
        <p:blipFill>
          <a:blip r:embed="rId2"/>
          <a:stretch>
            <a:fillRect/>
          </a:stretch>
        </p:blipFill>
        <p:spPr>
          <a:xfrm>
            <a:off x="5410200" y="1516380"/>
            <a:ext cx="6096000" cy="3825240"/>
          </a:xfrm>
          <a:prstGeom prst="rect">
            <a:avLst/>
          </a:prstGeom>
        </p:spPr>
      </p:pic>
    </p:spTree>
    <p:extLst>
      <p:ext uri="{BB962C8B-B14F-4D97-AF65-F5344CB8AC3E}">
        <p14:creationId xmlns:p14="http://schemas.microsoft.com/office/powerpoint/2010/main" val="4397008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5BAD784-BAAF-4CC0-9F52-682A8E9667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5D401B9-9595-42B7-B197-AB5FB5C65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399"/>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EB9773-6C37-AF45-8A55-44AED29F138F}"/>
              </a:ext>
            </a:extLst>
          </p:cNvPr>
          <p:cNvSpPr>
            <a:spLocks noGrp="1"/>
          </p:cNvSpPr>
          <p:nvPr>
            <p:ph type="title"/>
          </p:nvPr>
        </p:nvSpPr>
        <p:spPr>
          <a:xfrm>
            <a:off x="2057400" y="1371600"/>
            <a:ext cx="8115300" cy="2356338"/>
          </a:xfrm>
        </p:spPr>
        <p:txBody>
          <a:bodyPr vert="horz" lIns="91440" tIns="45720" rIns="91440" bIns="45720" rtlCol="0" anchor="b">
            <a:normAutofit/>
          </a:bodyPr>
          <a:lstStyle/>
          <a:p>
            <a:pPr algn="ctr"/>
            <a:r>
              <a:rPr lang="en-US" sz="4000" kern="1200" cap="all" spc="300" baseline="0">
                <a:solidFill>
                  <a:schemeClr val="bg2"/>
                </a:solidFill>
                <a:latin typeface="+mj-lt"/>
                <a:ea typeface="+mj-ea"/>
                <a:cs typeface="+mj-cs"/>
              </a:rPr>
              <a:t>summary</a:t>
            </a:r>
          </a:p>
        </p:txBody>
      </p:sp>
    </p:spTree>
    <p:extLst>
      <p:ext uri="{BB962C8B-B14F-4D97-AF65-F5344CB8AC3E}">
        <p14:creationId xmlns:p14="http://schemas.microsoft.com/office/powerpoint/2010/main" val="1787648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CD538B8-489B-407A-A760-436DB4C56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4076700" cy="54864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379B83-CBA4-1A48-AA98-ECF0AD0E9AA8}"/>
              </a:ext>
            </a:extLst>
          </p:cNvPr>
          <p:cNvSpPr>
            <a:spLocks noGrp="1"/>
          </p:cNvSpPr>
          <p:nvPr>
            <p:ph type="title"/>
          </p:nvPr>
        </p:nvSpPr>
        <p:spPr>
          <a:xfrm>
            <a:off x="1371600" y="1371600"/>
            <a:ext cx="2705100" cy="4114800"/>
          </a:xfrm>
        </p:spPr>
        <p:txBody>
          <a:bodyPr anchor="ctr">
            <a:normAutofit/>
          </a:bodyPr>
          <a:lstStyle/>
          <a:p>
            <a:pPr algn="ctr"/>
            <a:r>
              <a:rPr lang="en-US">
                <a:solidFill>
                  <a:schemeClr val="bg2"/>
                </a:solidFill>
              </a:rPr>
              <a:t>The dataset</a:t>
            </a:r>
          </a:p>
        </p:txBody>
      </p:sp>
      <p:graphicFrame>
        <p:nvGraphicFramePr>
          <p:cNvPr id="5" name="Content Placeholder 2">
            <a:extLst>
              <a:ext uri="{FF2B5EF4-FFF2-40B4-BE49-F238E27FC236}">
                <a16:creationId xmlns:a16="http://schemas.microsoft.com/office/drawing/2014/main" id="{C92B4043-B02B-4208-95FA-A4C231382774}"/>
              </a:ext>
            </a:extLst>
          </p:cNvPr>
          <p:cNvGraphicFramePr>
            <a:graphicFrameLocks noGrp="1"/>
          </p:cNvGraphicFramePr>
          <p:nvPr>
            <p:ph idx="1"/>
            <p:extLst>
              <p:ext uri="{D42A27DB-BD31-4B8C-83A1-F6EECF244321}">
                <p14:modId xmlns:p14="http://schemas.microsoft.com/office/powerpoint/2010/main" val="2390773372"/>
              </p:ext>
            </p:extLst>
          </p:nvPr>
        </p:nvGraphicFramePr>
        <p:xfrm>
          <a:off x="5410200" y="685800"/>
          <a:ext cx="60960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12532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CD538B8-489B-407A-A760-436DB4C56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4076700" cy="54864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7CA53E-911C-2844-9D53-34F569F4C828}"/>
              </a:ext>
            </a:extLst>
          </p:cNvPr>
          <p:cNvSpPr>
            <a:spLocks noGrp="1"/>
          </p:cNvSpPr>
          <p:nvPr>
            <p:ph type="title"/>
          </p:nvPr>
        </p:nvSpPr>
        <p:spPr>
          <a:xfrm>
            <a:off x="1371600" y="1371600"/>
            <a:ext cx="2705100" cy="4114800"/>
          </a:xfrm>
        </p:spPr>
        <p:txBody>
          <a:bodyPr anchor="ctr">
            <a:normAutofit/>
          </a:bodyPr>
          <a:lstStyle/>
          <a:p>
            <a:pPr algn="ctr"/>
            <a:r>
              <a:rPr lang="en-US">
                <a:solidFill>
                  <a:schemeClr val="bg2"/>
                </a:solidFill>
              </a:rPr>
              <a:t>Naïve models</a:t>
            </a:r>
          </a:p>
        </p:txBody>
      </p:sp>
      <p:graphicFrame>
        <p:nvGraphicFramePr>
          <p:cNvPr id="5" name="Content Placeholder 2">
            <a:extLst>
              <a:ext uri="{FF2B5EF4-FFF2-40B4-BE49-F238E27FC236}">
                <a16:creationId xmlns:a16="http://schemas.microsoft.com/office/drawing/2014/main" id="{C8390C22-AA31-4AF8-BD81-88988FED2B23}"/>
              </a:ext>
            </a:extLst>
          </p:cNvPr>
          <p:cNvGraphicFramePr>
            <a:graphicFrameLocks noGrp="1"/>
          </p:cNvGraphicFramePr>
          <p:nvPr>
            <p:ph idx="1"/>
            <p:extLst>
              <p:ext uri="{D42A27DB-BD31-4B8C-83A1-F6EECF244321}">
                <p14:modId xmlns:p14="http://schemas.microsoft.com/office/powerpoint/2010/main" val="1694465803"/>
              </p:ext>
            </p:extLst>
          </p:nvPr>
        </p:nvGraphicFramePr>
        <p:xfrm>
          <a:off x="5410200" y="685800"/>
          <a:ext cx="60960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017600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CD538B8-489B-407A-A760-436DB4C56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4076700" cy="54864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32EF56-7087-E948-9883-80D8D0D7803B}"/>
              </a:ext>
            </a:extLst>
          </p:cNvPr>
          <p:cNvSpPr>
            <a:spLocks noGrp="1"/>
          </p:cNvSpPr>
          <p:nvPr>
            <p:ph type="title"/>
          </p:nvPr>
        </p:nvSpPr>
        <p:spPr>
          <a:xfrm>
            <a:off x="1371600" y="1371600"/>
            <a:ext cx="2705100" cy="4114800"/>
          </a:xfrm>
        </p:spPr>
        <p:txBody>
          <a:bodyPr anchor="ctr">
            <a:normAutofit/>
          </a:bodyPr>
          <a:lstStyle/>
          <a:p>
            <a:pPr algn="ctr"/>
            <a:r>
              <a:rPr lang="en-US" sz="2200">
                <a:solidFill>
                  <a:schemeClr val="bg2"/>
                </a:solidFill>
              </a:rPr>
              <a:t>Performance metric</a:t>
            </a:r>
          </a:p>
        </p:txBody>
      </p:sp>
      <p:graphicFrame>
        <p:nvGraphicFramePr>
          <p:cNvPr id="5" name="Content Placeholder 2">
            <a:extLst>
              <a:ext uri="{FF2B5EF4-FFF2-40B4-BE49-F238E27FC236}">
                <a16:creationId xmlns:a16="http://schemas.microsoft.com/office/drawing/2014/main" id="{F8E7802F-F66C-41A3-8634-C4B88D168204}"/>
              </a:ext>
            </a:extLst>
          </p:cNvPr>
          <p:cNvGraphicFramePr>
            <a:graphicFrameLocks noGrp="1"/>
          </p:cNvGraphicFramePr>
          <p:nvPr>
            <p:ph idx="1"/>
            <p:extLst>
              <p:ext uri="{D42A27DB-BD31-4B8C-83A1-F6EECF244321}">
                <p14:modId xmlns:p14="http://schemas.microsoft.com/office/powerpoint/2010/main" val="2998361499"/>
              </p:ext>
            </p:extLst>
          </p:nvPr>
        </p:nvGraphicFramePr>
        <p:xfrm>
          <a:off x="5410200" y="685800"/>
          <a:ext cx="60960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44230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CD538B8-489B-407A-A760-436DB4C56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4076700" cy="54864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960D8C-7C94-0149-84EB-62394ABBD4BB}"/>
              </a:ext>
            </a:extLst>
          </p:cNvPr>
          <p:cNvSpPr>
            <a:spLocks noGrp="1"/>
          </p:cNvSpPr>
          <p:nvPr>
            <p:ph type="title"/>
          </p:nvPr>
        </p:nvSpPr>
        <p:spPr>
          <a:xfrm>
            <a:off x="1371600" y="1371600"/>
            <a:ext cx="2705100" cy="4114800"/>
          </a:xfrm>
        </p:spPr>
        <p:txBody>
          <a:bodyPr anchor="ctr">
            <a:normAutofit/>
          </a:bodyPr>
          <a:lstStyle/>
          <a:p>
            <a:pPr algn="ctr"/>
            <a:r>
              <a:rPr lang="en-US" sz="1800" dirty="0">
                <a:solidFill>
                  <a:schemeClr val="bg2"/>
                </a:solidFill>
              </a:rPr>
              <a:t>Oversampling, undersampling, roc, and learning curve</a:t>
            </a:r>
          </a:p>
        </p:txBody>
      </p:sp>
      <p:graphicFrame>
        <p:nvGraphicFramePr>
          <p:cNvPr id="5" name="Content Placeholder 2">
            <a:extLst>
              <a:ext uri="{FF2B5EF4-FFF2-40B4-BE49-F238E27FC236}">
                <a16:creationId xmlns:a16="http://schemas.microsoft.com/office/drawing/2014/main" id="{FEECAEA6-E06D-4F52-A9D3-46B9D88F51D5}"/>
              </a:ext>
            </a:extLst>
          </p:cNvPr>
          <p:cNvGraphicFramePr>
            <a:graphicFrameLocks noGrp="1"/>
          </p:cNvGraphicFramePr>
          <p:nvPr>
            <p:ph idx="1"/>
            <p:extLst>
              <p:ext uri="{D42A27DB-BD31-4B8C-83A1-F6EECF244321}">
                <p14:modId xmlns:p14="http://schemas.microsoft.com/office/powerpoint/2010/main" val="1293299031"/>
              </p:ext>
            </p:extLst>
          </p:nvPr>
        </p:nvGraphicFramePr>
        <p:xfrm>
          <a:off x="5410200" y="685800"/>
          <a:ext cx="60960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14861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D949742-730C-4F7B-88BE-E4E69F6D1C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C5C0732-01DA-4A7C-ABF5-56B3C5B039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1801" y="685801"/>
            <a:ext cx="4724400"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C61C769-7566-A148-8BD3-C21746874F88}"/>
              </a:ext>
            </a:extLst>
          </p:cNvPr>
          <p:cNvSpPr>
            <a:spLocks noGrp="1"/>
          </p:cNvSpPr>
          <p:nvPr>
            <p:ph type="title"/>
          </p:nvPr>
        </p:nvSpPr>
        <p:spPr>
          <a:xfrm>
            <a:off x="7285978" y="959278"/>
            <a:ext cx="3714872" cy="992512"/>
          </a:xfrm>
        </p:spPr>
        <p:txBody>
          <a:bodyPr>
            <a:normAutofit/>
          </a:bodyPr>
          <a:lstStyle/>
          <a:p>
            <a:pPr algn="ctr"/>
            <a:r>
              <a:rPr lang="en-US" dirty="0"/>
              <a:t>Best model</a:t>
            </a:r>
            <a:endParaRPr lang="en-US"/>
          </a:p>
        </p:txBody>
      </p:sp>
      <p:pic>
        <p:nvPicPr>
          <p:cNvPr id="5" name="Picture 4" descr="Light bulb on yellow background with sketched light beams and cord">
            <a:extLst>
              <a:ext uri="{FF2B5EF4-FFF2-40B4-BE49-F238E27FC236}">
                <a16:creationId xmlns:a16="http://schemas.microsoft.com/office/drawing/2014/main" id="{C1DC5039-D8C8-485C-9CE5-02E21319AB76}"/>
              </a:ext>
            </a:extLst>
          </p:cNvPr>
          <p:cNvPicPr>
            <a:picLocks noChangeAspect="1"/>
          </p:cNvPicPr>
          <p:nvPr/>
        </p:nvPicPr>
        <p:blipFill rotWithShape="1">
          <a:blip r:embed="rId2"/>
          <a:srcRect l="44796" r="538"/>
          <a:stretch/>
        </p:blipFill>
        <p:spPr>
          <a:xfrm>
            <a:off x="20" y="10"/>
            <a:ext cx="6095980" cy="6857990"/>
          </a:xfrm>
          <a:prstGeom prst="rect">
            <a:avLst/>
          </a:prstGeom>
        </p:spPr>
      </p:pic>
      <p:sp>
        <p:nvSpPr>
          <p:cNvPr id="3" name="Content Placeholder 2">
            <a:extLst>
              <a:ext uri="{FF2B5EF4-FFF2-40B4-BE49-F238E27FC236}">
                <a16:creationId xmlns:a16="http://schemas.microsoft.com/office/drawing/2014/main" id="{FF6DD74E-B72C-7E45-8EE2-363A289EE3BD}"/>
              </a:ext>
            </a:extLst>
          </p:cNvPr>
          <p:cNvSpPr>
            <a:spLocks noGrp="1"/>
          </p:cNvSpPr>
          <p:nvPr>
            <p:ph idx="1"/>
          </p:nvPr>
        </p:nvSpPr>
        <p:spPr>
          <a:xfrm>
            <a:off x="7378995" y="2786743"/>
            <a:ext cx="3572540" cy="2896002"/>
          </a:xfrm>
        </p:spPr>
        <p:txBody>
          <a:bodyPr>
            <a:normAutofit/>
          </a:bodyPr>
          <a:lstStyle/>
          <a:p>
            <a:pPr marL="0" indent="0">
              <a:buNone/>
            </a:pPr>
            <a:r>
              <a:rPr lang="en-US" dirty="0"/>
              <a:t>To choose the best model, we may consider the following factors:</a:t>
            </a:r>
          </a:p>
          <a:p>
            <a:pPr marL="0" indent="0">
              <a:buNone/>
            </a:pPr>
            <a:endParaRPr lang="en-US" dirty="0"/>
          </a:p>
        </p:txBody>
      </p:sp>
    </p:spTree>
    <p:extLst>
      <p:ext uri="{BB962C8B-B14F-4D97-AF65-F5344CB8AC3E}">
        <p14:creationId xmlns:p14="http://schemas.microsoft.com/office/powerpoint/2010/main" val="5138657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CD538B8-489B-407A-A760-436DB4C56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4076700" cy="54864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B7D5C5-243A-854F-96D4-3222FB9351F4}"/>
              </a:ext>
            </a:extLst>
          </p:cNvPr>
          <p:cNvSpPr>
            <a:spLocks noGrp="1"/>
          </p:cNvSpPr>
          <p:nvPr>
            <p:ph type="title"/>
          </p:nvPr>
        </p:nvSpPr>
        <p:spPr>
          <a:xfrm>
            <a:off x="1371600" y="1371600"/>
            <a:ext cx="2705100" cy="4114800"/>
          </a:xfrm>
        </p:spPr>
        <p:txBody>
          <a:bodyPr anchor="ctr">
            <a:normAutofit/>
          </a:bodyPr>
          <a:lstStyle/>
          <a:p>
            <a:pPr algn="ctr"/>
            <a:r>
              <a:rPr lang="en-US" sz="1500">
                <a:solidFill>
                  <a:schemeClr val="bg2"/>
                </a:solidFill>
              </a:rPr>
              <a:t>Characteristics of the dataset</a:t>
            </a:r>
          </a:p>
        </p:txBody>
      </p:sp>
      <p:graphicFrame>
        <p:nvGraphicFramePr>
          <p:cNvPr id="5" name="Content Placeholder 2">
            <a:extLst>
              <a:ext uri="{FF2B5EF4-FFF2-40B4-BE49-F238E27FC236}">
                <a16:creationId xmlns:a16="http://schemas.microsoft.com/office/drawing/2014/main" id="{D81663CD-E849-4FD4-A8C9-ACD511B378AC}"/>
              </a:ext>
            </a:extLst>
          </p:cNvPr>
          <p:cNvGraphicFramePr>
            <a:graphicFrameLocks noGrp="1"/>
          </p:cNvGraphicFramePr>
          <p:nvPr>
            <p:ph idx="1"/>
            <p:extLst>
              <p:ext uri="{D42A27DB-BD31-4B8C-83A1-F6EECF244321}">
                <p14:modId xmlns:p14="http://schemas.microsoft.com/office/powerpoint/2010/main" val="826693571"/>
              </p:ext>
            </p:extLst>
          </p:nvPr>
        </p:nvGraphicFramePr>
        <p:xfrm>
          <a:off x="5410200" y="685800"/>
          <a:ext cx="60960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202972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ECD538B8-489B-407A-A760-436DB4C56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4076700" cy="54864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043CBD-9C52-BB40-87E8-942E1678F2A0}"/>
              </a:ext>
            </a:extLst>
          </p:cNvPr>
          <p:cNvSpPr>
            <a:spLocks noGrp="1"/>
          </p:cNvSpPr>
          <p:nvPr>
            <p:ph type="title"/>
          </p:nvPr>
        </p:nvSpPr>
        <p:spPr>
          <a:xfrm>
            <a:off x="1371600" y="1371600"/>
            <a:ext cx="2705100" cy="4114800"/>
          </a:xfrm>
        </p:spPr>
        <p:txBody>
          <a:bodyPr anchor="ctr">
            <a:normAutofit/>
          </a:bodyPr>
          <a:lstStyle/>
          <a:p>
            <a:pPr algn="ctr"/>
            <a:r>
              <a:rPr lang="en-US" sz="2700">
                <a:solidFill>
                  <a:schemeClr val="bg2"/>
                </a:solidFill>
              </a:rPr>
              <a:t>Evaluation metric: recall score</a:t>
            </a:r>
          </a:p>
        </p:txBody>
      </p:sp>
      <p:graphicFrame>
        <p:nvGraphicFramePr>
          <p:cNvPr id="26" name="Content Placeholder 2">
            <a:extLst>
              <a:ext uri="{FF2B5EF4-FFF2-40B4-BE49-F238E27FC236}">
                <a16:creationId xmlns:a16="http://schemas.microsoft.com/office/drawing/2014/main" id="{DD299B49-969E-418D-9B71-158DF77C3729}"/>
              </a:ext>
            </a:extLst>
          </p:cNvPr>
          <p:cNvGraphicFramePr>
            <a:graphicFrameLocks noGrp="1"/>
          </p:cNvGraphicFramePr>
          <p:nvPr>
            <p:ph idx="1"/>
            <p:extLst>
              <p:ext uri="{D42A27DB-BD31-4B8C-83A1-F6EECF244321}">
                <p14:modId xmlns:p14="http://schemas.microsoft.com/office/powerpoint/2010/main" val="1012475232"/>
              </p:ext>
            </p:extLst>
          </p:nvPr>
        </p:nvGraphicFramePr>
        <p:xfrm>
          <a:off x="5410200" y="685800"/>
          <a:ext cx="60960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331270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CD538B8-489B-407A-A760-436DB4C56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4076700" cy="54864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68242B-5397-1D46-B676-14D9DB091068}"/>
              </a:ext>
            </a:extLst>
          </p:cNvPr>
          <p:cNvSpPr>
            <a:spLocks noGrp="1"/>
          </p:cNvSpPr>
          <p:nvPr>
            <p:ph type="title"/>
          </p:nvPr>
        </p:nvSpPr>
        <p:spPr>
          <a:xfrm>
            <a:off x="1371600" y="1371600"/>
            <a:ext cx="2705100" cy="4114800"/>
          </a:xfrm>
        </p:spPr>
        <p:txBody>
          <a:bodyPr anchor="ctr">
            <a:normAutofit/>
          </a:bodyPr>
          <a:lstStyle/>
          <a:p>
            <a:pPr algn="ctr"/>
            <a:r>
              <a:rPr lang="en-US">
                <a:solidFill>
                  <a:schemeClr val="bg2"/>
                </a:solidFill>
              </a:rPr>
              <a:t>Auc-roc curve</a:t>
            </a:r>
          </a:p>
        </p:txBody>
      </p:sp>
      <p:graphicFrame>
        <p:nvGraphicFramePr>
          <p:cNvPr id="5" name="Content Placeholder 2">
            <a:extLst>
              <a:ext uri="{FF2B5EF4-FFF2-40B4-BE49-F238E27FC236}">
                <a16:creationId xmlns:a16="http://schemas.microsoft.com/office/drawing/2014/main" id="{4DEE66B3-87D3-428C-9EAC-F2DDE99DEE87}"/>
              </a:ext>
            </a:extLst>
          </p:cNvPr>
          <p:cNvGraphicFramePr>
            <a:graphicFrameLocks noGrp="1"/>
          </p:cNvGraphicFramePr>
          <p:nvPr>
            <p:ph idx="1"/>
            <p:extLst>
              <p:ext uri="{D42A27DB-BD31-4B8C-83A1-F6EECF244321}">
                <p14:modId xmlns:p14="http://schemas.microsoft.com/office/powerpoint/2010/main" val="3082144534"/>
              </p:ext>
            </p:extLst>
          </p:nvPr>
        </p:nvGraphicFramePr>
        <p:xfrm>
          <a:off x="5410200" y="685800"/>
          <a:ext cx="60960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13648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ECD538B8-489B-407A-A760-436DB4C56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4076700" cy="54864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268EF8-538E-AD43-B93D-059F32B6E06C}"/>
              </a:ext>
            </a:extLst>
          </p:cNvPr>
          <p:cNvSpPr>
            <a:spLocks noGrp="1"/>
          </p:cNvSpPr>
          <p:nvPr>
            <p:ph type="title"/>
          </p:nvPr>
        </p:nvSpPr>
        <p:spPr>
          <a:xfrm>
            <a:off x="1371600" y="1371600"/>
            <a:ext cx="2705100" cy="4114800"/>
          </a:xfrm>
        </p:spPr>
        <p:txBody>
          <a:bodyPr anchor="ctr">
            <a:normAutofit/>
          </a:bodyPr>
          <a:lstStyle/>
          <a:p>
            <a:pPr algn="ctr"/>
            <a:r>
              <a:rPr lang="en-US" sz="2200">
                <a:solidFill>
                  <a:schemeClr val="bg2"/>
                </a:solidFill>
              </a:rPr>
              <a:t>How do we overcome these limitations?</a:t>
            </a:r>
          </a:p>
        </p:txBody>
      </p:sp>
      <p:graphicFrame>
        <p:nvGraphicFramePr>
          <p:cNvPr id="23" name="Content Placeholder 2">
            <a:extLst>
              <a:ext uri="{FF2B5EF4-FFF2-40B4-BE49-F238E27FC236}">
                <a16:creationId xmlns:a16="http://schemas.microsoft.com/office/drawing/2014/main" id="{5FAABBBA-74D4-4DFD-BBB6-48E730831829}"/>
              </a:ext>
            </a:extLst>
          </p:cNvPr>
          <p:cNvGraphicFramePr>
            <a:graphicFrameLocks noGrp="1"/>
          </p:cNvGraphicFramePr>
          <p:nvPr>
            <p:ph idx="1"/>
            <p:extLst>
              <p:ext uri="{D42A27DB-BD31-4B8C-83A1-F6EECF244321}">
                <p14:modId xmlns:p14="http://schemas.microsoft.com/office/powerpoint/2010/main" val="1941704003"/>
              </p:ext>
            </p:extLst>
          </p:nvPr>
        </p:nvGraphicFramePr>
        <p:xfrm>
          <a:off x="5410200" y="685800"/>
          <a:ext cx="60960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90676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CD538B8-489B-407A-A760-436DB4C56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4076700" cy="54864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DA8A71-B296-8B48-A3E0-0F299BEB2308}"/>
              </a:ext>
            </a:extLst>
          </p:cNvPr>
          <p:cNvSpPr>
            <a:spLocks noGrp="1"/>
          </p:cNvSpPr>
          <p:nvPr>
            <p:ph type="title"/>
          </p:nvPr>
        </p:nvSpPr>
        <p:spPr>
          <a:xfrm>
            <a:off x="1371600" y="1371600"/>
            <a:ext cx="2705100" cy="4114800"/>
          </a:xfrm>
        </p:spPr>
        <p:txBody>
          <a:bodyPr anchor="ctr">
            <a:normAutofit/>
          </a:bodyPr>
          <a:lstStyle/>
          <a:p>
            <a:pPr algn="ctr"/>
            <a:r>
              <a:rPr lang="en-US" sz="1500">
                <a:solidFill>
                  <a:schemeClr val="bg2"/>
                </a:solidFill>
              </a:rPr>
              <a:t>Challenges and recommendations</a:t>
            </a:r>
          </a:p>
        </p:txBody>
      </p:sp>
      <p:graphicFrame>
        <p:nvGraphicFramePr>
          <p:cNvPr id="5" name="Content Placeholder 2">
            <a:extLst>
              <a:ext uri="{FF2B5EF4-FFF2-40B4-BE49-F238E27FC236}">
                <a16:creationId xmlns:a16="http://schemas.microsoft.com/office/drawing/2014/main" id="{4EA59086-5563-4E95-A29A-0D97DAC7EBB6}"/>
              </a:ext>
            </a:extLst>
          </p:cNvPr>
          <p:cNvGraphicFramePr>
            <a:graphicFrameLocks noGrp="1"/>
          </p:cNvGraphicFramePr>
          <p:nvPr>
            <p:ph idx="1"/>
            <p:extLst>
              <p:ext uri="{D42A27DB-BD31-4B8C-83A1-F6EECF244321}">
                <p14:modId xmlns:p14="http://schemas.microsoft.com/office/powerpoint/2010/main" val="2042044894"/>
              </p:ext>
            </p:extLst>
          </p:nvPr>
        </p:nvGraphicFramePr>
        <p:xfrm>
          <a:off x="5410200" y="685800"/>
          <a:ext cx="60960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6585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ECD538B8-489B-407A-A760-436DB4C56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4076700" cy="54864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04C97A-80E0-2647-A814-A1834F88B301}"/>
              </a:ext>
            </a:extLst>
          </p:cNvPr>
          <p:cNvSpPr>
            <a:spLocks noGrp="1"/>
          </p:cNvSpPr>
          <p:nvPr>
            <p:ph type="title"/>
          </p:nvPr>
        </p:nvSpPr>
        <p:spPr>
          <a:xfrm>
            <a:off x="1371600" y="1371600"/>
            <a:ext cx="2705100" cy="4114800"/>
          </a:xfrm>
        </p:spPr>
        <p:txBody>
          <a:bodyPr anchor="ctr">
            <a:normAutofit/>
          </a:bodyPr>
          <a:lstStyle/>
          <a:p>
            <a:pPr algn="ctr"/>
            <a:r>
              <a:rPr lang="en-US">
                <a:solidFill>
                  <a:schemeClr val="bg2"/>
                </a:solidFill>
              </a:rPr>
              <a:t>goal</a:t>
            </a:r>
          </a:p>
        </p:txBody>
      </p:sp>
      <p:graphicFrame>
        <p:nvGraphicFramePr>
          <p:cNvPr id="14" name="Content Placeholder 2">
            <a:extLst>
              <a:ext uri="{FF2B5EF4-FFF2-40B4-BE49-F238E27FC236}">
                <a16:creationId xmlns:a16="http://schemas.microsoft.com/office/drawing/2014/main" id="{7A49A519-6F2F-44CA-92B6-5E4F9A0081E7}"/>
              </a:ext>
            </a:extLst>
          </p:cNvPr>
          <p:cNvGraphicFramePr>
            <a:graphicFrameLocks noGrp="1"/>
          </p:cNvGraphicFramePr>
          <p:nvPr>
            <p:ph idx="1"/>
            <p:extLst>
              <p:ext uri="{D42A27DB-BD31-4B8C-83A1-F6EECF244321}">
                <p14:modId xmlns:p14="http://schemas.microsoft.com/office/powerpoint/2010/main" val="156864027"/>
              </p:ext>
            </p:extLst>
          </p:nvPr>
        </p:nvGraphicFramePr>
        <p:xfrm>
          <a:off x="5410200" y="685800"/>
          <a:ext cx="60960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69505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CD538B8-489B-407A-A760-436DB4C56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4076700" cy="54864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D7D430-59DD-A741-8776-72770EF0CF7F}"/>
              </a:ext>
            </a:extLst>
          </p:cNvPr>
          <p:cNvSpPr>
            <a:spLocks noGrp="1"/>
          </p:cNvSpPr>
          <p:nvPr>
            <p:ph type="title"/>
          </p:nvPr>
        </p:nvSpPr>
        <p:spPr>
          <a:xfrm>
            <a:off x="1371600" y="1371600"/>
            <a:ext cx="2705100" cy="4114800"/>
          </a:xfrm>
        </p:spPr>
        <p:txBody>
          <a:bodyPr anchor="ctr">
            <a:normAutofit/>
          </a:bodyPr>
          <a:lstStyle/>
          <a:p>
            <a:pPr algn="ctr"/>
            <a:r>
              <a:rPr lang="en-US">
                <a:solidFill>
                  <a:schemeClr val="bg2"/>
                </a:solidFill>
              </a:rPr>
              <a:t>Dataset used:</a:t>
            </a:r>
          </a:p>
        </p:txBody>
      </p:sp>
      <p:graphicFrame>
        <p:nvGraphicFramePr>
          <p:cNvPr id="5" name="Content Placeholder 2">
            <a:extLst>
              <a:ext uri="{FF2B5EF4-FFF2-40B4-BE49-F238E27FC236}">
                <a16:creationId xmlns:a16="http://schemas.microsoft.com/office/drawing/2014/main" id="{5277E325-7450-4E21-BE59-F7747797FB34}"/>
              </a:ext>
            </a:extLst>
          </p:cNvPr>
          <p:cNvGraphicFramePr>
            <a:graphicFrameLocks noGrp="1"/>
          </p:cNvGraphicFramePr>
          <p:nvPr>
            <p:ph idx="1"/>
            <p:extLst>
              <p:ext uri="{D42A27DB-BD31-4B8C-83A1-F6EECF244321}">
                <p14:modId xmlns:p14="http://schemas.microsoft.com/office/powerpoint/2010/main" val="2407621146"/>
              </p:ext>
            </p:extLst>
          </p:nvPr>
        </p:nvGraphicFramePr>
        <p:xfrm>
          <a:off x="5410200" y="685800"/>
          <a:ext cx="60960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3620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ECD538B8-489B-407A-A760-436DB4C56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4076700" cy="54864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F21B5B-E5CE-FF4D-A6B9-AB250E637251}"/>
              </a:ext>
            </a:extLst>
          </p:cNvPr>
          <p:cNvSpPr>
            <a:spLocks noGrp="1"/>
          </p:cNvSpPr>
          <p:nvPr>
            <p:ph type="title"/>
          </p:nvPr>
        </p:nvSpPr>
        <p:spPr>
          <a:xfrm>
            <a:off x="1371600" y="1371600"/>
            <a:ext cx="2705100" cy="4114800"/>
          </a:xfrm>
        </p:spPr>
        <p:txBody>
          <a:bodyPr anchor="ctr">
            <a:normAutofit/>
          </a:bodyPr>
          <a:lstStyle/>
          <a:p>
            <a:pPr algn="ctr"/>
            <a:r>
              <a:rPr lang="en-US">
                <a:solidFill>
                  <a:schemeClr val="bg2"/>
                </a:solidFill>
              </a:rPr>
              <a:t>Control flow</a:t>
            </a:r>
          </a:p>
        </p:txBody>
      </p:sp>
      <p:graphicFrame>
        <p:nvGraphicFramePr>
          <p:cNvPr id="12" name="Content Placeholder 2">
            <a:extLst>
              <a:ext uri="{FF2B5EF4-FFF2-40B4-BE49-F238E27FC236}">
                <a16:creationId xmlns:a16="http://schemas.microsoft.com/office/drawing/2014/main" id="{BCDBC99A-0172-47FC-8BF7-692EB271B0E2}"/>
              </a:ext>
            </a:extLst>
          </p:cNvPr>
          <p:cNvGraphicFramePr>
            <a:graphicFrameLocks noGrp="1"/>
          </p:cNvGraphicFramePr>
          <p:nvPr>
            <p:ph idx="1"/>
            <p:extLst>
              <p:ext uri="{D42A27DB-BD31-4B8C-83A1-F6EECF244321}">
                <p14:modId xmlns:p14="http://schemas.microsoft.com/office/powerpoint/2010/main" val="2883283902"/>
              </p:ext>
            </p:extLst>
          </p:nvPr>
        </p:nvGraphicFramePr>
        <p:xfrm>
          <a:off x="5410200" y="685800"/>
          <a:ext cx="60960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1045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ECD538B8-489B-407A-A760-436DB4C56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4076700" cy="54864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F21B5B-E5CE-FF4D-A6B9-AB250E637251}"/>
              </a:ext>
            </a:extLst>
          </p:cNvPr>
          <p:cNvSpPr>
            <a:spLocks noGrp="1"/>
          </p:cNvSpPr>
          <p:nvPr>
            <p:ph type="title"/>
          </p:nvPr>
        </p:nvSpPr>
        <p:spPr>
          <a:xfrm>
            <a:off x="1371600" y="1371600"/>
            <a:ext cx="2705100" cy="4114800"/>
          </a:xfrm>
        </p:spPr>
        <p:txBody>
          <a:bodyPr anchor="ctr">
            <a:normAutofit/>
          </a:bodyPr>
          <a:lstStyle/>
          <a:p>
            <a:pPr algn="ctr"/>
            <a:r>
              <a:rPr lang="en-US" dirty="0">
                <a:solidFill>
                  <a:schemeClr val="bg2"/>
                </a:solidFill>
              </a:rPr>
              <a:t>Control flow (</a:t>
            </a:r>
            <a:r>
              <a:rPr lang="en-US" sz="2400" dirty="0">
                <a:solidFill>
                  <a:schemeClr val="bg2"/>
                </a:solidFill>
              </a:rPr>
              <a:t>CONTINUED</a:t>
            </a:r>
            <a:r>
              <a:rPr lang="en-US" dirty="0">
                <a:solidFill>
                  <a:schemeClr val="bg2"/>
                </a:solidFill>
              </a:rPr>
              <a:t>)</a:t>
            </a:r>
          </a:p>
        </p:txBody>
      </p:sp>
      <p:graphicFrame>
        <p:nvGraphicFramePr>
          <p:cNvPr id="12" name="Content Placeholder 2">
            <a:extLst>
              <a:ext uri="{FF2B5EF4-FFF2-40B4-BE49-F238E27FC236}">
                <a16:creationId xmlns:a16="http://schemas.microsoft.com/office/drawing/2014/main" id="{BCDBC99A-0172-47FC-8BF7-692EB271B0E2}"/>
              </a:ext>
            </a:extLst>
          </p:cNvPr>
          <p:cNvGraphicFramePr>
            <a:graphicFrameLocks noGrp="1"/>
          </p:cNvGraphicFramePr>
          <p:nvPr>
            <p:ph idx="1"/>
            <p:extLst>
              <p:ext uri="{D42A27DB-BD31-4B8C-83A1-F6EECF244321}">
                <p14:modId xmlns:p14="http://schemas.microsoft.com/office/powerpoint/2010/main" val="1470031216"/>
              </p:ext>
            </p:extLst>
          </p:nvPr>
        </p:nvGraphicFramePr>
        <p:xfrm>
          <a:off x="5410200" y="685800"/>
          <a:ext cx="60960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5137805"/>
      </p:ext>
    </p:extLst>
  </p:cSld>
  <p:clrMapOvr>
    <a:masterClrMapping/>
  </p:clrMapOvr>
</p:sld>
</file>

<file path=ppt/theme/theme1.xml><?xml version="1.0" encoding="utf-8"?>
<a:theme xmlns:a="http://schemas.openxmlformats.org/drawingml/2006/main" name="ClassicFrameVTI">
  <a:themeElements>
    <a:clrScheme name="AnalogousFromLightSeedRightStep">
      <a:dk1>
        <a:srgbClr val="000000"/>
      </a:dk1>
      <a:lt1>
        <a:srgbClr val="FFFFFF"/>
      </a:lt1>
      <a:dk2>
        <a:srgbClr val="243041"/>
      </a:dk2>
      <a:lt2>
        <a:srgbClr val="E8E3E2"/>
      </a:lt2>
      <a:accent1>
        <a:srgbClr val="55ACBD"/>
      </a:accent1>
      <a:accent2>
        <a:srgbClr val="6694D3"/>
      </a:accent2>
      <a:accent3>
        <a:srgbClr val="8282DB"/>
      </a:accent3>
      <a:accent4>
        <a:srgbClr val="9366D3"/>
      </a:accent4>
      <a:accent5>
        <a:srgbClr val="CB82DB"/>
      </a:accent5>
      <a:accent6>
        <a:srgbClr val="D366B8"/>
      </a:accent6>
      <a:hlink>
        <a:srgbClr val="AC7165"/>
      </a:hlink>
      <a:folHlink>
        <a:srgbClr val="7F7F7F"/>
      </a:folHlink>
    </a:clrScheme>
    <a:fontScheme name="Goudy and Gill Sans">
      <a:majorFont>
        <a:latin typeface="Goudy Old Style"/>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FrameVTI" id="{4FA2A165-EC65-4FB0-B019-8C8876A1D8E3}" vid="{9D78F1F1-8226-42FD-A1A3-975EDF6D60F8}"/>
    </a:ext>
  </a:extLst>
</a:theme>
</file>

<file path=ppt/theme/themeOverride1.xml><?xml version="1.0" encoding="utf-8"?>
<a:themeOverride xmlns:a="http://schemas.openxmlformats.org/drawingml/2006/main">
  <a:clrScheme name="AnalogousFromLightSeedRightStep">
    <a:dk1>
      <a:srgbClr val="000000"/>
    </a:dk1>
    <a:lt1>
      <a:srgbClr val="FFFFFF"/>
    </a:lt1>
    <a:dk2>
      <a:srgbClr val="243041"/>
    </a:dk2>
    <a:lt2>
      <a:srgbClr val="E8E3E2"/>
    </a:lt2>
    <a:accent1>
      <a:srgbClr val="55ACBD"/>
    </a:accent1>
    <a:accent2>
      <a:srgbClr val="6694D3"/>
    </a:accent2>
    <a:accent3>
      <a:srgbClr val="8282DB"/>
    </a:accent3>
    <a:accent4>
      <a:srgbClr val="9366D3"/>
    </a:accent4>
    <a:accent5>
      <a:srgbClr val="CB82DB"/>
    </a:accent5>
    <a:accent6>
      <a:srgbClr val="D366B8"/>
    </a:accent6>
    <a:hlink>
      <a:srgbClr val="AC7165"/>
    </a:hlink>
    <a:folHlink>
      <a:srgbClr val="7F7F7F"/>
    </a:folHlink>
  </a:clrScheme>
</a:themeOverride>
</file>

<file path=docProps/app.xml><?xml version="1.0" encoding="utf-8"?>
<Properties xmlns="http://schemas.openxmlformats.org/officeDocument/2006/extended-properties" xmlns:vt="http://schemas.openxmlformats.org/officeDocument/2006/docPropsVTypes">
  <Template/>
  <TotalTime>8753</TotalTime>
  <Words>2868</Words>
  <Application>Microsoft Office PowerPoint</Application>
  <PresentationFormat>Widescreen</PresentationFormat>
  <Paragraphs>201</Paragraphs>
  <Slides>50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Gill Sans MT</vt:lpstr>
      <vt:lpstr>Goudy Old Style</vt:lpstr>
      <vt:lpstr>inherit</vt:lpstr>
      <vt:lpstr>ClassicFrameVTI</vt:lpstr>
      <vt:lpstr>Credit card fraud detection</vt:lpstr>
      <vt:lpstr>overview</vt:lpstr>
      <vt:lpstr>OVERVIEW</vt:lpstr>
      <vt:lpstr>Challenges of a strict ruled-based algorithm include: </vt:lpstr>
      <vt:lpstr>How do we overcome these limitations?</vt:lpstr>
      <vt:lpstr>goal</vt:lpstr>
      <vt:lpstr>Dataset used:</vt:lpstr>
      <vt:lpstr>Control flow</vt:lpstr>
      <vt:lpstr>Control flow (CONTINUED)</vt:lpstr>
      <vt:lpstr>Solution workflow</vt:lpstr>
      <vt:lpstr>technology</vt:lpstr>
      <vt:lpstr>Logistic regression</vt:lpstr>
      <vt:lpstr>Why logistic regression?</vt:lpstr>
      <vt:lpstr>RANDOM FOREST</vt:lpstr>
      <vt:lpstr>Why random forest?</vt:lpstr>
      <vt:lpstr>SVM</vt:lpstr>
      <vt:lpstr>Why logistic regression?</vt:lpstr>
      <vt:lpstr>Why svm?</vt:lpstr>
      <vt:lpstr>K-Means Clustering</vt:lpstr>
      <vt:lpstr>Why k-means clustering?</vt:lpstr>
      <vt:lpstr>Database approach</vt:lpstr>
      <vt:lpstr>Data cleaning and analysis</vt:lpstr>
      <vt:lpstr>Description of communication protocols</vt:lpstr>
      <vt:lpstr>results</vt:lpstr>
      <vt:lpstr>Database erd</vt:lpstr>
      <vt:lpstr>PowerPoint Presentation</vt:lpstr>
      <vt:lpstr>Exploratory data analysis</vt:lpstr>
      <vt:lpstr>Univariate analysis</vt:lpstr>
      <vt:lpstr>Univariate analysis</vt:lpstr>
      <vt:lpstr>Bivariate analysis</vt:lpstr>
      <vt:lpstr>Naïve model results</vt:lpstr>
      <vt:lpstr>Naïve model results</vt:lpstr>
      <vt:lpstr>The roc-auc curve</vt:lpstr>
      <vt:lpstr>The learning curve</vt:lpstr>
      <vt:lpstr>Undersampling model results</vt:lpstr>
      <vt:lpstr>Undersampling results</vt:lpstr>
      <vt:lpstr>UNDERSAMPLING RESULTS</vt:lpstr>
      <vt:lpstr>Oversampling model results</vt:lpstr>
      <vt:lpstr>Comparing model results</vt:lpstr>
      <vt:lpstr>OVERSAMPLING LEARNNG CURVE</vt:lpstr>
      <vt:lpstr>summary</vt:lpstr>
      <vt:lpstr>The dataset</vt:lpstr>
      <vt:lpstr>Naïve models</vt:lpstr>
      <vt:lpstr>Performance metric</vt:lpstr>
      <vt:lpstr>Oversampling, undersampling, roc, and learning curve</vt:lpstr>
      <vt:lpstr>Best model</vt:lpstr>
      <vt:lpstr>Characteristics of the dataset</vt:lpstr>
      <vt:lpstr>Evaluation metric: recall score</vt:lpstr>
      <vt:lpstr>Auc-roc curve</vt:lpstr>
      <vt:lpstr>Challenges and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dc:title>
  <dc:creator>Malli Montano</dc:creator>
  <cp:lastModifiedBy>ayo olayeye</cp:lastModifiedBy>
  <cp:revision>5</cp:revision>
  <dcterms:created xsi:type="dcterms:W3CDTF">2021-09-20T00:48:37Z</dcterms:created>
  <dcterms:modified xsi:type="dcterms:W3CDTF">2021-09-26T03:05:37Z</dcterms:modified>
</cp:coreProperties>
</file>