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sldIdLst>
    <p:sldId id="256" r:id="rId2"/>
    <p:sldId id="257" r:id="rId3"/>
    <p:sldId id="258" r:id="rId4"/>
    <p:sldId id="259" r:id="rId5"/>
    <p:sldId id="260" r:id="rId6"/>
    <p:sldId id="261" r:id="rId7"/>
    <p:sldId id="262" r:id="rId8"/>
    <p:sldId id="263" r:id="rId9"/>
    <p:sldId id="319" r:id="rId10"/>
    <p:sldId id="265" r:id="rId11"/>
    <p:sldId id="266" r:id="rId12"/>
    <p:sldId id="267" r:id="rId13"/>
    <p:sldId id="268" r:id="rId14"/>
    <p:sldId id="320" r:id="rId15"/>
    <p:sldId id="271" r:id="rId16"/>
    <p:sldId id="321" r:id="rId17"/>
    <p:sldId id="273" r:id="rId18"/>
    <p:sldId id="322" r:id="rId19"/>
    <p:sldId id="275" r:id="rId20"/>
    <p:sldId id="277" r:id="rId21"/>
    <p:sldId id="278" r:id="rId22"/>
    <p:sldId id="279" r:id="rId23"/>
    <p:sldId id="280" r:id="rId24"/>
    <p:sldId id="298" r:id="rId25"/>
    <p:sldId id="299" r:id="rId26"/>
    <p:sldId id="281" r:id="rId27"/>
    <p:sldId id="300" r:id="rId28"/>
    <p:sldId id="283" r:id="rId29"/>
    <p:sldId id="284" r:id="rId30"/>
    <p:sldId id="285" r:id="rId31"/>
    <p:sldId id="286" r:id="rId32"/>
    <p:sldId id="301" r:id="rId33"/>
    <p:sldId id="302" r:id="rId34"/>
    <p:sldId id="303" r:id="rId35"/>
    <p:sldId id="304" r:id="rId36"/>
    <p:sldId id="324" r:id="rId37"/>
    <p:sldId id="306" r:id="rId38"/>
    <p:sldId id="307" r:id="rId39"/>
    <p:sldId id="325" r:id="rId40"/>
    <p:sldId id="292" r:id="rId41"/>
    <p:sldId id="309" r:id="rId42"/>
    <p:sldId id="310" r:id="rId43"/>
    <p:sldId id="311" r:id="rId44"/>
    <p:sldId id="312" r:id="rId45"/>
    <p:sldId id="313" r:id="rId46"/>
    <p:sldId id="314" r:id="rId47"/>
    <p:sldId id="315" r:id="rId48"/>
    <p:sldId id="316" r:id="rId49"/>
    <p:sldId id="318"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64"/>
    <p:restoredTop sz="96327"/>
  </p:normalViewPr>
  <p:slideViewPr>
    <p:cSldViewPr snapToGrid="0" snapToObjects="1">
      <p:cViewPr varScale="1">
        <p:scale>
          <a:sx n="78" d="100"/>
          <a:sy n="78" d="100"/>
        </p:scale>
        <p:origin x="67"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svg"/></Relationships>
</file>

<file path=ppt/diagrams/_rels/data1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1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3.png"/><Relationship Id="rId5" Type="http://schemas.openxmlformats.org/officeDocument/2006/relationships/image" Target="../media/image8.png"/><Relationship Id="rId4" Type="http://schemas.openxmlformats.org/officeDocument/2006/relationships/image" Target="../media/image22.svg"/></Relationships>
</file>

<file path=ppt/diagrams/_rels/data17.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 Id="rId14" Type="http://schemas.openxmlformats.org/officeDocument/2006/relationships/image" Target="../media/image38.svg"/></Relationships>
</file>

<file path=ppt/diagrams/_rels/data18.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ata29.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5.svg"/></Relationships>
</file>

<file path=ppt/diagrams/_rels/data3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3.svg"/><Relationship Id="rId1" Type="http://schemas.openxmlformats.org/officeDocument/2006/relationships/image" Target="../media/image62.png"/><Relationship Id="rId4" Type="http://schemas.openxmlformats.org/officeDocument/2006/relationships/image" Target="../media/image69.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svg"/></Relationships>
</file>

<file path=ppt/diagrams/_rels/drawing1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3.png"/><Relationship Id="rId5" Type="http://schemas.openxmlformats.org/officeDocument/2006/relationships/image" Target="../media/image8.png"/><Relationship Id="rId4" Type="http://schemas.openxmlformats.org/officeDocument/2006/relationships/image" Target="../media/image22.svg"/></Relationships>
</file>

<file path=ppt/diagrams/_rels/drawing17.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 Id="rId14" Type="http://schemas.openxmlformats.org/officeDocument/2006/relationships/image" Target="../media/image38.svg"/></Relationships>
</file>

<file path=ppt/diagrams/_rels/drawing18.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rawing29.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5.svg"/></Relationships>
</file>

<file path=ppt/diagrams/_rels/drawing3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3.svg"/><Relationship Id="rId1" Type="http://schemas.openxmlformats.org/officeDocument/2006/relationships/image" Target="../media/image62.png"/><Relationship Id="rId4" Type="http://schemas.openxmlformats.org/officeDocument/2006/relationships/image" Target="../media/image6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6C9F69-2415-4DC9-9EDA-1FB992C456F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2C499F1-3F52-4B3D-852F-84ACFDCBF5DA}">
      <dgm:prSet/>
      <dgm:spPr/>
      <dgm:t>
        <a:bodyPr/>
        <a:lstStyle/>
        <a:p>
          <a:r>
            <a:rPr lang="en-US"/>
            <a:t>The Annual Data Book compiled by the Federal Trade Commission reports that Credit card fraud accounted for 393,207 of the nearly 1.4 million reports of identity theft in 2020.</a:t>
          </a:r>
        </a:p>
      </dgm:t>
    </dgm:pt>
    <dgm:pt modelId="{1CC147AE-EBEB-4B11-9704-C29D93F30A93}" type="parTrans" cxnId="{DAADADCA-25FE-456F-BE64-72BE02056676}">
      <dgm:prSet/>
      <dgm:spPr/>
      <dgm:t>
        <a:bodyPr/>
        <a:lstStyle/>
        <a:p>
          <a:endParaRPr lang="en-US"/>
        </a:p>
      </dgm:t>
    </dgm:pt>
    <dgm:pt modelId="{17C5B216-A608-43E8-887D-A0915EB91EA1}" type="sibTrans" cxnId="{DAADADCA-25FE-456F-BE64-72BE02056676}">
      <dgm:prSet/>
      <dgm:spPr/>
      <dgm:t>
        <a:bodyPr/>
        <a:lstStyle/>
        <a:p>
          <a:endParaRPr lang="en-US"/>
        </a:p>
      </dgm:t>
    </dgm:pt>
    <dgm:pt modelId="{8ECFF527-A48F-46D4-A5B4-5556F93A0CE2}">
      <dgm:prSet/>
      <dgm:spPr/>
      <dgm:t>
        <a:bodyPr/>
        <a:lstStyle/>
        <a:p>
          <a:r>
            <a:rPr lang="en-US"/>
            <a:t>This makes credit card fraud the second most common type of identity theft reported, behind only government documents and benefits fraud for that year.</a:t>
          </a:r>
        </a:p>
      </dgm:t>
    </dgm:pt>
    <dgm:pt modelId="{A2017C32-7B61-40F8-9F6C-BA71EFD4BFC0}" type="parTrans" cxnId="{832A7D91-82FB-4C95-AC2E-076BF33CEBB9}">
      <dgm:prSet/>
      <dgm:spPr/>
      <dgm:t>
        <a:bodyPr/>
        <a:lstStyle/>
        <a:p>
          <a:endParaRPr lang="en-US"/>
        </a:p>
      </dgm:t>
    </dgm:pt>
    <dgm:pt modelId="{9DA2D7A0-94C5-44AB-9F2A-0D86CCCA1F74}" type="sibTrans" cxnId="{832A7D91-82FB-4C95-AC2E-076BF33CEBB9}">
      <dgm:prSet/>
      <dgm:spPr/>
      <dgm:t>
        <a:bodyPr/>
        <a:lstStyle/>
        <a:p>
          <a:endParaRPr lang="en-US"/>
        </a:p>
      </dgm:t>
    </dgm:pt>
    <dgm:pt modelId="{C50D4AC6-586E-41F0-8F3D-4F9771E1B372}">
      <dgm:prSet/>
      <dgm:spPr/>
      <dgm:t>
        <a:bodyPr/>
        <a:lstStyle/>
        <a:p>
          <a:r>
            <a:rPr lang="en-US"/>
            <a:t>Some surveys suggest that a typical organization loses 5% of their yearly revenues to fraud. These numbers can only increase since the number of non-cash transactions increases, providing more opportunities for credit card fraud.</a:t>
          </a:r>
        </a:p>
      </dgm:t>
    </dgm:pt>
    <dgm:pt modelId="{ED982936-A785-4C67-A981-E1EBE42D7F25}" type="parTrans" cxnId="{39761670-E4A9-4F1D-B9C6-403C457866ED}">
      <dgm:prSet/>
      <dgm:spPr/>
      <dgm:t>
        <a:bodyPr/>
        <a:lstStyle/>
        <a:p>
          <a:endParaRPr lang="en-US"/>
        </a:p>
      </dgm:t>
    </dgm:pt>
    <dgm:pt modelId="{AF053CC2-AF6F-4BD3-B04C-FC3F8A090DC8}" type="sibTrans" cxnId="{39761670-E4A9-4F1D-B9C6-403C457866ED}">
      <dgm:prSet/>
      <dgm:spPr/>
      <dgm:t>
        <a:bodyPr/>
        <a:lstStyle/>
        <a:p>
          <a:endParaRPr lang="en-US"/>
        </a:p>
      </dgm:t>
    </dgm:pt>
    <dgm:pt modelId="{093A2D7F-08AA-46AA-9B55-ECA534E851A3}" type="pres">
      <dgm:prSet presAssocID="{3C6C9F69-2415-4DC9-9EDA-1FB992C456FE}" presName="linear" presStyleCnt="0">
        <dgm:presLayoutVars>
          <dgm:animLvl val="lvl"/>
          <dgm:resizeHandles val="exact"/>
        </dgm:presLayoutVars>
      </dgm:prSet>
      <dgm:spPr/>
    </dgm:pt>
    <dgm:pt modelId="{1CAF2BEA-4EC5-48F3-9897-3B3B59A9778A}" type="pres">
      <dgm:prSet presAssocID="{72C499F1-3F52-4B3D-852F-84ACFDCBF5DA}" presName="parentText" presStyleLbl="node1" presStyleIdx="0" presStyleCnt="3">
        <dgm:presLayoutVars>
          <dgm:chMax val="0"/>
          <dgm:bulletEnabled val="1"/>
        </dgm:presLayoutVars>
      </dgm:prSet>
      <dgm:spPr/>
    </dgm:pt>
    <dgm:pt modelId="{6E05ECD4-ED18-4E2A-9CCB-1AE121859199}" type="pres">
      <dgm:prSet presAssocID="{17C5B216-A608-43E8-887D-A0915EB91EA1}" presName="spacer" presStyleCnt="0"/>
      <dgm:spPr/>
    </dgm:pt>
    <dgm:pt modelId="{AE34A9D7-74C5-4458-9547-75921AA4E9F1}" type="pres">
      <dgm:prSet presAssocID="{8ECFF527-A48F-46D4-A5B4-5556F93A0CE2}" presName="parentText" presStyleLbl="node1" presStyleIdx="1" presStyleCnt="3">
        <dgm:presLayoutVars>
          <dgm:chMax val="0"/>
          <dgm:bulletEnabled val="1"/>
        </dgm:presLayoutVars>
      </dgm:prSet>
      <dgm:spPr/>
    </dgm:pt>
    <dgm:pt modelId="{341AE4BA-ECBC-4154-B2ED-69D0F638F041}" type="pres">
      <dgm:prSet presAssocID="{9DA2D7A0-94C5-44AB-9F2A-0D86CCCA1F74}" presName="spacer" presStyleCnt="0"/>
      <dgm:spPr/>
    </dgm:pt>
    <dgm:pt modelId="{16A45E45-0406-42F4-BD56-FF55CDE721EA}" type="pres">
      <dgm:prSet presAssocID="{C50D4AC6-586E-41F0-8F3D-4F9771E1B372}" presName="parentText" presStyleLbl="node1" presStyleIdx="2" presStyleCnt="3">
        <dgm:presLayoutVars>
          <dgm:chMax val="0"/>
          <dgm:bulletEnabled val="1"/>
        </dgm:presLayoutVars>
      </dgm:prSet>
      <dgm:spPr/>
    </dgm:pt>
  </dgm:ptLst>
  <dgm:cxnLst>
    <dgm:cxn modelId="{43AA9E1B-6C64-4BC3-ADC7-7F5622FEB6EF}" type="presOf" srcId="{C50D4AC6-586E-41F0-8F3D-4F9771E1B372}" destId="{16A45E45-0406-42F4-BD56-FF55CDE721EA}" srcOrd="0" destOrd="0" presId="urn:microsoft.com/office/officeart/2005/8/layout/vList2"/>
    <dgm:cxn modelId="{6A0F8C2F-1052-42A8-A675-C3C71885A711}" type="presOf" srcId="{8ECFF527-A48F-46D4-A5B4-5556F93A0CE2}" destId="{AE34A9D7-74C5-4458-9547-75921AA4E9F1}" srcOrd="0" destOrd="0" presId="urn:microsoft.com/office/officeart/2005/8/layout/vList2"/>
    <dgm:cxn modelId="{7CF4E566-CB55-4C5B-B100-41C0A2A95238}" type="presOf" srcId="{72C499F1-3F52-4B3D-852F-84ACFDCBF5DA}" destId="{1CAF2BEA-4EC5-48F3-9897-3B3B59A9778A}" srcOrd="0" destOrd="0" presId="urn:microsoft.com/office/officeart/2005/8/layout/vList2"/>
    <dgm:cxn modelId="{39761670-E4A9-4F1D-B9C6-403C457866ED}" srcId="{3C6C9F69-2415-4DC9-9EDA-1FB992C456FE}" destId="{C50D4AC6-586E-41F0-8F3D-4F9771E1B372}" srcOrd="2" destOrd="0" parTransId="{ED982936-A785-4C67-A981-E1EBE42D7F25}" sibTransId="{AF053CC2-AF6F-4BD3-B04C-FC3F8A090DC8}"/>
    <dgm:cxn modelId="{832A7D91-82FB-4C95-AC2E-076BF33CEBB9}" srcId="{3C6C9F69-2415-4DC9-9EDA-1FB992C456FE}" destId="{8ECFF527-A48F-46D4-A5B4-5556F93A0CE2}" srcOrd="1" destOrd="0" parTransId="{A2017C32-7B61-40F8-9F6C-BA71EFD4BFC0}" sibTransId="{9DA2D7A0-94C5-44AB-9F2A-0D86CCCA1F74}"/>
    <dgm:cxn modelId="{FD4BF2AA-3972-407E-BD1F-0883E2338A4A}" type="presOf" srcId="{3C6C9F69-2415-4DC9-9EDA-1FB992C456FE}" destId="{093A2D7F-08AA-46AA-9B55-ECA534E851A3}" srcOrd="0" destOrd="0" presId="urn:microsoft.com/office/officeart/2005/8/layout/vList2"/>
    <dgm:cxn modelId="{DAADADCA-25FE-456F-BE64-72BE02056676}" srcId="{3C6C9F69-2415-4DC9-9EDA-1FB992C456FE}" destId="{72C499F1-3F52-4B3D-852F-84ACFDCBF5DA}" srcOrd="0" destOrd="0" parTransId="{1CC147AE-EBEB-4B11-9704-C29D93F30A93}" sibTransId="{17C5B216-A608-43E8-887D-A0915EB91EA1}"/>
    <dgm:cxn modelId="{F8506846-F88D-46B4-93C7-F72DF079384D}" type="presParOf" srcId="{093A2D7F-08AA-46AA-9B55-ECA534E851A3}" destId="{1CAF2BEA-4EC5-48F3-9897-3B3B59A9778A}" srcOrd="0" destOrd="0" presId="urn:microsoft.com/office/officeart/2005/8/layout/vList2"/>
    <dgm:cxn modelId="{7DFD9DF5-3CBD-4C22-AEBE-8EB2E3EA2232}" type="presParOf" srcId="{093A2D7F-08AA-46AA-9B55-ECA534E851A3}" destId="{6E05ECD4-ED18-4E2A-9CCB-1AE121859199}" srcOrd="1" destOrd="0" presId="urn:microsoft.com/office/officeart/2005/8/layout/vList2"/>
    <dgm:cxn modelId="{837BF673-D76A-4855-8B75-14D8C250DD16}" type="presParOf" srcId="{093A2D7F-08AA-46AA-9B55-ECA534E851A3}" destId="{AE34A9D7-74C5-4458-9547-75921AA4E9F1}" srcOrd="2" destOrd="0" presId="urn:microsoft.com/office/officeart/2005/8/layout/vList2"/>
    <dgm:cxn modelId="{4F59761E-2FEF-4DE7-951B-4B5658856CA2}" type="presParOf" srcId="{093A2D7F-08AA-46AA-9B55-ECA534E851A3}" destId="{341AE4BA-ECBC-4154-B2ED-69D0F638F041}" srcOrd="3" destOrd="0" presId="urn:microsoft.com/office/officeart/2005/8/layout/vList2"/>
    <dgm:cxn modelId="{884D8640-19F2-4D63-8221-E843B0D4C18C}" type="presParOf" srcId="{093A2D7F-08AA-46AA-9B55-ECA534E851A3}" destId="{16A45E45-0406-42F4-BD56-FF55CDE721E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8CB45D2-5351-41F9-89C7-3E0605E73DFE}"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DCA3FEBC-7C97-4EBE-8E25-CF786F4B4A13}">
      <dgm:prSet/>
      <dgm:spPr/>
      <dgm:t>
        <a:bodyPr/>
        <a:lstStyle/>
        <a:p>
          <a:r>
            <a:rPr lang="en-US"/>
            <a:t>Logistic regression is easier to implement, interpret, and very efficient to train.</a:t>
          </a:r>
        </a:p>
      </dgm:t>
    </dgm:pt>
    <dgm:pt modelId="{9BCCC20E-F386-4544-AF0B-4072D48A3DB1}" type="parTrans" cxnId="{5F5A0008-0C6A-49EA-90DF-18B76CAAE380}">
      <dgm:prSet/>
      <dgm:spPr/>
      <dgm:t>
        <a:bodyPr/>
        <a:lstStyle/>
        <a:p>
          <a:endParaRPr lang="en-US"/>
        </a:p>
      </dgm:t>
    </dgm:pt>
    <dgm:pt modelId="{DAFD3181-C2DB-4A2D-A5C0-4E5F6A6C56E8}" type="sibTrans" cxnId="{5F5A0008-0C6A-49EA-90DF-18B76CAAE380}">
      <dgm:prSet/>
      <dgm:spPr/>
      <dgm:t>
        <a:bodyPr/>
        <a:lstStyle/>
        <a:p>
          <a:endParaRPr lang="en-US"/>
        </a:p>
      </dgm:t>
    </dgm:pt>
    <dgm:pt modelId="{78694C6F-28CE-4486-8718-652E306CE482}">
      <dgm:prSet/>
      <dgm:spPr/>
      <dgm:t>
        <a:bodyPr/>
        <a:lstStyle/>
        <a:p>
          <a:r>
            <a:rPr lang="en-US"/>
            <a:t>It makes no assumptions about distributions of classes in feature space.</a:t>
          </a:r>
        </a:p>
      </dgm:t>
    </dgm:pt>
    <dgm:pt modelId="{2C42064E-6917-4390-A11D-0246C3C9F5D3}" type="parTrans" cxnId="{858DD6CC-D846-4E88-9300-C8F6F8FED0C4}">
      <dgm:prSet/>
      <dgm:spPr/>
      <dgm:t>
        <a:bodyPr/>
        <a:lstStyle/>
        <a:p>
          <a:endParaRPr lang="en-US"/>
        </a:p>
      </dgm:t>
    </dgm:pt>
    <dgm:pt modelId="{EC476292-8499-471F-82E1-E3D64506FBBD}" type="sibTrans" cxnId="{858DD6CC-D846-4E88-9300-C8F6F8FED0C4}">
      <dgm:prSet/>
      <dgm:spPr/>
      <dgm:t>
        <a:bodyPr/>
        <a:lstStyle/>
        <a:p>
          <a:endParaRPr lang="en-US"/>
        </a:p>
      </dgm:t>
    </dgm:pt>
    <dgm:pt modelId="{D51A6E79-B919-49FA-BF94-5ABCD926354F}">
      <dgm:prSet/>
      <dgm:spPr/>
      <dgm:t>
        <a:bodyPr/>
        <a:lstStyle/>
        <a:p>
          <a:r>
            <a:rPr lang="en-US"/>
            <a:t>It not only provides a measure of how appropriate a predictor (coefficient size) is, but also its direction of association (positive or negative). </a:t>
          </a:r>
        </a:p>
      </dgm:t>
    </dgm:pt>
    <dgm:pt modelId="{619D9F98-188B-4558-A150-7D9085CF0708}" type="parTrans" cxnId="{87513BD8-E59A-492B-92A5-3F27D8658C1D}">
      <dgm:prSet/>
      <dgm:spPr/>
      <dgm:t>
        <a:bodyPr/>
        <a:lstStyle/>
        <a:p>
          <a:endParaRPr lang="en-US"/>
        </a:p>
      </dgm:t>
    </dgm:pt>
    <dgm:pt modelId="{B3A2F998-2598-48E7-BFF9-92146A3F9EA5}" type="sibTrans" cxnId="{87513BD8-E59A-492B-92A5-3F27D8658C1D}">
      <dgm:prSet/>
      <dgm:spPr/>
      <dgm:t>
        <a:bodyPr/>
        <a:lstStyle/>
        <a:p>
          <a:endParaRPr lang="en-US"/>
        </a:p>
      </dgm:t>
    </dgm:pt>
    <dgm:pt modelId="{3AF957A5-F3BD-4652-B59E-D78E3969B986}">
      <dgm:prSet/>
      <dgm:spPr/>
      <dgm:t>
        <a:bodyPr/>
        <a:lstStyle/>
        <a:p>
          <a:r>
            <a:rPr lang="en-US"/>
            <a:t>Good accuracy for many simple data sets and it performs well when the dataset is linearly separable.</a:t>
          </a:r>
        </a:p>
      </dgm:t>
    </dgm:pt>
    <dgm:pt modelId="{FDFFC1A0-FA0B-4302-A2B1-BBFB0A41356B}" type="parTrans" cxnId="{9C64B346-99FE-4D63-9FAD-6AE800D61934}">
      <dgm:prSet/>
      <dgm:spPr/>
      <dgm:t>
        <a:bodyPr/>
        <a:lstStyle/>
        <a:p>
          <a:endParaRPr lang="en-US"/>
        </a:p>
      </dgm:t>
    </dgm:pt>
    <dgm:pt modelId="{76EE7125-5079-476D-9226-B0214BDFD8B2}" type="sibTrans" cxnId="{9C64B346-99FE-4D63-9FAD-6AE800D61934}">
      <dgm:prSet/>
      <dgm:spPr/>
      <dgm:t>
        <a:bodyPr/>
        <a:lstStyle/>
        <a:p>
          <a:endParaRPr lang="en-US"/>
        </a:p>
      </dgm:t>
    </dgm:pt>
    <dgm:pt modelId="{4A669B5D-942D-4B94-AC74-3E4211DCF5CF}" type="pres">
      <dgm:prSet presAssocID="{68CB45D2-5351-41F9-89C7-3E0605E73DFE}" presName="linear" presStyleCnt="0">
        <dgm:presLayoutVars>
          <dgm:animLvl val="lvl"/>
          <dgm:resizeHandles val="exact"/>
        </dgm:presLayoutVars>
      </dgm:prSet>
      <dgm:spPr/>
    </dgm:pt>
    <dgm:pt modelId="{63F4BCC1-F8E6-4718-8634-8CC99DA51850}" type="pres">
      <dgm:prSet presAssocID="{DCA3FEBC-7C97-4EBE-8E25-CF786F4B4A13}" presName="parentText" presStyleLbl="node1" presStyleIdx="0" presStyleCnt="4">
        <dgm:presLayoutVars>
          <dgm:chMax val="0"/>
          <dgm:bulletEnabled val="1"/>
        </dgm:presLayoutVars>
      </dgm:prSet>
      <dgm:spPr/>
    </dgm:pt>
    <dgm:pt modelId="{B2624350-5556-483B-8CF5-4E5865174E2C}" type="pres">
      <dgm:prSet presAssocID="{DAFD3181-C2DB-4A2D-A5C0-4E5F6A6C56E8}" presName="spacer" presStyleCnt="0"/>
      <dgm:spPr/>
    </dgm:pt>
    <dgm:pt modelId="{CBC4D012-A3A6-4CB7-AB2C-2589D4326C92}" type="pres">
      <dgm:prSet presAssocID="{78694C6F-28CE-4486-8718-652E306CE482}" presName="parentText" presStyleLbl="node1" presStyleIdx="1" presStyleCnt="4">
        <dgm:presLayoutVars>
          <dgm:chMax val="0"/>
          <dgm:bulletEnabled val="1"/>
        </dgm:presLayoutVars>
      </dgm:prSet>
      <dgm:spPr/>
    </dgm:pt>
    <dgm:pt modelId="{C5AC2128-42BC-4EE7-A3C5-002F36B66337}" type="pres">
      <dgm:prSet presAssocID="{EC476292-8499-471F-82E1-E3D64506FBBD}" presName="spacer" presStyleCnt="0"/>
      <dgm:spPr/>
    </dgm:pt>
    <dgm:pt modelId="{7B224AF6-C2BE-4FB7-A954-40D70A44CEA7}" type="pres">
      <dgm:prSet presAssocID="{D51A6E79-B919-49FA-BF94-5ABCD926354F}" presName="parentText" presStyleLbl="node1" presStyleIdx="2" presStyleCnt="4">
        <dgm:presLayoutVars>
          <dgm:chMax val="0"/>
          <dgm:bulletEnabled val="1"/>
        </dgm:presLayoutVars>
      </dgm:prSet>
      <dgm:spPr/>
    </dgm:pt>
    <dgm:pt modelId="{2DA22826-4D40-448D-9D48-32391C9CC62F}" type="pres">
      <dgm:prSet presAssocID="{B3A2F998-2598-48E7-BFF9-92146A3F9EA5}" presName="spacer" presStyleCnt="0"/>
      <dgm:spPr/>
    </dgm:pt>
    <dgm:pt modelId="{4569FB11-A581-4283-B189-201A1FA30EBA}" type="pres">
      <dgm:prSet presAssocID="{3AF957A5-F3BD-4652-B59E-D78E3969B986}" presName="parentText" presStyleLbl="node1" presStyleIdx="3" presStyleCnt="4">
        <dgm:presLayoutVars>
          <dgm:chMax val="0"/>
          <dgm:bulletEnabled val="1"/>
        </dgm:presLayoutVars>
      </dgm:prSet>
      <dgm:spPr/>
    </dgm:pt>
  </dgm:ptLst>
  <dgm:cxnLst>
    <dgm:cxn modelId="{125DC107-E9A9-4FCB-81CF-511A6A5A3ECE}" type="presOf" srcId="{78694C6F-28CE-4486-8718-652E306CE482}" destId="{CBC4D012-A3A6-4CB7-AB2C-2589D4326C92}" srcOrd="0" destOrd="0" presId="urn:microsoft.com/office/officeart/2005/8/layout/vList2"/>
    <dgm:cxn modelId="{5F5A0008-0C6A-49EA-90DF-18B76CAAE380}" srcId="{68CB45D2-5351-41F9-89C7-3E0605E73DFE}" destId="{DCA3FEBC-7C97-4EBE-8E25-CF786F4B4A13}" srcOrd="0" destOrd="0" parTransId="{9BCCC20E-F386-4544-AF0B-4072D48A3DB1}" sibTransId="{DAFD3181-C2DB-4A2D-A5C0-4E5F6A6C56E8}"/>
    <dgm:cxn modelId="{DE3F2930-3411-4658-BB6C-2367D4487CA7}" type="presOf" srcId="{DCA3FEBC-7C97-4EBE-8E25-CF786F4B4A13}" destId="{63F4BCC1-F8E6-4718-8634-8CC99DA51850}" srcOrd="0" destOrd="0" presId="urn:microsoft.com/office/officeart/2005/8/layout/vList2"/>
    <dgm:cxn modelId="{9C64B346-99FE-4D63-9FAD-6AE800D61934}" srcId="{68CB45D2-5351-41F9-89C7-3E0605E73DFE}" destId="{3AF957A5-F3BD-4652-B59E-D78E3969B986}" srcOrd="3" destOrd="0" parTransId="{FDFFC1A0-FA0B-4302-A2B1-BBFB0A41356B}" sibTransId="{76EE7125-5079-476D-9226-B0214BDFD8B2}"/>
    <dgm:cxn modelId="{230FFE6C-48AB-4F87-ACC3-F1F235DA4CD6}" type="presOf" srcId="{68CB45D2-5351-41F9-89C7-3E0605E73DFE}" destId="{4A669B5D-942D-4B94-AC74-3E4211DCF5CF}" srcOrd="0" destOrd="0" presId="urn:microsoft.com/office/officeart/2005/8/layout/vList2"/>
    <dgm:cxn modelId="{18A02EBF-E829-4273-B27D-309938BBA9F0}" type="presOf" srcId="{D51A6E79-B919-49FA-BF94-5ABCD926354F}" destId="{7B224AF6-C2BE-4FB7-A954-40D70A44CEA7}" srcOrd="0" destOrd="0" presId="urn:microsoft.com/office/officeart/2005/8/layout/vList2"/>
    <dgm:cxn modelId="{858DD6CC-D846-4E88-9300-C8F6F8FED0C4}" srcId="{68CB45D2-5351-41F9-89C7-3E0605E73DFE}" destId="{78694C6F-28CE-4486-8718-652E306CE482}" srcOrd="1" destOrd="0" parTransId="{2C42064E-6917-4390-A11D-0246C3C9F5D3}" sibTransId="{EC476292-8499-471F-82E1-E3D64506FBBD}"/>
    <dgm:cxn modelId="{87513BD8-E59A-492B-92A5-3F27D8658C1D}" srcId="{68CB45D2-5351-41F9-89C7-3E0605E73DFE}" destId="{D51A6E79-B919-49FA-BF94-5ABCD926354F}" srcOrd="2" destOrd="0" parTransId="{619D9F98-188B-4558-A150-7D9085CF0708}" sibTransId="{B3A2F998-2598-48E7-BFF9-92146A3F9EA5}"/>
    <dgm:cxn modelId="{8AC295EF-6110-43F1-B09B-FCDEC4404935}" type="presOf" srcId="{3AF957A5-F3BD-4652-B59E-D78E3969B986}" destId="{4569FB11-A581-4283-B189-201A1FA30EBA}" srcOrd="0" destOrd="0" presId="urn:microsoft.com/office/officeart/2005/8/layout/vList2"/>
    <dgm:cxn modelId="{E3A92CFA-6608-4545-AFFE-31DCE95BB678}" type="presParOf" srcId="{4A669B5D-942D-4B94-AC74-3E4211DCF5CF}" destId="{63F4BCC1-F8E6-4718-8634-8CC99DA51850}" srcOrd="0" destOrd="0" presId="urn:microsoft.com/office/officeart/2005/8/layout/vList2"/>
    <dgm:cxn modelId="{AFC15B2C-58FB-474F-B3E4-E7A0B9A66BE3}" type="presParOf" srcId="{4A669B5D-942D-4B94-AC74-3E4211DCF5CF}" destId="{B2624350-5556-483B-8CF5-4E5865174E2C}" srcOrd="1" destOrd="0" presId="urn:microsoft.com/office/officeart/2005/8/layout/vList2"/>
    <dgm:cxn modelId="{08AC8F88-A49F-4F4B-AB09-0178DA10A1CD}" type="presParOf" srcId="{4A669B5D-942D-4B94-AC74-3E4211DCF5CF}" destId="{CBC4D012-A3A6-4CB7-AB2C-2589D4326C92}" srcOrd="2" destOrd="0" presId="urn:microsoft.com/office/officeart/2005/8/layout/vList2"/>
    <dgm:cxn modelId="{0D8A5076-6004-4251-9009-857675377E7A}" type="presParOf" srcId="{4A669B5D-942D-4B94-AC74-3E4211DCF5CF}" destId="{C5AC2128-42BC-4EE7-A3C5-002F36B66337}" srcOrd="3" destOrd="0" presId="urn:microsoft.com/office/officeart/2005/8/layout/vList2"/>
    <dgm:cxn modelId="{3F46D1E3-9DAC-4136-AC77-350604585702}" type="presParOf" srcId="{4A669B5D-942D-4B94-AC74-3E4211DCF5CF}" destId="{7B224AF6-C2BE-4FB7-A954-40D70A44CEA7}" srcOrd="4" destOrd="0" presId="urn:microsoft.com/office/officeart/2005/8/layout/vList2"/>
    <dgm:cxn modelId="{09B2F819-CCEB-4F91-85F1-12B0C3200C13}" type="presParOf" srcId="{4A669B5D-942D-4B94-AC74-3E4211DCF5CF}" destId="{2DA22826-4D40-448D-9D48-32391C9CC62F}" srcOrd="5" destOrd="0" presId="urn:microsoft.com/office/officeart/2005/8/layout/vList2"/>
    <dgm:cxn modelId="{63225C78-09A8-4D1D-80B1-E6556F951CD1}" type="presParOf" srcId="{4A669B5D-942D-4B94-AC74-3E4211DCF5CF}" destId="{4569FB11-A581-4283-B189-201A1FA30EB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B68E0A2-7F19-4076-92A7-6139FB908E0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36E5EFC-F032-496C-A38A-6DECF0AC2516}">
      <dgm:prSet/>
      <dgm:spPr/>
      <dgm:t>
        <a:bodyPr/>
        <a:lstStyle/>
        <a:p>
          <a:r>
            <a:rPr lang="en-US"/>
            <a:t>Random forest is a technique used in modeling predictions and behavior analysis and is built on decision trees.. </a:t>
          </a:r>
        </a:p>
      </dgm:t>
    </dgm:pt>
    <dgm:pt modelId="{231CEE59-8B0B-4A62-AE6D-41E013EE79EA}" type="parTrans" cxnId="{3A22212E-CE51-4CBE-9876-F2C7F67D87C0}">
      <dgm:prSet/>
      <dgm:spPr/>
      <dgm:t>
        <a:bodyPr/>
        <a:lstStyle/>
        <a:p>
          <a:endParaRPr lang="en-US"/>
        </a:p>
      </dgm:t>
    </dgm:pt>
    <dgm:pt modelId="{44D55921-68A0-42C6-8DD9-A9682CA2A354}" type="sibTrans" cxnId="{3A22212E-CE51-4CBE-9876-F2C7F67D87C0}">
      <dgm:prSet/>
      <dgm:spPr/>
      <dgm:t>
        <a:bodyPr/>
        <a:lstStyle/>
        <a:p>
          <a:endParaRPr lang="en-US"/>
        </a:p>
      </dgm:t>
    </dgm:pt>
    <dgm:pt modelId="{AD285070-F0F8-43F4-8A2C-EDF7E7BDB8DB}">
      <dgm:prSet/>
      <dgm:spPr/>
      <dgm:t>
        <a:bodyPr/>
        <a:lstStyle/>
        <a:p>
          <a:r>
            <a:rPr lang="en-US"/>
            <a:t>It contains many decision trees representing a distinct instance of the classification of data input into the random forest. </a:t>
          </a:r>
        </a:p>
      </dgm:t>
    </dgm:pt>
    <dgm:pt modelId="{C493B17B-0BED-4F52-A390-EB7D38FB3615}" type="parTrans" cxnId="{CD3280CF-F52C-40A3-80FB-59EFC1B2C941}">
      <dgm:prSet/>
      <dgm:spPr/>
      <dgm:t>
        <a:bodyPr/>
        <a:lstStyle/>
        <a:p>
          <a:endParaRPr lang="en-US"/>
        </a:p>
      </dgm:t>
    </dgm:pt>
    <dgm:pt modelId="{7C454824-7780-4BC5-BFFA-6B54EA5ED8C9}" type="sibTrans" cxnId="{CD3280CF-F52C-40A3-80FB-59EFC1B2C941}">
      <dgm:prSet/>
      <dgm:spPr/>
      <dgm:t>
        <a:bodyPr/>
        <a:lstStyle/>
        <a:p>
          <a:endParaRPr lang="en-US"/>
        </a:p>
      </dgm:t>
    </dgm:pt>
    <dgm:pt modelId="{DBF5D0ED-D183-41CA-B415-8DF72589E106}">
      <dgm:prSet/>
      <dgm:spPr/>
      <dgm:t>
        <a:bodyPr/>
        <a:lstStyle/>
        <a:p>
          <a:r>
            <a:rPr lang="en-US"/>
            <a:t>The random forest technique considers the instances individually, taking the one with most votes as the selected prediction. </a:t>
          </a:r>
        </a:p>
      </dgm:t>
    </dgm:pt>
    <dgm:pt modelId="{8D3FAF9D-8669-4280-8289-ADC0AB69A68E}" type="parTrans" cxnId="{BDEE835C-4DA0-45C1-B973-CE2AF933A014}">
      <dgm:prSet/>
      <dgm:spPr/>
      <dgm:t>
        <a:bodyPr/>
        <a:lstStyle/>
        <a:p>
          <a:endParaRPr lang="en-US"/>
        </a:p>
      </dgm:t>
    </dgm:pt>
    <dgm:pt modelId="{F72DE26C-B4CD-47C9-9D6A-0286A10F6300}" type="sibTrans" cxnId="{BDEE835C-4DA0-45C1-B973-CE2AF933A014}">
      <dgm:prSet/>
      <dgm:spPr/>
      <dgm:t>
        <a:bodyPr/>
        <a:lstStyle/>
        <a:p>
          <a:endParaRPr lang="en-US"/>
        </a:p>
      </dgm:t>
    </dgm:pt>
    <dgm:pt modelId="{C588676D-9AE9-4370-ABB4-B5CA48DC379A}">
      <dgm:prSet/>
      <dgm:spPr/>
      <dgm:t>
        <a:bodyPr/>
        <a:lstStyle/>
        <a:p>
          <a:r>
            <a:rPr lang="en-US" b="0" i="0"/>
            <a:t>It works well with both categorical and continuous values and automates missing values.</a:t>
          </a:r>
          <a:endParaRPr lang="en-US"/>
        </a:p>
      </dgm:t>
    </dgm:pt>
    <dgm:pt modelId="{8BEDABE2-E265-4EFA-894A-A2A1A9E5B175}" type="parTrans" cxnId="{2236294B-DB32-4FDA-8370-4DAF6B5FEC48}">
      <dgm:prSet/>
      <dgm:spPr/>
      <dgm:t>
        <a:bodyPr/>
        <a:lstStyle/>
        <a:p>
          <a:endParaRPr lang="en-US"/>
        </a:p>
      </dgm:t>
    </dgm:pt>
    <dgm:pt modelId="{089422FC-A9F1-43E3-B8BF-1E84233E6E66}" type="sibTrans" cxnId="{2236294B-DB32-4FDA-8370-4DAF6B5FEC48}">
      <dgm:prSet/>
      <dgm:spPr/>
      <dgm:t>
        <a:bodyPr/>
        <a:lstStyle/>
        <a:p>
          <a:endParaRPr lang="en-US"/>
        </a:p>
      </dgm:t>
    </dgm:pt>
    <dgm:pt modelId="{86AAB6C3-8D2F-4C1E-9679-E7D7D0B05877}" type="pres">
      <dgm:prSet presAssocID="{BB68E0A2-7F19-4076-92A7-6139FB908E00}" presName="linear" presStyleCnt="0">
        <dgm:presLayoutVars>
          <dgm:animLvl val="lvl"/>
          <dgm:resizeHandles val="exact"/>
        </dgm:presLayoutVars>
      </dgm:prSet>
      <dgm:spPr/>
    </dgm:pt>
    <dgm:pt modelId="{CE9AE926-DE2A-4C38-A760-20EBBB8F1656}" type="pres">
      <dgm:prSet presAssocID="{C36E5EFC-F032-496C-A38A-6DECF0AC2516}" presName="parentText" presStyleLbl="node1" presStyleIdx="0" presStyleCnt="4">
        <dgm:presLayoutVars>
          <dgm:chMax val="0"/>
          <dgm:bulletEnabled val="1"/>
        </dgm:presLayoutVars>
      </dgm:prSet>
      <dgm:spPr/>
    </dgm:pt>
    <dgm:pt modelId="{585462B3-FDB7-4390-B810-43D99DFB95F1}" type="pres">
      <dgm:prSet presAssocID="{44D55921-68A0-42C6-8DD9-A9682CA2A354}" presName="spacer" presStyleCnt="0"/>
      <dgm:spPr/>
    </dgm:pt>
    <dgm:pt modelId="{8FA2452B-1CD9-45E6-9864-2A3AD6A50595}" type="pres">
      <dgm:prSet presAssocID="{AD285070-F0F8-43F4-8A2C-EDF7E7BDB8DB}" presName="parentText" presStyleLbl="node1" presStyleIdx="1" presStyleCnt="4">
        <dgm:presLayoutVars>
          <dgm:chMax val="0"/>
          <dgm:bulletEnabled val="1"/>
        </dgm:presLayoutVars>
      </dgm:prSet>
      <dgm:spPr/>
    </dgm:pt>
    <dgm:pt modelId="{3637DC39-4FD0-4FA4-B2FD-90E9740DB93C}" type="pres">
      <dgm:prSet presAssocID="{7C454824-7780-4BC5-BFFA-6B54EA5ED8C9}" presName="spacer" presStyleCnt="0"/>
      <dgm:spPr/>
    </dgm:pt>
    <dgm:pt modelId="{011F8063-BD6C-421B-BBB6-D6FD635EF8E3}" type="pres">
      <dgm:prSet presAssocID="{DBF5D0ED-D183-41CA-B415-8DF72589E106}" presName="parentText" presStyleLbl="node1" presStyleIdx="2" presStyleCnt="4">
        <dgm:presLayoutVars>
          <dgm:chMax val="0"/>
          <dgm:bulletEnabled val="1"/>
        </dgm:presLayoutVars>
      </dgm:prSet>
      <dgm:spPr/>
    </dgm:pt>
    <dgm:pt modelId="{2F39C401-5021-4090-8566-A49589D18E2D}" type="pres">
      <dgm:prSet presAssocID="{F72DE26C-B4CD-47C9-9D6A-0286A10F6300}" presName="spacer" presStyleCnt="0"/>
      <dgm:spPr/>
    </dgm:pt>
    <dgm:pt modelId="{1AFCA838-616D-4931-95AB-8C3FA7E43C28}" type="pres">
      <dgm:prSet presAssocID="{C588676D-9AE9-4370-ABB4-B5CA48DC379A}" presName="parentText" presStyleLbl="node1" presStyleIdx="3" presStyleCnt="4">
        <dgm:presLayoutVars>
          <dgm:chMax val="0"/>
          <dgm:bulletEnabled val="1"/>
        </dgm:presLayoutVars>
      </dgm:prSet>
      <dgm:spPr/>
    </dgm:pt>
  </dgm:ptLst>
  <dgm:cxnLst>
    <dgm:cxn modelId="{BCF4C304-97C6-48CE-A3AA-67696AA2F3CE}" type="presOf" srcId="{C588676D-9AE9-4370-ABB4-B5CA48DC379A}" destId="{1AFCA838-616D-4931-95AB-8C3FA7E43C28}" srcOrd="0" destOrd="0" presId="urn:microsoft.com/office/officeart/2005/8/layout/vList2"/>
    <dgm:cxn modelId="{E79FC62C-9254-4714-B7A4-BA57876ACF2A}" type="presOf" srcId="{DBF5D0ED-D183-41CA-B415-8DF72589E106}" destId="{011F8063-BD6C-421B-BBB6-D6FD635EF8E3}" srcOrd="0" destOrd="0" presId="urn:microsoft.com/office/officeart/2005/8/layout/vList2"/>
    <dgm:cxn modelId="{3A22212E-CE51-4CBE-9876-F2C7F67D87C0}" srcId="{BB68E0A2-7F19-4076-92A7-6139FB908E00}" destId="{C36E5EFC-F032-496C-A38A-6DECF0AC2516}" srcOrd="0" destOrd="0" parTransId="{231CEE59-8B0B-4A62-AE6D-41E013EE79EA}" sibTransId="{44D55921-68A0-42C6-8DD9-A9682CA2A354}"/>
    <dgm:cxn modelId="{3CAA9231-3A4B-477B-8B11-536D882F2402}" type="presOf" srcId="{BB68E0A2-7F19-4076-92A7-6139FB908E00}" destId="{86AAB6C3-8D2F-4C1E-9679-E7D7D0B05877}" srcOrd="0" destOrd="0" presId="urn:microsoft.com/office/officeart/2005/8/layout/vList2"/>
    <dgm:cxn modelId="{BDEE835C-4DA0-45C1-B973-CE2AF933A014}" srcId="{BB68E0A2-7F19-4076-92A7-6139FB908E00}" destId="{DBF5D0ED-D183-41CA-B415-8DF72589E106}" srcOrd="2" destOrd="0" parTransId="{8D3FAF9D-8669-4280-8289-ADC0AB69A68E}" sibTransId="{F72DE26C-B4CD-47C9-9D6A-0286A10F6300}"/>
    <dgm:cxn modelId="{2236294B-DB32-4FDA-8370-4DAF6B5FEC48}" srcId="{BB68E0A2-7F19-4076-92A7-6139FB908E00}" destId="{C588676D-9AE9-4370-ABB4-B5CA48DC379A}" srcOrd="3" destOrd="0" parTransId="{8BEDABE2-E265-4EFA-894A-A2A1A9E5B175}" sibTransId="{089422FC-A9F1-43E3-B8BF-1E84233E6E66}"/>
    <dgm:cxn modelId="{A5CBBD71-3734-4A06-A114-10DA05FD44E8}" type="presOf" srcId="{C36E5EFC-F032-496C-A38A-6DECF0AC2516}" destId="{CE9AE926-DE2A-4C38-A760-20EBBB8F1656}" srcOrd="0" destOrd="0" presId="urn:microsoft.com/office/officeart/2005/8/layout/vList2"/>
    <dgm:cxn modelId="{63500ECD-9E44-4795-806A-48AA7EA82233}" type="presOf" srcId="{AD285070-F0F8-43F4-8A2C-EDF7E7BDB8DB}" destId="{8FA2452B-1CD9-45E6-9864-2A3AD6A50595}" srcOrd="0" destOrd="0" presId="urn:microsoft.com/office/officeart/2005/8/layout/vList2"/>
    <dgm:cxn modelId="{CD3280CF-F52C-40A3-80FB-59EFC1B2C941}" srcId="{BB68E0A2-7F19-4076-92A7-6139FB908E00}" destId="{AD285070-F0F8-43F4-8A2C-EDF7E7BDB8DB}" srcOrd="1" destOrd="0" parTransId="{C493B17B-0BED-4F52-A390-EB7D38FB3615}" sibTransId="{7C454824-7780-4BC5-BFFA-6B54EA5ED8C9}"/>
    <dgm:cxn modelId="{DABF5486-DE13-436C-AEEE-C44DABF28705}" type="presParOf" srcId="{86AAB6C3-8D2F-4C1E-9679-E7D7D0B05877}" destId="{CE9AE926-DE2A-4C38-A760-20EBBB8F1656}" srcOrd="0" destOrd="0" presId="urn:microsoft.com/office/officeart/2005/8/layout/vList2"/>
    <dgm:cxn modelId="{70DA42AB-F3E9-47BF-83C9-A61E663F2A90}" type="presParOf" srcId="{86AAB6C3-8D2F-4C1E-9679-E7D7D0B05877}" destId="{585462B3-FDB7-4390-B810-43D99DFB95F1}" srcOrd="1" destOrd="0" presId="urn:microsoft.com/office/officeart/2005/8/layout/vList2"/>
    <dgm:cxn modelId="{3B21EAD0-2659-42A3-8C28-9473921DAE9F}" type="presParOf" srcId="{86AAB6C3-8D2F-4C1E-9679-E7D7D0B05877}" destId="{8FA2452B-1CD9-45E6-9864-2A3AD6A50595}" srcOrd="2" destOrd="0" presId="urn:microsoft.com/office/officeart/2005/8/layout/vList2"/>
    <dgm:cxn modelId="{7435EAC0-0068-44E0-8A80-5F05F20AA7B8}" type="presParOf" srcId="{86AAB6C3-8D2F-4C1E-9679-E7D7D0B05877}" destId="{3637DC39-4FD0-4FA4-B2FD-90E9740DB93C}" srcOrd="3" destOrd="0" presId="urn:microsoft.com/office/officeart/2005/8/layout/vList2"/>
    <dgm:cxn modelId="{D867DB83-F1E9-4AA1-9FA6-93A0335274E9}" type="presParOf" srcId="{86AAB6C3-8D2F-4C1E-9679-E7D7D0B05877}" destId="{011F8063-BD6C-421B-BBB6-D6FD635EF8E3}" srcOrd="4" destOrd="0" presId="urn:microsoft.com/office/officeart/2005/8/layout/vList2"/>
    <dgm:cxn modelId="{BC577E9A-6DE3-41A6-9EB8-BDEDD9036563}" type="presParOf" srcId="{86AAB6C3-8D2F-4C1E-9679-E7D7D0B05877}" destId="{2F39C401-5021-4090-8566-A49589D18E2D}" srcOrd="5" destOrd="0" presId="urn:microsoft.com/office/officeart/2005/8/layout/vList2"/>
    <dgm:cxn modelId="{6348030C-09AD-429E-A05D-F641402BAC80}" type="presParOf" srcId="{86AAB6C3-8D2F-4C1E-9679-E7D7D0B05877}" destId="{1AFCA838-616D-4931-95AB-8C3FA7E43C2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1C163F7-16B6-48A6-94A5-0214AC1500C9}"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9883E97A-4936-4931-9574-A1C45DC5F318}">
      <dgm:prSet/>
      <dgm:spPr/>
      <dgm:t>
        <a:bodyPr/>
        <a:lstStyle/>
        <a:p>
          <a:r>
            <a:rPr lang="en-US"/>
            <a:t>It reduces overfitting in decision trees and helps to improve the accuracy.</a:t>
          </a:r>
        </a:p>
      </dgm:t>
    </dgm:pt>
    <dgm:pt modelId="{507054CA-3D22-4F56-A850-C92C0B24CCD1}" type="parTrans" cxnId="{4D874B69-1D9C-4324-AF2F-991ADCE3AB4E}">
      <dgm:prSet/>
      <dgm:spPr/>
      <dgm:t>
        <a:bodyPr/>
        <a:lstStyle/>
        <a:p>
          <a:endParaRPr lang="en-US"/>
        </a:p>
      </dgm:t>
    </dgm:pt>
    <dgm:pt modelId="{F2C8E5AD-056A-410B-A8F2-0E3C830EDA4F}" type="sibTrans" cxnId="{4D874B69-1D9C-4324-AF2F-991ADCE3AB4E}">
      <dgm:prSet/>
      <dgm:spPr/>
      <dgm:t>
        <a:bodyPr/>
        <a:lstStyle/>
        <a:p>
          <a:endParaRPr lang="en-US"/>
        </a:p>
      </dgm:t>
    </dgm:pt>
    <dgm:pt modelId="{F6D5BC33-0D36-4110-B024-44455F1B7069}">
      <dgm:prSet/>
      <dgm:spPr/>
      <dgm:t>
        <a:bodyPr/>
        <a:lstStyle/>
        <a:p>
          <a:r>
            <a:rPr lang="en-US"/>
            <a:t>It is flexible to both classification and regression problems.</a:t>
          </a:r>
        </a:p>
      </dgm:t>
    </dgm:pt>
    <dgm:pt modelId="{59CEDF16-DCCB-4BAD-9BED-5A77AB65441E}" type="parTrans" cxnId="{9648226B-9EB5-4B18-8D0C-05C7A1D23938}">
      <dgm:prSet/>
      <dgm:spPr/>
      <dgm:t>
        <a:bodyPr/>
        <a:lstStyle/>
        <a:p>
          <a:endParaRPr lang="en-US"/>
        </a:p>
      </dgm:t>
    </dgm:pt>
    <dgm:pt modelId="{92948290-3CE5-4520-AAA7-23A07D1C0289}" type="sibTrans" cxnId="{9648226B-9EB5-4B18-8D0C-05C7A1D23938}">
      <dgm:prSet/>
      <dgm:spPr/>
      <dgm:t>
        <a:bodyPr/>
        <a:lstStyle/>
        <a:p>
          <a:endParaRPr lang="en-US"/>
        </a:p>
      </dgm:t>
    </dgm:pt>
    <dgm:pt modelId="{B0A29C96-011C-4C26-815E-EEDC771A754E}">
      <dgm:prSet/>
      <dgm:spPr/>
      <dgm:t>
        <a:bodyPr/>
        <a:lstStyle/>
        <a:p>
          <a:r>
            <a:rPr lang="en-US"/>
            <a:t>It works well with both categorical and continuous values.</a:t>
          </a:r>
        </a:p>
      </dgm:t>
    </dgm:pt>
    <dgm:pt modelId="{C64AFBDD-C81B-4EAD-A159-EEA2B0C8F8E4}" type="parTrans" cxnId="{65231E6B-2C36-4093-9220-698C0129D9E3}">
      <dgm:prSet/>
      <dgm:spPr/>
      <dgm:t>
        <a:bodyPr/>
        <a:lstStyle/>
        <a:p>
          <a:endParaRPr lang="en-US"/>
        </a:p>
      </dgm:t>
    </dgm:pt>
    <dgm:pt modelId="{59EE0734-28D4-46B5-A6C0-4AF823A04DEC}" type="sibTrans" cxnId="{65231E6B-2C36-4093-9220-698C0129D9E3}">
      <dgm:prSet/>
      <dgm:spPr/>
      <dgm:t>
        <a:bodyPr/>
        <a:lstStyle/>
        <a:p>
          <a:endParaRPr lang="en-US"/>
        </a:p>
      </dgm:t>
    </dgm:pt>
    <dgm:pt modelId="{1CA5FB76-B55A-4F42-8A2D-6D95BB291790}">
      <dgm:prSet/>
      <dgm:spPr/>
      <dgm:t>
        <a:bodyPr/>
        <a:lstStyle/>
        <a:p>
          <a:r>
            <a:rPr lang="en-US"/>
            <a:t>It automates missing values present in the data.</a:t>
          </a:r>
        </a:p>
      </dgm:t>
    </dgm:pt>
    <dgm:pt modelId="{432B2D98-1FAA-43B4-986E-B43AADA7A1E7}" type="parTrans" cxnId="{A9D68891-A8C7-4436-A592-E3250C21FF3D}">
      <dgm:prSet/>
      <dgm:spPr/>
      <dgm:t>
        <a:bodyPr/>
        <a:lstStyle/>
        <a:p>
          <a:endParaRPr lang="en-US"/>
        </a:p>
      </dgm:t>
    </dgm:pt>
    <dgm:pt modelId="{35C274EB-85BA-4350-801F-42DDD009B7FB}" type="sibTrans" cxnId="{A9D68891-A8C7-4436-A592-E3250C21FF3D}">
      <dgm:prSet/>
      <dgm:spPr/>
      <dgm:t>
        <a:bodyPr/>
        <a:lstStyle/>
        <a:p>
          <a:endParaRPr lang="en-US"/>
        </a:p>
      </dgm:t>
    </dgm:pt>
    <dgm:pt modelId="{E56C978D-24E4-4656-BC94-2D875E7DE56E}">
      <dgm:prSet/>
      <dgm:spPr/>
      <dgm:t>
        <a:bodyPr/>
        <a:lstStyle/>
        <a:p>
          <a:r>
            <a:rPr lang="en-US"/>
            <a:t>Normalizing of data is not required as it uses a rule-based approach.</a:t>
          </a:r>
        </a:p>
      </dgm:t>
    </dgm:pt>
    <dgm:pt modelId="{E0552C6A-1E56-4D36-B77C-2A0D9DCCF5BC}" type="parTrans" cxnId="{480790F8-212E-42FF-BC1B-09B8009DB276}">
      <dgm:prSet/>
      <dgm:spPr/>
      <dgm:t>
        <a:bodyPr/>
        <a:lstStyle/>
        <a:p>
          <a:endParaRPr lang="en-US"/>
        </a:p>
      </dgm:t>
    </dgm:pt>
    <dgm:pt modelId="{35E904D9-4564-4DD6-AB44-708792679154}" type="sibTrans" cxnId="{480790F8-212E-42FF-BC1B-09B8009DB276}">
      <dgm:prSet/>
      <dgm:spPr/>
      <dgm:t>
        <a:bodyPr/>
        <a:lstStyle/>
        <a:p>
          <a:endParaRPr lang="en-US"/>
        </a:p>
      </dgm:t>
    </dgm:pt>
    <dgm:pt modelId="{E06B66DE-1E6B-48C7-888A-0C07B940D75D}" type="pres">
      <dgm:prSet presAssocID="{61C163F7-16B6-48A6-94A5-0214AC1500C9}" presName="linear" presStyleCnt="0">
        <dgm:presLayoutVars>
          <dgm:animLvl val="lvl"/>
          <dgm:resizeHandles val="exact"/>
        </dgm:presLayoutVars>
      </dgm:prSet>
      <dgm:spPr/>
    </dgm:pt>
    <dgm:pt modelId="{FEEC679E-8EE7-4DB8-92BD-937580A93160}" type="pres">
      <dgm:prSet presAssocID="{9883E97A-4936-4931-9574-A1C45DC5F318}" presName="parentText" presStyleLbl="node1" presStyleIdx="0" presStyleCnt="5">
        <dgm:presLayoutVars>
          <dgm:chMax val="0"/>
          <dgm:bulletEnabled val="1"/>
        </dgm:presLayoutVars>
      </dgm:prSet>
      <dgm:spPr/>
    </dgm:pt>
    <dgm:pt modelId="{341033BD-A22B-4B25-A41E-67D0F2DB23D0}" type="pres">
      <dgm:prSet presAssocID="{F2C8E5AD-056A-410B-A8F2-0E3C830EDA4F}" presName="spacer" presStyleCnt="0"/>
      <dgm:spPr/>
    </dgm:pt>
    <dgm:pt modelId="{5710DE98-9088-42B6-B437-2753BA1E8F5C}" type="pres">
      <dgm:prSet presAssocID="{F6D5BC33-0D36-4110-B024-44455F1B7069}" presName="parentText" presStyleLbl="node1" presStyleIdx="1" presStyleCnt="5">
        <dgm:presLayoutVars>
          <dgm:chMax val="0"/>
          <dgm:bulletEnabled val="1"/>
        </dgm:presLayoutVars>
      </dgm:prSet>
      <dgm:spPr/>
    </dgm:pt>
    <dgm:pt modelId="{32C63E48-7883-41EB-A860-992F71D440E1}" type="pres">
      <dgm:prSet presAssocID="{92948290-3CE5-4520-AAA7-23A07D1C0289}" presName="spacer" presStyleCnt="0"/>
      <dgm:spPr/>
    </dgm:pt>
    <dgm:pt modelId="{7E92AE26-EF20-4F8D-A1C3-970930EA67AC}" type="pres">
      <dgm:prSet presAssocID="{B0A29C96-011C-4C26-815E-EEDC771A754E}" presName="parentText" presStyleLbl="node1" presStyleIdx="2" presStyleCnt="5">
        <dgm:presLayoutVars>
          <dgm:chMax val="0"/>
          <dgm:bulletEnabled val="1"/>
        </dgm:presLayoutVars>
      </dgm:prSet>
      <dgm:spPr/>
    </dgm:pt>
    <dgm:pt modelId="{C4C99FD3-3A6D-40CE-A8B3-6D7BACF6743E}" type="pres">
      <dgm:prSet presAssocID="{59EE0734-28D4-46B5-A6C0-4AF823A04DEC}" presName="spacer" presStyleCnt="0"/>
      <dgm:spPr/>
    </dgm:pt>
    <dgm:pt modelId="{BAD816E3-8B3F-48C5-853C-04D7544DB17D}" type="pres">
      <dgm:prSet presAssocID="{1CA5FB76-B55A-4F42-8A2D-6D95BB291790}" presName="parentText" presStyleLbl="node1" presStyleIdx="3" presStyleCnt="5">
        <dgm:presLayoutVars>
          <dgm:chMax val="0"/>
          <dgm:bulletEnabled val="1"/>
        </dgm:presLayoutVars>
      </dgm:prSet>
      <dgm:spPr/>
    </dgm:pt>
    <dgm:pt modelId="{1D928642-7D0F-44AA-8CCA-F6D7AD07D3D5}" type="pres">
      <dgm:prSet presAssocID="{35C274EB-85BA-4350-801F-42DDD009B7FB}" presName="spacer" presStyleCnt="0"/>
      <dgm:spPr/>
    </dgm:pt>
    <dgm:pt modelId="{4DE9F7AF-D317-4896-9724-4DE1B72D15D2}" type="pres">
      <dgm:prSet presAssocID="{E56C978D-24E4-4656-BC94-2D875E7DE56E}" presName="parentText" presStyleLbl="node1" presStyleIdx="4" presStyleCnt="5">
        <dgm:presLayoutVars>
          <dgm:chMax val="0"/>
          <dgm:bulletEnabled val="1"/>
        </dgm:presLayoutVars>
      </dgm:prSet>
      <dgm:spPr/>
    </dgm:pt>
  </dgm:ptLst>
  <dgm:cxnLst>
    <dgm:cxn modelId="{E1373911-233B-485D-A539-211124646CA2}" type="presOf" srcId="{61C163F7-16B6-48A6-94A5-0214AC1500C9}" destId="{E06B66DE-1E6B-48C7-888A-0C07B940D75D}" srcOrd="0" destOrd="0" presId="urn:microsoft.com/office/officeart/2005/8/layout/vList2"/>
    <dgm:cxn modelId="{9B0DAF3B-64CB-4BC0-8357-780A1F0417AF}" type="presOf" srcId="{F6D5BC33-0D36-4110-B024-44455F1B7069}" destId="{5710DE98-9088-42B6-B437-2753BA1E8F5C}" srcOrd="0" destOrd="0" presId="urn:microsoft.com/office/officeart/2005/8/layout/vList2"/>
    <dgm:cxn modelId="{EA5D7543-E105-44E5-8214-A193E8B84E2D}" type="presOf" srcId="{9883E97A-4936-4931-9574-A1C45DC5F318}" destId="{FEEC679E-8EE7-4DB8-92BD-937580A93160}" srcOrd="0" destOrd="0" presId="urn:microsoft.com/office/officeart/2005/8/layout/vList2"/>
    <dgm:cxn modelId="{4D874B69-1D9C-4324-AF2F-991ADCE3AB4E}" srcId="{61C163F7-16B6-48A6-94A5-0214AC1500C9}" destId="{9883E97A-4936-4931-9574-A1C45DC5F318}" srcOrd="0" destOrd="0" parTransId="{507054CA-3D22-4F56-A850-C92C0B24CCD1}" sibTransId="{F2C8E5AD-056A-410B-A8F2-0E3C830EDA4F}"/>
    <dgm:cxn modelId="{65231E6B-2C36-4093-9220-698C0129D9E3}" srcId="{61C163F7-16B6-48A6-94A5-0214AC1500C9}" destId="{B0A29C96-011C-4C26-815E-EEDC771A754E}" srcOrd="2" destOrd="0" parTransId="{C64AFBDD-C81B-4EAD-A159-EEA2B0C8F8E4}" sibTransId="{59EE0734-28D4-46B5-A6C0-4AF823A04DEC}"/>
    <dgm:cxn modelId="{9648226B-9EB5-4B18-8D0C-05C7A1D23938}" srcId="{61C163F7-16B6-48A6-94A5-0214AC1500C9}" destId="{F6D5BC33-0D36-4110-B024-44455F1B7069}" srcOrd="1" destOrd="0" parTransId="{59CEDF16-DCCB-4BAD-9BED-5A77AB65441E}" sibTransId="{92948290-3CE5-4520-AAA7-23A07D1C0289}"/>
    <dgm:cxn modelId="{81316950-FDEA-4FE2-895F-5776DB0DD1B3}" type="presOf" srcId="{B0A29C96-011C-4C26-815E-EEDC771A754E}" destId="{7E92AE26-EF20-4F8D-A1C3-970930EA67AC}" srcOrd="0" destOrd="0" presId="urn:microsoft.com/office/officeart/2005/8/layout/vList2"/>
    <dgm:cxn modelId="{7620E579-B82A-4C9F-84B2-000FA3FF893D}" type="presOf" srcId="{1CA5FB76-B55A-4F42-8A2D-6D95BB291790}" destId="{BAD816E3-8B3F-48C5-853C-04D7544DB17D}" srcOrd="0" destOrd="0" presId="urn:microsoft.com/office/officeart/2005/8/layout/vList2"/>
    <dgm:cxn modelId="{A9D68891-A8C7-4436-A592-E3250C21FF3D}" srcId="{61C163F7-16B6-48A6-94A5-0214AC1500C9}" destId="{1CA5FB76-B55A-4F42-8A2D-6D95BB291790}" srcOrd="3" destOrd="0" parTransId="{432B2D98-1FAA-43B4-986E-B43AADA7A1E7}" sibTransId="{35C274EB-85BA-4350-801F-42DDD009B7FB}"/>
    <dgm:cxn modelId="{E1AA56C2-B4FE-49DA-B9DE-662998BF49DD}" type="presOf" srcId="{E56C978D-24E4-4656-BC94-2D875E7DE56E}" destId="{4DE9F7AF-D317-4896-9724-4DE1B72D15D2}" srcOrd="0" destOrd="0" presId="urn:microsoft.com/office/officeart/2005/8/layout/vList2"/>
    <dgm:cxn modelId="{480790F8-212E-42FF-BC1B-09B8009DB276}" srcId="{61C163F7-16B6-48A6-94A5-0214AC1500C9}" destId="{E56C978D-24E4-4656-BC94-2D875E7DE56E}" srcOrd="4" destOrd="0" parTransId="{E0552C6A-1E56-4D36-B77C-2A0D9DCCF5BC}" sibTransId="{35E904D9-4564-4DD6-AB44-708792679154}"/>
    <dgm:cxn modelId="{7962238A-0A25-4296-ADEC-8E6F6B56F706}" type="presParOf" srcId="{E06B66DE-1E6B-48C7-888A-0C07B940D75D}" destId="{FEEC679E-8EE7-4DB8-92BD-937580A93160}" srcOrd="0" destOrd="0" presId="urn:microsoft.com/office/officeart/2005/8/layout/vList2"/>
    <dgm:cxn modelId="{33934314-3B0E-4235-BA16-B05F7773A8DF}" type="presParOf" srcId="{E06B66DE-1E6B-48C7-888A-0C07B940D75D}" destId="{341033BD-A22B-4B25-A41E-67D0F2DB23D0}" srcOrd="1" destOrd="0" presId="urn:microsoft.com/office/officeart/2005/8/layout/vList2"/>
    <dgm:cxn modelId="{CDBFF71B-9D95-4405-8F6B-626C24CAE3A0}" type="presParOf" srcId="{E06B66DE-1E6B-48C7-888A-0C07B940D75D}" destId="{5710DE98-9088-42B6-B437-2753BA1E8F5C}" srcOrd="2" destOrd="0" presId="urn:microsoft.com/office/officeart/2005/8/layout/vList2"/>
    <dgm:cxn modelId="{E62DA1D1-8E76-422F-86AB-E63A81AB5221}" type="presParOf" srcId="{E06B66DE-1E6B-48C7-888A-0C07B940D75D}" destId="{32C63E48-7883-41EB-A860-992F71D440E1}" srcOrd="3" destOrd="0" presId="urn:microsoft.com/office/officeart/2005/8/layout/vList2"/>
    <dgm:cxn modelId="{CE3C5DDD-3815-4E2B-9191-8AF0B6FB677F}" type="presParOf" srcId="{E06B66DE-1E6B-48C7-888A-0C07B940D75D}" destId="{7E92AE26-EF20-4F8D-A1C3-970930EA67AC}" srcOrd="4" destOrd="0" presId="urn:microsoft.com/office/officeart/2005/8/layout/vList2"/>
    <dgm:cxn modelId="{30F2109E-6698-4374-9E4D-03DEA181D513}" type="presParOf" srcId="{E06B66DE-1E6B-48C7-888A-0C07B940D75D}" destId="{C4C99FD3-3A6D-40CE-A8B3-6D7BACF6743E}" srcOrd="5" destOrd="0" presId="urn:microsoft.com/office/officeart/2005/8/layout/vList2"/>
    <dgm:cxn modelId="{A7F82382-51B8-4138-B96D-4639CCA0B4B5}" type="presParOf" srcId="{E06B66DE-1E6B-48C7-888A-0C07B940D75D}" destId="{BAD816E3-8B3F-48C5-853C-04D7544DB17D}" srcOrd="6" destOrd="0" presId="urn:microsoft.com/office/officeart/2005/8/layout/vList2"/>
    <dgm:cxn modelId="{A5A7C8BD-CF8B-4882-9C58-6FCDF74EEF4C}" type="presParOf" srcId="{E06B66DE-1E6B-48C7-888A-0C07B940D75D}" destId="{1D928642-7D0F-44AA-8CCA-F6D7AD07D3D5}" srcOrd="7" destOrd="0" presId="urn:microsoft.com/office/officeart/2005/8/layout/vList2"/>
    <dgm:cxn modelId="{DDA7DCD9-9C14-4448-8C9D-766D33C320B6}" type="presParOf" srcId="{E06B66DE-1E6B-48C7-888A-0C07B940D75D}" destId="{4DE9F7AF-D317-4896-9724-4DE1B72D15D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B68E0A2-7F19-4076-92A7-6139FB908E00}"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C36E5EFC-F032-496C-A38A-6DECF0AC2516}">
      <dgm:prSet/>
      <dgm:spPr/>
      <dgm:t>
        <a:bodyPr/>
        <a:lstStyle/>
        <a:p>
          <a:r>
            <a:rPr lang="en-US"/>
            <a:t>While SVMs do a good job recognizing speech, face, and images, they also do a good job at pattern recognition in categorical datasets.</a:t>
          </a:r>
        </a:p>
      </dgm:t>
    </dgm:pt>
    <dgm:pt modelId="{231CEE59-8B0B-4A62-AE6D-41E013EE79EA}" type="parTrans" cxnId="{3A22212E-CE51-4CBE-9876-F2C7F67D87C0}">
      <dgm:prSet/>
      <dgm:spPr/>
      <dgm:t>
        <a:bodyPr/>
        <a:lstStyle/>
        <a:p>
          <a:endParaRPr lang="en-US"/>
        </a:p>
      </dgm:t>
    </dgm:pt>
    <dgm:pt modelId="{44D55921-68A0-42C6-8DD9-A9682CA2A354}" type="sibTrans" cxnId="{3A22212E-CE51-4CBE-9876-F2C7F67D87C0}">
      <dgm:prSet/>
      <dgm:spPr/>
      <dgm:t>
        <a:bodyPr/>
        <a:lstStyle/>
        <a:p>
          <a:endParaRPr lang="en-US"/>
        </a:p>
      </dgm:t>
    </dgm:pt>
    <dgm:pt modelId="{DBF5D0ED-D183-41CA-B415-8DF72589E106}">
      <dgm:prSet/>
      <dgm:spPr/>
      <dgm:t>
        <a:bodyPr/>
        <a:lstStyle/>
        <a:p>
          <a:r>
            <a:rPr lang="en-US" b="0" i="0"/>
            <a:t>SVM can be </a:t>
          </a:r>
          <a:r>
            <a:rPr lang="en-US" b="1"/>
            <a:t>used for the data that is not regularly distributed and have unknown distribution</a:t>
          </a:r>
          <a:r>
            <a:rPr lang="en-US" b="0" i="0"/>
            <a:t>.</a:t>
          </a:r>
          <a:endParaRPr lang="en-US"/>
        </a:p>
      </dgm:t>
    </dgm:pt>
    <dgm:pt modelId="{8D3FAF9D-8669-4280-8289-ADC0AB69A68E}" type="parTrans" cxnId="{BDEE835C-4DA0-45C1-B973-CE2AF933A014}">
      <dgm:prSet/>
      <dgm:spPr/>
      <dgm:t>
        <a:bodyPr/>
        <a:lstStyle/>
        <a:p>
          <a:endParaRPr lang="en-US"/>
        </a:p>
      </dgm:t>
    </dgm:pt>
    <dgm:pt modelId="{F72DE26C-B4CD-47C9-9D6A-0286A10F6300}" type="sibTrans" cxnId="{BDEE835C-4DA0-45C1-B973-CE2AF933A014}">
      <dgm:prSet/>
      <dgm:spPr/>
      <dgm:t>
        <a:bodyPr/>
        <a:lstStyle/>
        <a:p>
          <a:endParaRPr lang="en-US"/>
        </a:p>
      </dgm:t>
    </dgm:pt>
    <dgm:pt modelId="{C588676D-9AE9-4370-ABB4-B5CA48DC379A}">
      <dgm:prSet/>
      <dgm:spPr/>
      <dgm:t>
        <a:bodyPr/>
        <a:lstStyle/>
        <a:p>
          <a:r>
            <a:rPr lang="en-US" b="0" i="0"/>
            <a:t>New examples are then mapped into that same space and predicted to belong to a category based on which side of the gap they fall.</a:t>
          </a:r>
          <a:endParaRPr lang="en-US"/>
        </a:p>
      </dgm:t>
    </dgm:pt>
    <dgm:pt modelId="{8BEDABE2-E265-4EFA-894A-A2A1A9E5B175}" type="parTrans" cxnId="{2236294B-DB32-4FDA-8370-4DAF6B5FEC48}">
      <dgm:prSet/>
      <dgm:spPr/>
      <dgm:t>
        <a:bodyPr/>
        <a:lstStyle/>
        <a:p>
          <a:endParaRPr lang="en-US"/>
        </a:p>
      </dgm:t>
    </dgm:pt>
    <dgm:pt modelId="{089422FC-A9F1-43E3-B8BF-1E84233E6E66}" type="sibTrans" cxnId="{2236294B-DB32-4FDA-8370-4DAF6B5FEC48}">
      <dgm:prSet/>
      <dgm:spPr/>
      <dgm:t>
        <a:bodyPr/>
        <a:lstStyle/>
        <a:p>
          <a:endParaRPr lang="en-US"/>
        </a:p>
      </dgm:t>
    </dgm:pt>
    <dgm:pt modelId="{2D32D3B5-36D8-4007-B09F-0BF8584E42F7}">
      <dgm:prSet/>
      <dgm:spPr/>
      <dgm:t>
        <a:bodyPr/>
        <a:lstStyle/>
        <a:p>
          <a:r>
            <a:rPr lang="en-US" b="0" i="0"/>
            <a:t>SVM maps training examples to points in space to maximize the width of the gap between the two categories</a:t>
          </a:r>
          <a:endParaRPr lang="en-US"/>
        </a:p>
      </dgm:t>
    </dgm:pt>
    <dgm:pt modelId="{F4947A11-8B69-46DC-B501-F91B27D46531}" type="parTrans" cxnId="{9E065C7E-D756-4C51-8B33-FBB506D8608B}">
      <dgm:prSet/>
      <dgm:spPr/>
      <dgm:t>
        <a:bodyPr/>
        <a:lstStyle/>
        <a:p>
          <a:endParaRPr lang="en-US"/>
        </a:p>
      </dgm:t>
    </dgm:pt>
    <dgm:pt modelId="{A4D623ED-2EE6-4F2E-ADD3-04D3F56D1DF1}" type="sibTrans" cxnId="{9E065C7E-D756-4C51-8B33-FBB506D8608B}">
      <dgm:prSet/>
      <dgm:spPr/>
      <dgm:t>
        <a:bodyPr/>
        <a:lstStyle/>
        <a:p>
          <a:endParaRPr lang="en-US"/>
        </a:p>
      </dgm:t>
    </dgm:pt>
    <dgm:pt modelId="{4CB49999-5652-44B2-AC1C-4EEE794EC9C1}" type="pres">
      <dgm:prSet presAssocID="{BB68E0A2-7F19-4076-92A7-6139FB908E00}" presName="root" presStyleCnt="0">
        <dgm:presLayoutVars>
          <dgm:dir/>
          <dgm:resizeHandles val="exact"/>
        </dgm:presLayoutVars>
      </dgm:prSet>
      <dgm:spPr/>
    </dgm:pt>
    <dgm:pt modelId="{707D71AC-EA07-4648-B10D-728BD66DFAA4}" type="pres">
      <dgm:prSet presAssocID="{C36E5EFC-F032-496C-A38A-6DECF0AC2516}" presName="compNode" presStyleCnt="0"/>
      <dgm:spPr/>
    </dgm:pt>
    <dgm:pt modelId="{CF58B42E-306F-4C05-AD7F-822BD2D720E8}" type="pres">
      <dgm:prSet presAssocID="{C36E5EFC-F032-496C-A38A-6DECF0AC251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445C10AF-7849-4876-BCCA-10138EA3E669}" type="pres">
      <dgm:prSet presAssocID="{C36E5EFC-F032-496C-A38A-6DECF0AC2516}" presName="spaceRect" presStyleCnt="0"/>
      <dgm:spPr/>
    </dgm:pt>
    <dgm:pt modelId="{3F18B03B-B62D-4CB8-89C8-7C6CA2A8682F}" type="pres">
      <dgm:prSet presAssocID="{C36E5EFC-F032-496C-A38A-6DECF0AC2516}" presName="textRect" presStyleLbl="revTx" presStyleIdx="0" presStyleCnt="4">
        <dgm:presLayoutVars>
          <dgm:chMax val="1"/>
          <dgm:chPref val="1"/>
        </dgm:presLayoutVars>
      </dgm:prSet>
      <dgm:spPr/>
    </dgm:pt>
    <dgm:pt modelId="{FAF7A645-DC68-457D-8630-82B2BDDB0D67}" type="pres">
      <dgm:prSet presAssocID="{44D55921-68A0-42C6-8DD9-A9682CA2A354}" presName="sibTrans" presStyleCnt="0"/>
      <dgm:spPr/>
    </dgm:pt>
    <dgm:pt modelId="{BD5F0269-C9D0-4DD4-A676-58E0125B5968}" type="pres">
      <dgm:prSet presAssocID="{DBF5D0ED-D183-41CA-B415-8DF72589E106}" presName="compNode" presStyleCnt="0"/>
      <dgm:spPr/>
    </dgm:pt>
    <dgm:pt modelId="{E849FC42-74AD-4891-9780-B4E9BAF23019}" type="pres">
      <dgm:prSet presAssocID="{DBF5D0ED-D183-41CA-B415-8DF72589E10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733C032-D1C0-4D21-BD3D-1C372EDAE155}" type="pres">
      <dgm:prSet presAssocID="{DBF5D0ED-D183-41CA-B415-8DF72589E106}" presName="spaceRect" presStyleCnt="0"/>
      <dgm:spPr/>
    </dgm:pt>
    <dgm:pt modelId="{F1492430-2911-4BA1-BDDA-DAF7951921D3}" type="pres">
      <dgm:prSet presAssocID="{DBF5D0ED-D183-41CA-B415-8DF72589E106}" presName="textRect" presStyleLbl="revTx" presStyleIdx="1" presStyleCnt="4">
        <dgm:presLayoutVars>
          <dgm:chMax val="1"/>
          <dgm:chPref val="1"/>
        </dgm:presLayoutVars>
      </dgm:prSet>
      <dgm:spPr/>
    </dgm:pt>
    <dgm:pt modelId="{FE2D0DD1-2BDC-4A2C-B7CA-69C58D0F7094}" type="pres">
      <dgm:prSet presAssocID="{F72DE26C-B4CD-47C9-9D6A-0286A10F6300}" presName="sibTrans" presStyleCnt="0"/>
      <dgm:spPr/>
    </dgm:pt>
    <dgm:pt modelId="{B79583CF-13FC-40EA-BEB8-F49EE648374C}" type="pres">
      <dgm:prSet presAssocID="{2D32D3B5-36D8-4007-B09F-0BF8584E42F7}" presName="compNode" presStyleCnt="0"/>
      <dgm:spPr/>
    </dgm:pt>
    <dgm:pt modelId="{EC90ED6D-F608-4014-BF11-28E24270DED0}" type="pres">
      <dgm:prSet presAssocID="{2D32D3B5-36D8-4007-B09F-0BF8584E42F7}" presName="iconRect" presStyleLbl="node1" presStyleIdx="2" presStyleCnt="4"/>
      <dgm:spPr>
        <a:blipFill rotWithShape="1">
          <a:blip xmlns:r="http://schemas.openxmlformats.org/officeDocument/2006/relationships" r:embed="rId5"/>
          <a:srcRect/>
          <a:stretch>
            <a:fillRect/>
          </a:stretch>
        </a:blipFill>
        <a:ln>
          <a:noFill/>
        </a:ln>
      </dgm:spPr>
    </dgm:pt>
    <dgm:pt modelId="{BF7E5C27-43D2-4D45-A55A-610EF98798CD}" type="pres">
      <dgm:prSet presAssocID="{2D32D3B5-36D8-4007-B09F-0BF8584E42F7}" presName="spaceRect" presStyleCnt="0"/>
      <dgm:spPr/>
    </dgm:pt>
    <dgm:pt modelId="{55EA771A-909F-4000-925C-548E85BC9E4B}" type="pres">
      <dgm:prSet presAssocID="{2D32D3B5-36D8-4007-B09F-0BF8584E42F7}" presName="textRect" presStyleLbl="revTx" presStyleIdx="2" presStyleCnt="4">
        <dgm:presLayoutVars>
          <dgm:chMax val="1"/>
          <dgm:chPref val="1"/>
        </dgm:presLayoutVars>
      </dgm:prSet>
      <dgm:spPr/>
    </dgm:pt>
    <dgm:pt modelId="{67410ABF-71C4-422D-B099-BA112E108B7C}" type="pres">
      <dgm:prSet presAssocID="{A4D623ED-2EE6-4F2E-ADD3-04D3F56D1DF1}" presName="sibTrans" presStyleCnt="0"/>
      <dgm:spPr/>
    </dgm:pt>
    <dgm:pt modelId="{C2DF148F-BF3B-4AA5-8306-FD4A578D2E0C}" type="pres">
      <dgm:prSet presAssocID="{C588676D-9AE9-4370-ABB4-B5CA48DC379A}" presName="compNode" presStyleCnt="0"/>
      <dgm:spPr/>
    </dgm:pt>
    <dgm:pt modelId="{9EF4E551-F1C2-4B7F-ACAF-C9F802C7C0EC}" type="pres">
      <dgm:prSet presAssocID="{C588676D-9AE9-4370-ABB4-B5CA48DC379A}" presName="iconRect" presStyleLbl="node1" presStyleIdx="3"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Flowchart"/>
        </a:ext>
      </dgm:extLst>
    </dgm:pt>
    <dgm:pt modelId="{3AF4D51B-7CB4-480A-B775-E8D640F75C4F}" type="pres">
      <dgm:prSet presAssocID="{C588676D-9AE9-4370-ABB4-B5CA48DC379A}" presName="spaceRect" presStyleCnt="0"/>
      <dgm:spPr/>
    </dgm:pt>
    <dgm:pt modelId="{B3C79B78-D56F-4EF1-B8CB-39C3D799828D}" type="pres">
      <dgm:prSet presAssocID="{C588676D-9AE9-4370-ABB4-B5CA48DC379A}" presName="textRect" presStyleLbl="revTx" presStyleIdx="3" presStyleCnt="4">
        <dgm:presLayoutVars>
          <dgm:chMax val="1"/>
          <dgm:chPref val="1"/>
        </dgm:presLayoutVars>
      </dgm:prSet>
      <dgm:spPr/>
    </dgm:pt>
  </dgm:ptLst>
  <dgm:cxnLst>
    <dgm:cxn modelId="{3A22212E-CE51-4CBE-9876-F2C7F67D87C0}" srcId="{BB68E0A2-7F19-4076-92A7-6139FB908E00}" destId="{C36E5EFC-F032-496C-A38A-6DECF0AC2516}" srcOrd="0" destOrd="0" parTransId="{231CEE59-8B0B-4A62-AE6D-41E013EE79EA}" sibTransId="{44D55921-68A0-42C6-8DD9-A9682CA2A354}"/>
    <dgm:cxn modelId="{B174252E-2DF3-408B-9D4A-6F11C8AAA7DE}" type="presOf" srcId="{DBF5D0ED-D183-41CA-B415-8DF72589E106}" destId="{F1492430-2911-4BA1-BDDA-DAF7951921D3}" srcOrd="0" destOrd="0" presId="urn:microsoft.com/office/officeart/2018/2/layout/IconLabelList"/>
    <dgm:cxn modelId="{BDEE835C-4DA0-45C1-B973-CE2AF933A014}" srcId="{BB68E0A2-7F19-4076-92A7-6139FB908E00}" destId="{DBF5D0ED-D183-41CA-B415-8DF72589E106}" srcOrd="1" destOrd="0" parTransId="{8D3FAF9D-8669-4280-8289-ADC0AB69A68E}" sibTransId="{F72DE26C-B4CD-47C9-9D6A-0286A10F6300}"/>
    <dgm:cxn modelId="{CADD9143-023E-4C53-895B-F2052C10FED4}" type="presOf" srcId="{2D32D3B5-36D8-4007-B09F-0BF8584E42F7}" destId="{55EA771A-909F-4000-925C-548E85BC9E4B}" srcOrd="0" destOrd="0" presId="urn:microsoft.com/office/officeart/2018/2/layout/IconLabelList"/>
    <dgm:cxn modelId="{2236294B-DB32-4FDA-8370-4DAF6B5FEC48}" srcId="{BB68E0A2-7F19-4076-92A7-6139FB908E00}" destId="{C588676D-9AE9-4370-ABB4-B5CA48DC379A}" srcOrd="3" destOrd="0" parTransId="{8BEDABE2-E265-4EFA-894A-A2A1A9E5B175}" sibTransId="{089422FC-A9F1-43E3-B8BF-1E84233E6E66}"/>
    <dgm:cxn modelId="{B922CC7A-22AD-408C-ABBC-062543873C12}" type="presOf" srcId="{C36E5EFC-F032-496C-A38A-6DECF0AC2516}" destId="{3F18B03B-B62D-4CB8-89C8-7C6CA2A8682F}" srcOrd="0" destOrd="0" presId="urn:microsoft.com/office/officeart/2018/2/layout/IconLabelList"/>
    <dgm:cxn modelId="{9E065C7E-D756-4C51-8B33-FBB506D8608B}" srcId="{BB68E0A2-7F19-4076-92A7-6139FB908E00}" destId="{2D32D3B5-36D8-4007-B09F-0BF8584E42F7}" srcOrd="2" destOrd="0" parTransId="{F4947A11-8B69-46DC-B501-F91B27D46531}" sibTransId="{A4D623ED-2EE6-4F2E-ADD3-04D3F56D1DF1}"/>
    <dgm:cxn modelId="{F0DE0A96-3F4D-46E2-BA80-2FD6B2A2781A}" type="presOf" srcId="{BB68E0A2-7F19-4076-92A7-6139FB908E00}" destId="{4CB49999-5652-44B2-AC1C-4EEE794EC9C1}" srcOrd="0" destOrd="0" presId="urn:microsoft.com/office/officeart/2018/2/layout/IconLabelList"/>
    <dgm:cxn modelId="{11B827FA-BE03-4E31-BFD5-B0525AB39621}" type="presOf" srcId="{C588676D-9AE9-4370-ABB4-B5CA48DC379A}" destId="{B3C79B78-D56F-4EF1-B8CB-39C3D799828D}" srcOrd="0" destOrd="0" presId="urn:microsoft.com/office/officeart/2018/2/layout/IconLabelList"/>
    <dgm:cxn modelId="{2CEE3823-7C66-4D2C-881E-789EE98DD43A}" type="presParOf" srcId="{4CB49999-5652-44B2-AC1C-4EEE794EC9C1}" destId="{707D71AC-EA07-4648-B10D-728BD66DFAA4}" srcOrd="0" destOrd="0" presId="urn:microsoft.com/office/officeart/2018/2/layout/IconLabelList"/>
    <dgm:cxn modelId="{E3C4B0D0-59F4-4940-BC03-57D8A7FEBD8C}" type="presParOf" srcId="{707D71AC-EA07-4648-B10D-728BD66DFAA4}" destId="{CF58B42E-306F-4C05-AD7F-822BD2D720E8}" srcOrd="0" destOrd="0" presId="urn:microsoft.com/office/officeart/2018/2/layout/IconLabelList"/>
    <dgm:cxn modelId="{E30952ED-546A-4CC5-B253-A4416C86BB71}" type="presParOf" srcId="{707D71AC-EA07-4648-B10D-728BD66DFAA4}" destId="{445C10AF-7849-4876-BCCA-10138EA3E669}" srcOrd="1" destOrd="0" presId="urn:microsoft.com/office/officeart/2018/2/layout/IconLabelList"/>
    <dgm:cxn modelId="{616057CE-E538-4195-B0F1-CC049122DFD2}" type="presParOf" srcId="{707D71AC-EA07-4648-B10D-728BD66DFAA4}" destId="{3F18B03B-B62D-4CB8-89C8-7C6CA2A8682F}" srcOrd="2" destOrd="0" presId="urn:microsoft.com/office/officeart/2018/2/layout/IconLabelList"/>
    <dgm:cxn modelId="{9E57C925-FFE4-429C-9F79-224A19C5633A}" type="presParOf" srcId="{4CB49999-5652-44B2-AC1C-4EEE794EC9C1}" destId="{FAF7A645-DC68-457D-8630-82B2BDDB0D67}" srcOrd="1" destOrd="0" presId="urn:microsoft.com/office/officeart/2018/2/layout/IconLabelList"/>
    <dgm:cxn modelId="{122C1A98-F0BC-49AB-81A4-03721721D017}" type="presParOf" srcId="{4CB49999-5652-44B2-AC1C-4EEE794EC9C1}" destId="{BD5F0269-C9D0-4DD4-A676-58E0125B5968}" srcOrd="2" destOrd="0" presId="urn:microsoft.com/office/officeart/2018/2/layout/IconLabelList"/>
    <dgm:cxn modelId="{FC5561DC-BE07-4482-8AEB-2DCD61D148C3}" type="presParOf" srcId="{BD5F0269-C9D0-4DD4-A676-58E0125B5968}" destId="{E849FC42-74AD-4891-9780-B4E9BAF23019}" srcOrd="0" destOrd="0" presId="urn:microsoft.com/office/officeart/2018/2/layout/IconLabelList"/>
    <dgm:cxn modelId="{B935676F-FB16-44A3-887A-2276BE988E6A}" type="presParOf" srcId="{BD5F0269-C9D0-4DD4-A676-58E0125B5968}" destId="{E733C032-D1C0-4D21-BD3D-1C372EDAE155}" srcOrd="1" destOrd="0" presId="urn:microsoft.com/office/officeart/2018/2/layout/IconLabelList"/>
    <dgm:cxn modelId="{2031B4B7-6904-4456-8A8E-4CE4AC74C84C}" type="presParOf" srcId="{BD5F0269-C9D0-4DD4-A676-58E0125B5968}" destId="{F1492430-2911-4BA1-BDDA-DAF7951921D3}" srcOrd="2" destOrd="0" presId="urn:microsoft.com/office/officeart/2018/2/layout/IconLabelList"/>
    <dgm:cxn modelId="{3AF52269-719C-4955-9A87-56B3502A133B}" type="presParOf" srcId="{4CB49999-5652-44B2-AC1C-4EEE794EC9C1}" destId="{FE2D0DD1-2BDC-4A2C-B7CA-69C58D0F7094}" srcOrd="3" destOrd="0" presId="urn:microsoft.com/office/officeart/2018/2/layout/IconLabelList"/>
    <dgm:cxn modelId="{4A2184ED-94CD-456C-958B-4997122F59F8}" type="presParOf" srcId="{4CB49999-5652-44B2-AC1C-4EEE794EC9C1}" destId="{B79583CF-13FC-40EA-BEB8-F49EE648374C}" srcOrd="4" destOrd="0" presId="urn:microsoft.com/office/officeart/2018/2/layout/IconLabelList"/>
    <dgm:cxn modelId="{F610F859-0C1B-4C9C-9711-AC7B6CD92BEB}" type="presParOf" srcId="{B79583CF-13FC-40EA-BEB8-F49EE648374C}" destId="{EC90ED6D-F608-4014-BF11-28E24270DED0}" srcOrd="0" destOrd="0" presId="urn:microsoft.com/office/officeart/2018/2/layout/IconLabelList"/>
    <dgm:cxn modelId="{C67624D9-203A-4BBC-A470-7B88980B06C3}" type="presParOf" srcId="{B79583CF-13FC-40EA-BEB8-F49EE648374C}" destId="{BF7E5C27-43D2-4D45-A55A-610EF98798CD}" srcOrd="1" destOrd="0" presId="urn:microsoft.com/office/officeart/2018/2/layout/IconLabelList"/>
    <dgm:cxn modelId="{77CBE25B-1EF7-4319-84EE-DF8E985904B7}" type="presParOf" srcId="{B79583CF-13FC-40EA-BEB8-F49EE648374C}" destId="{55EA771A-909F-4000-925C-548E85BC9E4B}" srcOrd="2" destOrd="0" presId="urn:microsoft.com/office/officeart/2018/2/layout/IconLabelList"/>
    <dgm:cxn modelId="{2FEEC44E-1894-4C7F-8A49-FB4F77203EB6}" type="presParOf" srcId="{4CB49999-5652-44B2-AC1C-4EEE794EC9C1}" destId="{67410ABF-71C4-422D-B099-BA112E108B7C}" srcOrd="5" destOrd="0" presId="urn:microsoft.com/office/officeart/2018/2/layout/IconLabelList"/>
    <dgm:cxn modelId="{796CF178-2BA8-4D4E-BCE0-2FDABEC4F27A}" type="presParOf" srcId="{4CB49999-5652-44B2-AC1C-4EEE794EC9C1}" destId="{C2DF148F-BF3B-4AA5-8306-FD4A578D2E0C}" srcOrd="6" destOrd="0" presId="urn:microsoft.com/office/officeart/2018/2/layout/IconLabelList"/>
    <dgm:cxn modelId="{060B4687-78E5-4E44-80F1-41FB423087AD}" type="presParOf" srcId="{C2DF148F-BF3B-4AA5-8306-FD4A578D2E0C}" destId="{9EF4E551-F1C2-4B7F-ACAF-C9F802C7C0EC}" srcOrd="0" destOrd="0" presId="urn:microsoft.com/office/officeart/2018/2/layout/IconLabelList"/>
    <dgm:cxn modelId="{C8A6FBDB-1CED-4B3F-B1DF-540C3BD4FE52}" type="presParOf" srcId="{C2DF148F-BF3B-4AA5-8306-FD4A578D2E0C}" destId="{3AF4D51B-7CB4-480A-B775-E8D640F75C4F}" srcOrd="1" destOrd="0" presId="urn:microsoft.com/office/officeart/2018/2/layout/IconLabelList"/>
    <dgm:cxn modelId="{13EFFCC2-882E-469D-AD66-E6D95C1517FE}" type="presParOf" srcId="{C2DF148F-BF3B-4AA5-8306-FD4A578D2E0C}" destId="{B3C79B78-D56F-4EF1-B8CB-39C3D799828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7A82716-F89E-4321-9D65-71AE498944C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04C07BC-4D6A-4560-889A-7E8C10270C9C}">
      <dgm:prSet/>
      <dgm:spPr/>
      <dgm:t>
        <a:bodyPr/>
        <a:lstStyle/>
        <a:p>
          <a:pPr>
            <a:lnSpc>
              <a:spcPct val="100000"/>
            </a:lnSpc>
          </a:pPr>
          <a:r>
            <a:rPr lang="en-US" dirty="0"/>
            <a:t>SVM works relatively well when there is a clear margin of separation between classes.</a:t>
          </a:r>
        </a:p>
      </dgm:t>
    </dgm:pt>
    <dgm:pt modelId="{3346B809-CF30-4A9C-814E-96315060859B}" type="parTrans" cxnId="{1C01EA9E-6FF7-48BB-B80A-31E2FE699467}">
      <dgm:prSet/>
      <dgm:spPr/>
      <dgm:t>
        <a:bodyPr/>
        <a:lstStyle/>
        <a:p>
          <a:endParaRPr lang="en-US"/>
        </a:p>
      </dgm:t>
    </dgm:pt>
    <dgm:pt modelId="{7FDF894A-5245-405E-BDA1-3E9BB92BF21E}" type="sibTrans" cxnId="{1C01EA9E-6FF7-48BB-B80A-31E2FE699467}">
      <dgm:prSet/>
      <dgm:spPr/>
      <dgm:t>
        <a:bodyPr/>
        <a:lstStyle/>
        <a:p>
          <a:endParaRPr lang="en-US"/>
        </a:p>
      </dgm:t>
    </dgm:pt>
    <dgm:pt modelId="{D0D0EE56-E96C-4ECB-AD46-A805C920B246}">
      <dgm:prSet/>
      <dgm:spPr/>
      <dgm:t>
        <a:bodyPr/>
        <a:lstStyle/>
        <a:p>
          <a:pPr>
            <a:lnSpc>
              <a:spcPct val="100000"/>
            </a:lnSpc>
          </a:pPr>
          <a:r>
            <a:rPr lang="en-US" dirty="0"/>
            <a:t>SVM is effective in high dimensional spaces.</a:t>
          </a:r>
        </a:p>
      </dgm:t>
    </dgm:pt>
    <dgm:pt modelId="{9E51DD1A-1055-445C-B75B-9EDB2227FCAA}" type="parTrans" cxnId="{EF2F644C-4F39-4D3F-80CE-EF0FAA602B51}">
      <dgm:prSet/>
      <dgm:spPr/>
      <dgm:t>
        <a:bodyPr/>
        <a:lstStyle/>
        <a:p>
          <a:endParaRPr lang="en-US"/>
        </a:p>
      </dgm:t>
    </dgm:pt>
    <dgm:pt modelId="{C4F24F65-D00C-4ED3-BAA6-1546FDC3AE5B}" type="sibTrans" cxnId="{EF2F644C-4F39-4D3F-80CE-EF0FAA602B51}">
      <dgm:prSet/>
      <dgm:spPr/>
      <dgm:t>
        <a:bodyPr/>
        <a:lstStyle/>
        <a:p>
          <a:endParaRPr lang="en-US"/>
        </a:p>
      </dgm:t>
    </dgm:pt>
    <dgm:pt modelId="{29C19A32-97B6-4E92-961D-FD3FF8F10510}">
      <dgm:prSet/>
      <dgm:spPr/>
      <dgm:t>
        <a:bodyPr/>
        <a:lstStyle/>
        <a:p>
          <a:pPr>
            <a:lnSpc>
              <a:spcPct val="100000"/>
            </a:lnSpc>
          </a:pPr>
          <a:r>
            <a:rPr lang="en-US" dirty="0"/>
            <a:t>SVM can be used for other types of machine learning problems, such as regression, outlier detection, and clustering.</a:t>
          </a:r>
        </a:p>
      </dgm:t>
    </dgm:pt>
    <dgm:pt modelId="{65651BB6-91B6-46CF-8051-A546C012E607}" type="parTrans" cxnId="{0CB3081C-3589-4F06-83DA-7FCCA2BB558F}">
      <dgm:prSet/>
      <dgm:spPr/>
      <dgm:t>
        <a:bodyPr/>
        <a:lstStyle/>
        <a:p>
          <a:endParaRPr lang="en-US"/>
        </a:p>
      </dgm:t>
    </dgm:pt>
    <dgm:pt modelId="{7427DD06-A5D6-4BE5-B43B-592B79EC39B6}" type="sibTrans" cxnId="{0CB3081C-3589-4F06-83DA-7FCCA2BB558F}">
      <dgm:prSet/>
      <dgm:spPr/>
      <dgm:t>
        <a:bodyPr/>
        <a:lstStyle/>
        <a:p>
          <a:endParaRPr lang="en-US"/>
        </a:p>
      </dgm:t>
    </dgm:pt>
    <dgm:pt modelId="{642A6B71-F450-4BF5-8F5E-8CA2751AB152}">
      <dgm:prSet/>
      <dgm:spPr/>
      <dgm:t>
        <a:bodyPr/>
        <a:lstStyle/>
        <a:p>
          <a:pPr>
            <a:lnSpc>
              <a:spcPct val="100000"/>
            </a:lnSpc>
          </a:pPr>
          <a:r>
            <a:rPr lang="en-US" b="0" i="0">
              <a:effectLst/>
              <a:latin typeface="inherit"/>
            </a:rPr>
            <a:t>SVM is very helpful method if we don’t have much idea about the data. It can be used for the data such as image, text, audio etc. It can be </a:t>
          </a:r>
          <a:r>
            <a:rPr lang="en-US" b="1" i="0">
              <a:effectLst/>
              <a:latin typeface="inherit"/>
            </a:rPr>
            <a:t>used for </a:t>
          </a:r>
          <a:r>
            <a:rPr lang="en-US">
              <a:latin typeface="inherit"/>
            </a:rPr>
            <a:t>the data that is not regularly distributed and have unknown distribution</a:t>
          </a:r>
          <a:endParaRPr lang="en-US"/>
        </a:p>
      </dgm:t>
    </dgm:pt>
    <dgm:pt modelId="{1875FA87-A20E-4A6D-8648-78CAC93859BD}" type="parTrans" cxnId="{B9520C84-34EA-4330-A8EC-343CDE00E5D7}">
      <dgm:prSet/>
      <dgm:spPr/>
      <dgm:t>
        <a:bodyPr/>
        <a:lstStyle/>
        <a:p>
          <a:endParaRPr lang="en-US"/>
        </a:p>
      </dgm:t>
    </dgm:pt>
    <dgm:pt modelId="{BF575FC6-B36C-48E8-911F-4716870D19CA}" type="sibTrans" cxnId="{B9520C84-34EA-4330-A8EC-343CDE00E5D7}">
      <dgm:prSet/>
      <dgm:spPr/>
      <dgm:t>
        <a:bodyPr/>
        <a:lstStyle/>
        <a:p>
          <a:endParaRPr lang="en-US"/>
        </a:p>
      </dgm:t>
    </dgm:pt>
    <dgm:pt modelId="{E1DD9D6D-8071-4705-88AF-76EEAE8D087D}" type="pres">
      <dgm:prSet presAssocID="{67A82716-F89E-4321-9D65-71AE498944C6}" presName="root" presStyleCnt="0">
        <dgm:presLayoutVars>
          <dgm:dir/>
          <dgm:resizeHandles val="exact"/>
        </dgm:presLayoutVars>
      </dgm:prSet>
      <dgm:spPr/>
    </dgm:pt>
    <dgm:pt modelId="{1287423D-9C39-4240-8744-02D79153B83A}" type="pres">
      <dgm:prSet presAssocID="{704C07BC-4D6A-4560-889A-7E8C10270C9C}" presName="compNode" presStyleCnt="0"/>
      <dgm:spPr/>
    </dgm:pt>
    <dgm:pt modelId="{0240D417-6A78-43CC-9F37-E24CB8888B78}" type="pres">
      <dgm:prSet presAssocID="{704C07BC-4D6A-4560-889A-7E8C10270C9C}" presName="bgRect" presStyleLbl="bgShp" presStyleIdx="0" presStyleCnt="4"/>
      <dgm:spPr/>
    </dgm:pt>
    <dgm:pt modelId="{1A8232B6-6161-415A-BE9D-56CF4F106BB6}" type="pres">
      <dgm:prSet presAssocID="{704C07BC-4D6A-4560-889A-7E8C10270C9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ientist"/>
        </a:ext>
      </dgm:extLst>
    </dgm:pt>
    <dgm:pt modelId="{FA7663A2-FD3B-441B-9BD5-B87BF9C5F000}" type="pres">
      <dgm:prSet presAssocID="{704C07BC-4D6A-4560-889A-7E8C10270C9C}" presName="spaceRect" presStyleCnt="0"/>
      <dgm:spPr/>
    </dgm:pt>
    <dgm:pt modelId="{A7B44E8A-B512-4622-BB3A-D6BD4CF8C196}" type="pres">
      <dgm:prSet presAssocID="{704C07BC-4D6A-4560-889A-7E8C10270C9C}" presName="parTx" presStyleLbl="revTx" presStyleIdx="0" presStyleCnt="4">
        <dgm:presLayoutVars>
          <dgm:chMax val="0"/>
          <dgm:chPref val="0"/>
        </dgm:presLayoutVars>
      </dgm:prSet>
      <dgm:spPr/>
    </dgm:pt>
    <dgm:pt modelId="{B8247D93-2787-47A3-9ABE-7A62D7DD064D}" type="pres">
      <dgm:prSet presAssocID="{7FDF894A-5245-405E-BDA1-3E9BB92BF21E}" presName="sibTrans" presStyleCnt="0"/>
      <dgm:spPr/>
    </dgm:pt>
    <dgm:pt modelId="{C3EC89D0-E3B0-4E02-A2D4-C5CDB565AB5F}" type="pres">
      <dgm:prSet presAssocID="{D0D0EE56-E96C-4ECB-AD46-A805C920B246}" presName="compNode" presStyleCnt="0"/>
      <dgm:spPr/>
    </dgm:pt>
    <dgm:pt modelId="{1B035D1E-90DE-4ECB-AF1A-1319E8731118}" type="pres">
      <dgm:prSet presAssocID="{D0D0EE56-E96C-4ECB-AD46-A805C920B246}" presName="bgRect" presStyleLbl="bgShp" presStyleIdx="1" presStyleCnt="4"/>
      <dgm:spPr/>
    </dgm:pt>
    <dgm:pt modelId="{4294AAD5-600C-4FDA-B68B-6A44FDD262D0}" type="pres">
      <dgm:prSet presAssocID="{D0D0EE56-E96C-4ECB-AD46-A805C920B24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rcular Flowchart"/>
        </a:ext>
      </dgm:extLst>
    </dgm:pt>
    <dgm:pt modelId="{6D4D2EBC-BFC9-4F54-B95A-3190943AAF83}" type="pres">
      <dgm:prSet presAssocID="{D0D0EE56-E96C-4ECB-AD46-A805C920B246}" presName="spaceRect" presStyleCnt="0"/>
      <dgm:spPr/>
    </dgm:pt>
    <dgm:pt modelId="{6F8048D9-6A14-461C-8FB9-8C6EFF4E3142}" type="pres">
      <dgm:prSet presAssocID="{D0D0EE56-E96C-4ECB-AD46-A805C920B246}" presName="parTx" presStyleLbl="revTx" presStyleIdx="1" presStyleCnt="4">
        <dgm:presLayoutVars>
          <dgm:chMax val="0"/>
          <dgm:chPref val="0"/>
        </dgm:presLayoutVars>
      </dgm:prSet>
      <dgm:spPr/>
    </dgm:pt>
    <dgm:pt modelId="{F78C1B86-2B90-4D74-83A0-DC4A2290BA01}" type="pres">
      <dgm:prSet presAssocID="{C4F24F65-D00C-4ED3-BAA6-1546FDC3AE5B}" presName="sibTrans" presStyleCnt="0"/>
      <dgm:spPr/>
    </dgm:pt>
    <dgm:pt modelId="{40FB2E8C-4DC1-428D-82D6-71FB72B57D7F}" type="pres">
      <dgm:prSet presAssocID="{29C19A32-97B6-4E92-961D-FD3FF8F10510}" presName="compNode" presStyleCnt="0"/>
      <dgm:spPr/>
    </dgm:pt>
    <dgm:pt modelId="{5AAAB760-3964-4745-86BE-DD6BD3C84C95}" type="pres">
      <dgm:prSet presAssocID="{29C19A32-97B6-4E92-961D-FD3FF8F10510}" presName="bgRect" presStyleLbl="bgShp" presStyleIdx="2" presStyleCnt="4"/>
      <dgm:spPr/>
    </dgm:pt>
    <dgm:pt modelId="{70A6F57C-EA71-4D1A-B17E-53D64D14CFF7}" type="pres">
      <dgm:prSet presAssocID="{29C19A32-97B6-4E92-961D-FD3FF8F1051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D7B0B38D-BAE4-4F57-8E1B-364AB6AE8D62}" type="pres">
      <dgm:prSet presAssocID="{29C19A32-97B6-4E92-961D-FD3FF8F10510}" presName="spaceRect" presStyleCnt="0"/>
      <dgm:spPr/>
    </dgm:pt>
    <dgm:pt modelId="{F7B1193D-5964-4B47-A6F3-45C50E9E05EF}" type="pres">
      <dgm:prSet presAssocID="{29C19A32-97B6-4E92-961D-FD3FF8F10510}" presName="parTx" presStyleLbl="revTx" presStyleIdx="2" presStyleCnt="4">
        <dgm:presLayoutVars>
          <dgm:chMax val="0"/>
          <dgm:chPref val="0"/>
        </dgm:presLayoutVars>
      </dgm:prSet>
      <dgm:spPr/>
    </dgm:pt>
    <dgm:pt modelId="{ACE2F8AC-D5E5-4E59-8103-F67E9F73981D}" type="pres">
      <dgm:prSet presAssocID="{7427DD06-A5D6-4BE5-B43B-592B79EC39B6}" presName="sibTrans" presStyleCnt="0"/>
      <dgm:spPr/>
    </dgm:pt>
    <dgm:pt modelId="{718FEF74-D25D-4BF4-AF11-E600F38AAAD3}" type="pres">
      <dgm:prSet presAssocID="{642A6B71-F450-4BF5-8F5E-8CA2751AB152}" presName="compNode" presStyleCnt="0"/>
      <dgm:spPr/>
    </dgm:pt>
    <dgm:pt modelId="{D125AB3E-D3F8-43FC-BC62-3562FEDDABFF}" type="pres">
      <dgm:prSet presAssocID="{642A6B71-F450-4BF5-8F5E-8CA2751AB152}" presName="bgRect" presStyleLbl="bgShp" presStyleIdx="3" presStyleCnt="4"/>
      <dgm:spPr/>
    </dgm:pt>
    <dgm:pt modelId="{DB0352AC-42CE-44C4-A281-11447F8FDBC5}" type="pres">
      <dgm:prSet presAssocID="{642A6B71-F450-4BF5-8F5E-8CA2751AB15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B4F0DE01-FF97-4175-AA68-E3A531B11A96}" type="pres">
      <dgm:prSet presAssocID="{642A6B71-F450-4BF5-8F5E-8CA2751AB152}" presName="spaceRect" presStyleCnt="0"/>
      <dgm:spPr/>
    </dgm:pt>
    <dgm:pt modelId="{821E749C-D008-4D7E-85CF-173DAB755D37}" type="pres">
      <dgm:prSet presAssocID="{642A6B71-F450-4BF5-8F5E-8CA2751AB152}" presName="parTx" presStyleLbl="revTx" presStyleIdx="3" presStyleCnt="4">
        <dgm:presLayoutVars>
          <dgm:chMax val="0"/>
          <dgm:chPref val="0"/>
        </dgm:presLayoutVars>
      </dgm:prSet>
      <dgm:spPr/>
    </dgm:pt>
  </dgm:ptLst>
  <dgm:cxnLst>
    <dgm:cxn modelId="{0CB3081C-3589-4F06-83DA-7FCCA2BB558F}" srcId="{67A82716-F89E-4321-9D65-71AE498944C6}" destId="{29C19A32-97B6-4E92-961D-FD3FF8F10510}" srcOrd="2" destOrd="0" parTransId="{65651BB6-91B6-46CF-8051-A546C012E607}" sibTransId="{7427DD06-A5D6-4BE5-B43B-592B79EC39B6}"/>
    <dgm:cxn modelId="{501B0460-38D3-4206-BFF6-5AA9A4199704}" type="presOf" srcId="{642A6B71-F450-4BF5-8F5E-8CA2751AB152}" destId="{821E749C-D008-4D7E-85CF-173DAB755D37}" srcOrd="0" destOrd="0" presId="urn:microsoft.com/office/officeart/2018/2/layout/IconVerticalSolidList"/>
    <dgm:cxn modelId="{B6963B46-3931-44AE-A286-4D5EC7678E96}" type="presOf" srcId="{29C19A32-97B6-4E92-961D-FD3FF8F10510}" destId="{F7B1193D-5964-4B47-A6F3-45C50E9E05EF}" srcOrd="0" destOrd="0" presId="urn:microsoft.com/office/officeart/2018/2/layout/IconVerticalSolidList"/>
    <dgm:cxn modelId="{EF2F644C-4F39-4D3F-80CE-EF0FAA602B51}" srcId="{67A82716-F89E-4321-9D65-71AE498944C6}" destId="{D0D0EE56-E96C-4ECB-AD46-A805C920B246}" srcOrd="1" destOrd="0" parTransId="{9E51DD1A-1055-445C-B75B-9EDB2227FCAA}" sibTransId="{C4F24F65-D00C-4ED3-BAA6-1546FDC3AE5B}"/>
    <dgm:cxn modelId="{9E1B6951-7360-4871-AD32-ED5CDADDC68B}" type="presOf" srcId="{67A82716-F89E-4321-9D65-71AE498944C6}" destId="{E1DD9D6D-8071-4705-88AF-76EEAE8D087D}" srcOrd="0" destOrd="0" presId="urn:microsoft.com/office/officeart/2018/2/layout/IconVerticalSolidList"/>
    <dgm:cxn modelId="{91706754-D96C-4F39-A9EA-62C70BE3B380}" type="presOf" srcId="{704C07BC-4D6A-4560-889A-7E8C10270C9C}" destId="{A7B44E8A-B512-4622-BB3A-D6BD4CF8C196}" srcOrd="0" destOrd="0" presId="urn:microsoft.com/office/officeart/2018/2/layout/IconVerticalSolidList"/>
    <dgm:cxn modelId="{B9520C84-34EA-4330-A8EC-343CDE00E5D7}" srcId="{67A82716-F89E-4321-9D65-71AE498944C6}" destId="{642A6B71-F450-4BF5-8F5E-8CA2751AB152}" srcOrd="3" destOrd="0" parTransId="{1875FA87-A20E-4A6D-8648-78CAC93859BD}" sibTransId="{BF575FC6-B36C-48E8-911F-4716870D19CA}"/>
    <dgm:cxn modelId="{1C01EA9E-6FF7-48BB-B80A-31E2FE699467}" srcId="{67A82716-F89E-4321-9D65-71AE498944C6}" destId="{704C07BC-4D6A-4560-889A-7E8C10270C9C}" srcOrd="0" destOrd="0" parTransId="{3346B809-CF30-4A9C-814E-96315060859B}" sibTransId="{7FDF894A-5245-405E-BDA1-3E9BB92BF21E}"/>
    <dgm:cxn modelId="{9E0511E0-5DF5-4968-B64E-21750BFDAF81}" type="presOf" srcId="{D0D0EE56-E96C-4ECB-AD46-A805C920B246}" destId="{6F8048D9-6A14-461C-8FB9-8C6EFF4E3142}" srcOrd="0" destOrd="0" presId="urn:microsoft.com/office/officeart/2018/2/layout/IconVerticalSolidList"/>
    <dgm:cxn modelId="{9309A646-633C-4BA3-8A32-57AE63BDB07D}" type="presParOf" srcId="{E1DD9D6D-8071-4705-88AF-76EEAE8D087D}" destId="{1287423D-9C39-4240-8744-02D79153B83A}" srcOrd="0" destOrd="0" presId="urn:microsoft.com/office/officeart/2018/2/layout/IconVerticalSolidList"/>
    <dgm:cxn modelId="{0C60E3AE-2ABD-4116-9CD1-8A64555D54D2}" type="presParOf" srcId="{1287423D-9C39-4240-8744-02D79153B83A}" destId="{0240D417-6A78-43CC-9F37-E24CB8888B78}" srcOrd="0" destOrd="0" presId="urn:microsoft.com/office/officeart/2018/2/layout/IconVerticalSolidList"/>
    <dgm:cxn modelId="{D6A0811A-F926-4E1C-9DF3-8CB359D528AD}" type="presParOf" srcId="{1287423D-9C39-4240-8744-02D79153B83A}" destId="{1A8232B6-6161-415A-BE9D-56CF4F106BB6}" srcOrd="1" destOrd="0" presId="urn:microsoft.com/office/officeart/2018/2/layout/IconVerticalSolidList"/>
    <dgm:cxn modelId="{0EEED248-2A74-4261-933E-1386A3EC817D}" type="presParOf" srcId="{1287423D-9C39-4240-8744-02D79153B83A}" destId="{FA7663A2-FD3B-441B-9BD5-B87BF9C5F000}" srcOrd="2" destOrd="0" presId="urn:microsoft.com/office/officeart/2018/2/layout/IconVerticalSolidList"/>
    <dgm:cxn modelId="{8723A8AB-541B-498B-AD85-AE27D2B56586}" type="presParOf" srcId="{1287423D-9C39-4240-8744-02D79153B83A}" destId="{A7B44E8A-B512-4622-BB3A-D6BD4CF8C196}" srcOrd="3" destOrd="0" presId="urn:microsoft.com/office/officeart/2018/2/layout/IconVerticalSolidList"/>
    <dgm:cxn modelId="{36139BAD-4BE9-4C23-8E5D-CCCB76FEF7B0}" type="presParOf" srcId="{E1DD9D6D-8071-4705-88AF-76EEAE8D087D}" destId="{B8247D93-2787-47A3-9ABE-7A62D7DD064D}" srcOrd="1" destOrd="0" presId="urn:microsoft.com/office/officeart/2018/2/layout/IconVerticalSolidList"/>
    <dgm:cxn modelId="{23BF7BB5-CD36-4780-A937-7F3A50EA55E0}" type="presParOf" srcId="{E1DD9D6D-8071-4705-88AF-76EEAE8D087D}" destId="{C3EC89D0-E3B0-4E02-A2D4-C5CDB565AB5F}" srcOrd="2" destOrd="0" presId="urn:microsoft.com/office/officeart/2018/2/layout/IconVerticalSolidList"/>
    <dgm:cxn modelId="{1019BD88-21BB-4ACD-81FF-DFC9D1511ABB}" type="presParOf" srcId="{C3EC89D0-E3B0-4E02-A2D4-C5CDB565AB5F}" destId="{1B035D1E-90DE-4ECB-AF1A-1319E8731118}" srcOrd="0" destOrd="0" presId="urn:microsoft.com/office/officeart/2018/2/layout/IconVerticalSolidList"/>
    <dgm:cxn modelId="{7BFDB15B-8BF6-49B7-9142-5EAB043AD8E5}" type="presParOf" srcId="{C3EC89D0-E3B0-4E02-A2D4-C5CDB565AB5F}" destId="{4294AAD5-600C-4FDA-B68B-6A44FDD262D0}" srcOrd="1" destOrd="0" presId="urn:microsoft.com/office/officeart/2018/2/layout/IconVerticalSolidList"/>
    <dgm:cxn modelId="{8FDC77A8-461D-4B27-99F5-5245273CCBBD}" type="presParOf" srcId="{C3EC89D0-E3B0-4E02-A2D4-C5CDB565AB5F}" destId="{6D4D2EBC-BFC9-4F54-B95A-3190943AAF83}" srcOrd="2" destOrd="0" presId="urn:microsoft.com/office/officeart/2018/2/layout/IconVerticalSolidList"/>
    <dgm:cxn modelId="{11727374-C599-401F-B82D-841AF591E635}" type="presParOf" srcId="{C3EC89D0-E3B0-4E02-A2D4-C5CDB565AB5F}" destId="{6F8048D9-6A14-461C-8FB9-8C6EFF4E3142}" srcOrd="3" destOrd="0" presId="urn:microsoft.com/office/officeart/2018/2/layout/IconVerticalSolidList"/>
    <dgm:cxn modelId="{DBE1A38D-AC0D-410E-8C68-AC02DB73F87F}" type="presParOf" srcId="{E1DD9D6D-8071-4705-88AF-76EEAE8D087D}" destId="{F78C1B86-2B90-4D74-83A0-DC4A2290BA01}" srcOrd="3" destOrd="0" presId="urn:microsoft.com/office/officeart/2018/2/layout/IconVerticalSolidList"/>
    <dgm:cxn modelId="{EDE3BD46-B130-4C8C-85FA-0511122AD366}" type="presParOf" srcId="{E1DD9D6D-8071-4705-88AF-76EEAE8D087D}" destId="{40FB2E8C-4DC1-428D-82D6-71FB72B57D7F}" srcOrd="4" destOrd="0" presId="urn:microsoft.com/office/officeart/2018/2/layout/IconVerticalSolidList"/>
    <dgm:cxn modelId="{FDECE92B-DDD7-4979-A131-EF0BAA22B3EB}" type="presParOf" srcId="{40FB2E8C-4DC1-428D-82D6-71FB72B57D7F}" destId="{5AAAB760-3964-4745-86BE-DD6BD3C84C95}" srcOrd="0" destOrd="0" presId="urn:microsoft.com/office/officeart/2018/2/layout/IconVerticalSolidList"/>
    <dgm:cxn modelId="{25DBFD80-A52C-4614-ABD8-FB30F68CF3CD}" type="presParOf" srcId="{40FB2E8C-4DC1-428D-82D6-71FB72B57D7F}" destId="{70A6F57C-EA71-4D1A-B17E-53D64D14CFF7}" srcOrd="1" destOrd="0" presId="urn:microsoft.com/office/officeart/2018/2/layout/IconVerticalSolidList"/>
    <dgm:cxn modelId="{740A8FD4-A393-461D-B4E9-D90F2E758879}" type="presParOf" srcId="{40FB2E8C-4DC1-428D-82D6-71FB72B57D7F}" destId="{D7B0B38D-BAE4-4F57-8E1B-364AB6AE8D62}" srcOrd="2" destOrd="0" presId="urn:microsoft.com/office/officeart/2018/2/layout/IconVerticalSolidList"/>
    <dgm:cxn modelId="{9EBFC9C1-6244-4607-8D68-441AAC794FAF}" type="presParOf" srcId="{40FB2E8C-4DC1-428D-82D6-71FB72B57D7F}" destId="{F7B1193D-5964-4B47-A6F3-45C50E9E05EF}" srcOrd="3" destOrd="0" presId="urn:microsoft.com/office/officeart/2018/2/layout/IconVerticalSolidList"/>
    <dgm:cxn modelId="{44317A78-8947-4D7B-9D3E-B2BF2DA25C7D}" type="presParOf" srcId="{E1DD9D6D-8071-4705-88AF-76EEAE8D087D}" destId="{ACE2F8AC-D5E5-4E59-8103-F67E9F73981D}" srcOrd="5" destOrd="0" presId="urn:microsoft.com/office/officeart/2018/2/layout/IconVerticalSolidList"/>
    <dgm:cxn modelId="{9A904367-0FBA-42E9-8598-98029743A62D}" type="presParOf" srcId="{E1DD9D6D-8071-4705-88AF-76EEAE8D087D}" destId="{718FEF74-D25D-4BF4-AF11-E600F38AAAD3}" srcOrd="6" destOrd="0" presId="urn:microsoft.com/office/officeart/2018/2/layout/IconVerticalSolidList"/>
    <dgm:cxn modelId="{3FA16128-FBBC-4DE9-BA87-E35264E3C37D}" type="presParOf" srcId="{718FEF74-D25D-4BF4-AF11-E600F38AAAD3}" destId="{D125AB3E-D3F8-43FC-BC62-3562FEDDABFF}" srcOrd="0" destOrd="0" presId="urn:microsoft.com/office/officeart/2018/2/layout/IconVerticalSolidList"/>
    <dgm:cxn modelId="{79EABB6B-FB6A-4E9D-A855-411777B2D9A9}" type="presParOf" srcId="{718FEF74-D25D-4BF4-AF11-E600F38AAAD3}" destId="{DB0352AC-42CE-44C4-A281-11447F8FDBC5}" srcOrd="1" destOrd="0" presId="urn:microsoft.com/office/officeart/2018/2/layout/IconVerticalSolidList"/>
    <dgm:cxn modelId="{C4A9392A-72E4-4FC7-85E6-47F361421862}" type="presParOf" srcId="{718FEF74-D25D-4BF4-AF11-E600F38AAAD3}" destId="{B4F0DE01-FF97-4175-AA68-E3A531B11A96}" srcOrd="2" destOrd="0" presId="urn:microsoft.com/office/officeart/2018/2/layout/IconVerticalSolidList"/>
    <dgm:cxn modelId="{FC314A61-CAC9-44FD-BF79-F46BA32102B9}" type="presParOf" srcId="{718FEF74-D25D-4BF4-AF11-E600F38AAAD3}" destId="{821E749C-D008-4D7E-85CF-173DAB755D3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B68E0A2-7F19-4076-92A7-6139FB908E00}" type="doc">
      <dgm:prSet loTypeId="urn:microsoft.com/office/officeart/2018/2/layout/IconLabelList" loCatId="icon" qsTypeId="urn:microsoft.com/office/officeart/2005/8/quickstyle/simple1" qsCatId="simple" csTypeId="urn:microsoft.com/office/officeart/2018/5/colors/Iconchunking_neutralbg_accent5_2" csCatId="accent5" phldr="1"/>
      <dgm:spPr/>
      <dgm:t>
        <a:bodyPr/>
        <a:lstStyle/>
        <a:p>
          <a:endParaRPr lang="en-US"/>
        </a:p>
      </dgm:t>
    </dgm:pt>
    <dgm:pt modelId="{C36E5EFC-F032-496C-A38A-6DECF0AC2516}">
      <dgm:prSet/>
      <dgm:spPr/>
      <dgm:t>
        <a:bodyPr/>
        <a:lstStyle/>
        <a:p>
          <a:pPr>
            <a:lnSpc>
              <a:spcPct val="100000"/>
            </a:lnSpc>
          </a:pPr>
          <a:r>
            <a:rPr lang="en-US" dirty="0"/>
            <a:t>Is a centroid-based algorithm, or a distance-based algorithm, where we calculate the distances to assign a point to a cluster.</a:t>
          </a:r>
        </a:p>
      </dgm:t>
    </dgm:pt>
    <dgm:pt modelId="{231CEE59-8B0B-4A62-AE6D-41E013EE79EA}" type="parTrans" cxnId="{3A22212E-CE51-4CBE-9876-F2C7F67D87C0}">
      <dgm:prSet/>
      <dgm:spPr/>
      <dgm:t>
        <a:bodyPr/>
        <a:lstStyle/>
        <a:p>
          <a:endParaRPr lang="en-US"/>
        </a:p>
      </dgm:t>
    </dgm:pt>
    <dgm:pt modelId="{44D55921-68A0-42C6-8DD9-A9682CA2A354}" type="sibTrans" cxnId="{3A22212E-CE51-4CBE-9876-F2C7F67D87C0}">
      <dgm:prSet/>
      <dgm:spPr/>
      <dgm:t>
        <a:bodyPr/>
        <a:lstStyle/>
        <a:p>
          <a:endParaRPr lang="en-US"/>
        </a:p>
      </dgm:t>
    </dgm:pt>
    <dgm:pt modelId="{DBF5D0ED-D183-41CA-B415-8DF72589E106}">
      <dgm:prSet/>
      <dgm:spPr/>
      <dgm:t>
        <a:bodyPr/>
        <a:lstStyle/>
        <a:p>
          <a:pPr>
            <a:lnSpc>
              <a:spcPct val="100000"/>
            </a:lnSpc>
          </a:pPr>
          <a:r>
            <a:rPr lang="en-US" dirty="0"/>
            <a:t>It aims to partition n observations into k clusters in which each observation belongs to the cluster with the nearest mean, serving as a prototype of the cluster</a:t>
          </a:r>
          <a:r>
            <a:rPr lang="en-US" b="0" i="0" dirty="0"/>
            <a:t>.</a:t>
          </a:r>
          <a:endParaRPr lang="en-US" dirty="0"/>
        </a:p>
      </dgm:t>
    </dgm:pt>
    <dgm:pt modelId="{8D3FAF9D-8669-4280-8289-ADC0AB69A68E}" type="parTrans" cxnId="{BDEE835C-4DA0-45C1-B973-CE2AF933A014}">
      <dgm:prSet/>
      <dgm:spPr/>
      <dgm:t>
        <a:bodyPr/>
        <a:lstStyle/>
        <a:p>
          <a:endParaRPr lang="en-US"/>
        </a:p>
      </dgm:t>
    </dgm:pt>
    <dgm:pt modelId="{F72DE26C-B4CD-47C9-9D6A-0286A10F6300}" type="sibTrans" cxnId="{BDEE835C-4DA0-45C1-B973-CE2AF933A014}">
      <dgm:prSet/>
      <dgm:spPr/>
      <dgm:t>
        <a:bodyPr/>
        <a:lstStyle/>
        <a:p>
          <a:endParaRPr lang="en-US"/>
        </a:p>
      </dgm:t>
    </dgm:pt>
    <dgm:pt modelId="{C588676D-9AE9-4370-ABB4-B5CA48DC379A}">
      <dgm:prSet/>
      <dgm:spPr/>
      <dgm:t>
        <a:bodyPr/>
        <a:lstStyle/>
        <a:p>
          <a:pPr>
            <a:lnSpc>
              <a:spcPct val="100000"/>
            </a:lnSpc>
          </a:pPr>
          <a:r>
            <a:rPr lang="en-US" dirty="0"/>
            <a:t>The "cluster center" is the arithmetic mean of all the points belonging to the cluster, and each point is closer to its own cluster center than to other cluster centers</a:t>
          </a:r>
          <a:r>
            <a:rPr lang="en-US" b="0" i="0" dirty="0"/>
            <a:t>.</a:t>
          </a:r>
          <a:endParaRPr lang="en-US" dirty="0"/>
        </a:p>
      </dgm:t>
    </dgm:pt>
    <dgm:pt modelId="{8BEDABE2-E265-4EFA-894A-A2A1A9E5B175}" type="parTrans" cxnId="{2236294B-DB32-4FDA-8370-4DAF6B5FEC48}">
      <dgm:prSet/>
      <dgm:spPr/>
      <dgm:t>
        <a:bodyPr/>
        <a:lstStyle/>
        <a:p>
          <a:endParaRPr lang="en-US"/>
        </a:p>
      </dgm:t>
    </dgm:pt>
    <dgm:pt modelId="{089422FC-A9F1-43E3-B8BF-1E84233E6E66}" type="sibTrans" cxnId="{2236294B-DB32-4FDA-8370-4DAF6B5FEC48}">
      <dgm:prSet/>
      <dgm:spPr/>
      <dgm:t>
        <a:bodyPr/>
        <a:lstStyle/>
        <a:p>
          <a:endParaRPr lang="en-US"/>
        </a:p>
      </dgm:t>
    </dgm:pt>
    <dgm:pt modelId="{2D32D3B5-36D8-4007-B09F-0BF8584E42F7}">
      <dgm:prSet/>
      <dgm:spPr/>
      <dgm:t>
        <a:bodyPr/>
        <a:lstStyle/>
        <a:p>
          <a:pPr>
            <a:lnSpc>
              <a:spcPct val="100000"/>
            </a:lnSpc>
          </a:pPr>
          <a:r>
            <a:rPr lang="en-US" dirty="0"/>
            <a:t>The k-means algorithm searches for a pre-determined number of clusters within an unlabeled multidimensional dataset</a:t>
          </a:r>
        </a:p>
      </dgm:t>
    </dgm:pt>
    <dgm:pt modelId="{F4947A11-8B69-46DC-B501-F91B27D46531}" type="parTrans" cxnId="{9E065C7E-D756-4C51-8B33-FBB506D8608B}">
      <dgm:prSet/>
      <dgm:spPr/>
      <dgm:t>
        <a:bodyPr/>
        <a:lstStyle/>
        <a:p>
          <a:endParaRPr lang="en-US"/>
        </a:p>
      </dgm:t>
    </dgm:pt>
    <dgm:pt modelId="{A4D623ED-2EE6-4F2E-ADD3-04D3F56D1DF1}" type="sibTrans" cxnId="{9E065C7E-D756-4C51-8B33-FBB506D8608B}">
      <dgm:prSet/>
      <dgm:spPr/>
      <dgm:t>
        <a:bodyPr/>
        <a:lstStyle/>
        <a:p>
          <a:endParaRPr lang="en-US"/>
        </a:p>
      </dgm:t>
    </dgm:pt>
    <dgm:pt modelId="{4CB49999-5652-44B2-AC1C-4EEE794EC9C1}" type="pres">
      <dgm:prSet presAssocID="{BB68E0A2-7F19-4076-92A7-6139FB908E00}" presName="root" presStyleCnt="0">
        <dgm:presLayoutVars>
          <dgm:dir/>
          <dgm:resizeHandles val="exact"/>
        </dgm:presLayoutVars>
      </dgm:prSet>
      <dgm:spPr/>
    </dgm:pt>
    <dgm:pt modelId="{707D71AC-EA07-4648-B10D-728BD66DFAA4}" type="pres">
      <dgm:prSet presAssocID="{C36E5EFC-F032-496C-A38A-6DECF0AC2516}" presName="compNode" presStyleCnt="0"/>
      <dgm:spPr/>
    </dgm:pt>
    <dgm:pt modelId="{CF58B42E-306F-4C05-AD7F-822BD2D720E8}" type="pres">
      <dgm:prSet presAssocID="{C36E5EFC-F032-496C-A38A-6DECF0AC251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445C10AF-7849-4876-BCCA-10138EA3E669}" type="pres">
      <dgm:prSet presAssocID="{C36E5EFC-F032-496C-A38A-6DECF0AC2516}" presName="spaceRect" presStyleCnt="0"/>
      <dgm:spPr/>
    </dgm:pt>
    <dgm:pt modelId="{3F18B03B-B62D-4CB8-89C8-7C6CA2A8682F}" type="pres">
      <dgm:prSet presAssocID="{C36E5EFC-F032-496C-A38A-6DECF0AC2516}" presName="textRect" presStyleLbl="revTx" presStyleIdx="0" presStyleCnt="4">
        <dgm:presLayoutVars>
          <dgm:chMax val="1"/>
          <dgm:chPref val="1"/>
        </dgm:presLayoutVars>
      </dgm:prSet>
      <dgm:spPr/>
    </dgm:pt>
    <dgm:pt modelId="{FAF7A645-DC68-457D-8630-82B2BDDB0D67}" type="pres">
      <dgm:prSet presAssocID="{44D55921-68A0-42C6-8DD9-A9682CA2A354}" presName="sibTrans" presStyleCnt="0"/>
      <dgm:spPr/>
    </dgm:pt>
    <dgm:pt modelId="{BD5F0269-C9D0-4DD4-A676-58E0125B5968}" type="pres">
      <dgm:prSet presAssocID="{DBF5D0ED-D183-41CA-B415-8DF72589E106}" presName="compNode" presStyleCnt="0"/>
      <dgm:spPr/>
    </dgm:pt>
    <dgm:pt modelId="{E849FC42-74AD-4891-9780-B4E9BAF23019}" type="pres">
      <dgm:prSet presAssocID="{DBF5D0ED-D183-41CA-B415-8DF72589E10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733C032-D1C0-4D21-BD3D-1C372EDAE155}" type="pres">
      <dgm:prSet presAssocID="{DBF5D0ED-D183-41CA-B415-8DF72589E106}" presName="spaceRect" presStyleCnt="0"/>
      <dgm:spPr/>
    </dgm:pt>
    <dgm:pt modelId="{F1492430-2911-4BA1-BDDA-DAF7951921D3}" type="pres">
      <dgm:prSet presAssocID="{DBF5D0ED-D183-41CA-B415-8DF72589E106}" presName="textRect" presStyleLbl="revTx" presStyleIdx="1" presStyleCnt="4">
        <dgm:presLayoutVars>
          <dgm:chMax val="1"/>
          <dgm:chPref val="1"/>
        </dgm:presLayoutVars>
      </dgm:prSet>
      <dgm:spPr/>
    </dgm:pt>
    <dgm:pt modelId="{FE2D0DD1-2BDC-4A2C-B7CA-69C58D0F7094}" type="pres">
      <dgm:prSet presAssocID="{F72DE26C-B4CD-47C9-9D6A-0286A10F6300}" presName="sibTrans" presStyleCnt="0"/>
      <dgm:spPr/>
    </dgm:pt>
    <dgm:pt modelId="{B79583CF-13FC-40EA-BEB8-F49EE648374C}" type="pres">
      <dgm:prSet presAssocID="{2D32D3B5-36D8-4007-B09F-0BF8584E42F7}" presName="compNode" presStyleCnt="0"/>
      <dgm:spPr/>
    </dgm:pt>
    <dgm:pt modelId="{EC90ED6D-F608-4014-BF11-28E24270DED0}" type="pres">
      <dgm:prSet presAssocID="{2D32D3B5-36D8-4007-B09F-0BF8584E42F7}" presName="iconRect" presStyleLbl="node1" presStyleIdx="2" presStyleCnt="4"/>
      <dgm:spPr>
        <a:blipFill rotWithShape="1">
          <a:blip xmlns:r="http://schemas.openxmlformats.org/officeDocument/2006/relationships" r:embed="rId5"/>
          <a:srcRect/>
          <a:stretch>
            <a:fillRect/>
          </a:stretch>
        </a:blipFill>
      </dgm:spPr>
    </dgm:pt>
    <dgm:pt modelId="{BF7E5C27-43D2-4D45-A55A-610EF98798CD}" type="pres">
      <dgm:prSet presAssocID="{2D32D3B5-36D8-4007-B09F-0BF8584E42F7}" presName="spaceRect" presStyleCnt="0"/>
      <dgm:spPr/>
    </dgm:pt>
    <dgm:pt modelId="{55EA771A-909F-4000-925C-548E85BC9E4B}" type="pres">
      <dgm:prSet presAssocID="{2D32D3B5-36D8-4007-B09F-0BF8584E42F7}" presName="textRect" presStyleLbl="revTx" presStyleIdx="2" presStyleCnt="4">
        <dgm:presLayoutVars>
          <dgm:chMax val="1"/>
          <dgm:chPref val="1"/>
        </dgm:presLayoutVars>
      </dgm:prSet>
      <dgm:spPr/>
    </dgm:pt>
    <dgm:pt modelId="{67410ABF-71C4-422D-B099-BA112E108B7C}" type="pres">
      <dgm:prSet presAssocID="{A4D623ED-2EE6-4F2E-ADD3-04D3F56D1DF1}" presName="sibTrans" presStyleCnt="0"/>
      <dgm:spPr/>
    </dgm:pt>
    <dgm:pt modelId="{C2DF148F-BF3B-4AA5-8306-FD4A578D2E0C}" type="pres">
      <dgm:prSet presAssocID="{C588676D-9AE9-4370-ABB4-B5CA48DC379A}" presName="compNode" presStyleCnt="0"/>
      <dgm:spPr/>
    </dgm:pt>
    <dgm:pt modelId="{9EF4E551-F1C2-4B7F-ACAF-C9F802C7C0EC}" type="pres">
      <dgm:prSet presAssocID="{C588676D-9AE9-4370-ABB4-B5CA48DC379A}" presName="iconRect" presStyleLbl="node1" presStyleIdx="3"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Flowchart"/>
        </a:ext>
      </dgm:extLst>
    </dgm:pt>
    <dgm:pt modelId="{3AF4D51B-7CB4-480A-B775-E8D640F75C4F}" type="pres">
      <dgm:prSet presAssocID="{C588676D-9AE9-4370-ABB4-B5CA48DC379A}" presName="spaceRect" presStyleCnt="0"/>
      <dgm:spPr/>
    </dgm:pt>
    <dgm:pt modelId="{B3C79B78-D56F-4EF1-B8CB-39C3D799828D}" type="pres">
      <dgm:prSet presAssocID="{C588676D-9AE9-4370-ABB4-B5CA48DC379A}" presName="textRect" presStyleLbl="revTx" presStyleIdx="3" presStyleCnt="4">
        <dgm:presLayoutVars>
          <dgm:chMax val="1"/>
          <dgm:chPref val="1"/>
        </dgm:presLayoutVars>
      </dgm:prSet>
      <dgm:spPr/>
    </dgm:pt>
  </dgm:ptLst>
  <dgm:cxnLst>
    <dgm:cxn modelId="{3A22212E-CE51-4CBE-9876-F2C7F67D87C0}" srcId="{BB68E0A2-7F19-4076-92A7-6139FB908E00}" destId="{C36E5EFC-F032-496C-A38A-6DECF0AC2516}" srcOrd="0" destOrd="0" parTransId="{231CEE59-8B0B-4A62-AE6D-41E013EE79EA}" sibTransId="{44D55921-68A0-42C6-8DD9-A9682CA2A354}"/>
    <dgm:cxn modelId="{B174252E-2DF3-408B-9D4A-6F11C8AAA7DE}" type="presOf" srcId="{DBF5D0ED-D183-41CA-B415-8DF72589E106}" destId="{F1492430-2911-4BA1-BDDA-DAF7951921D3}" srcOrd="0" destOrd="0" presId="urn:microsoft.com/office/officeart/2018/2/layout/IconLabelList"/>
    <dgm:cxn modelId="{BDEE835C-4DA0-45C1-B973-CE2AF933A014}" srcId="{BB68E0A2-7F19-4076-92A7-6139FB908E00}" destId="{DBF5D0ED-D183-41CA-B415-8DF72589E106}" srcOrd="1" destOrd="0" parTransId="{8D3FAF9D-8669-4280-8289-ADC0AB69A68E}" sibTransId="{F72DE26C-B4CD-47C9-9D6A-0286A10F6300}"/>
    <dgm:cxn modelId="{CADD9143-023E-4C53-895B-F2052C10FED4}" type="presOf" srcId="{2D32D3B5-36D8-4007-B09F-0BF8584E42F7}" destId="{55EA771A-909F-4000-925C-548E85BC9E4B}" srcOrd="0" destOrd="0" presId="urn:microsoft.com/office/officeart/2018/2/layout/IconLabelList"/>
    <dgm:cxn modelId="{2236294B-DB32-4FDA-8370-4DAF6B5FEC48}" srcId="{BB68E0A2-7F19-4076-92A7-6139FB908E00}" destId="{C588676D-9AE9-4370-ABB4-B5CA48DC379A}" srcOrd="3" destOrd="0" parTransId="{8BEDABE2-E265-4EFA-894A-A2A1A9E5B175}" sibTransId="{089422FC-A9F1-43E3-B8BF-1E84233E6E66}"/>
    <dgm:cxn modelId="{B922CC7A-22AD-408C-ABBC-062543873C12}" type="presOf" srcId="{C36E5EFC-F032-496C-A38A-6DECF0AC2516}" destId="{3F18B03B-B62D-4CB8-89C8-7C6CA2A8682F}" srcOrd="0" destOrd="0" presId="urn:microsoft.com/office/officeart/2018/2/layout/IconLabelList"/>
    <dgm:cxn modelId="{9E065C7E-D756-4C51-8B33-FBB506D8608B}" srcId="{BB68E0A2-7F19-4076-92A7-6139FB908E00}" destId="{2D32D3B5-36D8-4007-B09F-0BF8584E42F7}" srcOrd="2" destOrd="0" parTransId="{F4947A11-8B69-46DC-B501-F91B27D46531}" sibTransId="{A4D623ED-2EE6-4F2E-ADD3-04D3F56D1DF1}"/>
    <dgm:cxn modelId="{F0DE0A96-3F4D-46E2-BA80-2FD6B2A2781A}" type="presOf" srcId="{BB68E0A2-7F19-4076-92A7-6139FB908E00}" destId="{4CB49999-5652-44B2-AC1C-4EEE794EC9C1}" srcOrd="0" destOrd="0" presId="urn:microsoft.com/office/officeart/2018/2/layout/IconLabelList"/>
    <dgm:cxn modelId="{11B827FA-BE03-4E31-BFD5-B0525AB39621}" type="presOf" srcId="{C588676D-9AE9-4370-ABB4-B5CA48DC379A}" destId="{B3C79B78-D56F-4EF1-B8CB-39C3D799828D}" srcOrd="0" destOrd="0" presId="urn:microsoft.com/office/officeart/2018/2/layout/IconLabelList"/>
    <dgm:cxn modelId="{2CEE3823-7C66-4D2C-881E-789EE98DD43A}" type="presParOf" srcId="{4CB49999-5652-44B2-AC1C-4EEE794EC9C1}" destId="{707D71AC-EA07-4648-B10D-728BD66DFAA4}" srcOrd="0" destOrd="0" presId="urn:microsoft.com/office/officeart/2018/2/layout/IconLabelList"/>
    <dgm:cxn modelId="{E3C4B0D0-59F4-4940-BC03-57D8A7FEBD8C}" type="presParOf" srcId="{707D71AC-EA07-4648-B10D-728BD66DFAA4}" destId="{CF58B42E-306F-4C05-AD7F-822BD2D720E8}" srcOrd="0" destOrd="0" presId="urn:microsoft.com/office/officeart/2018/2/layout/IconLabelList"/>
    <dgm:cxn modelId="{E30952ED-546A-4CC5-B253-A4416C86BB71}" type="presParOf" srcId="{707D71AC-EA07-4648-B10D-728BD66DFAA4}" destId="{445C10AF-7849-4876-BCCA-10138EA3E669}" srcOrd="1" destOrd="0" presId="urn:microsoft.com/office/officeart/2018/2/layout/IconLabelList"/>
    <dgm:cxn modelId="{616057CE-E538-4195-B0F1-CC049122DFD2}" type="presParOf" srcId="{707D71AC-EA07-4648-B10D-728BD66DFAA4}" destId="{3F18B03B-B62D-4CB8-89C8-7C6CA2A8682F}" srcOrd="2" destOrd="0" presId="urn:microsoft.com/office/officeart/2018/2/layout/IconLabelList"/>
    <dgm:cxn modelId="{9E57C925-FFE4-429C-9F79-224A19C5633A}" type="presParOf" srcId="{4CB49999-5652-44B2-AC1C-4EEE794EC9C1}" destId="{FAF7A645-DC68-457D-8630-82B2BDDB0D67}" srcOrd="1" destOrd="0" presId="urn:microsoft.com/office/officeart/2018/2/layout/IconLabelList"/>
    <dgm:cxn modelId="{122C1A98-F0BC-49AB-81A4-03721721D017}" type="presParOf" srcId="{4CB49999-5652-44B2-AC1C-4EEE794EC9C1}" destId="{BD5F0269-C9D0-4DD4-A676-58E0125B5968}" srcOrd="2" destOrd="0" presId="urn:microsoft.com/office/officeart/2018/2/layout/IconLabelList"/>
    <dgm:cxn modelId="{FC5561DC-BE07-4482-8AEB-2DCD61D148C3}" type="presParOf" srcId="{BD5F0269-C9D0-4DD4-A676-58E0125B5968}" destId="{E849FC42-74AD-4891-9780-B4E9BAF23019}" srcOrd="0" destOrd="0" presId="urn:microsoft.com/office/officeart/2018/2/layout/IconLabelList"/>
    <dgm:cxn modelId="{B935676F-FB16-44A3-887A-2276BE988E6A}" type="presParOf" srcId="{BD5F0269-C9D0-4DD4-A676-58E0125B5968}" destId="{E733C032-D1C0-4D21-BD3D-1C372EDAE155}" srcOrd="1" destOrd="0" presId="urn:microsoft.com/office/officeart/2018/2/layout/IconLabelList"/>
    <dgm:cxn modelId="{2031B4B7-6904-4456-8A8E-4CE4AC74C84C}" type="presParOf" srcId="{BD5F0269-C9D0-4DD4-A676-58E0125B5968}" destId="{F1492430-2911-4BA1-BDDA-DAF7951921D3}" srcOrd="2" destOrd="0" presId="urn:microsoft.com/office/officeart/2018/2/layout/IconLabelList"/>
    <dgm:cxn modelId="{3AF52269-719C-4955-9A87-56B3502A133B}" type="presParOf" srcId="{4CB49999-5652-44B2-AC1C-4EEE794EC9C1}" destId="{FE2D0DD1-2BDC-4A2C-B7CA-69C58D0F7094}" srcOrd="3" destOrd="0" presId="urn:microsoft.com/office/officeart/2018/2/layout/IconLabelList"/>
    <dgm:cxn modelId="{4A2184ED-94CD-456C-958B-4997122F59F8}" type="presParOf" srcId="{4CB49999-5652-44B2-AC1C-4EEE794EC9C1}" destId="{B79583CF-13FC-40EA-BEB8-F49EE648374C}" srcOrd="4" destOrd="0" presId="urn:microsoft.com/office/officeart/2018/2/layout/IconLabelList"/>
    <dgm:cxn modelId="{F610F859-0C1B-4C9C-9711-AC7B6CD92BEB}" type="presParOf" srcId="{B79583CF-13FC-40EA-BEB8-F49EE648374C}" destId="{EC90ED6D-F608-4014-BF11-28E24270DED0}" srcOrd="0" destOrd="0" presId="urn:microsoft.com/office/officeart/2018/2/layout/IconLabelList"/>
    <dgm:cxn modelId="{C67624D9-203A-4BBC-A470-7B88980B06C3}" type="presParOf" srcId="{B79583CF-13FC-40EA-BEB8-F49EE648374C}" destId="{BF7E5C27-43D2-4D45-A55A-610EF98798CD}" srcOrd="1" destOrd="0" presId="urn:microsoft.com/office/officeart/2018/2/layout/IconLabelList"/>
    <dgm:cxn modelId="{77CBE25B-1EF7-4319-84EE-DF8E985904B7}" type="presParOf" srcId="{B79583CF-13FC-40EA-BEB8-F49EE648374C}" destId="{55EA771A-909F-4000-925C-548E85BC9E4B}" srcOrd="2" destOrd="0" presId="urn:microsoft.com/office/officeart/2018/2/layout/IconLabelList"/>
    <dgm:cxn modelId="{2FEEC44E-1894-4C7F-8A49-FB4F77203EB6}" type="presParOf" srcId="{4CB49999-5652-44B2-AC1C-4EEE794EC9C1}" destId="{67410ABF-71C4-422D-B099-BA112E108B7C}" srcOrd="5" destOrd="0" presId="urn:microsoft.com/office/officeart/2018/2/layout/IconLabelList"/>
    <dgm:cxn modelId="{796CF178-2BA8-4D4E-BCE0-2FDABEC4F27A}" type="presParOf" srcId="{4CB49999-5652-44B2-AC1C-4EEE794EC9C1}" destId="{C2DF148F-BF3B-4AA5-8306-FD4A578D2E0C}" srcOrd="6" destOrd="0" presId="urn:microsoft.com/office/officeart/2018/2/layout/IconLabelList"/>
    <dgm:cxn modelId="{060B4687-78E5-4E44-80F1-41FB423087AD}" type="presParOf" srcId="{C2DF148F-BF3B-4AA5-8306-FD4A578D2E0C}" destId="{9EF4E551-F1C2-4B7F-ACAF-C9F802C7C0EC}" srcOrd="0" destOrd="0" presId="urn:microsoft.com/office/officeart/2018/2/layout/IconLabelList"/>
    <dgm:cxn modelId="{C8A6FBDB-1CED-4B3F-B1DF-540C3BD4FE52}" type="presParOf" srcId="{C2DF148F-BF3B-4AA5-8306-FD4A578D2E0C}" destId="{3AF4D51B-7CB4-480A-B775-E8D640F75C4F}" srcOrd="1" destOrd="0" presId="urn:microsoft.com/office/officeart/2018/2/layout/IconLabelList"/>
    <dgm:cxn modelId="{13EFFCC2-882E-469D-AD66-E6D95C1517FE}" type="presParOf" srcId="{C2DF148F-BF3B-4AA5-8306-FD4A578D2E0C}" destId="{B3C79B78-D56F-4EF1-B8CB-39C3D799828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A26AC85-1B33-41E1-B9CF-6934D9AF2F4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FBD7393-F3F1-41B7-BDEF-0DBEAD184CC2}">
      <dgm:prSet/>
      <dgm:spPr/>
      <dgm:t>
        <a:bodyPr/>
        <a:lstStyle/>
        <a:p>
          <a:r>
            <a:rPr lang="en-US"/>
            <a:t>It is easy to implement k-means and identify unknown groups of data from complex data sets. The results are presented in an easy and simple manner.</a:t>
          </a:r>
        </a:p>
      </dgm:t>
    </dgm:pt>
    <dgm:pt modelId="{3402D094-7E46-4E26-BE4E-F5290C281CD0}" type="parTrans" cxnId="{9643485A-6FB0-487B-9A6E-1877B4E8093F}">
      <dgm:prSet/>
      <dgm:spPr/>
      <dgm:t>
        <a:bodyPr/>
        <a:lstStyle/>
        <a:p>
          <a:endParaRPr lang="en-US"/>
        </a:p>
      </dgm:t>
    </dgm:pt>
    <dgm:pt modelId="{7CE2C25F-A973-4E8C-9543-6B0D5639D15D}" type="sibTrans" cxnId="{9643485A-6FB0-487B-9A6E-1877B4E8093F}">
      <dgm:prSet/>
      <dgm:spPr/>
      <dgm:t>
        <a:bodyPr/>
        <a:lstStyle/>
        <a:p>
          <a:endParaRPr lang="en-US"/>
        </a:p>
      </dgm:t>
    </dgm:pt>
    <dgm:pt modelId="{D6A14089-FA3A-4CAD-92D5-08DEE1AE5ABC}">
      <dgm:prSet/>
      <dgm:spPr/>
      <dgm:t>
        <a:bodyPr/>
        <a:lstStyle/>
        <a:p>
          <a:r>
            <a:rPr lang="en-US"/>
            <a:t>K-means algorithm can easily adjust to the changes. If there are any problems, adjusting the cluster segment will allow changes to easily occur on the algorithm.</a:t>
          </a:r>
        </a:p>
      </dgm:t>
    </dgm:pt>
    <dgm:pt modelId="{DE0AD701-CEC4-4AD8-8660-6085F64676C5}" type="parTrans" cxnId="{AF12511A-DE21-4AF1-97ED-C1DC3ACD9A03}">
      <dgm:prSet/>
      <dgm:spPr/>
      <dgm:t>
        <a:bodyPr/>
        <a:lstStyle/>
        <a:p>
          <a:endParaRPr lang="en-US"/>
        </a:p>
      </dgm:t>
    </dgm:pt>
    <dgm:pt modelId="{8DBD5242-CD25-48C0-BFB6-DB6DDFFB4730}" type="sibTrans" cxnId="{AF12511A-DE21-4AF1-97ED-C1DC3ACD9A03}">
      <dgm:prSet/>
      <dgm:spPr/>
      <dgm:t>
        <a:bodyPr/>
        <a:lstStyle/>
        <a:p>
          <a:endParaRPr lang="en-US"/>
        </a:p>
      </dgm:t>
    </dgm:pt>
    <dgm:pt modelId="{DE5D4A35-46A3-49CA-8169-AFEAEDE5093E}">
      <dgm:prSet/>
      <dgm:spPr/>
      <dgm:t>
        <a:bodyPr/>
        <a:lstStyle/>
        <a:p>
          <a:r>
            <a:rPr lang="en-US"/>
            <a:t>K-means is suitable for many datasets, and it’s computed much faster than the smaller dataset. It can also produce higher clusters.</a:t>
          </a:r>
        </a:p>
      </dgm:t>
    </dgm:pt>
    <dgm:pt modelId="{E66AAE6F-546A-40F6-9CA1-2E630033FC15}" type="parTrans" cxnId="{BE2A7F53-5387-47CC-BF2D-FF7F682DC2EE}">
      <dgm:prSet/>
      <dgm:spPr/>
      <dgm:t>
        <a:bodyPr/>
        <a:lstStyle/>
        <a:p>
          <a:endParaRPr lang="en-US"/>
        </a:p>
      </dgm:t>
    </dgm:pt>
    <dgm:pt modelId="{4D35B0C2-DD9E-4627-A7FF-0CAE58A384F1}" type="sibTrans" cxnId="{BE2A7F53-5387-47CC-BF2D-FF7F682DC2EE}">
      <dgm:prSet/>
      <dgm:spPr/>
      <dgm:t>
        <a:bodyPr/>
        <a:lstStyle/>
        <a:p>
          <a:endParaRPr lang="en-US"/>
        </a:p>
      </dgm:t>
    </dgm:pt>
    <dgm:pt modelId="{E4A315CE-90F7-4249-8773-5CB09AFC179E}">
      <dgm:prSet/>
      <dgm:spPr/>
      <dgm:t>
        <a:bodyPr/>
        <a:lstStyle/>
        <a:p>
          <a:r>
            <a:rPr lang="en-US"/>
            <a:t>The results are easy to interpret. It generates cluster descriptions in a form minimized to ease understanding of the data.</a:t>
          </a:r>
        </a:p>
      </dgm:t>
    </dgm:pt>
    <dgm:pt modelId="{7F35896A-BB5B-48D8-9FD8-6B2D4E09F8BF}" type="parTrans" cxnId="{324AE2CF-89F9-4492-93C9-70F19C77ED73}">
      <dgm:prSet/>
      <dgm:spPr/>
      <dgm:t>
        <a:bodyPr/>
        <a:lstStyle/>
        <a:p>
          <a:endParaRPr lang="en-US"/>
        </a:p>
      </dgm:t>
    </dgm:pt>
    <dgm:pt modelId="{4DB9660D-CB53-40C4-B080-77DCA0EB49CD}" type="sibTrans" cxnId="{324AE2CF-89F9-4492-93C9-70F19C77ED73}">
      <dgm:prSet/>
      <dgm:spPr/>
      <dgm:t>
        <a:bodyPr/>
        <a:lstStyle/>
        <a:p>
          <a:endParaRPr lang="en-US"/>
        </a:p>
      </dgm:t>
    </dgm:pt>
    <dgm:pt modelId="{71B3A7BD-E4D9-4F0A-969C-F2CBB2171914}">
      <dgm:prSet/>
      <dgm:spPr/>
      <dgm:t>
        <a:bodyPr/>
        <a:lstStyle/>
        <a:p>
          <a:r>
            <a:rPr lang="en-US"/>
            <a:t>Compared to using other clustering methods, a k-means clustering technique is fast and efficient in terms of its computational cost</a:t>
          </a:r>
        </a:p>
      </dgm:t>
    </dgm:pt>
    <dgm:pt modelId="{B3B590C9-19C7-43EA-B5AD-B5F826221592}" type="parTrans" cxnId="{ED69AD9A-2D6D-4596-AF2F-258C9905052A}">
      <dgm:prSet/>
      <dgm:spPr/>
      <dgm:t>
        <a:bodyPr/>
        <a:lstStyle/>
        <a:p>
          <a:endParaRPr lang="en-US"/>
        </a:p>
      </dgm:t>
    </dgm:pt>
    <dgm:pt modelId="{71DBAF0F-4FCE-47C7-AB53-536A8C59EB20}" type="sibTrans" cxnId="{ED69AD9A-2D6D-4596-AF2F-258C9905052A}">
      <dgm:prSet/>
      <dgm:spPr/>
      <dgm:t>
        <a:bodyPr/>
        <a:lstStyle/>
        <a:p>
          <a:endParaRPr lang="en-US"/>
        </a:p>
      </dgm:t>
    </dgm:pt>
    <dgm:pt modelId="{1A52D008-4E0E-49E6-80D2-33EC0F73BFAD}" type="pres">
      <dgm:prSet presAssocID="{6A26AC85-1B33-41E1-B9CF-6934D9AF2F44}" presName="linear" presStyleCnt="0">
        <dgm:presLayoutVars>
          <dgm:animLvl val="lvl"/>
          <dgm:resizeHandles val="exact"/>
        </dgm:presLayoutVars>
      </dgm:prSet>
      <dgm:spPr/>
    </dgm:pt>
    <dgm:pt modelId="{7508D7C2-A485-402E-AE97-7CC8BDD8493E}" type="pres">
      <dgm:prSet presAssocID="{6FBD7393-F3F1-41B7-BDEF-0DBEAD184CC2}" presName="parentText" presStyleLbl="node1" presStyleIdx="0" presStyleCnt="5">
        <dgm:presLayoutVars>
          <dgm:chMax val="0"/>
          <dgm:bulletEnabled val="1"/>
        </dgm:presLayoutVars>
      </dgm:prSet>
      <dgm:spPr/>
    </dgm:pt>
    <dgm:pt modelId="{495766A8-1C13-455E-A92A-5334D9B517A9}" type="pres">
      <dgm:prSet presAssocID="{7CE2C25F-A973-4E8C-9543-6B0D5639D15D}" presName="spacer" presStyleCnt="0"/>
      <dgm:spPr/>
    </dgm:pt>
    <dgm:pt modelId="{E189D172-568F-4E94-8289-2EDECBCAD9B5}" type="pres">
      <dgm:prSet presAssocID="{D6A14089-FA3A-4CAD-92D5-08DEE1AE5ABC}" presName="parentText" presStyleLbl="node1" presStyleIdx="1" presStyleCnt="5">
        <dgm:presLayoutVars>
          <dgm:chMax val="0"/>
          <dgm:bulletEnabled val="1"/>
        </dgm:presLayoutVars>
      </dgm:prSet>
      <dgm:spPr/>
    </dgm:pt>
    <dgm:pt modelId="{B8244454-AAE8-4F8D-8197-ED5C7ECD5515}" type="pres">
      <dgm:prSet presAssocID="{8DBD5242-CD25-48C0-BFB6-DB6DDFFB4730}" presName="spacer" presStyleCnt="0"/>
      <dgm:spPr/>
    </dgm:pt>
    <dgm:pt modelId="{C766BB4E-19B5-4C67-BFEB-6F19BE872949}" type="pres">
      <dgm:prSet presAssocID="{DE5D4A35-46A3-49CA-8169-AFEAEDE5093E}" presName="parentText" presStyleLbl="node1" presStyleIdx="2" presStyleCnt="5">
        <dgm:presLayoutVars>
          <dgm:chMax val="0"/>
          <dgm:bulletEnabled val="1"/>
        </dgm:presLayoutVars>
      </dgm:prSet>
      <dgm:spPr/>
    </dgm:pt>
    <dgm:pt modelId="{08ED083D-A6E4-4C34-841C-3808819DD874}" type="pres">
      <dgm:prSet presAssocID="{4D35B0C2-DD9E-4627-A7FF-0CAE58A384F1}" presName="spacer" presStyleCnt="0"/>
      <dgm:spPr/>
    </dgm:pt>
    <dgm:pt modelId="{5F428D0B-2DDE-415C-8EC5-1E4814E5038E}" type="pres">
      <dgm:prSet presAssocID="{E4A315CE-90F7-4249-8773-5CB09AFC179E}" presName="parentText" presStyleLbl="node1" presStyleIdx="3" presStyleCnt="5">
        <dgm:presLayoutVars>
          <dgm:chMax val="0"/>
          <dgm:bulletEnabled val="1"/>
        </dgm:presLayoutVars>
      </dgm:prSet>
      <dgm:spPr/>
    </dgm:pt>
    <dgm:pt modelId="{404B70AD-6B3C-4F50-A784-71EA73AF2147}" type="pres">
      <dgm:prSet presAssocID="{4DB9660D-CB53-40C4-B080-77DCA0EB49CD}" presName="spacer" presStyleCnt="0"/>
      <dgm:spPr/>
    </dgm:pt>
    <dgm:pt modelId="{E5AFFBD2-1AA8-4316-B849-3EBCD9F2CAF1}" type="pres">
      <dgm:prSet presAssocID="{71B3A7BD-E4D9-4F0A-969C-F2CBB2171914}" presName="parentText" presStyleLbl="node1" presStyleIdx="4" presStyleCnt="5">
        <dgm:presLayoutVars>
          <dgm:chMax val="0"/>
          <dgm:bulletEnabled val="1"/>
        </dgm:presLayoutVars>
      </dgm:prSet>
      <dgm:spPr/>
    </dgm:pt>
  </dgm:ptLst>
  <dgm:cxnLst>
    <dgm:cxn modelId="{AF12511A-DE21-4AF1-97ED-C1DC3ACD9A03}" srcId="{6A26AC85-1B33-41E1-B9CF-6934D9AF2F44}" destId="{D6A14089-FA3A-4CAD-92D5-08DEE1AE5ABC}" srcOrd="1" destOrd="0" parTransId="{DE0AD701-CEC4-4AD8-8660-6085F64676C5}" sibTransId="{8DBD5242-CD25-48C0-BFB6-DB6DDFFB4730}"/>
    <dgm:cxn modelId="{8DBAFC42-C3C8-4133-94BF-0E1DCD69AF8F}" type="presOf" srcId="{DE5D4A35-46A3-49CA-8169-AFEAEDE5093E}" destId="{C766BB4E-19B5-4C67-BFEB-6F19BE872949}" srcOrd="0" destOrd="0" presId="urn:microsoft.com/office/officeart/2005/8/layout/vList2"/>
    <dgm:cxn modelId="{70865443-7C43-436B-A1AF-00C2776B8DE9}" type="presOf" srcId="{6FBD7393-F3F1-41B7-BDEF-0DBEAD184CC2}" destId="{7508D7C2-A485-402E-AE97-7CC8BDD8493E}" srcOrd="0" destOrd="0" presId="urn:microsoft.com/office/officeart/2005/8/layout/vList2"/>
    <dgm:cxn modelId="{9B4CBE69-7D6D-42CF-A7F1-CFE218A68CEE}" type="presOf" srcId="{E4A315CE-90F7-4249-8773-5CB09AFC179E}" destId="{5F428D0B-2DDE-415C-8EC5-1E4814E5038E}" srcOrd="0" destOrd="0" presId="urn:microsoft.com/office/officeart/2005/8/layout/vList2"/>
    <dgm:cxn modelId="{CF652473-822F-4C1A-A312-BA84362976C9}" type="presOf" srcId="{71B3A7BD-E4D9-4F0A-969C-F2CBB2171914}" destId="{E5AFFBD2-1AA8-4316-B849-3EBCD9F2CAF1}" srcOrd="0" destOrd="0" presId="urn:microsoft.com/office/officeart/2005/8/layout/vList2"/>
    <dgm:cxn modelId="{BE2A7F53-5387-47CC-BF2D-FF7F682DC2EE}" srcId="{6A26AC85-1B33-41E1-B9CF-6934D9AF2F44}" destId="{DE5D4A35-46A3-49CA-8169-AFEAEDE5093E}" srcOrd="2" destOrd="0" parTransId="{E66AAE6F-546A-40F6-9CA1-2E630033FC15}" sibTransId="{4D35B0C2-DD9E-4627-A7FF-0CAE58A384F1}"/>
    <dgm:cxn modelId="{9643485A-6FB0-487B-9A6E-1877B4E8093F}" srcId="{6A26AC85-1B33-41E1-B9CF-6934D9AF2F44}" destId="{6FBD7393-F3F1-41B7-BDEF-0DBEAD184CC2}" srcOrd="0" destOrd="0" parTransId="{3402D094-7E46-4E26-BE4E-F5290C281CD0}" sibTransId="{7CE2C25F-A973-4E8C-9543-6B0D5639D15D}"/>
    <dgm:cxn modelId="{ED69AD9A-2D6D-4596-AF2F-258C9905052A}" srcId="{6A26AC85-1B33-41E1-B9CF-6934D9AF2F44}" destId="{71B3A7BD-E4D9-4F0A-969C-F2CBB2171914}" srcOrd="4" destOrd="0" parTransId="{B3B590C9-19C7-43EA-B5AD-B5F826221592}" sibTransId="{71DBAF0F-4FCE-47C7-AB53-536A8C59EB20}"/>
    <dgm:cxn modelId="{F8DF3E9C-72BC-4DB9-BA11-0CA47B64B378}" type="presOf" srcId="{D6A14089-FA3A-4CAD-92D5-08DEE1AE5ABC}" destId="{E189D172-568F-4E94-8289-2EDECBCAD9B5}" srcOrd="0" destOrd="0" presId="urn:microsoft.com/office/officeart/2005/8/layout/vList2"/>
    <dgm:cxn modelId="{AF93EEB4-79B3-4CE3-B4CE-263752014A97}" type="presOf" srcId="{6A26AC85-1B33-41E1-B9CF-6934D9AF2F44}" destId="{1A52D008-4E0E-49E6-80D2-33EC0F73BFAD}" srcOrd="0" destOrd="0" presId="urn:microsoft.com/office/officeart/2005/8/layout/vList2"/>
    <dgm:cxn modelId="{324AE2CF-89F9-4492-93C9-70F19C77ED73}" srcId="{6A26AC85-1B33-41E1-B9CF-6934D9AF2F44}" destId="{E4A315CE-90F7-4249-8773-5CB09AFC179E}" srcOrd="3" destOrd="0" parTransId="{7F35896A-BB5B-48D8-9FD8-6B2D4E09F8BF}" sibTransId="{4DB9660D-CB53-40C4-B080-77DCA0EB49CD}"/>
    <dgm:cxn modelId="{539AFFF4-F237-4CFB-A168-4310630E6EF1}" type="presParOf" srcId="{1A52D008-4E0E-49E6-80D2-33EC0F73BFAD}" destId="{7508D7C2-A485-402E-AE97-7CC8BDD8493E}" srcOrd="0" destOrd="0" presId="urn:microsoft.com/office/officeart/2005/8/layout/vList2"/>
    <dgm:cxn modelId="{C889B7DB-DCA6-4C93-83AF-80A28EBCC422}" type="presParOf" srcId="{1A52D008-4E0E-49E6-80D2-33EC0F73BFAD}" destId="{495766A8-1C13-455E-A92A-5334D9B517A9}" srcOrd="1" destOrd="0" presId="urn:microsoft.com/office/officeart/2005/8/layout/vList2"/>
    <dgm:cxn modelId="{0D242F6C-0515-492C-97CF-B1864554C844}" type="presParOf" srcId="{1A52D008-4E0E-49E6-80D2-33EC0F73BFAD}" destId="{E189D172-568F-4E94-8289-2EDECBCAD9B5}" srcOrd="2" destOrd="0" presId="urn:microsoft.com/office/officeart/2005/8/layout/vList2"/>
    <dgm:cxn modelId="{4F635501-31A3-455F-B9ED-759314BDB71C}" type="presParOf" srcId="{1A52D008-4E0E-49E6-80D2-33EC0F73BFAD}" destId="{B8244454-AAE8-4F8D-8197-ED5C7ECD5515}" srcOrd="3" destOrd="0" presId="urn:microsoft.com/office/officeart/2005/8/layout/vList2"/>
    <dgm:cxn modelId="{F8A38A5F-ECB0-4705-80BB-56E65D4CAF40}" type="presParOf" srcId="{1A52D008-4E0E-49E6-80D2-33EC0F73BFAD}" destId="{C766BB4E-19B5-4C67-BFEB-6F19BE872949}" srcOrd="4" destOrd="0" presId="urn:microsoft.com/office/officeart/2005/8/layout/vList2"/>
    <dgm:cxn modelId="{0B2CF117-EEFF-4B77-83D5-3ADAEC00D9B6}" type="presParOf" srcId="{1A52D008-4E0E-49E6-80D2-33EC0F73BFAD}" destId="{08ED083D-A6E4-4C34-841C-3808819DD874}" srcOrd="5" destOrd="0" presId="urn:microsoft.com/office/officeart/2005/8/layout/vList2"/>
    <dgm:cxn modelId="{3F1539D3-D11A-4773-A91F-B7EEBB4568CA}" type="presParOf" srcId="{1A52D008-4E0E-49E6-80D2-33EC0F73BFAD}" destId="{5F428D0B-2DDE-415C-8EC5-1E4814E5038E}" srcOrd="6" destOrd="0" presId="urn:microsoft.com/office/officeart/2005/8/layout/vList2"/>
    <dgm:cxn modelId="{A4536E00-28BD-48C3-9FDC-69240E597620}" type="presParOf" srcId="{1A52D008-4E0E-49E6-80D2-33EC0F73BFAD}" destId="{404B70AD-6B3C-4F50-A784-71EA73AF2147}" srcOrd="7" destOrd="0" presId="urn:microsoft.com/office/officeart/2005/8/layout/vList2"/>
    <dgm:cxn modelId="{5C7CB729-7B06-4F03-B154-BFAB017C6A81}" type="presParOf" srcId="{1A52D008-4E0E-49E6-80D2-33EC0F73BFAD}" destId="{E5AFFBD2-1AA8-4316-B849-3EBCD9F2CAF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D7E287D-9C41-43E7-8AEC-802B6AD85C07}" type="doc">
      <dgm:prSet loTypeId="urn:microsoft.com/office/officeart/2018/2/layout/IconCircle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366AED84-FA48-4751-9C11-559F6B45B71D}">
      <dgm:prSet/>
      <dgm:spPr/>
      <dgm:t>
        <a:bodyPr/>
        <a:lstStyle/>
        <a:p>
          <a:pPr>
            <a:lnSpc>
              <a:spcPct val="100000"/>
            </a:lnSpc>
          </a:pPr>
          <a:r>
            <a:rPr lang="en-US"/>
            <a:t>Load raw dataset into AWS S3 bucket/PgAdmin.</a:t>
          </a:r>
        </a:p>
      </dgm:t>
    </dgm:pt>
    <dgm:pt modelId="{F1D0987D-F398-49FC-ACF2-0567F8AEBFD1}" type="parTrans" cxnId="{4F1AC242-A6D6-451A-8DF6-6F4A245EFF00}">
      <dgm:prSet/>
      <dgm:spPr/>
      <dgm:t>
        <a:bodyPr/>
        <a:lstStyle/>
        <a:p>
          <a:endParaRPr lang="en-US"/>
        </a:p>
      </dgm:t>
    </dgm:pt>
    <dgm:pt modelId="{9393038A-0A5B-4425-8F6B-7F16EBFCBA02}" type="sibTrans" cxnId="{4F1AC242-A6D6-451A-8DF6-6F4A245EFF00}">
      <dgm:prSet/>
      <dgm:spPr/>
      <dgm:t>
        <a:bodyPr/>
        <a:lstStyle/>
        <a:p>
          <a:pPr>
            <a:lnSpc>
              <a:spcPct val="100000"/>
            </a:lnSpc>
          </a:pPr>
          <a:endParaRPr lang="en-US"/>
        </a:p>
      </dgm:t>
    </dgm:pt>
    <dgm:pt modelId="{69A395D5-E0F6-47DC-A1CF-B7ED4C133439}">
      <dgm:prSet/>
      <dgm:spPr/>
      <dgm:t>
        <a:bodyPr/>
        <a:lstStyle/>
        <a:p>
          <a:pPr>
            <a:lnSpc>
              <a:spcPct val="100000"/>
            </a:lnSpc>
          </a:pPr>
          <a:r>
            <a:rPr lang="en-US"/>
            <a:t>Connect to AWS S3 bucket/PgAdmin and read data into Pandas.</a:t>
          </a:r>
        </a:p>
      </dgm:t>
    </dgm:pt>
    <dgm:pt modelId="{ECDAA892-BBB1-4475-80A3-9A06F6F2947D}" type="parTrans" cxnId="{1A2F3A90-4B90-4AB4-A4E1-1754A6395D11}">
      <dgm:prSet/>
      <dgm:spPr/>
      <dgm:t>
        <a:bodyPr/>
        <a:lstStyle/>
        <a:p>
          <a:endParaRPr lang="en-US"/>
        </a:p>
      </dgm:t>
    </dgm:pt>
    <dgm:pt modelId="{F492C1C5-A2FF-4368-9A26-B9272F15E7D2}" type="sibTrans" cxnId="{1A2F3A90-4B90-4AB4-A4E1-1754A6395D11}">
      <dgm:prSet/>
      <dgm:spPr/>
      <dgm:t>
        <a:bodyPr/>
        <a:lstStyle/>
        <a:p>
          <a:pPr>
            <a:lnSpc>
              <a:spcPct val="100000"/>
            </a:lnSpc>
          </a:pPr>
          <a:endParaRPr lang="en-US"/>
        </a:p>
      </dgm:t>
    </dgm:pt>
    <dgm:pt modelId="{9968F995-EDBD-4835-836F-AAC5252727A8}">
      <dgm:prSet/>
      <dgm:spPr/>
      <dgm:t>
        <a:bodyPr/>
        <a:lstStyle/>
        <a:p>
          <a:pPr>
            <a:lnSpc>
              <a:spcPct val="100000"/>
            </a:lnSpc>
          </a:pPr>
          <a:r>
            <a:rPr lang="en-US"/>
            <a:t>Load the raw data into a PgAdmin Database Instance located in AWS.</a:t>
          </a:r>
        </a:p>
      </dgm:t>
    </dgm:pt>
    <dgm:pt modelId="{6277755E-2854-4890-A0BB-B77BD73B2182}" type="parTrans" cxnId="{D6DD1218-9CB9-4E27-B4ED-67307FDBCC7E}">
      <dgm:prSet/>
      <dgm:spPr/>
      <dgm:t>
        <a:bodyPr/>
        <a:lstStyle/>
        <a:p>
          <a:endParaRPr lang="en-US"/>
        </a:p>
      </dgm:t>
    </dgm:pt>
    <dgm:pt modelId="{2B8F4FCF-67B8-418C-82F2-7CA9D4BD11B3}" type="sibTrans" cxnId="{D6DD1218-9CB9-4E27-B4ED-67307FDBCC7E}">
      <dgm:prSet/>
      <dgm:spPr/>
      <dgm:t>
        <a:bodyPr/>
        <a:lstStyle/>
        <a:p>
          <a:pPr>
            <a:lnSpc>
              <a:spcPct val="100000"/>
            </a:lnSpc>
          </a:pPr>
          <a:endParaRPr lang="en-US"/>
        </a:p>
      </dgm:t>
    </dgm:pt>
    <dgm:pt modelId="{9072281E-89C4-4A8D-95B2-3F1912F1C966}">
      <dgm:prSet/>
      <dgm:spPr/>
      <dgm:t>
        <a:bodyPr/>
        <a:lstStyle/>
        <a:p>
          <a:pPr>
            <a:lnSpc>
              <a:spcPct val="100000"/>
            </a:lnSpc>
          </a:pPr>
          <a:r>
            <a:rPr lang="en-US"/>
            <a:t>Perform preprocessing steps and store cleaned data in a new table in AWS S3 bucket/PgAdmin.</a:t>
          </a:r>
        </a:p>
      </dgm:t>
    </dgm:pt>
    <dgm:pt modelId="{9E868859-403A-49B7-B256-185C6839371A}" type="parTrans" cxnId="{B7087D7E-889F-481D-BCC0-014EED3A733C}">
      <dgm:prSet/>
      <dgm:spPr/>
      <dgm:t>
        <a:bodyPr/>
        <a:lstStyle/>
        <a:p>
          <a:endParaRPr lang="en-US"/>
        </a:p>
      </dgm:t>
    </dgm:pt>
    <dgm:pt modelId="{C8DAEDFE-958E-46FD-A96E-458D0A9D94A7}" type="sibTrans" cxnId="{B7087D7E-889F-481D-BCC0-014EED3A733C}">
      <dgm:prSet/>
      <dgm:spPr/>
      <dgm:t>
        <a:bodyPr/>
        <a:lstStyle/>
        <a:p>
          <a:pPr>
            <a:lnSpc>
              <a:spcPct val="100000"/>
            </a:lnSpc>
          </a:pPr>
          <a:endParaRPr lang="en-US"/>
        </a:p>
      </dgm:t>
    </dgm:pt>
    <dgm:pt modelId="{EF9EE2AD-7D30-46F7-9CD0-907A6C039864}">
      <dgm:prSet/>
      <dgm:spPr/>
      <dgm:t>
        <a:bodyPr/>
        <a:lstStyle/>
        <a:p>
          <a:pPr>
            <a:lnSpc>
              <a:spcPct val="100000"/>
            </a:lnSpc>
          </a:pPr>
          <a:r>
            <a:rPr lang="en-US"/>
            <a:t>Store some intermediate results (which can be used later for visualization) in AWS S3 bucket/PgAdmin.</a:t>
          </a:r>
        </a:p>
      </dgm:t>
    </dgm:pt>
    <dgm:pt modelId="{B34BBCE6-BBBD-4D22-A6DF-D7E4A43F8C6E}" type="parTrans" cxnId="{F91FDBD5-6C60-4EE0-A9E4-C4FCB2F04D18}">
      <dgm:prSet/>
      <dgm:spPr/>
      <dgm:t>
        <a:bodyPr/>
        <a:lstStyle/>
        <a:p>
          <a:endParaRPr lang="en-US"/>
        </a:p>
      </dgm:t>
    </dgm:pt>
    <dgm:pt modelId="{0CABA2D1-7944-4B32-86AA-6F838FDD643A}" type="sibTrans" cxnId="{F91FDBD5-6C60-4EE0-A9E4-C4FCB2F04D18}">
      <dgm:prSet/>
      <dgm:spPr/>
      <dgm:t>
        <a:bodyPr/>
        <a:lstStyle/>
        <a:p>
          <a:pPr>
            <a:lnSpc>
              <a:spcPct val="100000"/>
            </a:lnSpc>
          </a:pPr>
          <a:endParaRPr lang="en-US"/>
        </a:p>
      </dgm:t>
    </dgm:pt>
    <dgm:pt modelId="{03D3838E-DBB3-4151-9FE0-FB18CD9645DB}">
      <dgm:prSet/>
      <dgm:spPr/>
      <dgm:t>
        <a:bodyPr/>
        <a:lstStyle/>
        <a:p>
          <a:pPr>
            <a:lnSpc>
              <a:spcPct val="100000"/>
            </a:lnSpc>
          </a:pPr>
          <a:r>
            <a:rPr lang="en-US"/>
            <a:t>The connection and S3 bucket details are in the Segment_One Jupyter Notebook.</a:t>
          </a:r>
        </a:p>
      </dgm:t>
    </dgm:pt>
    <dgm:pt modelId="{BBA81324-2D3C-4BFA-A562-116468CEB4F8}" type="parTrans" cxnId="{B3E7EDD8-EC7D-470F-B74B-3EBC88277FAA}">
      <dgm:prSet/>
      <dgm:spPr/>
      <dgm:t>
        <a:bodyPr/>
        <a:lstStyle/>
        <a:p>
          <a:endParaRPr lang="en-US"/>
        </a:p>
      </dgm:t>
    </dgm:pt>
    <dgm:pt modelId="{D1066E23-D0BC-424B-A8D2-DEBE104D48ED}" type="sibTrans" cxnId="{B3E7EDD8-EC7D-470F-B74B-3EBC88277FAA}">
      <dgm:prSet/>
      <dgm:spPr/>
      <dgm:t>
        <a:bodyPr/>
        <a:lstStyle/>
        <a:p>
          <a:pPr>
            <a:lnSpc>
              <a:spcPct val="100000"/>
            </a:lnSpc>
          </a:pPr>
          <a:endParaRPr lang="en-US"/>
        </a:p>
      </dgm:t>
    </dgm:pt>
    <dgm:pt modelId="{5AE9E971-939D-4B5D-BA83-F2CD177A725E}">
      <dgm:prSet/>
      <dgm:spPr/>
      <dgm:t>
        <a:bodyPr/>
        <a:lstStyle/>
        <a:p>
          <a:pPr>
            <a:lnSpc>
              <a:spcPct val="100000"/>
            </a:lnSpc>
          </a:pPr>
          <a:r>
            <a:rPr lang="en-US"/>
            <a:t>A notebook that contains the code of the above steps is part of this repository.</a:t>
          </a:r>
        </a:p>
      </dgm:t>
    </dgm:pt>
    <dgm:pt modelId="{6F6E6E9B-4540-4897-B4D6-1F3DBED77724}" type="parTrans" cxnId="{6490D14A-9782-4AE9-8595-D97B8C388C97}">
      <dgm:prSet/>
      <dgm:spPr/>
      <dgm:t>
        <a:bodyPr/>
        <a:lstStyle/>
        <a:p>
          <a:endParaRPr lang="en-US"/>
        </a:p>
      </dgm:t>
    </dgm:pt>
    <dgm:pt modelId="{C9C39D26-E956-42E2-B9AD-6CD1093D8771}" type="sibTrans" cxnId="{6490D14A-9782-4AE9-8595-D97B8C388C97}">
      <dgm:prSet/>
      <dgm:spPr/>
      <dgm:t>
        <a:bodyPr/>
        <a:lstStyle/>
        <a:p>
          <a:endParaRPr lang="en-US"/>
        </a:p>
      </dgm:t>
    </dgm:pt>
    <dgm:pt modelId="{B3BB5177-C68D-4247-9549-0FB50DC494E0}" type="pres">
      <dgm:prSet presAssocID="{FD7E287D-9C41-43E7-8AEC-802B6AD85C07}" presName="root" presStyleCnt="0">
        <dgm:presLayoutVars>
          <dgm:dir/>
          <dgm:resizeHandles val="exact"/>
        </dgm:presLayoutVars>
      </dgm:prSet>
      <dgm:spPr/>
    </dgm:pt>
    <dgm:pt modelId="{C58AFDDA-B621-4FC7-B0CB-A86FA51CF23C}" type="pres">
      <dgm:prSet presAssocID="{FD7E287D-9C41-43E7-8AEC-802B6AD85C07}" presName="container" presStyleCnt="0">
        <dgm:presLayoutVars>
          <dgm:dir/>
          <dgm:resizeHandles val="exact"/>
        </dgm:presLayoutVars>
      </dgm:prSet>
      <dgm:spPr/>
    </dgm:pt>
    <dgm:pt modelId="{AE6C0974-E0F6-48FB-A410-E62613964A4F}" type="pres">
      <dgm:prSet presAssocID="{366AED84-FA48-4751-9C11-559F6B45B71D}" presName="compNode" presStyleCnt="0"/>
      <dgm:spPr/>
    </dgm:pt>
    <dgm:pt modelId="{B9F542A0-8BCA-4825-8D19-C927ABE8FB9C}" type="pres">
      <dgm:prSet presAssocID="{366AED84-FA48-4751-9C11-559F6B45B71D}" presName="iconBgRect" presStyleLbl="bgShp" presStyleIdx="0" presStyleCnt="7"/>
      <dgm:spPr/>
    </dgm:pt>
    <dgm:pt modelId="{8794B14E-7376-4807-B9F0-C456B7FF4A2C}" type="pres">
      <dgm:prSet presAssocID="{366AED84-FA48-4751-9C11-559F6B45B71D}"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04610332-969E-4780-B0C9-DAED67BB18ED}" type="pres">
      <dgm:prSet presAssocID="{366AED84-FA48-4751-9C11-559F6B45B71D}" presName="spaceRect" presStyleCnt="0"/>
      <dgm:spPr/>
    </dgm:pt>
    <dgm:pt modelId="{3ADDA02C-4677-4F81-82A5-581366297F79}" type="pres">
      <dgm:prSet presAssocID="{366AED84-FA48-4751-9C11-559F6B45B71D}" presName="textRect" presStyleLbl="revTx" presStyleIdx="0" presStyleCnt="7">
        <dgm:presLayoutVars>
          <dgm:chMax val="1"/>
          <dgm:chPref val="1"/>
        </dgm:presLayoutVars>
      </dgm:prSet>
      <dgm:spPr/>
    </dgm:pt>
    <dgm:pt modelId="{9AA62152-2048-4EF0-B738-84AAC89C0157}" type="pres">
      <dgm:prSet presAssocID="{9393038A-0A5B-4425-8F6B-7F16EBFCBA02}" presName="sibTrans" presStyleLbl="sibTrans2D1" presStyleIdx="0" presStyleCnt="0"/>
      <dgm:spPr/>
    </dgm:pt>
    <dgm:pt modelId="{D3F6168A-F6B5-49EF-9D5B-0A4E8E371EC8}" type="pres">
      <dgm:prSet presAssocID="{69A395D5-E0F6-47DC-A1CF-B7ED4C133439}" presName="compNode" presStyleCnt="0"/>
      <dgm:spPr/>
    </dgm:pt>
    <dgm:pt modelId="{2B117A76-0FD0-4203-9C41-A6265FE46CB5}" type="pres">
      <dgm:prSet presAssocID="{69A395D5-E0F6-47DC-A1CF-B7ED4C133439}" presName="iconBgRect" presStyleLbl="bgShp" presStyleIdx="1" presStyleCnt="7"/>
      <dgm:spPr/>
    </dgm:pt>
    <dgm:pt modelId="{8C8BBFD6-74F5-4C2A-A268-5B5B1E291BCC}" type="pres">
      <dgm:prSet presAssocID="{69A395D5-E0F6-47DC-A1CF-B7ED4C13343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nda"/>
        </a:ext>
      </dgm:extLst>
    </dgm:pt>
    <dgm:pt modelId="{40D09088-72D2-449B-8CAE-729F502D1A2D}" type="pres">
      <dgm:prSet presAssocID="{69A395D5-E0F6-47DC-A1CF-B7ED4C133439}" presName="spaceRect" presStyleCnt="0"/>
      <dgm:spPr/>
    </dgm:pt>
    <dgm:pt modelId="{BB9D8CE7-3956-4A98-8F3B-B84887A84C3E}" type="pres">
      <dgm:prSet presAssocID="{69A395D5-E0F6-47DC-A1CF-B7ED4C133439}" presName="textRect" presStyleLbl="revTx" presStyleIdx="1" presStyleCnt="7">
        <dgm:presLayoutVars>
          <dgm:chMax val="1"/>
          <dgm:chPref val="1"/>
        </dgm:presLayoutVars>
      </dgm:prSet>
      <dgm:spPr/>
    </dgm:pt>
    <dgm:pt modelId="{9BF2F6B8-E7FA-464A-AFAC-33F98C06D594}" type="pres">
      <dgm:prSet presAssocID="{F492C1C5-A2FF-4368-9A26-B9272F15E7D2}" presName="sibTrans" presStyleLbl="sibTrans2D1" presStyleIdx="0" presStyleCnt="0"/>
      <dgm:spPr/>
    </dgm:pt>
    <dgm:pt modelId="{12A0A8F6-D881-4745-97C8-A00A637780DB}" type="pres">
      <dgm:prSet presAssocID="{9968F995-EDBD-4835-836F-AAC5252727A8}" presName="compNode" presStyleCnt="0"/>
      <dgm:spPr/>
    </dgm:pt>
    <dgm:pt modelId="{480BD73B-F8C1-4109-85DD-4B82FA32B58B}" type="pres">
      <dgm:prSet presAssocID="{9968F995-EDBD-4835-836F-AAC5252727A8}" presName="iconBgRect" presStyleLbl="bgShp" presStyleIdx="2" presStyleCnt="7"/>
      <dgm:spPr/>
    </dgm:pt>
    <dgm:pt modelId="{389A70A8-E240-458D-A520-BBE11E26431A}" type="pres">
      <dgm:prSet presAssocID="{9968F995-EDBD-4835-836F-AAC5252727A8}"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a:ext>
      </dgm:extLst>
    </dgm:pt>
    <dgm:pt modelId="{7B5C2DD1-B127-4329-86F0-8459C0379992}" type="pres">
      <dgm:prSet presAssocID="{9968F995-EDBD-4835-836F-AAC5252727A8}" presName="spaceRect" presStyleCnt="0"/>
      <dgm:spPr/>
    </dgm:pt>
    <dgm:pt modelId="{2F82BBDF-DDD8-4D10-8D2C-B55D70B1E36B}" type="pres">
      <dgm:prSet presAssocID="{9968F995-EDBD-4835-836F-AAC5252727A8}" presName="textRect" presStyleLbl="revTx" presStyleIdx="2" presStyleCnt="7">
        <dgm:presLayoutVars>
          <dgm:chMax val="1"/>
          <dgm:chPref val="1"/>
        </dgm:presLayoutVars>
      </dgm:prSet>
      <dgm:spPr/>
    </dgm:pt>
    <dgm:pt modelId="{8A0FB437-ECE0-4526-B80B-02B5A7B8DDD2}" type="pres">
      <dgm:prSet presAssocID="{2B8F4FCF-67B8-418C-82F2-7CA9D4BD11B3}" presName="sibTrans" presStyleLbl="sibTrans2D1" presStyleIdx="0" presStyleCnt="0"/>
      <dgm:spPr/>
    </dgm:pt>
    <dgm:pt modelId="{C5B8DF6E-A2BB-4446-ACD4-9631E169580C}" type="pres">
      <dgm:prSet presAssocID="{9072281E-89C4-4A8D-95B2-3F1912F1C966}" presName="compNode" presStyleCnt="0"/>
      <dgm:spPr/>
    </dgm:pt>
    <dgm:pt modelId="{280E52FA-F6CE-452E-9FA6-AFA0CC94DC65}" type="pres">
      <dgm:prSet presAssocID="{9072281E-89C4-4A8D-95B2-3F1912F1C966}" presName="iconBgRect" presStyleLbl="bgShp" presStyleIdx="3" presStyleCnt="7"/>
      <dgm:spPr/>
    </dgm:pt>
    <dgm:pt modelId="{16954CE8-17A1-4F71-B91F-01010FDCA92D}" type="pres">
      <dgm:prSet presAssocID="{9072281E-89C4-4A8D-95B2-3F1912F1C966}"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st tubes"/>
        </a:ext>
      </dgm:extLst>
    </dgm:pt>
    <dgm:pt modelId="{49F90D76-20E4-4C63-A91C-6F5C8B252D61}" type="pres">
      <dgm:prSet presAssocID="{9072281E-89C4-4A8D-95B2-3F1912F1C966}" presName="spaceRect" presStyleCnt="0"/>
      <dgm:spPr/>
    </dgm:pt>
    <dgm:pt modelId="{CE8C06B0-9932-4996-897D-008BE29E69FC}" type="pres">
      <dgm:prSet presAssocID="{9072281E-89C4-4A8D-95B2-3F1912F1C966}" presName="textRect" presStyleLbl="revTx" presStyleIdx="3" presStyleCnt="7">
        <dgm:presLayoutVars>
          <dgm:chMax val="1"/>
          <dgm:chPref val="1"/>
        </dgm:presLayoutVars>
      </dgm:prSet>
      <dgm:spPr/>
    </dgm:pt>
    <dgm:pt modelId="{C6EABE7A-3421-49BB-A4E2-FA40F43CB474}" type="pres">
      <dgm:prSet presAssocID="{C8DAEDFE-958E-46FD-A96E-458D0A9D94A7}" presName="sibTrans" presStyleLbl="sibTrans2D1" presStyleIdx="0" presStyleCnt="0"/>
      <dgm:spPr/>
    </dgm:pt>
    <dgm:pt modelId="{23D3DED5-EA7B-49FD-A211-41480C30DF34}" type="pres">
      <dgm:prSet presAssocID="{EF9EE2AD-7D30-46F7-9CD0-907A6C039864}" presName="compNode" presStyleCnt="0"/>
      <dgm:spPr/>
    </dgm:pt>
    <dgm:pt modelId="{52A9EB89-DFA7-46D5-B6E2-3D92106A72F5}" type="pres">
      <dgm:prSet presAssocID="{EF9EE2AD-7D30-46F7-9CD0-907A6C039864}" presName="iconBgRect" presStyleLbl="bgShp" presStyleIdx="4" presStyleCnt="7"/>
      <dgm:spPr/>
    </dgm:pt>
    <dgm:pt modelId="{651FF8CA-2D7C-48B8-9B2D-BD0E4708DA46}" type="pres">
      <dgm:prSet presAssocID="{EF9EE2AD-7D30-46F7-9CD0-907A6C039864}"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ot Air Balloon"/>
        </a:ext>
      </dgm:extLst>
    </dgm:pt>
    <dgm:pt modelId="{31A40FCB-47E3-4D81-892F-2BD97386BF84}" type="pres">
      <dgm:prSet presAssocID="{EF9EE2AD-7D30-46F7-9CD0-907A6C039864}" presName="spaceRect" presStyleCnt="0"/>
      <dgm:spPr/>
    </dgm:pt>
    <dgm:pt modelId="{9A422D56-B168-42C0-AC85-6EAED7C18A85}" type="pres">
      <dgm:prSet presAssocID="{EF9EE2AD-7D30-46F7-9CD0-907A6C039864}" presName="textRect" presStyleLbl="revTx" presStyleIdx="4" presStyleCnt="7">
        <dgm:presLayoutVars>
          <dgm:chMax val="1"/>
          <dgm:chPref val="1"/>
        </dgm:presLayoutVars>
      </dgm:prSet>
      <dgm:spPr/>
    </dgm:pt>
    <dgm:pt modelId="{AF88D75A-E3E0-4FB5-B05F-5514FC00C705}" type="pres">
      <dgm:prSet presAssocID="{0CABA2D1-7944-4B32-86AA-6F838FDD643A}" presName="sibTrans" presStyleLbl="sibTrans2D1" presStyleIdx="0" presStyleCnt="0"/>
      <dgm:spPr/>
    </dgm:pt>
    <dgm:pt modelId="{B511BA2C-4A88-4A80-9023-D552E7137DB2}" type="pres">
      <dgm:prSet presAssocID="{03D3838E-DBB3-4151-9FE0-FB18CD9645DB}" presName="compNode" presStyleCnt="0"/>
      <dgm:spPr/>
    </dgm:pt>
    <dgm:pt modelId="{CAC44432-BD55-4DBD-A3A9-3F9B12422359}" type="pres">
      <dgm:prSet presAssocID="{03D3838E-DBB3-4151-9FE0-FB18CD9645DB}" presName="iconBgRect" presStyleLbl="bgShp" presStyleIdx="5" presStyleCnt="7"/>
      <dgm:spPr/>
    </dgm:pt>
    <dgm:pt modelId="{7E22894A-712F-459A-B235-723AE19BC7F2}" type="pres">
      <dgm:prSet presAssocID="{03D3838E-DBB3-4151-9FE0-FB18CD9645DB}"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oap"/>
        </a:ext>
      </dgm:extLst>
    </dgm:pt>
    <dgm:pt modelId="{EFF2A618-26C1-41DE-A447-59A3441515B0}" type="pres">
      <dgm:prSet presAssocID="{03D3838E-DBB3-4151-9FE0-FB18CD9645DB}" presName="spaceRect" presStyleCnt="0"/>
      <dgm:spPr/>
    </dgm:pt>
    <dgm:pt modelId="{E4D31BA8-A8F7-4E48-9334-573F12551C37}" type="pres">
      <dgm:prSet presAssocID="{03D3838E-DBB3-4151-9FE0-FB18CD9645DB}" presName="textRect" presStyleLbl="revTx" presStyleIdx="5" presStyleCnt="7">
        <dgm:presLayoutVars>
          <dgm:chMax val="1"/>
          <dgm:chPref val="1"/>
        </dgm:presLayoutVars>
      </dgm:prSet>
      <dgm:spPr/>
    </dgm:pt>
    <dgm:pt modelId="{22524BFC-F4C5-45A2-84BC-C58EB72AF5DF}" type="pres">
      <dgm:prSet presAssocID="{D1066E23-D0BC-424B-A8D2-DEBE104D48ED}" presName="sibTrans" presStyleLbl="sibTrans2D1" presStyleIdx="0" presStyleCnt="0"/>
      <dgm:spPr/>
    </dgm:pt>
    <dgm:pt modelId="{3324D5CD-AA2A-4179-99D4-ED6E4D5F3362}" type="pres">
      <dgm:prSet presAssocID="{5AE9E971-939D-4B5D-BA83-F2CD177A725E}" presName="compNode" presStyleCnt="0"/>
      <dgm:spPr/>
    </dgm:pt>
    <dgm:pt modelId="{44AF27A2-6377-494E-BA3D-9C0486A9D93A}" type="pres">
      <dgm:prSet presAssocID="{5AE9E971-939D-4B5D-BA83-F2CD177A725E}" presName="iconBgRect" presStyleLbl="bgShp" presStyleIdx="6" presStyleCnt="7"/>
      <dgm:spPr/>
    </dgm:pt>
    <dgm:pt modelId="{EFE28752-D7D9-4D02-8324-561504748A4A}" type="pres">
      <dgm:prSet presAssocID="{5AE9E971-939D-4B5D-BA83-F2CD177A725E}"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Open Folder"/>
        </a:ext>
      </dgm:extLst>
    </dgm:pt>
    <dgm:pt modelId="{C8783D39-DCDB-4D94-A224-CDEC95C8AAF8}" type="pres">
      <dgm:prSet presAssocID="{5AE9E971-939D-4B5D-BA83-F2CD177A725E}" presName="spaceRect" presStyleCnt="0"/>
      <dgm:spPr/>
    </dgm:pt>
    <dgm:pt modelId="{A96B3CE5-5251-462F-8BC4-357999F350DF}" type="pres">
      <dgm:prSet presAssocID="{5AE9E971-939D-4B5D-BA83-F2CD177A725E}" presName="textRect" presStyleLbl="revTx" presStyleIdx="6" presStyleCnt="7">
        <dgm:presLayoutVars>
          <dgm:chMax val="1"/>
          <dgm:chPref val="1"/>
        </dgm:presLayoutVars>
      </dgm:prSet>
      <dgm:spPr/>
    </dgm:pt>
  </dgm:ptLst>
  <dgm:cxnLst>
    <dgm:cxn modelId="{52EAC907-D1B1-45B4-9FD6-FCF6BF191EB1}" type="presOf" srcId="{2B8F4FCF-67B8-418C-82F2-7CA9D4BD11B3}" destId="{8A0FB437-ECE0-4526-B80B-02B5A7B8DDD2}" srcOrd="0" destOrd="0" presId="urn:microsoft.com/office/officeart/2018/2/layout/IconCircleList"/>
    <dgm:cxn modelId="{D6DD1218-9CB9-4E27-B4ED-67307FDBCC7E}" srcId="{FD7E287D-9C41-43E7-8AEC-802B6AD85C07}" destId="{9968F995-EDBD-4835-836F-AAC5252727A8}" srcOrd="2" destOrd="0" parTransId="{6277755E-2854-4890-A0BB-B77BD73B2182}" sibTransId="{2B8F4FCF-67B8-418C-82F2-7CA9D4BD11B3}"/>
    <dgm:cxn modelId="{66324C1B-401B-4807-AAA0-18BBD0A9B2E0}" type="presOf" srcId="{69A395D5-E0F6-47DC-A1CF-B7ED4C133439}" destId="{BB9D8CE7-3956-4A98-8F3B-B84887A84C3E}" srcOrd="0" destOrd="0" presId="urn:microsoft.com/office/officeart/2018/2/layout/IconCircleList"/>
    <dgm:cxn modelId="{F71C7429-F78B-4E37-BAA8-818D45A28F61}" type="presOf" srcId="{5AE9E971-939D-4B5D-BA83-F2CD177A725E}" destId="{A96B3CE5-5251-462F-8BC4-357999F350DF}" srcOrd="0" destOrd="0" presId="urn:microsoft.com/office/officeart/2018/2/layout/IconCircleList"/>
    <dgm:cxn modelId="{88201638-A78B-4F3D-8792-2B683C0D0D6B}" type="presOf" srcId="{0CABA2D1-7944-4B32-86AA-6F838FDD643A}" destId="{AF88D75A-E3E0-4FB5-B05F-5514FC00C705}" srcOrd="0" destOrd="0" presId="urn:microsoft.com/office/officeart/2018/2/layout/IconCircleList"/>
    <dgm:cxn modelId="{4F1AC242-A6D6-451A-8DF6-6F4A245EFF00}" srcId="{FD7E287D-9C41-43E7-8AEC-802B6AD85C07}" destId="{366AED84-FA48-4751-9C11-559F6B45B71D}" srcOrd="0" destOrd="0" parTransId="{F1D0987D-F398-49FC-ACF2-0567F8AEBFD1}" sibTransId="{9393038A-0A5B-4425-8F6B-7F16EBFCBA02}"/>
    <dgm:cxn modelId="{6490D14A-9782-4AE9-8595-D97B8C388C97}" srcId="{FD7E287D-9C41-43E7-8AEC-802B6AD85C07}" destId="{5AE9E971-939D-4B5D-BA83-F2CD177A725E}" srcOrd="6" destOrd="0" parTransId="{6F6E6E9B-4540-4897-B4D6-1F3DBED77724}" sibTransId="{C9C39D26-E956-42E2-B9AD-6CD1093D8771}"/>
    <dgm:cxn modelId="{BAF9DD70-82A8-462A-B9DB-045B59DDA569}" type="presOf" srcId="{9072281E-89C4-4A8D-95B2-3F1912F1C966}" destId="{CE8C06B0-9932-4996-897D-008BE29E69FC}" srcOrd="0" destOrd="0" presId="urn:microsoft.com/office/officeart/2018/2/layout/IconCircleList"/>
    <dgm:cxn modelId="{0974177C-61A0-4AFF-9403-5855B58061C6}" type="presOf" srcId="{366AED84-FA48-4751-9C11-559F6B45B71D}" destId="{3ADDA02C-4677-4F81-82A5-581366297F79}" srcOrd="0" destOrd="0" presId="urn:microsoft.com/office/officeart/2018/2/layout/IconCircleList"/>
    <dgm:cxn modelId="{B7087D7E-889F-481D-BCC0-014EED3A733C}" srcId="{FD7E287D-9C41-43E7-8AEC-802B6AD85C07}" destId="{9072281E-89C4-4A8D-95B2-3F1912F1C966}" srcOrd="3" destOrd="0" parTransId="{9E868859-403A-49B7-B256-185C6839371A}" sibTransId="{C8DAEDFE-958E-46FD-A96E-458D0A9D94A7}"/>
    <dgm:cxn modelId="{9642CA7F-ACB6-477D-B741-8000AADDB619}" type="presOf" srcId="{C8DAEDFE-958E-46FD-A96E-458D0A9D94A7}" destId="{C6EABE7A-3421-49BB-A4E2-FA40F43CB474}" srcOrd="0" destOrd="0" presId="urn:microsoft.com/office/officeart/2018/2/layout/IconCircleList"/>
    <dgm:cxn modelId="{C3E5018E-3399-4A18-B84E-FDE097A426D3}" type="presOf" srcId="{03D3838E-DBB3-4151-9FE0-FB18CD9645DB}" destId="{E4D31BA8-A8F7-4E48-9334-573F12551C37}" srcOrd="0" destOrd="0" presId="urn:microsoft.com/office/officeart/2018/2/layout/IconCircleList"/>
    <dgm:cxn modelId="{1A2F3A90-4B90-4AB4-A4E1-1754A6395D11}" srcId="{FD7E287D-9C41-43E7-8AEC-802B6AD85C07}" destId="{69A395D5-E0F6-47DC-A1CF-B7ED4C133439}" srcOrd="1" destOrd="0" parTransId="{ECDAA892-BBB1-4475-80A3-9A06F6F2947D}" sibTransId="{F492C1C5-A2FF-4368-9A26-B9272F15E7D2}"/>
    <dgm:cxn modelId="{1933DCA4-312D-4DCE-B376-C05A35478F79}" type="presOf" srcId="{9393038A-0A5B-4425-8F6B-7F16EBFCBA02}" destId="{9AA62152-2048-4EF0-B738-84AAC89C0157}" srcOrd="0" destOrd="0" presId="urn:microsoft.com/office/officeart/2018/2/layout/IconCircleList"/>
    <dgm:cxn modelId="{31D82EBD-C87C-4869-BA04-115595CA6349}" type="presOf" srcId="{FD7E287D-9C41-43E7-8AEC-802B6AD85C07}" destId="{B3BB5177-C68D-4247-9549-0FB50DC494E0}" srcOrd="0" destOrd="0" presId="urn:microsoft.com/office/officeart/2018/2/layout/IconCircleList"/>
    <dgm:cxn modelId="{EE243AC9-6D05-4A5C-8D0D-26B9CE1E73C0}" type="presOf" srcId="{F492C1C5-A2FF-4368-9A26-B9272F15E7D2}" destId="{9BF2F6B8-E7FA-464A-AFAC-33F98C06D594}" srcOrd="0" destOrd="0" presId="urn:microsoft.com/office/officeart/2018/2/layout/IconCircleList"/>
    <dgm:cxn modelId="{A77093CB-963F-4950-9EE1-66A274F0DE2F}" type="presOf" srcId="{9968F995-EDBD-4835-836F-AAC5252727A8}" destId="{2F82BBDF-DDD8-4D10-8D2C-B55D70B1E36B}" srcOrd="0" destOrd="0" presId="urn:microsoft.com/office/officeart/2018/2/layout/IconCircleList"/>
    <dgm:cxn modelId="{8E61F1D2-8E63-481E-B5DC-6C0B7CB78004}" type="presOf" srcId="{EF9EE2AD-7D30-46F7-9CD0-907A6C039864}" destId="{9A422D56-B168-42C0-AC85-6EAED7C18A85}" srcOrd="0" destOrd="0" presId="urn:microsoft.com/office/officeart/2018/2/layout/IconCircleList"/>
    <dgm:cxn modelId="{F91FDBD5-6C60-4EE0-A9E4-C4FCB2F04D18}" srcId="{FD7E287D-9C41-43E7-8AEC-802B6AD85C07}" destId="{EF9EE2AD-7D30-46F7-9CD0-907A6C039864}" srcOrd="4" destOrd="0" parTransId="{B34BBCE6-BBBD-4D22-A6DF-D7E4A43F8C6E}" sibTransId="{0CABA2D1-7944-4B32-86AA-6F838FDD643A}"/>
    <dgm:cxn modelId="{B3E7EDD8-EC7D-470F-B74B-3EBC88277FAA}" srcId="{FD7E287D-9C41-43E7-8AEC-802B6AD85C07}" destId="{03D3838E-DBB3-4151-9FE0-FB18CD9645DB}" srcOrd="5" destOrd="0" parTransId="{BBA81324-2D3C-4BFA-A562-116468CEB4F8}" sibTransId="{D1066E23-D0BC-424B-A8D2-DEBE104D48ED}"/>
    <dgm:cxn modelId="{939C72F4-44DC-4B21-9DDE-A6BC0AC3EB0F}" type="presOf" srcId="{D1066E23-D0BC-424B-A8D2-DEBE104D48ED}" destId="{22524BFC-F4C5-45A2-84BC-C58EB72AF5DF}" srcOrd="0" destOrd="0" presId="urn:microsoft.com/office/officeart/2018/2/layout/IconCircleList"/>
    <dgm:cxn modelId="{D7A94240-74D1-4C8F-906E-8C73CBC8E80D}" type="presParOf" srcId="{B3BB5177-C68D-4247-9549-0FB50DC494E0}" destId="{C58AFDDA-B621-4FC7-B0CB-A86FA51CF23C}" srcOrd="0" destOrd="0" presId="urn:microsoft.com/office/officeart/2018/2/layout/IconCircleList"/>
    <dgm:cxn modelId="{92E334B0-5964-4129-A6CA-4C0B41C5494A}" type="presParOf" srcId="{C58AFDDA-B621-4FC7-B0CB-A86FA51CF23C}" destId="{AE6C0974-E0F6-48FB-A410-E62613964A4F}" srcOrd="0" destOrd="0" presId="urn:microsoft.com/office/officeart/2018/2/layout/IconCircleList"/>
    <dgm:cxn modelId="{208CEE60-7CE9-48EE-B0BE-0CE1F6F50287}" type="presParOf" srcId="{AE6C0974-E0F6-48FB-A410-E62613964A4F}" destId="{B9F542A0-8BCA-4825-8D19-C927ABE8FB9C}" srcOrd="0" destOrd="0" presId="urn:microsoft.com/office/officeart/2018/2/layout/IconCircleList"/>
    <dgm:cxn modelId="{4DAE2863-46F8-49AE-AB78-924EE675AB58}" type="presParOf" srcId="{AE6C0974-E0F6-48FB-A410-E62613964A4F}" destId="{8794B14E-7376-4807-B9F0-C456B7FF4A2C}" srcOrd="1" destOrd="0" presId="urn:microsoft.com/office/officeart/2018/2/layout/IconCircleList"/>
    <dgm:cxn modelId="{CF6481ED-1763-4448-B24C-6CA4A0AA85FE}" type="presParOf" srcId="{AE6C0974-E0F6-48FB-A410-E62613964A4F}" destId="{04610332-969E-4780-B0C9-DAED67BB18ED}" srcOrd="2" destOrd="0" presId="urn:microsoft.com/office/officeart/2018/2/layout/IconCircleList"/>
    <dgm:cxn modelId="{57F0F174-55E2-491C-9E91-7E92567FAF39}" type="presParOf" srcId="{AE6C0974-E0F6-48FB-A410-E62613964A4F}" destId="{3ADDA02C-4677-4F81-82A5-581366297F79}" srcOrd="3" destOrd="0" presId="urn:microsoft.com/office/officeart/2018/2/layout/IconCircleList"/>
    <dgm:cxn modelId="{17581CDA-E8EB-4620-9F54-57809924ED87}" type="presParOf" srcId="{C58AFDDA-B621-4FC7-B0CB-A86FA51CF23C}" destId="{9AA62152-2048-4EF0-B738-84AAC89C0157}" srcOrd="1" destOrd="0" presId="urn:microsoft.com/office/officeart/2018/2/layout/IconCircleList"/>
    <dgm:cxn modelId="{9DEB084B-CB99-485D-B88B-330AA512D6A8}" type="presParOf" srcId="{C58AFDDA-B621-4FC7-B0CB-A86FA51CF23C}" destId="{D3F6168A-F6B5-49EF-9D5B-0A4E8E371EC8}" srcOrd="2" destOrd="0" presId="urn:microsoft.com/office/officeart/2018/2/layout/IconCircleList"/>
    <dgm:cxn modelId="{ADCE6ADC-AFAE-4781-9728-19B08D6857B5}" type="presParOf" srcId="{D3F6168A-F6B5-49EF-9D5B-0A4E8E371EC8}" destId="{2B117A76-0FD0-4203-9C41-A6265FE46CB5}" srcOrd="0" destOrd="0" presId="urn:microsoft.com/office/officeart/2018/2/layout/IconCircleList"/>
    <dgm:cxn modelId="{45FE66F8-255B-413F-9369-D05BD57A9C82}" type="presParOf" srcId="{D3F6168A-F6B5-49EF-9D5B-0A4E8E371EC8}" destId="{8C8BBFD6-74F5-4C2A-A268-5B5B1E291BCC}" srcOrd="1" destOrd="0" presId="urn:microsoft.com/office/officeart/2018/2/layout/IconCircleList"/>
    <dgm:cxn modelId="{9C3C84FB-5274-48FA-A7CE-FC81EED40C6D}" type="presParOf" srcId="{D3F6168A-F6B5-49EF-9D5B-0A4E8E371EC8}" destId="{40D09088-72D2-449B-8CAE-729F502D1A2D}" srcOrd="2" destOrd="0" presId="urn:microsoft.com/office/officeart/2018/2/layout/IconCircleList"/>
    <dgm:cxn modelId="{5B61A3CB-7582-4A6E-B047-BB07C29B0776}" type="presParOf" srcId="{D3F6168A-F6B5-49EF-9D5B-0A4E8E371EC8}" destId="{BB9D8CE7-3956-4A98-8F3B-B84887A84C3E}" srcOrd="3" destOrd="0" presId="urn:microsoft.com/office/officeart/2018/2/layout/IconCircleList"/>
    <dgm:cxn modelId="{DB1FABFE-6313-43DD-809A-F261ADFF5345}" type="presParOf" srcId="{C58AFDDA-B621-4FC7-B0CB-A86FA51CF23C}" destId="{9BF2F6B8-E7FA-464A-AFAC-33F98C06D594}" srcOrd="3" destOrd="0" presId="urn:microsoft.com/office/officeart/2018/2/layout/IconCircleList"/>
    <dgm:cxn modelId="{4C6C4345-95D3-4F1A-97A6-79F329765D15}" type="presParOf" srcId="{C58AFDDA-B621-4FC7-B0CB-A86FA51CF23C}" destId="{12A0A8F6-D881-4745-97C8-A00A637780DB}" srcOrd="4" destOrd="0" presId="urn:microsoft.com/office/officeart/2018/2/layout/IconCircleList"/>
    <dgm:cxn modelId="{61356BAB-F9E1-4FB0-A70D-DD704A68138F}" type="presParOf" srcId="{12A0A8F6-D881-4745-97C8-A00A637780DB}" destId="{480BD73B-F8C1-4109-85DD-4B82FA32B58B}" srcOrd="0" destOrd="0" presId="urn:microsoft.com/office/officeart/2018/2/layout/IconCircleList"/>
    <dgm:cxn modelId="{7A810BF6-3AC2-40D3-8DC7-7DB656EE5038}" type="presParOf" srcId="{12A0A8F6-D881-4745-97C8-A00A637780DB}" destId="{389A70A8-E240-458D-A520-BBE11E26431A}" srcOrd="1" destOrd="0" presId="urn:microsoft.com/office/officeart/2018/2/layout/IconCircleList"/>
    <dgm:cxn modelId="{D035D2DD-D704-4836-961C-1B97F0944D46}" type="presParOf" srcId="{12A0A8F6-D881-4745-97C8-A00A637780DB}" destId="{7B5C2DD1-B127-4329-86F0-8459C0379992}" srcOrd="2" destOrd="0" presId="urn:microsoft.com/office/officeart/2018/2/layout/IconCircleList"/>
    <dgm:cxn modelId="{F1BA1ACD-56F7-4F27-9889-AA472F53F99D}" type="presParOf" srcId="{12A0A8F6-D881-4745-97C8-A00A637780DB}" destId="{2F82BBDF-DDD8-4D10-8D2C-B55D70B1E36B}" srcOrd="3" destOrd="0" presId="urn:microsoft.com/office/officeart/2018/2/layout/IconCircleList"/>
    <dgm:cxn modelId="{F60CBB76-D502-4E23-A0F3-1F8012F4C385}" type="presParOf" srcId="{C58AFDDA-B621-4FC7-B0CB-A86FA51CF23C}" destId="{8A0FB437-ECE0-4526-B80B-02B5A7B8DDD2}" srcOrd="5" destOrd="0" presId="urn:microsoft.com/office/officeart/2018/2/layout/IconCircleList"/>
    <dgm:cxn modelId="{C51B79BD-A0E2-45CE-922B-EB573E76F275}" type="presParOf" srcId="{C58AFDDA-B621-4FC7-B0CB-A86FA51CF23C}" destId="{C5B8DF6E-A2BB-4446-ACD4-9631E169580C}" srcOrd="6" destOrd="0" presId="urn:microsoft.com/office/officeart/2018/2/layout/IconCircleList"/>
    <dgm:cxn modelId="{9B93DA1D-6534-4FB8-9BC8-D453DFE80A81}" type="presParOf" srcId="{C5B8DF6E-A2BB-4446-ACD4-9631E169580C}" destId="{280E52FA-F6CE-452E-9FA6-AFA0CC94DC65}" srcOrd="0" destOrd="0" presId="urn:microsoft.com/office/officeart/2018/2/layout/IconCircleList"/>
    <dgm:cxn modelId="{345556ED-408F-4284-952C-532E9BA7A641}" type="presParOf" srcId="{C5B8DF6E-A2BB-4446-ACD4-9631E169580C}" destId="{16954CE8-17A1-4F71-B91F-01010FDCA92D}" srcOrd="1" destOrd="0" presId="urn:microsoft.com/office/officeart/2018/2/layout/IconCircleList"/>
    <dgm:cxn modelId="{52263CAE-115B-464F-999D-226981F120EF}" type="presParOf" srcId="{C5B8DF6E-A2BB-4446-ACD4-9631E169580C}" destId="{49F90D76-20E4-4C63-A91C-6F5C8B252D61}" srcOrd="2" destOrd="0" presId="urn:microsoft.com/office/officeart/2018/2/layout/IconCircleList"/>
    <dgm:cxn modelId="{3DEAF372-D2E0-40A7-AA43-E66FECB8F2DF}" type="presParOf" srcId="{C5B8DF6E-A2BB-4446-ACD4-9631E169580C}" destId="{CE8C06B0-9932-4996-897D-008BE29E69FC}" srcOrd="3" destOrd="0" presId="urn:microsoft.com/office/officeart/2018/2/layout/IconCircleList"/>
    <dgm:cxn modelId="{D844773C-A98E-455D-94CE-9FE0C3066386}" type="presParOf" srcId="{C58AFDDA-B621-4FC7-B0CB-A86FA51CF23C}" destId="{C6EABE7A-3421-49BB-A4E2-FA40F43CB474}" srcOrd="7" destOrd="0" presId="urn:microsoft.com/office/officeart/2018/2/layout/IconCircleList"/>
    <dgm:cxn modelId="{0CA4EC8F-BF28-44CA-A177-42C2BF627E71}" type="presParOf" srcId="{C58AFDDA-B621-4FC7-B0CB-A86FA51CF23C}" destId="{23D3DED5-EA7B-49FD-A211-41480C30DF34}" srcOrd="8" destOrd="0" presId="urn:microsoft.com/office/officeart/2018/2/layout/IconCircleList"/>
    <dgm:cxn modelId="{2346F395-FE7A-4FFC-A6F5-4318EAF3FCF1}" type="presParOf" srcId="{23D3DED5-EA7B-49FD-A211-41480C30DF34}" destId="{52A9EB89-DFA7-46D5-B6E2-3D92106A72F5}" srcOrd="0" destOrd="0" presId="urn:microsoft.com/office/officeart/2018/2/layout/IconCircleList"/>
    <dgm:cxn modelId="{3173F90A-BF82-4DCD-960D-D489DFC3AC63}" type="presParOf" srcId="{23D3DED5-EA7B-49FD-A211-41480C30DF34}" destId="{651FF8CA-2D7C-48B8-9B2D-BD0E4708DA46}" srcOrd="1" destOrd="0" presId="urn:microsoft.com/office/officeart/2018/2/layout/IconCircleList"/>
    <dgm:cxn modelId="{C18D7606-10D5-46E9-9A66-A936924AABBE}" type="presParOf" srcId="{23D3DED5-EA7B-49FD-A211-41480C30DF34}" destId="{31A40FCB-47E3-4D81-892F-2BD97386BF84}" srcOrd="2" destOrd="0" presId="urn:microsoft.com/office/officeart/2018/2/layout/IconCircleList"/>
    <dgm:cxn modelId="{8BD3C6D0-5050-414A-A99D-CAAD6659CC1F}" type="presParOf" srcId="{23D3DED5-EA7B-49FD-A211-41480C30DF34}" destId="{9A422D56-B168-42C0-AC85-6EAED7C18A85}" srcOrd="3" destOrd="0" presId="urn:microsoft.com/office/officeart/2018/2/layout/IconCircleList"/>
    <dgm:cxn modelId="{9C679130-D265-46FD-8AB1-D47BD2D4279F}" type="presParOf" srcId="{C58AFDDA-B621-4FC7-B0CB-A86FA51CF23C}" destId="{AF88D75A-E3E0-4FB5-B05F-5514FC00C705}" srcOrd="9" destOrd="0" presId="urn:microsoft.com/office/officeart/2018/2/layout/IconCircleList"/>
    <dgm:cxn modelId="{DA559F28-7126-4EC9-8EC0-6B4602A6A53C}" type="presParOf" srcId="{C58AFDDA-B621-4FC7-B0CB-A86FA51CF23C}" destId="{B511BA2C-4A88-4A80-9023-D552E7137DB2}" srcOrd="10" destOrd="0" presId="urn:microsoft.com/office/officeart/2018/2/layout/IconCircleList"/>
    <dgm:cxn modelId="{1BE53E39-4F0B-42D1-A848-8D18114FF698}" type="presParOf" srcId="{B511BA2C-4A88-4A80-9023-D552E7137DB2}" destId="{CAC44432-BD55-4DBD-A3A9-3F9B12422359}" srcOrd="0" destOrd="0" presId="urn:microsoft.com/office/officeart/2018/2/layout/IconCircleList"/>
    <dgm:cxn modelId="{46B4E623-C6C4-4A47-8857-DC02281E6FAF}" type="presParOf" srcId="{B511BA2C-4A88-4A80-9023-D552E7137DB2}" destId="{7E22894A-712F-459A-B235-723AE19BC7F2}" srcOrd="1" destOrd="0" presId="urn:microsoft.com/office/officeart/2018/2/layout/IconCircleList"/>
    <dgm:cxn modelId="{91425149-9A46-415C-88FC-4F6E0F793AF7}" type="presParOf" srcId="{B511BA2C-4A88-4A80-9023-D552E7137DB2}" destId="{EFF2A618-26C1-41DE-A447-59A3441515B0}" srcOrd="2" destOrd="0" presId="urn:microsoft.com/office/officeart/2018/2/layout/IconCircleList"/>
    <dgm:cxn modelId="{0D80E7D7-A74E-4CDB-BD73-57A17E2A62E2}" type="presParOf" srcId="{B511BA2C-4A88-4A80-9023-D552E7137DB2}" destId="{E4D31BA8-A8F7-4E48-9334-573F12551C37}" srcOrd="3" destOrd="0" presId="urn:microsoft.com/office/officeart/2018/2/layout/IconCircleList"/>
    <dgm:cxn modelId="{6783C97A-7ACD-472D-AAED-380D08823A1D}" type="presParOf" srcId="{C58AFDDA-B621-4FC7-B0CB-A86FA51CF23C}" destId="{22524BFC-F4C5-45A2-84BC-C58EB72AF5DF}" srcOrd="11" destOrd="0" presId="urn:microsoft.com/office/officeart/2018/2/layout/IconCircleList"/>
    <dgm:cxn modelId="{52A7CBF0-2F40-4796-8745-74A017853571}" type="presParOf" srcId="{C58AFDDA-B621-4FC7-B0CB-A86FA51CF23C}" destId="{3324D5CD-AA2A-4179-99D4-ED6E4D5F3362}" srcOrd="12" destOrd="0" presId="urn:microsoft.com/office/officeart/2018/2/layout/IconCircleList"/>
    <dgm:cxn modelId="{AEF70B76-B928-491B-8904-76B8EA049E15}" type="presParOf" srcId="{3324D5CD-AA2A-4179-99D4-ED6E4D5F3362}" destId="{44AF27A2-6377-494E-BA3D-9C0486A9D93A}" srcOrd="0" destOrd="0" presId="urn:microsoft.com/office/officeart/2018/2/layout/IconCircleList"/>
    <dgm:cxn modelId="{9DCBFDB9-8077-4CAB-8E2E-90DD0945C7F6}" type="presParOf" srcId="{3324D5CD-AA2A-4179-99D4-ED6E4D5F3362}" destId="{EFE28752-D7D9-4D02-8324-561504748A4A}" srcOrd="1" destOrd="0" presId="urn:microsoft.com/office/officeart/2018/2/layout/IconCircleList"/>
    <dgm:cxn modelId="{17127471-29FA-4DF6-B7C3-7F076DE9451C}" type="presParOf" srcId="{3324D5CD-AA2A-4179-99D4-ED6E4D5F3362}" destId="{C8783D39-DCDB-4D94-A224-CDEC95C8AAF8}" srcOrd="2" destOrd="0" presId="urn:microsoft.com/office/officeart/2018/2/layout/IconCircleList"/>
    <dgm:cxn modelId="{8F4777C4-4C75-4FFE-8469-C18B06D16637}" type="presParOf" srcId="{3324D5CD-AA2A-4179-99D4-ED6E4D5F3362}" destId="{A96B3CE5-5251-462F-8BC4-357999F350D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810A943-E3AC-4134-ABBE-5A812B4C282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0970592-138B-44E3-BEB6-7DC7C0AA1382}">
      <dgm:prSet/>
      <dgm:spPr/>
      <dgm:t>
        <a:bodyPr/>
        <a:lstStyle/>
        <a:p>
          <a:pPr>
            <a:lnSpc>
              <a:spcPct val="100000"/>
            </a:lnSpc>
          </a:pPr>
          <a:r>
            <a:rPr lang="en-US"/>
            <a:t>Communication for this project was through the Slack Group Chat.</a:t>
          </a:r>
        </a:p>
      </dgm:t>
    </dgm:pt>
    <dgm:pt modelId="{36CE2FA5-D24B-4FE0-B150-71440681EA8A}" type="parTrans" cxnId="{25C35644-1AF2-44CF-B007-4C7D09C462E5}">
      <dgm:prSet/>
      <dgm:spPr/>
      <dgm:t>
        <a:bodyPr/>
        <a:lstStyle/>
        <a:p>
          <a:endParaRPr lang="en-US"/>
        </a:p>
      </dgm:t>
    </dgm:pt>
    <dgm:pt modelId="{43A9D447-D6E3-4BF7-A971-100E0E85D5D1}" type="sibTrans" cxnId="{25C35644-1AF2-44CF-B007-4C7D09C462E5}">
      <dgm:prSet/>
      <dgm:spPr/>
      <dgm:t>
        <a:bodyPr/>
        <a:lstStyle/>
        <a:p>
          <a:endParaRPr lang="en-US"/>
        </a:p>
      </dgm:t>
    </dgm:pt>
    <dgm:pt modelId="{5E8EB2E3-3D26-47E7-A89E-DBF45EDD57B5}">
      <dgm:prSet/>
      <dgm:spPr/>
      <dgm:t>
        <a:bodyPr/>
        <a:lstStyle/>
        <a:p>
          <a:pPr>
            <a:lnSpc>
              <a:spcPct val="100000"/>
            </a:lnSpc>
          </a:pPr>
          <a:r>
            <a:rPr lang="en-US"/>
            <a:t>Every team member will work in their individual branches.</a:t>
          </a:r>
        </a:p>
      </dgm:t>
    </dgm:pt>
    <dgm:pt modelId="{B821B6AC-168E-444E-A9AA-241B946FF2FA}" type="parTrans" cxnId="{0ADAD162-2166-4C02-B183-754B76DCFF77}">
      <dgm:prSet/>
      <dgm:spPr/>
      <dgm:t>
        <a:bodyPr/>
        <a:lstStyle/>
        <a:p>
          <a:endParaRPr lang="en-US"/>
        </a:p>
      </dgm:t>
    </dgm:pt>
    <dgm:pt modelId="{A83E2754-D5C9-4ED8-A98E-86527BB95225}" type="sibTrans" cxnId="{0ADAD162-2166-4C02-B183-754B76DCFF77}">
      <dgm:prSet/>
      <dgm:spPr/>
      <dgm:t>
        <a:bodyPr/>
        <a:lstStyle/>
        <a:p>
          <a:endParaRPr lang="en-US"/>
        </a:p>
      </dgm:t>
    </dgm:pt>
    <dgm:pt modelId="{BDFCC9BB-28E8-C442-A3A0-4806A10272BD}">
      <dgm:prSet/>
      <dgm:spPr/>
      <dgm:t>
        <a:bodyPr/>
        <a:lstStyle/>
        <a:p>
          <a:pPr>
            <a:lnSpc>
              <a:spcPct val="100000"/>
            </a:lnSpc>
          </a:pPr>
          <a:r>
            <a:rPr lang="en-US"/>
            <a:t>A designated team member will validate the pull request and  merge the request to the main branch.</a:t>
          </a:r>
        </a:p>
      </dgm:t>
    </dgm:pt>
    <dgm:pt modelId="{C21FC157-E60F-F74F-AAD5-F9D0408D1CF1}" type="parTrans" cxnId="{C7A367D5-6848-134A-9644-3FB36692D1AF}">
      <dgm:prSet/>
      <dgm:spPr/>
      <dgm:t>
        <a:bodyPr/>
        <a:lstStyle/>
        <a:p>
          <a:endParaRPr lang="en-US"/>
        </a:p>
      </dgm:t>
    </dgm:pt>
    <dgm:pt modelId="{55F0ABF9-6266-8842-A770-0C10730F04B0}" type="sibTrans" cxnId="{C7A367D5-6848-134A-9644-3FB36692D1AF}">
      <dgm:prSet/>
      <dgm:spPr/>
      <dgm:t>
        <a:bodyPr/>
        <a:lstStyle/>
        <a:p>
          <a:endParaRPr lang="en-US"/>
        </a:p>
      </dgm:t>
    </dgm:pt>
    <dgm:pt modelId="{FB9E968F-CF18-5F4A-B1DF-79B3F0BAD60D}">
      <dgm:prSet/>
      <dgm:spPr/>
      <dgm:t>
        <a:bodyPr/>
        <a:lstStyle/>
        <a:p>
          <a:pPr>
            <a:lnSpc>
              <a:spcPct val="100000"/>
            </a:lnSpc>
          </a:pPr>
          <a:r>
            <a:rPr lang="en-US"/>
            <a:t>Team members will create pull requests which will be collectively approved in the slack channel.</a:t>
          </a:r>
          <a:br>
            <a:rPr lang="en-US"/>
          </a:br>
          <a:endParaRPr lang="en-US"/>
        </a:p>
      </dgm:t>
    </dgm:pt>
    <dgm:pt modelId="{E660F34B-6645-1744-AC94-680E86C6ED05}" type="parTrans" cxnId="{850CE6A2-C065-2E42-B38A-1964EA707CA0}">
      <dgm:prSet/>
      <dgm:spPr/>
      <dgm:t>
        <a:bodyPr/>
        <a:lstStyle/>
        <a:p>
          <a:endParaRPr lang="en-US"/>
        </a:p>
      </dgm:t>
    </dgm:pt>
    <dgm:pt modelId="{6F577DEA-8FF0-294F-8751-7EB5522526FA}" type="sibTrans" cxnId="{850CE6A2-C065-2E42-B38A-1964EA707CA0}">
      <dgm:prSet/>
      <dgm:spPr/>
      <dgm:t>
        <a:bodyPr/>
        <a:lstStyle/>
        <a:p>
          <a:endParaRPr lang="en-US"/>
        </a:p>
      </dgm:t>
    </dgm:pt>
    <dgm:pt modelId="{E711B2FC-2A7A-4714-9CB0-460BCDF048B3}" type="pres">
      <dgm:prSet presAssocID="{C810A943-E3AC-4134-ABBE-5A812B4C282E}" presName="root" presStyleCnt="0">
        <dgm:presLayoutVars>
          <dgm:dir/>
          <dgm:resizeHandles val="exact"/>
        </dgm:presLayoutVars>
      </dgm:prSet>
      <dgm:spPr/>
    </dgm:pt>
    <dgm:pt modelId="{2228CF1C-5CE1-4DCE-8025-E1435973DF42}" type="pres">
      <dgm:prSet presAssocID="{80970592-138B-44E3-BEB6-7DC7C0AA1382}" presName="compNode" presStyleCnt="0"/>
      <dgm:spPr/>
    </dgm:pt>
    <dgm:pt modelId="{22D37416-0A2F-45D6-AFA6-6EC78BE29755}" type="pres">
      <dgm:prSet presAssocID="{80970592-138B-44E3-BEB6-7DC7C0AA1382}" presName="bgRect" presStyleLbl="bgShp" presStyleIdx="0" presStyleCnt="4"/>
      <dgm:spPr/>
    </dgm:pt>
    <dgm:pt modelId="{E12368B4-C427-4313-B333-18C739C53846}" type="pres">
      <dgm:prSet presAssocID="{80970592-138B-44E3-BEB6-7DC7C0AA138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peech"/>
        </a:ext>
      </dgm:extLst>
    </dgm:pt>
    <dgm:pt modelId="{2053C2C8-B78C-431D-AEA4-23B124DB377A}" type="pres">
      <dgm:prSet presAssocID="{80970592-138B-44E3-BEB6-7DC7C0AA1382}" presName="spaceRect" presStyleCnt="0"/>
      <dgm:spPr/>
    </dgm:pt>
    <dgm:pt modelId="{6A8EE353-5EE4-4F69-9CF6-81B794A9B9DF}" type="pres">
      <dgm:prSet presAssocID="{80970592-138B-44E3-BEB6-7DC7C0AA1382}" presName="parTx" presStyleLbl="revTx" presStyleIdx="0" presStyleCnt="4">
        <dgm:presLayoutVars>
          <dgm:chMax val="0"/>
          <dgm:chPref val="0"/>
        </dgm:presLayoutVars>
      </dgm:prSet>
      <dgm:spPr/>
    </dgm:pt>
    <dgm:pt modelId="{8A63A105-A5D7-4998-A70F-D92E46135E1E}" type="pres">
      <dgm:prSet presAssocID="{43A9D447-D6E3-4BF7-A971-100E0E85D5D1}" presName="sibTrans" presStyleCnt="0"/>
      <dgm:spPr/>
    </dgm:pt>
    <dgm:pt modelId="{6AEA360E-88EA-48DE-9279-12EDF73F1242}" type="pres">
      <dgm:prSet presAssocID="{5E8EB2E3-3D26-47E7-A89E-DBF45EDD57B5}" presName="compNode" presStyleCnt="0"/>
      <dgm:spPr/>
    </dgm:pt>
    <dgm:pt modelId="{3B6DA1DC-00DC-49AE-BE9B-BDEAFFE2FB31}" type="pres">
      <dgm:prSet presAssocID="{5E8EB2E3-3D26-47E7-A89E-DBF45EDD57B5}" presName="bgRect" presStyleLbl="bgShp" presStyleIdx="1" presStyleCnt="4"/>
      <dgm:spPr/>
    </dgm:pt>
    <dgm:pt modelId="{17C1A80A-5FBF-431B-B942-7C06A20F357C}" type="pres">
      <dgm:prSet presAssocID="{5E8EB2E3-3D26-47E7-A89E-DBF45EDD57B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are With Person"/>
        </a:ext>
      </dgm:extLst>
    </dgm:pt>
    <dgm:pt modelId="{D5B62977-9CA5-45C9-90AD-6C5F5F603793}" type="pres">
      <dgm:prSet presAssocID="{5E8EB2E3-3D26-47E7-A89E-DBF45EDD57B5}" presName="spaceRect" presStyleCnt="0"/>
      <dgm:spPr/>
    </dgm:pt>
    <dgm:pt modelId="{CABCF26F-78E7-4BB5-AD45-750949250C99}" type="pres">
      <dgm:prSet presAssocID="{5E8EB2E3-3D26-47E7-A89E-DBF45EDD57B5}" presName="parTx" presStyleLbl="revTx" presStyleIdx="1" presStyleCnt="4">
        <dgm:presLayoutVars>
          <dgm:chMax val="0"/>
          <dgm:chPref val="0"/>
        </dgm:presLayoutVars>
      </dgm:prSet>
      <dgm:spPr/>
    </dgm:pt>
    <dgm:pt modelId="{8E198408-AE53-4D47-8C38-51433D265CF3}" type="pres">
      <dgm:prSet presAssocID="{A83E2754-D5C9-4ED8-A98E-86527BB95225}" presName="sibTrans" presStyleCnt="0"/>
      <dgm:spPr/>
    </dgm:pt>
    <dgm:pt modelId="{4E8CFC6A-9F02-4084-B9B2-101A2714ADAF}" type="pres">
      <dgm:prSet presAssocID="{FB9E968F-CF18-5F4A-B1DF-79B3F0BAD60D}" presName="compNode" presStyleCnt="0"/>
      <dgm:spPr/>
    </dgm:pt>
    <dgm:pt modelId="{2266EBCC-FFAC-4DF6-B5EA-A7D52A010FA7}" type="pres">
      <dgm:prSet presAssocID="{FB9E968F-CF18-5F4A-B1DF-79B3F0BAD60D}" presName="bgRect" presStyleLbl="bgShp" presStyleIdx="2" presStyleCnt="4"/>
      <dgm:spPr/>
    </dgm:pt>
    <dgm:pt modelId="{D3657C94-0AD2-4585-AF50-7BD0F2309FDE}" type="pres">
      <dgm:prSet presAssocID="{FB9E968F-CF18-5F4A-B1DF-79B3F0BAD60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631224D5-CE0C-4438-9FED-9DCE8559E680}" type="pres">
      <dgm:prSet presAssocID="{FB9E968F-CF18-5F4A-B1DF-79B3F0BAD60D}" presName="spaceRect" presStyleCnt="0"/>
      <dgm:spPr/>
    </dgm:pt>
    <dgm:pt modelId="{014CFF36-12A1-4CE7-B1C6-FC71BC9D2107}" type="pres">
      <dgm:prSet presAssocID="{FB9E968F-CF18-5F4A-B1DF-79B3F0BAD60D}" presName="parTx" presStyleLbl="revTx" presStyleIdx="2" presStyleCnt="4">
        <dgm:presLayoutVars>
          <dgm:chMax val="0"/>
          <dgm:chPref val="0"/>
        </dgm:presLayoutVars>
      </dgm:prSet>
      <dgm:spPr/>
    </dgm:pt>
    <dgm:pt modelId="{D05660E0-E340-4804-86B0-63DF12FED9D9}" type="pres">
      <dgm:prSet presAssocID="{6F577DEA-8FF0-294F-8751-7EB5522526FA}" presName="sibTrans" presStyleCnt="0"/>
      <dgm:spPr/>
    </dgm:pt>
    <dgm:pt modelId="{331DEB2D-7709-4724-AB61-02BEE6F3F8A6}" type="pres">
      <dgm:prSet presAssocID="{BDFCC9BB-28E8-C442-A3A0-4806A10272BD}" presName="compNode" presStyleCnt="0"/>
      <dgm:spPr/>
    </dgm:pt>
    <dgm:pt modelId="{AFFBAE2E-E9F1-4DFB-9F34-B8767BB2E149}" type="pres">
      <dgm:prSet presAssocID="{BDFCC9BB-28E8-C442-A3A0-4806A10272BD}" presName="bgRect" presStyleLbl="bgShp" presStyleIdx="3" presStyleCnt="4"/>
      <dgm:spPr/>
    </dgm:pt>
    <dgm:pt modelId="{C567FF0C-114A-4098-B714-EFB41FF7B667}" type="pres">
      <dgm:prSet presAssocID="{BDFCC9BB-28E8-C442-A3A0-4806A10272B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inimize"/>
        </a:ext>
      </dgm:extLst>
    </dgm:pt>
    <dgm:pt modelId="{88F27CDF-FCE3-4EA5-B0A0-20A9E933C245}" type="pres">
      <dgm:prSet presAssocID="{BDFCC9BB-28E8-C442-A3A0-4806A10272BD}" presName="spaceRect" presStyleCnt="0"/>
      <dgm:spPr/>
    </dgm:pt>
    <dgm:pt modelId="{E0892B6A-0564-48EB-8DDC-CE0F42FC083F}" type="pres">
      <dgm:prSet presAssocID="{BDFCC9BB-28E8-C442-A3A0-4806A10272BD}" presName="parTx" presStyleLbl="revTx" presStyleIdx="3" presStyleCnt="4">
        <dgm:presLayoutVars>
          <dgm:chMax val="0"/>
          <dgm:chPref val="0"/>
        </dgm:presLayoutVars>
      </dgm:prSet>
      <dgm:spPr/>
    </dgm:pt>
  </dgm:ptLst>
  <dgm:cxnLst>
    <dgm:cxn modelId="{E4CC2C12-E843-4C0E-9EF5-688722F60B40}" type="presOf" srcId="{BDFCC9BB-28E8-C442-A3A0-4806A10272BD}" destId="{E0892B6A-0564-48EB-8DDC-CE0F42FC083F}" srcOrd="0" destOrd="0" presId="urn:microsoft.com/office/officeart/2018/2/layout/IconVerticalSolidList"/>
    <dgm:cxn modelId="{0ADAD162-2166-4C02-B183-754B76DCFF77}" srcId="{C810A943-E3AC-4134-ABBE-5A812B4C282E}" destId="{5E8EB2E3-3D26-47E7-A89E-DBF45EDD57B5}" srcOrd="1" destOrd="0" parTransId="{B821B6AC-168E-444E-A9AA-241B946FF2FA}" sibTransId="{A83E2754-D5C9-4ED8-A98E-86527BB95225}"/>
    <dgm:cxn modelId="{25C35644-1AF2-44CF-B007-4C7D09C462E5}" srcId="{C810A943-E3AC-4134-ABBE-5A812B4C282E}" destId="{80970592-138B-44E3-BEB6-7DC7C0AA1382}" srcOrd="0" destOrd="0" parTransId="{36CE2FA5-D24B-4FE0-B150-71440681EA8A}" sibTransId="{43A9D447-D6E3-4BF7-A971-100E0E85D5D1}"/>
    <dgm:cxn modelId="{D38A8668-30B7-472D-8801-6AE3CA9E1B4A}" type="presOf" srcId="{5E8EB2E3-3D26-47E7-A89E-DBF45EDD57B5}" destId="{CABCF26F-78E7-4BB5-AD45-750949250C99}" srcOrd="0" destOrd="0" presId="urn:microsoft.com/office/officeart/2018/2/layout/IconVerticalSolidList"/>
    <dgm:cxn modelId="{E4C5CE48-8F34-4A83-9D34-100226E8C6EF}" type="presOf" srcId="{FB9E968F-CF18-5F4A-B1DF-79B3F0BAD60D}" destId="{014CFF36-12A1-4CE7-B1C6-FC71BC9D2107}" srcOrd="0" destOrd="0" presId="urn:microsoft.com/office/officeart/2018/2/layout/IconVerticalSolidList"/>
    <dgm:cxn modelId="{D162F285-CA3E-4D54-B411-F41D9BA5C888}" type="presOf" srcId="{80970592-138B-44E3-BEB6-7DC7C0AA1382}" destId="{6A8EE353-5EE4-4F69-9CF6-81B794A9B9DF}" srcOrd="0" destOrd="0" presId="urn:microsoft.com/office/officeart/2018/2/layout/IconVerticalSolidList"/>
    <dgm:cxn modelId="{850CE6A2-C065-2E42-B38A-1964EA707CA0}" srcId="{C810A943-E3AC-4134-ABBE-5A812B4C282E}" destId="{FB9E968F-CF18-5F4A-B1DF-79B3F0BAD60D}" srcOrd="2" destOrd="0" parTransId="{E660F34B-6645-1744-AC94-680E86C6ED05}" sibTransId="{6F577DEA-8FF0-294F-8751-7EB5522526FA}"/>
    <dgm:cxn modelId="{C7A367D5-6848-134A-9644-3FB36692D1AF}" srcId="{C810A943-E3AC-4134-ABBE-5A812B4C282E}" destId="{BDFCC9BB-28E8-C442-A3A0-4806A10272BD}" srcOrd="3" destOrd="0" parTransId="{C21FC157-E60F-F74F-AAD5-F9D0408D1CF1}" sibTransId="{55F0ABF9-6266-8842-A770-0C10730F04B0}"/>
    <dgm:cxn modelId="{59DCDCF4-7C08-4AF7-9E2F-826F8FA0AD8B}" type="presOf" srcId="{C810A943-E3AC-4134-ABBE-5A812B4C282E}" destId="{E711B2FC-2A7A-4714-9CB0-460BCDF048B3}" srcOrd="0" destOrd="0" presId="urn:microsoft.com/office/officeart/2018/2/layout/IconVerticalSolidList"/>
    <dgm:cxn modelId="{BD869DDD-2EFF-489C-BA42-BCF9BDDAEB09}" type="presParOf" srcId="{E711B2FC-2A7A-4714-9CB0-460BCDF048B3}" destId="{2228CF1C-5CE1-4DCE-8025-E1435973DF42}" srcOrd="0" destOrd="0" presId="urn:microsoft.com/office/officeart/2018/2/layout/IconVerticalSolidList"/>
    <dgm:cxn modelId="{57C30814-D0CB-4985-A639-A12405E7FE60}" type="presParOf" srcId="{2228CF1C-5CE1-4DCE-8025-E1435973DF42}" destId="{22D37416-0A2F-45D6-AFA6-6EC78BE29755}" srcOrd="0" destOrd="0" presId="urn:microsoft.com/office/officeart/2018/2/layout/IconVerticalSolidList"/>
    <dgm:cxn modelId="{EBF933D7-C84C-440C-96B2-7F5D49F7DE45}" type="presParOf" srcId="{2228CF1C-5CE1-4DCE-8025-E1435973DF42}" destId="{E12368B4-C427-4313-B333-18C739C53846}" srcOrd="1" destOrd="0" presId="urn:microsoft.com/office/officeart/2018/2/layout/IconVerticalSolidList"/>
    <dgm:cxn modelId="{6787C853-DBE6-4D98-979F-1E920E3F90B9}" type="presParOf" srcId="{2228CF1C-5CE1-4DCE-8025-E1435973DF42}" destId="{2053C2C8-B78C-431D-AEA4-23B124DB377A}" srcOrd="2" destOrd="0" presId="urn:microsoft.com/office/officeart/2018/2/layout/IconVerticalSolidList"/>
    <dgm:cxn modelId="{731CD5EB-9B4E-4B9A-AC6D-6BC94A080FF8}" type="presParOf" srcId="{2228CF1C-5CE1-4DCE-8025-E1435973DF42}" destId="{6A8EE353-5EE4-4F69-9CF6-81B794A9B9DF}" srcOrd="3" destOrd="0" presId="urn:microsoft.com/office/officeart/2018/2/layout/IconVerticalSolidList"/>
    <dgm:cxn modelId="{C38F18A5-4307-4C8D-8C0C-D1FC964F9666}" type="presParOf" srcId="{E711B2FC-2A7A-4714-9CB0-460BCDF048B3}" destId="{8A63A105-A5D7-4998-A70F-D92E46135E1E}" srcOrd="1" destOrd="0" presId="urn:microsoft.com/office/officeart/2018/2/layout/IconVerticalSolidList"/>
    <dgm:cxn modelId="{CEF74D3E-4237-4998-92C1-CFF9F4A6A728}" type="presParOf" srcId="{E711B2FC-2A7A-4714-9CB0-460BCDF048B3}" destId="{6AEA360E-88EA-48DE-9279-12EDF73F1242}" srcOrd="2" destOrd="0" presId="urn:microsoft.com/office/officeart/2018/2/layout/IconVerticalSolidList"/>
    <dgm:cxn modelId="{02C91E08-7FA4-412B-A8DA-F07AE865DD0A}" type="presParOf" srcId="{6AEA360E-88EA-48DE-9279-12EDF73F1242}" destId="{3B6DA1DC-00DC-49AE-BE9B-BDEAFFE2FB31}" srcOrd="0" destOrd="0" presId="urn:microsoft.com/office/officeart/2018/2/layout/IconVerticalSolidList"/>
    <dgm:cxn modelId="{A0BCC879-2EBD-4149-9819-9D36A6EEBE5E}" type="presParOf" srcId="{6AEA360E-88EA-48DE-9279-12EDF73F1242}" destId="{17C1A80A-5FBF-431B-B942-7C06A20F357C}" srcOrd="1" destOrd="0" presId="urn:microsoft.com/office/officeart/2018/2/layout/IconVerticalSolidList"/>
    <dgm:cxn modelId="{2732BDAE-1F09-41AB-AB52-CA5C5F6461CD}" type="presParOf" srcId="{6AEA360E-88EA-48DE-9279-12EDF73F1242}" destId="{D5B62977-9CA5-45C9-90AD-6C5F5F603793}" srcOrd="2" destOrd="0" presId="urn:microsoft.com/office/officeart/2018/2/layout/IconVerticalSolidList"/>
    <dgm:cxn modelId="{B682CDDF-C6C7-4AEE-89F4-03495E2D34E3}" type="presParOf" srcId="{6AEA360E-88EA-48DE-9279-12EDF73F1242}" destId="{CABCF26F-78E7-4BB5-AD45-750949250C99}" srcOrd="3" destOrd="0" presId="urn:microsoft.com/office/officeart/2018/2/layout/IconVerticalSolidList"/>
    <dgm:cxn modelId="{507F534D-F789-41DB-9378-C0B79BEEDE4E}" type="presParOf" srcId="{E711B2FC-2A7A-4714-9CB0-460BCDF048B3}" destId="{8E198408-AE53-4D47-8C38-51433D265CF3}" srcOrd="3" destOrd="0" presId="urn:microsoft.com/office/officeart/2018/2/layout/IconVerticalSolidList"/>
    <dgm:cxn modelId="{D4DB05E9-ABC7-4992-983D-B70D9A4F9643}" type="presParOf" srcId="{E711B2FC-2A7A-4714-9CB0-460BCDF048B3}" destId="{4E8CFC6A-9F02-4084-B9B2-101A2714ADAF}" srcOrd="4" destOrd="0" presId="urn:microsoft.com/office/officeart/2018/2/layout/IconVerticalSolidList"/>
    <dgm:cxn modelId="{6BEF07E7-BF96-4A76-BB1F-734E381F5502}" type="presParOf" srcId="{4E8CFC6A-9F02-4084-B9B2-101A2714ADAF}" destId="{2266EBCC-FFAC-4DF6-B5EA-A7D52A010FA7}" srcOrd="0" destOrd="0" presId="urn:microsoft.com/office/officeart/2018/2/layout/IconVerticalSolidList"/>
    <dgm:cxn modelId="{7C14A4E1-0D2E-4104-8846-9A10FBF1A1BF}" type="presParOf" srcId="{4E8CFC6A-9F02-4084-B9B2-101A2714ADAF}" destId="{D3657C94-0AD2-4585-AF50-7BD0F2309FDE}" srcOrd="1" destOrd="0" presId="urn:microsoft.com/office/officeart/2018/2/layout/IconVerticalSolidList"/>
    <dgm:cxn modelId="{DF7BAEBC-6EAD-4285-A120-4C506454FD84}" type="presParOf" srcId="{4E8CFC6A-9F02-4084-B9B2-101A2714ADAF}" destId="{631224D5-CE0C-4438-9FED-9DCE8559E680}" srcOrd="2" destOrd="0" presId="urn:microsoft.com/office/officeart/2018/2/layout/IconVerticalSolidList"/>
    <dgm:cxn modelId="{6B09DC3D-56C9-4918-875C-4DD6A26488CB}" type="presParOf" srcId="{4E8CFC6A-9F02-4084-B9B2-101A2714ADAF}" destId="{014CFF36-12A1-4CE7-B1C6-FC71BC9D2107}" srcOrd="3" destOrd="0" presId="urn:microsoft.com/office/officeart/2018/2/layout/IconVerticalSolidList"/>
    <dgm:cxn modelId="{E1036B36-3FE3-465F-A2E8-81FD147494EE}" type="presParOf" srcId="{E711B2FC-2A7A-4714-9CB0-460BCDF048B3}" destId="{D05660E0-E340-4804-86B0-63DF12FED9D9}" srcOrd="5" destOrd="0" presId="urn:microsoft.com/office/officeart/2018/2/layout/IconVerticalSolidList"/>
    <dgm:cxn modelId="{13DC8BD0-E368-43E5-B9BD-3C3CD96DFA63}" type="presParOf" srcId="{E711B2FC-2A7A-4714-9CB0-460BCDF048B3}" destId="{331DEB2D-7709-4724-AB61-02BEE6F3F8A6}" srcOrd="6" destOrd="0" presId="urn:microsoft.com/office/officeart/2018/2/layout/IconVerticalSolidList"/>
    <dgm:cxn modelId="{E03E2E35-8BFE-467B-9844-5A94EE090C3F}" type="presParOf" srcId="{331DEB2D-7709-4724-AB61-02BEE6F3F8A6}" destId="{AFFBAE2E-E9F1-4DFB-9F34-B8767BB2E149}" srcOrd="0" destOrd="0" presId="urn:microsoft.com/office/officeart/2018/2/layout/IconVerticalSolidList"/>
    <dgm:cxn modelId="{13881B19-E506-4B52-8608-0AEBC4E134B1}" type="presParOf" srcId="{331DEB2D-7709-4724-AB61-02BEE6F3F8A6}" destId="{C567FF0C-114A-4098-B714-EFB41FF7B667}" srcOrd="1" destOrd="0" presId="urn:microsoft.com/office/officeart/2018/2/layout/IconVerticalSolidList"/>
    <dgm:cxn modelId="{C8789CA1-5AA6-4753-8241-B66EFDFD3FDE}" type="presParOf" srcId="{331DEB2D-7709-4724-AB61-02BEE6F3F8A6}" destId="{88F27CDF-FCE3-4EA5-B0A0-20A9E933C245}" srcOrd="2" destOrd="0" presId="urn:microsoft.com/office/officeart/2018/2/layout/IconVerticalSolidList"/>
    <dgm:cxn modelId="{9B99C1FF-8959-40B0-AD38-EEA552C2ACEA}" type="presParOf" srcId="{331DEB2D-7709-4724-AB61-02BEE6F3F8A6}" destId="{E0892B6A-0564-48EB-8DDC-CE0F42FC083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EA521225-9BEB-4837-B638-DE9D7031821C}"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3458E1C0-0538-4F30-9D22-2FAF48AA7507}">
      <dgm:prSet/>
      <dgm:spPr/>
      <dgm:t>
        <a:bodyPr/>
        <a:lstStyle/>
        <a:p>
          <a:r>
            <a:rPr lang="en-US"/>
            <a:t>Univariate plots show that the dataset is highly imbalanced.</a:t>
          </a:r>
        </a:p>
      </dgm:t>
    </dgm:pt>
    <dgm:pt modelId="{EE21505C-A19A-47EA-9B29-22E6C69A4F41}" type="parTrans" cxnId="{AAED7748-7A51-4178-A720-642AB6C88755}">
      <dgm:prSet/>
      <dgm:spPr/>
      <dgm:t>
        <a:bodyPr/>
        <a:lstStyle/>
        <a:p>
          <a:endParaRPr lang="en-US"/>
        </a:p>
      </dgm:t>
    </dgm:pt>
    <dgm:pt modelId="{06B80B52-5209-41B1-8051-63E958695433}" type="sibTrans" cxnId="{AAED7748-7A51-4178-A720-642AB6C88755}">
      <dgm:prSet/>
      <dgm:spPr/>
      <dgm:t>
        <a:bodyPr/>
        <a:lstStyle/>
        <a:p>
          <a:endParaRPr lang="en-US"/>
        </a:p>
      </dgm:t>
    </dgm:pt>
    <dgm:pt modelId="{5E229CB8-0AE6-48EE-98A9-E1F59EC64F85}">
      <dgm:prSet/>
      <dgm:spPr/>
      <dgm:t>
        <a:bodyPr/>
        <a:lstStyle/>
        <a:p>
          <a:r>
            <a:rPr lang="en-US"/>
            <a:t>The pie chart shows an imbalance in the data, with only 0.17% of the total cases being fraudulent.</a:t>
          </a:r>
        </a:p>
      </dgm:t>
    </dgm:pt>
    <dgm:pt modelId="{2C756A27-4D81-4F60-A667-EBDDD12D035F}" type="parTrans" cxnId="{2B6A9F18-1647-41F8-A325-54F28CBD50A4}">
      <dgm:prSet/>
      <dgm:spPr/>
      <dgm:t>
        <a:bodyPr/>
        <a:lstStyle/>
        <a:p>
          <a:endParaRPr lang="en-US"/>
        </a:p>
      </dgm:t>
    </dgm:pt>
    <dgm:pt modelId="{41D53A9A-B16B-4697-B374-46425CEB46C6}" type="sibTrans" cxnId="{2B6A9F18-1647-41F8-A325-54F28CBD50A4}">
      <dgm:prSet/>
      <dgm:spPr/>
      <dgm:t>
        <a:bodyPr/>
        <a:lstStyle/>
        <a:p>
          <a:endParaRPr lang="en-US"/>
        </a:p>
      </dgm:t>
    </dgm:pt>
    <dgm:pt modelId="{3296C787-3F68-4714-8D14-CD9DD866EDCD}">
      <dgm:prSet/>
      <dgm:spPr/>
      <dgm:t>
        <a:bodyPr/>
        <a:lstStyle/>
        <a:p>
          <a:r>
            <a:rPr lang="en-US"/>
            <a:t>The univariate distribution plot of the time and amount feature show we have a dataset with some large outlier values for amount.</a:t>
          </a:r>
        </a:p>
      </dgm:t>
    </dgm:pt>
    <dgm:pt modelId="{03C06B51-68BB-45A9-8298-E1C766EDA302}" type="parTrans" cxnId="{77ADC36D-2868-41A4-AA57-3E66D1652207}">
      <dgm:prSet/>
      <dgm:spPr/>
      <dgm:t>
        <a:bodyPr/>
        <a:lstStyle/>
        <a:p>
          <a:endParaRPr lang="en-US"/>
        </a:p>
      </dgm:t>
    </dgm:pt>
    <dgm:pt modelId="{A52401BF-1AF7-47FE-9448-7549B0BAEA0A}" type="sibTrans" cxnId="{77ADC36D-2868-41A4-AA57-3E66D1652207}">
      <dgm:prSet/>
      <dgm:spPr/>
      <dgm:t>
        <a:bodyPr/>
        <a:lstStyle/>
        <a:p>
          <a:endParaRPr lang="en-US"/>
        </a:p>
      </dgm:t>
    </dgm:pt>
    <dgm:pt modelId="{403C06AD-3DFB-4CAD-B3D7-C4E7D9A8F0B4}">
      <dgm:prSet/>
      <dgm:spPr/>
      <dgm:t>
        <a:bodyPr/>
        <a:lstStyle/>
        <a:p>
          <a:r>
            <a:rPr lang="en-US"/>
            <a:t>The time feature is distributed across two days.</a:t>
          </a:r>
        </a:p>
      </dgm:t>
    </dgm:pt>
    <dgm:pt modelId="{723DF632-5939-4959-A955-0C9D0AE1B173}" type="parTrans" cxnId="{E9DB1A07-1D9A-4466-8FF9-50DE217CC1BC}">
      <dgm:prSet/>
      <dgm:spPr/>
      <dgm:t>
        <a:bodyPr/>
        <a:lstStyle/>
        <a:p>
          <a:endParaRPr lang="en-US"/>
        </a:p>
      </dgm:t>
    </dgm:pt>
    <dgm:pt modelId="{B7D974DA-4714-4812-A8EE-02DCB112C6E6}" type="sibTrans" cxnId="{E9DB1A07-1D9A-4466-8FF9-50DE217CC1BC}">
      <dgm:prSet/>
      <dgm:spPr/>
      <dgm:t>
        <a:bodyPr/>
        <a:lstStyle/>
        <a:p>
          <a:endParaRPr lang="en-US"/>
        </a:p>
      </dgm:t>
    </dgm:pt>
    <dgm:pt modelId="{702BC9F2-2D1B-457B-BC22-7C0BD3426A87}">
      <dgm:prSet/>
      <dgm:spPr/>
      <dgm:t>
        <a:bodyPr/>
        <a:lstStyle/>
        <a:p>
          <a:r>
            <a:rPr lang="en-US"/>
            <a:t>Bivariate plots show that the valid transaction class has a normal distribution shape across most of the features.</a:t>
          </a:r>
        </a:p>
      </dgm:t>
    </dgm:pt>
    <dgm:pt modelId="{53469105-FB8D-4466-891A-D9116472E5BF}" type="parTrans" cxnId="{95E682EE-E9BA-49B3-A05E-36D29C609356}">
      <dgm:prSet/>
      <dgm:spPr/>
      <dgm:t>
        <a:bodyPr/>
        <a:lstStyle/>
        <a:p>
          <a:endParaRPr lang="en-US"/>
        </a:p>
      </dgm:t>
    </dgm:pt>
    <dgm:pt modelId="{0A8330DD-D00F-435E-AF56-4C9FBA1A0E76}" type="sibTrans" cxnId="{95E682EE-E9BA-49B3-A05E-36D29C609356}">
      <dgm:prSet/>
      <dgm:spPr/>
      <dgm:t>
        <a:bodyPr/>
        <a:lstStyle/>
        <a:p>
          <a:endParaRPr lang="en-US"/>
        </a:p>
      </dgm:t>
    </dgm:pt>
    <dgm:pt modelId="{56FD57DF-F4FC-4AAA-9E2B-1732EA51325A}">
      <dgm:prSet/>
      <dgm:spPr/>
      <dgm:t>
        <a:bodyPr/>
        <a:lstStyle/>
        <a:p>
          <a:r>
            <a:rPr lang="en-US"/>
            <a:t>Conversely, the fraud class show long-tailed distribution across many of the features.</a:t>
          </a:r>
        </a:p>
      </dgm:t>
    </dgm:pt>
    <dgm:pt modelId="{BD50BFD6-40F4-4B22-8D8F-DA8DC5E863AC}" type="parTrans" cxnId="{0A471910-9BBA-4304-9585-CF2AB7CDAB3A}">
      <dgm:prSet/>
      <dgm:spPr/>
      <dgm:t>
        <a:bodyPr/>
        <a:lstStyle/>
        <a:p>
          <a:endParaRPr lang="en-US"/>
        </a:p>
      </dgm:t>
    </dgm:pt>
    <dgm:pt modelId="{2AB42313-A642-476D-AF34-4BEB4BF70F25}" type="sibTrans" cxnId="{0A471910-9BBA-4304-9585-CF2AB7CDAB3A}">
      <dgm:prSet/>
      <dgm:spPr/>
      <dgm:t>
        <a:bodyPr/>
        <a:lstStyle/>
        <a:p>
          <a:endParaRPr lang="en-US"/>
        </a:p>
      </dgm:t>
    </dgm:pt>
    <dgm:pt modelId="{D6037A02-8D77-43CF-B4AE-2DC8D8A9B8B0}" type="pres">
      <dgm:prSet presAssocID="{EA521225-9BEB-4837-B638-DE9D7031821C}" presName="linear" presStyleCnt="0">
        <dgm:presLayoutVars>
          <dgm:animLvl val="lvl"/>
          <dgm:resizeHandles val="exact"/>
        </dgm:presLayoutVars>
      </dgm:prSet>
      <dgm:spPr/>
    </dgm:pt>
    <dgm:pt modelId="{733B71C7-9D5B-4718-B3D5-DC9CF31ADE66}" type="pres">
      <dgm:prSet presAssocID="{3458E1C0-0538-4F30-9D22-2FAF48AA7507}" presName="parentText" presStyleLbl="node1" presStyleIdx="0" presStyleCnt="6">
        <dgm:presLayoutVars>
          <dgm:chMax val="0"/>
          <dgm:bulletEnabled val="1"/>
        </dgm:presLayoutVars>
      </dgm:prSet>
      <dgm:spPr/>
    </dgm:pt>
    <dgm:pt modelId="{28B3FBC6-3616-4CC5-8F13-AEA182F6A512}" type="pres">
      <dgm:prSet presAssocID="{06B80B52-5209-41B1-8051-63E958695433}" presName="spacer" presStyleCnt="0"/>
      <dgm:spPr/>
    </dgm:pt>
    <dgm:pt modelId="{E4B7F914-F888-4553-A85E-7ED371B42BD8}" type="pres">
      <dgm:prSet presAssocID="{5E229CB8-0AE6-48EE-98A9-E1F59EC64F85}" presName="parentText" presStyleLbl="node1" presStyleIdx="1" presStyleCnt="6">
        <dgm:presLayoutVars>
          <dgm:chMax val="0"/>
          <dgm:bulletEnabled val="1"/>
        </dgm:presLayoutVars>
      </dgm:prSet>
      <dgm:spPr/>
    </dgm:pt>
    <dgm:pt modelId="{7929385D-CFB6-4599-BC4E-42C19040FEFC}" type="pres">
      <dgm:prSet presAssocID="{41D53A9A-B16B-4697-B374-46425CEB46C6}" presName="spacer" presStyleCnt="0"/>
      <dgm:spPr/>
    </dgm:pt>
    <dgm:pt modelId="{B309DC40-45DF-4B62-8E80-AAF5321464A1}" type="pres">
      <dgm:prSet presAssocID="{3296C787-3F68-4714-8D14-CD9DD866EDCD}" presName="parentText" presStyleLbl="node1" presStyleIdx="2" presStyleCnt="6">
        <dgm:presLayoutVars>
          <dgm:chMax val="0"/>
          <dgm:bulletEnabled val="1"/>
        </dgm:presLayoutVars>
      </dgm:prSet>
      <dgm:spPr/>
    </dgm:pt>
    <dgm:pt modelId="{3E2BD08A-4AB0-4A76-834C-3D7EB693EB88}" type="pres">
      <dgm:prSet presAssocID="{A52401BF-1AF7-47FE-9448-7549B0BAEA0A}" presName="spacer" presStyleCnt="0"/>
      <dgm:spPr/>
    </dgm:pt>
    <dgm:pt modelId="{EAD38AF5-AF3F-42E1-A7E2-62E697B8E646}" type="pres">
      <dgm:prSet presAssocID="{403C06AD-3DFB-4CAD-B3D7-C4E7D9A8F0B4}" presName="parentText" presStyleLbl="node1" presStyleIdx="3" presStyleCnt="6">
        <dgm:presLayoutVars>
          <dgm:chMax val="0"/>
          <dgm:bulletEnabled val="1"/>
        </dgm:presLayoutVars>
      </dgm:prSet>
      <dgm:spPr/>
    </dgm:pt>
    <dgm:pt modelId="{2933B4A4-4BC7-4AEE-BE2D-5144BB662717}" type="pres">
      <dgm:prSet presAssocID="{B7D974DA-4714-4812-A8EE-02DCB112C6E6}" presName="spacer" presStyleCnt="0"/>
      <dgm:spPr/>
    </dgm:pt>
    <dgm:pt modelId="{E2A87816-CCC9-421F-B719-0F073D294658}" type="pres">
      <dgm:prSet presAssocID="{702BC9F2-2D1B-457B-BC22-7C0BD3426A87}" presName="parentText" presStyleLbl="node1" presStyleIdx="4" presStyleCnt="6">
        <dgm:presLayoutVars>
          <dgm:chMax val="0"/>
          <dgm:bulletEnabled val="1"/>
        </dgm:presLayoutVars>
      </dgm:prSet>
      <dgm:spPr/>
    </dgm:pt>
    <dgm:pt modelId="{5F0AC6CF-698B-4AC2-9C37-E05FE3515BF9}" type="pres">
      <dgm:prSet presAssocID="{0A8330DD-D00F-435E-AF56-4C9FBA1A0E76}" presName="spacer" presStyleCnt="0"/>
      <dgm:spPr/>
    </dgm:pt>
    <dgm:pt modelId="{B5C42F9F-B87B-460C-BA42-4C77F6C44763}" type="pres">
      <dgm:prSet presAssocID="{56FD57DF-F4FC-4AAA-9E2B-1732EA51325A}" presName="parentText" presStyleLbl="node1" presStyleIdx="5" presStyleCnt="6">
        <dgm:presLayoutVars>
          <dgm:chMax val="0"/>
          <dgm:bulletEnabled val="1"/>
        </dgm:presLayoutVars>
      </dgm:prSet>
      <dgm:spPr/>
    </dgm:pt>
  </dgm:ptLst>
  <dgm:cxnLst>
    <dgm:cxn modelId="{E9DB1A07-1D9A-4466-8FF9-50DE217CC1BC}" srcId="{EA521225-9BEB-4837-B638-DE9D7031821C}" destId="{403C06AD-3DFB-4CAD-B3D7-C4E7D9A8F0B4}" srcOrd="3" destOrd="0" parTransId="{723DF632-5939-4959-A955-0C9D0AE1B173}" sibTransId="{B7D974DA-4714-4812-A8EE-02DCB112C6E6}"/>
    <dgm:cxn modelId="{0A471910-9BBA-4304-9585-CF2AB7CDAB3A}" srcId="{EA521225-9BEB-4837-B638-DE9D7031821C}" destId="{56FD57DF-F4FC-4AAA-9E2B-1732EA51325A}" srcOrd="5" destOrd="0" parTransId="{BD50BFD6-40F4-4B22-8D8F-DA8DC5E863AC}" sibTransId="{2AB42313-A642-476D-AF34-4BEB4BF70F25}"/>
    <dgm:cxn modelId="{2B6A9F18-1647-41F8-A325-54F28CBD50A4}" srcId="{EA521225-9BEB-4837-B638-DE9D7031821C}" destId="{5E229CB8-0AE6-48EE-98A9-E1F59EC64F85}" srcOrd="1" destOrd="0" parTransId="{2C756A27-4D81-4F60-A667-EBDDD12D035F}" sibTransId="{41D53A9A-B16B-4697-B374-46425CEB46C6}"/>
    <dgm:cxn modelId="{705C5C19-D071-4178-8BD2-022F186BEB93}" type="presOf" srcId="{EA521225-9BEB-4837-B638-DE9D7031821C}" destId="{D6037A02-8D77-43CF-B4AE-2DC8D8A9B8B0}" srcOrd="0" destOrd="0" presId="urn:microsoft.com/office/officeart/2005/8/layout/vList2"/>
    <dgm:cxn modelId="{BDFF5F67-4623-4D16-A8D8-2660C0074DBD}" type="presOf" srcId="{3458E1C0-0538-4F30-9D22-2FAF48AA7507}" destId="{733B71C7-9D5B-4718-B3D5-DC9CF31ADE66}" srcOrd="0" destOrd="0" presId="urn:microsoft.com/office/officeart/2005/8/layout/vList2"/>
    <dgm:cxn modelId="{AAED7748-7A51-4178-A720-642AB6C88755}" srcId="{EA521225-9BEB-4837-B638-DE9D7031821C}" destId="{3458E1C0-0538-4F30-9D22-2FAF48AA7507}" srcOrd="0" destOrd="0" parTransId="{EE21505C-A19A-47EA-9B29-22E6C69A4F41}" sibTransId="{06B80B52-5209-41B1-8051-63E958695433}"/>
    <dgm:cxn modelId="{77ADC36D-2868-41A4-AA57-3E66D1652207}" srcId="{EA521225-9BEB-4837-B638-DE9D7031821C}" destId="{3296C787-3F68-4714-8D14-CD9DD866EDCD}" srcOrd="2" destOrd="0" parTransId="{03C06B51-68BB-45A9-8298-E1C766EDA302}" sibTransId="{A52401BF-1AF7-47FE-9448-7549B0BAEA0A}"/>
    <dgm:cxn modelId="{9D3B6571-17B5-4AD9-B48C-D5261B41C73D}" type="presOf" srcId="{702BC9F2-2D1B-457B-BC22-7C0BD3426A87}" destId="{E2A87816-CCC9-421F-B719-0F073D294658}" srcOrd="0" destOrd="0" presId="urn:microsoft.com/office/officeart/2005/8/layout/vList2"/>
    <dgm:cxn modelId="{6A5C8356-9365-43F6-B4F5-674A14A9B2A6}" type="presOf" srcId="{403C06AD-3DFB-4CAD-B3D7-C4E7D9A8F0B4}" destId="{EAD38AF5-AF3F-42E1-A7E2-62E697B8E646}" srcOrd="0" destOrd="0" presId="urn:microsoft.com/office/officeart/2005/8/layout/vList2"/>
    <dgm:cxn modelId="{FEDE878B-EE63-41C8-973B-5549E788312E}" type="presOf" srcId="{5E229CB8-0AE6-48EE-98A9-E1F59EC64F85}" destId="{E4B7F914-F888-4553-A85E-7ED371B42BD8}" srcOrd="0" destOrd="0" presId="urn:microsoft.com/office/officeart/2005/8/layout/vList2"/>
    <dgm:cxn modelId="{54262096-BE39-4099-BC60-B6B16DC72F76}" type="presOf" srcId="{3296C787-3F68-4714-8D14-CD9DD866EDCD}" destId="{B309DC40-45DF-4B62-8E80-AAF5321464A1}" srcOrd="0" destOrd="0" presId="urn:microsoft.com/office/officeart/2005/8/layout/vList2"/>
    <dgm:cxn modelId="{DABA94BF-A304-4307-9889-12AF708D0663}" type="presOf" srcId="{56FD57DF-F4FC-4AAA-9E2B-1732EA51325A}" destId="{B5C42F9F-B87B-460C-BA42-4C77F6C44763}" srcOrd="0" destOrd="0" presId="urn:microsoft.com/office/officeart/2005/8/layout/vList2"/>
    <dgm:cxn modelId="{95E682EE-E9BA-49B3-A05E-36D29C609356}" srcId="{EA521225-9BEB-4837-B638-DE9D7031821C}" destId="{702BC9F2-2D1B-457B-BC22-7C0BD3426A87}" srcOrd="4" destOrd="0" parTransId="{53469105-FB8D-4466-891A-D9116472E5BF}" sibTransId="{0A8330DD-D00F-435E-AF56-4C9FBA1A0E76}"/>
    <dgm:cxn modelId="{85EE71D3-7B51-458F-AB43-E342A9ACB272}" type="presParOf" srcId="{D6037A02-8D77-43CF-B4AE-2DC8D8A9B8B0}" destId="{733B71C7-9D5B-4718-B3D5-DC9CF31ADE66}" srcOrd="0" destOrd="0" presId="urn:microsoft.com/office/officeart/2005/8/layout/vList2"/>
    <dgm:cxn modelId="{FC23F097-CBC6-432C-BA50-41316E88E268}" type="presParOf" srcId="{D6037A02-8D77-43CF-B4AE-2DC8D8A9B8B0}" destId="{28B3FBC6-3616-4CC5-8F13-AEA182F6A512}" srcOrd="1" destOrd="0" presId="urn:microsoft.com/office/officeart/2005/8/layout/vList2"/>
    <dgm:cxn modelId="{AA0D633F-4341-449C-906F-6FA8FFE36C9D}" type="presParOf" srcId="{D6037A02-8D77-43CF-B4AE-2DC8D8A9B8B0}" destId="{E4B7F914-F888-4553-A85E-7ED371B42BD8}" srcOrd="2" destOrd="0" presId="urn:microsoft.com/office/officeart/2005/8/layout/vList2"/>
    <dgm:cxn modelId="{6C6D8D33-BA90-497E-A9BA-02C59F405449}" type="presParOf" srcId="{D6037A02-8D77-43CF-B4AE-2DC8D8A9B8B0}" destId="{7929385D-CFB6-4599-BC4E-42C19040FEFC}" srcOrd="3" destOrd="0" presId="urn:microsoft.com/office/officeart/2005/8/layout/vList2"/>
    <dgm:cxn modelId="{6D055C42-0266-4CC8-B0D6-B51B4805F8A3}" type="presParOf" srcId="{D6037A02-8D77-43CF-B4AE-2DC8D8A9B8B0}" destId="{B309DC40-45DF-4B62-8E80-AAF5321464A1}" srcOrd="4" destOrd="0" presId="urn:microsoft.com/office/officeart/2005/8/layout/vList2"/>
    <dgm:cxn modelId="{63ABCB03-4C2A-4FE6-ABCD-07EE916E2ED4}" type="presParOf" srcId="{D6037A02-8D77-43CF-B4AE-2DC8D8A9B8B0}" destId="{3E2BD08A-4AB0-4A76-834C-3D7EB693EB88}" srcOrd="5" destOrd="0" presId="urn:microsoft.com/office/officeart/2005/8/layout/vList2"/>
    <dgm:cxn modelId="{1E234D38-0A90-46B1-8357-5B8F84E5FFF8}" type="presParOf" srcId="{D6037A02-8D77-43CF-B4AE-2DC8D8A9B8B0}" destId="{EAD38AF5-AF3F-42E1-A7E2-62E697B8E646}" srcOrd="6" destOrd="0" presId="urn:microsoft.com/office/officeart/2005/8/layout/vList2"/>
    <dgm:cxn modelId="{8511F9D9-D5FE-4587-9D1F-69BF51AB1FD1}" type="presParOf" srcId="{D6037A02-8D77-43CF-B4AE-2DC8D8A9B8B0}" destId="{2933B4A4-4BC7-4AEE-BE2D-5144BB662717}" srcOrd="7" destOrd="0" presId="urn:microsoft.com/office/officeart/2005/8/layout/vList2"/>
    <dgm:cxn modelId="{BA3AFB72-DD97-4CAC-B7CC-FA16231DBBC2}" type="presParOf" srcId="{D6037A02-8D77-43CF-B4AE-2DC8D8A9B8B0}" destId="{E2A87816-CCC9-421F-B719-0F073D294658}" srcOrd="8" destOrd="0" presId="urn:microsoft.com/office/officeart/2005/8/layout/vList2"/>
    <dgm:cxn modelId="{31C9C1D9-54B7-45A9-B640-7DD5198DF418}" type="presParOf" srcId="{D6037A02-8D77-43CF-B4AE-2DC8D8A9B8B0}" destId="{5F0AC6CF-698B-4AC2-9C37-E05FE3515BF9}" srcOrd="9" destOrd="0" presId="urn:microsoft.com/office/officeart/2005/8/layout/vList2"/>
    <dgm:cxn modelId="{0F763C9F-9831-4813-BBEC-5A8CF52B943F}" type="presParOf" srcId="{D6037A02-8D77-43CF-B4AE-2DC8D8A9B8B0}" destId="{B5C42F9F-B87B-460C-BA42-4C77F6C44763}"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F44EEA-DC2E-4F9B-96D9-CA058F83D9EF}"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97544AFE-FD10-47D0-B830-CF8159338AD9}">
      <dgm:prSet/>
      <dgm:spPr/>
      <dgm:t>
        <a:bodyPr/>
        <a:lstStyle/>
        <a:p>
          <a:r>
            <a:rPr lang="en-US"/>
            <a:t>For retailers and banks to not lose money, procedures must be put in place to detect fraud prior to it occurring.</a:t>
          </a:r>
        </a:p>
      </dgm:t>
    </dgm:pt>
    <dgm:pt modelId="{55D9A3CA-C071-4031-8CC2-43C117E09C72}" type="parTrans" cxnId="{A424F833-E307-4225-9760-7AA7A7B9151A}">
      <dgm:prSet/>
      <dgm:spPr/>
      <dgm:t>
        <a:bodyPr/>
        <a:lstStyle/>
        <a:p>
          <a:endParaRPr lang="en-US"/>
        </a:p>
      </dgm:t>
    </dgm:pt>
    <dgm:pt modelId="{CD1B9736-15AC-4347-BFA6-48E989AFA922}" type="sibTrans" cxnId="{A424F833-E307-4225-9760-7AA7A7B9151A}">
      <dgm:prSet/>
      <dgm:spPr/>
      <dgm:t>
        <a:bodyPr/>
        <a:lstStyle/>
        <a:p>
          <a:endParaRPr lang="en-US"/>
        </a:p>
      </dgm:t>
    </dgm:pt>
    <dgm:pt modelId="{1F83AD90-F110-4F38-9EAD-5CC0D6577BA3}">
      <dgm:prSet/>
      <dgm:spPr/>
      <dgm:t>
        <a:bodyPr/>
        <a:lstStyle/>
        <a:p>
          <a:r>
            <a:rPr lang="en-US"/>
            <a:t>Credit card companies must identify fraudulent credit card transactions so that customers are not charged for items that they did not purchase. </a:t>
          </a:r>
        </a:p>
      </dgm:t>
    </dgm:pt>
    <dgm:pt modelId="{3DD34E2D-18B9-41EF-939A-4A4EAFF5A9AF}" type="parTrans" cxnId="{672D6549-8FCB-4793-ABCB-BBD46E92A7F8}">
      <dgm:prSet/>
      <dgm:spPr/>
      <dgm:t>
        <a:bodyPr/>
        <a:lstStyle/>
        <a:p>
          <a:endParaRPr lang="en-US"/>
        </a:p>
      </dgm:t>
    </dgm:pt>
    <dgm:pt modelId="{DC0A4B23-3382-454B-ACAF-C0EBB38EA503}" type="sibTrans" cxnId="{672D6549-8FCB-4793-ABCB-BBD46E92A7F8}">
      <dgm:prSet/>
      <dgm:spPr/>
      <dgm:t>
        <a:bodyPr/>
        <a:lstStyle/>
        <a:p>
          <a:endParaRPr lang="en-US"/>
        </a:p>
      </dgm:t>
    </dgm:pt>
    <dgm:pt modelId="{5FD42CE9-1FC6-420D-BAAC-040FDE118D63}">
      <dgm:prSet/>
      <dgm:spPr/>
      <dgm:t>
        <a:bodyPr/>
        <a:lstStyle/>
        <a:p>
          <a:r>
            <a:rPr lang="en-US"/>
            <a:t>To combat this problem, financial institution traditionally uses rule-based approaches to identify fraudulent transactions. </a:t>
          </a:r>
        </a:p>
      </dgm:t>
    </dgm:pt>
    <dgm:pt modelId="{0531BBC1-0E93-4869-BC01-5A3BA8D2E2D4}" type="parTrans" cxnId="{68BA34D5-1EAF-4785-8153-193981E99A82}">
      <dgm:prSet/>
      <dgm:spPr/>
      <dgm:t>
        <a:bodyPr/>
        <a:lstStyle/>
        <a:p>
          <a:endParaRPr lang="en-US"/>
        </a:p>
      </dgm:t>
    </dgm:pt>
    <dgm:pt modelId="{748C91FA-40C7-42C0-B4C3-E112865F853A}" type="sibTrans" cxnId="{68BA34D5-1EAF-4785-8153-193981E99A82}">
      <dgm:prSet/>
      <dgm:spPr/>
      <dgm:t>
        <a:bodyPr/>
        <a:lstStyle/>
        <a:p>
          <a:endParaRPr lang="en-US"/>
        </a:p>
      </dgm:t>
    </dgm:pt>
    <dgm:pt modelId="{FDEB9736-7B1B-4DED-B29F-2FCC80382348}">
      <dgm:prSet/>
      <dgm:spPr/>
      <dgm:t>
        <a:bodyPr/>
        <a:lstStyle/>
        <a:p>
          <a:r>
            <a:rPr lang="en-US"/>
            <a:t>These algorithms use strict rules to determine when a transaction is fraudulent.</a:t>
          </a:r>
        </a:p>
      </dgm:t>
    </dgm:pt>
    <dgm:pt modelId="{F6EC8B59-1ACC-4962-A0C4-D97AD6215860}" type="parTrans" cxnId="{8D4D0C12-382C-47E3-AEDE-4B5AD43019DB}">
      <dgm:prSet/>
      <dgm:spPr/>
      <dgm:t>
        <a:bodyPr/>
        <a:lstStyle/>
        <a:p>
          <a:endParaRPr lang="en-US"/>
        </a:p>
      </dgm:t>
    </dgm:pt>
    <dgm:pt modelId="{4D263D84-1950-4001-A3D1-091DCC438A65}" type="sibTrans" cxnId="{8D4D0C12-382C-47E3-AEDE-4B5AD43019DB}">
      <dgm:prSet/>
      <dgm:spPr/>
      <dgm:t>
        <a:bodyPr/>
        <a:lstStyle/>
        <a:p>
          <a:endParaRPr lang="en-US"/>
        </a:p>
      </dgm:t>
    </dgm:pt>
    <dgm:pt modelId="{524E0180-07FC-4831-9B0C-369E3F7EBE1B}" type="pres">
      <dgm:prSet presAssocID="{6CF44EEA-DC2E-4F9B-96D9-CA058F83D9EF}" presName="linear" presStyleCnt="0">
        <dgm:presLayoutVars>
          <dgm:animLvl val="lvl"/>
          <dgm:resizeHandles val="exact"/>
        </dgm:presLayoutVars>
      </dgm:prSet>
      <dgm:spPr/>
    </dgm:pt>
    <dgm:pt modelId="{7A4D302E-0D7F-475F-84F9-40CB6925B0B9}" type="pres">
      <dgm:prSet presAssocID="{97544AFE-FD10-47D0-B830-CF8159338AD9}" presName="parentText" presStyleLbl="node1" presStyleIdx="0" presStyleCnt="4">
        <dgm:presLayoutVars>
          <dgm:chMax val="0"/>
          <dgm:bulletEnabled val="1"/>
        </dgm:presLayoutVars>
      </dgm:prSet>
      <dgm:spPr/>
    </dgm:pt>
    <dgm:pt modelId="{527B7B15-893B-4346-87C9-3A4BA16172D9}" type="pres">
      <dgm:prSet presAssocID="{CD1B9736-15AC-4347-BFA6-48E989AFA922}" presName="spacer" presStyleCnt="0"/>
      <dgm:spPr/>
    </dgm:pt>
    <dgm:pt modelId="{C3EDD2A6-2184-476E-9CFD-B99D53F32F67}" type="pres">
      <dgm:prSet presAssocID="{1F83AD90-F110-4F38-9EAD-5CC0D6577BA3}" presName="parentText" presStyleLbl="node1" presStyleIdx="1" presStyleCnt="4">
        <dgm:presLayoutVars>
          <dgm:chMax val="0"/>
          <dgm:bulletEnabled val="1"/>
        </dgm:presLayoutVars>
      </dgm:prSet>
      <dgm:spPr/>
    </dgm:pt>
    <dgm:pt modelId="{7A585BB4-7BCD-4E2F-9D2D-94695D22EB88}" type="pres">
      <dgm:prSet presAssocID="{DC0A4B23-3382-454B-ACAF-C0EBB38EA503}" presName="spacer" presStyleCnt="0"/>
      <dgm:spPr/>
    </dgm:pt>
    <dgm:pt modelId="{BE580DF4-E848-461A-B9BC-BB1238D027F1}" type="pres">
      <dgm:prSet presAssocID="{5FD42CE9-1FC6-420D-BAAC-040FDE118D63}" presName="parentText" presStyleLbl="node1" presStyleIdx="2" presStyleCnt="4">
        <dgm:presLayoutVars>
          <dgm:chMax val="0"/>
          <dgm:bulletEnabled val="1"/>
        </dgm:presLayoutVars>
      </dgm:prSet>
      <dgm:spPr/>
    </dgm:pt>
    <dgm:pt modelId="{3859DD3A-EC97-47C7-8454-7443A09F9A01}" type="pres">
      <dgm:prSet presAssocID="{748C91FA-40C7-42C0-B4C3-E112865F853A}" presName="spacer" presStyleCnt="0"/>
      <dgm:spPr/>
    </dgm:pt>
    <dgm:pt modelId="{7E06A4C8-6C70-4BC4-ABDA-A49EADBEA99F}" type="pres">
      <dgm:prSet presAssocID="{FDEB9736-7B1B-4DED-B29F-2FCC80382348}" presName="parentText" presStyleLbl="node1" presStyleIdx="3" presStyleCnt="4">
        <dgm:presLayoutVars>
          <dgm:chMax val="0"/>
          <dgm:bulletEnabled val="1"/>
        </dgm:presLayoutVars>
      </dgm:prSet>
      <dgm:spPr/>
    </dgm:pt>
  </dgm:ptLst>
  <dgm:cxnLst>
    <dgm:cxn modelId="{8D4D0C12-382C-47E3-AEDE-4B5AD43019DB}" srcId="{6CF44EEA-DC2E-4F9B-96D9-CA058F83D9EF}" destId="{FDEB9736-7B1B-4DED-B29F-2FCC80382348}" srcOrd="3" destOrd="0" parTransId="{F6EC8B59-1ACC-4962-A0C4-D97AD6215860}" sibTransId="{4D263D84-1950-4001-A3D1-091DCC438A65}"/>
    <dgm:cxn modelId="{A424F833-E307-4225-9760-7AA7A7B9151A}" srcId="{6CF44EEA-DC2E-4F9B-96D9-CA058F83D9EF}" destId="{97544AFE-FD10-47D0-B830-CF8159338AD9}" srcOrd="0" destOrd="0" parTransId="{55D9A3CA-C071-4031-8CC2-43C117E09C72}" sibTransId="{CD1B9736-15AC-4347-BFA6-48E989AFA922}"/>
    <dgm:cxn modelId="{E7259335-1097-41E2-BCB6-06B763FF1F8A}" type="presOf" srcId="{97544AFE-FD10-47D0-B830-CF8159338AD9}" destId="{7A4D302E-0D7F-475F-84F9-40CB6925B0B9}" srcOrd="0" destOrd="0" presId="urn:microsoft.com/office/officeart/2005/8/layout/vList2"/>
    <dgm:cxn modelId="{49ECB935-AA5E-4AA1-B8F7-C82E8BF842C8}" type="presOf" srcId="{6CF44EEA-DC2E-4F9B-96D9-CA058F83D9EF}" destId="{524E0180-07FC-4831-9B0C-369E3F7EBE1B}" srcOrd="0" destOrd="0" presId="urn:microsoft.com/office/officeart/2005/8/layout/vList2"/>
    <dgm:cxn modelId="{672D6549-8FCB-4793-ABCB-BBD46E92A7F8}" srcId="{6CF44EEA-DC2E-4F9B-96D9-CA058F83D9EF}" destId="{1F83AD90-F110-4F38-9EAD-5CC0D6577BA3}" srcOrd="1" destOrd="0" parTransId="{3DD34E2D-18B9-41EF-939A-4A4EAFF5A9AF}" sibTransId="{DC0A4B23-3382-454B-ACAF-C0EBB38EA503}"/>
    <dgm:cxn modelId="{08F4C088-077D-46D1-A15B-ACD1DB6C7AED}" type="presOf" srcId="{1F83AD90-F110-4F38-9EAD-5CC0D6577BA3}" destId="{C3EDD2A6-2184-476E-9CFD-B99D53F32F67}" srcOrd="0" destOrd="0" presId="urn:microsoft.com/office/officeart/2005/8/layout/vList2"/>
    <dgm:cxn modelId="{384BFEB0-C3C9-4619-841A-BE4786D31117}" type="presOf" srcId="{FDEB9736-7B1B-4DED-B29F-2FCC80382348}" destId="{7E06A4C8-6C70-4BC4-ABDA-A49EADBEA99F}" srcOrd="0" destOrd="0" presId="urn:microsoft.com/office/officeart/2005/8/layout/vList2"/>
    <dgm:cxn modelId="{2C0A87B8-ABCD-48AB-8E39-40091676D02A}" type="presOf" srcId="{5FD42CE9-1FC6-420D-BAAC-040FDE118D63}" destId="{BE580DF4-E848-461A-B9BC-BB1238D027F1}" srcOrd="0" destOrd="0" presId="urn:microsoft.com/office/officeart/2005/8/layout/vList2"/>
    <dgm:cxn modelId="{68BA34D5-1EAF-4785-8153-193981E99A82}" srcId="{6CF44EEA-DC2E-4F9B-96D9-CA058F83D9EF}" destId="{5FD42CE9-1FC6-420D-BAAC-040FDE118D63}" srcOrd="2" destOrd="0" parTransId="{0531BBC1-0E93-4869-BC01-5A3BA8D2E2D4}" sibTransId="{748C91FA-40C7-42C0-B4C3-E112865F853A}"/>
    <dgm:cxn modelId="{C8306ECC-8847-44A2-8DD5-E95140BC3E6F}" type="presParOf" srcId="{524E0180-07FC-4831-9B0C-369E3F7EBE1B}" destId="{7A4D302E-0D7F-475F-84F9-40CB6925B0B9}" srcOrd="0" destOrd="0" presId="urn:microsoft.com/office/officeart/2005/8/layout/vList2"/>
    <dgm:cxn modelId="{55D19813-5AAB-42E4-811D-A67AD15CEB5F}" type="presParOf" srcId="{524E0180-07FC-4831-9B0C-369E3F7EBE1B}" destId="{527B7B15-893B-4346-87C9-3A4BA16172D9}" srcOrd="1" destOrd="0" presId="urn:microsoft.com/office/officeart/2005/8/layout/vList2"/>
    <dgm:cxn modelId="{249E3C51-74E0-4554-9B36-D3D6BE66832E}" type="presParOf" srcId="{524E0180-07FC-4831-9B0C-369E3F7EBE1B}" destId="{C3EDD2A6-2184-476E-9CFD-B99D53F32F67}" srcOrd="2" destOrd="0" presId="urn:microsoft.com/office/officeart/2005/8/layout/vList2"/>
    <dgm:cxn modelId="{63D5F672-C3F3-43EE-8933-145BC4843F70}" type="presParOf" srcId="{524E0180-07FC-4831-9B0C-369E3F7EBE1B}" destId="{7A585BB4-7BCD-4E2F-9D2D-94695D22EB88}" srcOrd="3" destOrd="0" presId="urn:microsoft.com/office/officeart/2005/8/layout/vList2"/>
    <dgm:cxn modelId="{561C6343-536C-4825-AB48-4EA97AF7E8F7}" type="presParOf" srcId="{524E0180-07FC-4831-9B0C-369E3F7EBE1B}" destId="{BE580DF4-E848-461A-B9BC-BB1238D027F1}" srcOrd="4" destOrd="0" presId="urn:microsoft.com/office/officeart/2005/8/layout/vList2"/>
    <dgm:cxn modelId="{641ED07A-74AC-4CD4-89C9-70DDD9735BEF}" type="presParOf" srcId="{524E0180-07FC-4831-9B0C-369E3F7EBE1B}" destId="{3859DD3A-EC97-47C7-8454-7443A09F9A01}" srcOrd="5" destOrd="0" presId="urn:microsoft.com/office/officeart/2005/8/layout/vList2"/>
    <dgm:cxn modelId="{AF39BA77-3778-43B3-830B-9E89D20F8324}" type="presParOf" srcId="{524E0180-07FC-4831-9B0C-369E3F7EBE1B}" destId="{7E06A4C8-6C70-4BC4-ABDA-A49EADBEA99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6E2F164-5FCA-41FF-A733-4367776F56D3}"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0FBD487B-0FCB-4B76-BC3D-C5CD0EC22DED}">
      <dgm:prSet/>
      <dgm:spPr/>
      <dgm:t>
        <a:bodyPr/>
        <a:lstStyle/>
        <a:p>
          <a:r>
            <a:rPr lang="en-US" dirty="0"/>
            <a:t>While the naive logistic classifier accuracy is 100%, our classifier did not do an excellent job at predicting fraudulent transactions. </a:t>
          </a:r>
        </a:p>
      </dgm:t>
    </dgm:pt>
    <dgm:pt modelId="{E7E049D5-8473-409A-B59C-D160D12466EF}" type="parTrans" cxnId="{F397174D-E98B-4D5C-8DC5-CBD9FF596A94}">
      <dgm:prSet/>
      <dgm:spPr/>
      <dgm:t>
        <a:bodyPr/>
        <a:lstStyle/>
        <a:p>
          <a:endParaRPr lang="en-US"/>
        </a:p>
      </dgm:t>
    </dgm:pt>
    <dgm:pt modelId="{C5ECC4E4-C5A6-461F-AAB2-A16D840CC9B5}" type="sibTrans" cxnId="{F397174D-E98B-4D5C-8DC5-CBD9FF596A94}">
      <dgm:prSet/>
      <dgm:spPr/>
      <dgm:t>
        <a:bodyPr/>
        <a:lstStyle/>
        <a:p>
          <a:endParaRPr lang="en-US"/>
        </a:p>
      </dgm:t>
    </dgm:pt>
    <dgm:pt modelId="{2E9C309F-18C0-43A4-BF25-5D0D6AFDF666}">
      <dgm:prSet/>
      <dgm:spPr/>
      <dgm:t>
        <a:bodyPr/>
        <a:lstStyle/>
        <a:p>
          <a:r>
            <a:rPr lang="en-US" dirty="0"/>
            <a:t>While the naive random forest classifier accuracy is 100%, and precision is 95%, our random forest classifier only achieved a 77% recall. </a:t>
          </a:r>
        </a:p>
      </dgm:t>
    </dgm:pt>
    <dgm:pt modelId="{014D01CF-235A-44AA-A338-9DDED33D26C2}" type="parTrans" cxnId="{D216A1E0-CA78-45B2-987E-12047582BFE9}">
      <dgm:prSet/>
      <dgm:spPr/>
      <dgm:t>
        <a:bodyPr/>
        <a:lstStyle/>
        <a:p>
          <a:endParaRPr lang="en-US"/>
        </a:p>
      </dgm:t>
    </dgm:pt>
    <dgm:pt modelId="{8D8C80C9-A671-4A0E-B9B8-9E6851E558EF}" type="sibTrans" cxnId="{D216A1E0-CA78-45B2-987E-12047582BFE9}">
      <dgm:prSet/>
      <dgm:spPr/>
      <dgm:t>
        <a:bodyPr/>
        <a:lstStyle/>
        <a:p>
          <a:endParaRPr lang="en-US"/>
        </a:p>
      </dgm:t>
    </dgm:pt>
    <dgm:pt modelId="{0B944C10-D0B0-EC40-90C5-3AAFE6D64FE6}">
      <dgm:prSet/>
      <dgm:spPr/>
      <dgm:t>
        <a:bodyPr/>
        <a:lstStyle/>
        <a:p>
          <a:r>
            <a:rPr lang="en-US"/>
            <a:t>With </a:t>
          </a:r>
          <a:r>
            <a:rPr lang="en-US" dirty="0"/>
            <a:t>precision and recall of 0.84 and 0.62, we would need a better understanding of the dataset to determine the best way to improve the recall metric.</a:t>
          </a:r>
        </a:p>
      </dgm:t>
    </dgm:pt>
    <dgm:pt modelId="{11F69671-F9C9-EE4B-92BB-346F49537F04}" type="parTrans" cxnId="{6DA6B12F-ADF7-EE4B-BBB1-C95DCBA5A692}">
      <dgm:prSet/>
      <dgm:spPr/>
      <dgm:t>
        <a:bodyPr/>
        <a:lstStyle/>
        <a:p>
          <a:endParaRPr lang="en-US"/>
        </a:p>
      </dgm:t>
    </dgm:pt>
    <dgm:pt modelId="{A338722C-A6C0-0E4D-970C-1B525BCD1D9B}" type="sibTrans" cxnId="{6DA6B12F-ADF7-EE4B-BBB1-C95DCBA5A692}">
      <dgm:prSet/>
      <dgm:spPr/>
      <dgm:t>
        <a:bodyPr/>
        <a:lstStyle/>
        <a:p>
          <a:endParaRPr lang="en-US"/>
        </a:p>
      </dgm:t>
    </dgm:pt>
    <dgm:pt modelId="{ADF0B3ED-3228-084F-A12F-ADDC8C2C15D5}">
      <dgm:prSet/>
      <dgm:spPr/>
      <dgm:t>
        <a:bodyPr/>
        <a:lstStyle/>
        <a:p>
          <a:r>
            <a:rPr lang="en-US" dirty="0"/>
            <a:t>We would need a better understanding of the dataset to determine the best way to improve the recall metric.</a:t>
          </a:r>
        </a:p>
      </dgm:t>
    </dgm:pt>
    <dgm:pt modelId="{AF0DC5E3-74C1-334B-A0DF-23E3E09F8AB1}" type="parTrans" cxnId="{45BC7231-BFC1-5E4A-A5F9-3F3AF98A366C}">
      <dgm:prSet/>
      <dgm:spPr/>
      <dgm:t>
        <a:bodyPr/>
        <a:lstStyle/>
        <a:p>
          <a:endParaRPr lang="en-US"/>
        </a:p>
      </dgm:t>
    </dgm:pt>
    <dgm:pt modelId="{66607E61-CA23-1845-91D8-82950079B0EA}" type="sibTrans" cxnId="{45BC7231-BFC1-5E4A-A5F9-3F3AF98A366C}">
      <dgm:prSet/>
      <dgm:spPr/>
      <dgm:t>
        <a:bodyPr/>
        <a:lstStyle/>
        <a:p>
          <a:endParaRPr lang="en-US"/>
        </a:p>
      </dgm:t>
    </dgm:pt>
    <dgm:pt modelId="{8837C097-58C0-417B-9126-26887CA13153}" type="pres">
      <dgm:prSet presAssocID="{96E2F164-5FCA-41FF-A733-4367776F56D3}" presName="vert0" presStyleCnt="0">
        <dgm:presLayoutVars>
          <dgm:dir/>
          <dgm:animOne val="branch"/>
          <dgm:animLvl val="lvl"/>
        </dgm:presLayoutVars>
      </dgm:prSet>
      <dgm:spPr/>
    </dgm:pt>
    <dgm:pt modelId="{3BEBEBAD-15D3-48F2-A186-065119AB7683}" type="pres">
      <dgm:prSet presAssocID="{0FBD487B-0FCB-4B76-BC3D-C5CD0EC22DED}" presName="thickLine" presStyleLbl="alignNode1" presStyleIdx="0" presStyleCnt="4"/>
      <dgm:spPr/>
    </dgm:pt>
    <dgm:pt modelId="{C99F9497-230F-48A8-A1B8-957AD4F0589D}" type="pres">
      <dgm:prSet presAssocID="{0FBD487B-0FCB-4B76-BC3D-C5CD0EC22DED}" presName="horz1" presStyleCnt="0"/>
      <dgm:spPr/>
    </dgm:pt>
    <dgm:pt modelId="{B7456894-5EAF-4FFF-BC3E-73A337BD0283}" type="pres">
      <dgm:prSet presAssocID="{0FBD487B-0FCB-4B76-BC3D-C5CD0EC22DED}" presName="tx1" presStyleLbl="revTx" presStyleIdx="0" presStyleCnt="4"/>
      <dgm:spPr/>
    </dgm:pt>
    <dgm:pt modelId="{18C8E257-65DE-4194-9735-D84809BB0601}" type="pres">
      <dgm:prSet presAssocID="{0FBD487B-0FCB-4B76-BC3D-C5CD0EC22DED}" presName="vert1" presStyleCnt="0"/>
      <dgm:spPr/>
    </dgm:pt>
    <dgm:pt modelId="{8D075501-2DD1-46B1-AF1E-57798772A4D3}" type="pres">
      <dgm:prSet presAssocID="{0B944C10-D0B0-EC40-90C5-3AAFE6D64FE6}" presName="thickLine" presStyleLbl="alignNode1" presStyleIdx="1" presStyleCnt="4"/>
      <dgm:spPr/>
    </dgm:pt>
    <dgm:pt modelId="{299743B9-BEC9-4724-97E9-C84822FB1D4A}" type="pres">
      <dgm:prSet presAssocID="{0B944C10-D0B0-EC40-90C5-3AAFE6D64FE6}" presName="horz1" presStyleCnt="0"/>
      <dgm:spPr/>
    </dgm:pt>
    <dgm:pt modelId="{0FA8B999-5791-4F7C-AF8F-D2359E53507B}" type="pres">
      <dgm:prSet presAssocID="{0B944C10-D0B0-EC40-90C5-3AAFE6D64FE6}" presName="tx1" presStyleLbl="revTx" presStyleIdx="1" presStyleCnt="4"/>
      <dgm:spPr/>
    </dgm:pt>
    <dgm:pt modelId="{7DC51D3C-F8CB-4F82-B5CB-57FDD04782E3}" type="pres">
      <dgm:prSet presAssocID="{0B944C10-D0B0-EC40-90C5-3AAFE6D64FE6}" presName="vert1" presStyleCnt="0"/>
      <dgm:spPr/>
    </dgm:pt>
    <dgm:pt modelId="{4143C945-4651-45EA-B681-885A86B92C36}" type="pres">
      <dgm:prSet presAssocID="{2E9C309F-18C0-43A4-BF25-5D0D6AFDF666}" presName="thickLine" presStyleLbl="alignNode1" presStyleIdx="2" presStyleCnt="4"/>
      <dgm:spPr/>
    </dgm:pt>
    <dgm:pt modelId="{F83779E4-6B3C-4D39-964B-68DAA083A78C}" type="pres">
      <dgm:prSet presAssocID="{2E9C309F-18C0-43A4-BF25-5D0D6AFDF666}" presName="horz1" presStyleCnt="0"/>
      <dgm:spPr/>
    </dgm:pt>
    <dgm:pt modelId="{BDEDF0F2-FE37-464C-A2CC-AB1CD48F9DF4}" type="pres">
      <dgm:prSet presAssocID="{2E9C309F-18C0-43A4-BF25-5D0D6AFDF666}" presName="tx1" presStyleLbl="revTx" presStyleIdx="2" presStyleCnt="4"/>
      <dgm:spPr/>
    </dgm:pt>
    <dgm:pt modelId="{4B5329D5-EFA9-4348-9C9D-7B633B345A11}" type="pres">
      <dgm:prSet presAssocID="{2E9C309F-18C0-43A4-BF25-5D0D6AFDF666}" presName="vert1" presStyleCnt="0"/>
      <dgm:spPr/>
    </dgm:pt>
    <dgm:pt modelId="{6A76B1A7-228A-440E-AE8E-4997241F781C}" type="pres">
      <dgm:prSet presAssocID="{ADF0B3ED-3228-084F-A12F-ADDC8C2C15D5}" presName="thickLine" presStyleLbl="alignNode1" presStyleIdx="3" presStyleCnt="4"/>
      <dgm:spPr/>
    </dgm:pt>
    <dgm:pt modelId="{C5FF7B7B-F9D9-4D0C-BCDF-5E9C9F73F935}" type="pres">
      <dgm:prSet presAssocID="{ADF0B3ED-3228-084F-A12F-ADDC8C2C15D5}" presName="horz1" presStyleCnt="0"/>
      <dgm:spPr/>
    </dgm:pt>
    <dgm:pt modelId="{72985657-3024-482C-9142-3666077DE981}" type="pres">
      <dgm:prSet presAssocID="{ADF0B3ED-3228-084F-A12F-ADDC8C2C15D5}" presName="tx1" presStyleLbl="revTx" presStyleIdx="3" presStyleCnt="4"/>
      <dgm:spPr/>
    </dgm:pt>
    <dgm:pt modelId="{3EC52DDE-8543-4E3F-A364-1B0F3CCE1A8F}" type="pres">
      <dgm:prSet presAssocID="{ADF0B3ED-3228-084F-A12F-ADDC8C2C15D5}" presName="vert1" presStyleCnt="0"/>
      <dgm:spPr/>
    </dgm:pt>
  </dgm:ptLst>
  <dgm:cxnLst>
    <dgm:cxn modelId="{6DA6B12F-ADF7-EE4B-BBB1-C95DCBA5A692}" srcId="{96E2F164-5FCA-41FF-A733-4367776F56D3}" destId="{0B944C10-D0B0-EC40-90C5-3AAFE6D64FE6}" srcOrd="1" destOrd="0" parTransId="{11F69671-F9C9-EE4B-92BB-346F49537F04}" sibTransId="{A338722C-A6C0-0E4D-970C-1B525BCD1D9B}"/>
    <dgm:cxn modelId="{45BC7231-BFC1-5E4A-A5F9-3F3AF98A366C}" srcId="{96E2F164-5FCA-41FF-A733-4367776F56D3}" destId="{ADF0B3ED-3228-084F-A12F-ADDC8C2C15D5}" srcOrd="3" destOrd="0" parTransId="{AF0DC5E3-74C1-334B-A0DF-23E3E09F8AB1}" sibTransId="{66607E61-CA23-1845-91D8-82950079B0EA}"/>
    <dgm:cxn modelId="{F397174D-E98B-4D5C-8DC5-CBD9FF596A94}" srcId="{96E2F164-5FCA-41FF-A733-4367776F56D3}" destId="{0FBD487B-0FCB-4B76-BC3D-C5CD0EC22DED}" srcOrd="0" destOrd="0" parTransId="{E7E049D5-8473-409A-B59C-D160D12466EF}" sibTransId="{C5ECC4E4-C5A6-461F-AAB2-A16D840CC9B5}"/>
    <dgm:cxn modelId="{EA3E8377-E249-4FF8-929C-56A6B84E8199}" type="presOf" srcId="{0FBD487B-0FCB-4B76-BC3D-C5CD0EC22DED}" destId="{B7456894-5EAF-4FFF-BC3E-73A337BD0283}" srcOrd="0" destOrd="0" presId="urn:microsoft.com/office/officeart/2008/layout/LinedList"/>
    <dgm:cxn modelId="{7D86D591-843F-4726-B643-8CEC5B39E328}" type="presOf" srcId="{96E2F164-5FCA-41FF-A733-4367776F56D3}" destId="{8837C097-58C0-417B-9126-26887CA13153}" srcOrd="0" destOrd="0" presId="urn:microsoft.com/office/officeart/2008/layout/LinedList"/>
    <dgm:cxn modelId="{F08F9CAD-7600-44A4-AC92-3571F3130865}" type="presOf" srcId="{0B944C10-D0B0-EC40-90C5-3AAFE6D64FE6}" destId="{0FA8B999-5791-4F7C-AF8F-D2359E53507B}" srcOrd="0" destOrd="0" presId="urn:microsoft.com/office/officeart/2008/layout/LinedList"/>
    <dgm:cxn modelId="{8F63B7B8-D9F2-4CC3-AAA0-3FB515458D6F}" type="presOf" srcId="{ADF0B3ED-3228-084F-A12F-ADDC8C2C15D5}" destId="{72985657-3024-482C-9142-3666077DE981}" srcOrd="0" destOrd="0" presId="urn:microsoft.com/office/officeart/2008/layout/LinedList"/>
    <dgm:cxn modelId="{45E286C0-1CB2-44EA-BF5F-81950E67A012}" type="presOf" srcId="{2E9C309F-18C0-43A4-BF25-5D0D6AFDF666}" destId="{BDEDF0F2-FE37-464C-A2CC-AB1CD48F9DF4}" srcOrd="0" destOrd="0" presId="urn:microsoft.com/office/officeart/2008/layout/LinedList"/>
    <dgm:cxn modelId="{D216A1E0-CA78-45B2-987E-12047582BFE9}" srcId="{96E2F164-5FCA-41FF-A733-4367776F56D3}" destId="{2E9C309F-18C0-43A4-BF25-5D0D6AFDF666}" srcOrd="2" destOrd="0" parTransId="{014D01CF-235A-44AA-A338-9DDED33D26C2}" sibTransId="{8D8C80C9-A671-4A0E-B9B8-9E6851E558EF}"/>
    <dgm:cxn modelId="{C5781164-6872-453D-A11D-E661300B1AAD}" type="presParOf" srcId="{8837C097-58C0-417B-9126-26887CA13153}" destId="{3BEBEBAD-15D3-48F2-A186-065119AB7683}" srcOrd="0" destOrd="0" presId="urn:microsoft.com/office/officeart/2008/layout/LinedList"/>
    <dgm:cxn modelId="{FB16E672-4648-4B16-AF94-77410EA82047}" type="presParOf" srcId="{8837C097-58C0-417B-9126-26887CA13153}" destId="{C99F9497-230F-48A8-A1B8-957AD4F0589D}" srcOrd="1" destOrd="0" presId="urn:microsoft.com/office/officeart/2008/layout/LinedList"/>
    <dgm:cxn modelId="{13E9E986-F55F-4921-93C9-87C9B3E10A6F}" type="presParOf" srcId="{C99F9497-230F-48A8-A1B8-957AD4F0589D}" destId="{B7456894-5EAF-4FFF-BC3E-73A337BD0283}" srcOrd="0" destOrd="0" presId="urn:microsoft.com/office/officeart/2008/layout/LinedList"/>
    <dgm:cxn modelId="{5598AD79-604F-4F89-8206-1825B00C305B}" type="presParOf" srcId="{C99F9497-230F-48A8-A1B8-957AD4F0589D}" destId="{18C8E257-65DE-4194-9735-D84809BB0601}" srcOrd="1" destOrd="0" presId="urn:microsoft.com/office/officeart/2008/layout/LinedList"/>
    <dgm:cxn modelId="{A85A66CD-7E5D-44E3-8D0E-250B9237A9B0}" type="presParOf" srcId="{8837C097-58C0-417B-9126-26887CA13153}" destId="{8D075501-2DD1-46B1-AF1E-57798772A4D3}" srcOrd="2" destOrd="0" presId="urn:microsoft.com/office/officeart/2008/layout/LinedList"/>
    <dgm:cxn modelId="{8AE97560-78FA-42C4-A5C2-64A0539F2B21}" type="presParOf" srcId="{8837C097-58C0-417B-9126-26887CA13153}" destId="{299743B9-BEC9-4724-97E9-C84822FB1D4A}" srcOrd="3" destOrd="0" presId="urn:microsoft.com/office/officeart/2008/layout/LinedList"/>
    <dgm:cxn modelId="{CE8D77AA-07C7-4C1C-BF7C-60B2376DAE43}" type="presParOf" srcId="{299743B9-BEC9-4724-97E9-C84822FB1D4A}" destId="{0FA8B999-5791-4F7C-AF8F-D2359E53507B}" srcOrd="0" destOrd="0" presId="urn:microsoft.com/office/officeart/2008/layout/LinedList"/>
    <dgm:cxn modelId="{C0BA197D-4FD3-4C4D-AD4A-A72991C1C82E}" type="presParOf" srcId="{299743B9-BEC9-4724-97E9-C84822FB1D4A}" destId="{7DC51D3C-F8CB-4F82-B5CB-57FDD04782E3}" srcOrd="1" destOrd="0" presId="urn:microsoft.com/office/officeart/2008/layout/LinedList"/>
    <dgm:cxn modelId="{CFE7DCDC-AD7F-447E-8CDC-5544B27771D9}" type="presParOf" srcId="{8837C097-58C0-417B-9126-26887CA13153}" destId="{4143C945-4651-45EA-B681-885A86B92C36}" srcOrd="4" destOrd="0" presId="urn:microsoft.com/office/officeart/2008/layout/LinedList"/>
    <dgm:cxn modelId="{C1FC899A-73D7-4B40-837B-013550EA328F}" type="presParOf" srcId="{8837C097-58C0-417B-9126-26887CA13153}" destId="{F83779E4-6B3C-4D39-964B-68DAA083A78C}" srcOrd="5" destOrd="0" presId="urn:microsoft.com/office/officeart/2008/layout/LinedList"/>
    <dgm:cxn modelId="{C61C07EB-09D1-4128-A98B-5DC621B87097}" type="presParOf" srcId="{F83779E4-6B3C-4D39-964B-68DAA083A78C}" destId="{BDEDF0F2-FE37-464C-A2CC-AB1CD48F9DF4}" srcOrd="0" destOrd="0" presId="urn:microsoft.com/office/officeart/2008/layout/LinedList"/>
    <dgm:cxn modelId="{06941E53-202C-401D-A9A3-B585B43DB1B2}" type="presParOf" srcId="{F83779E4-6B3C-4D39-964B-68DAA083A78C}" destId="{4B5329D5-EFA9-4348-9C9D-7B633B345A11}" srcOrd="1" destOrd="0" presId="urn:microsoft.com/office/officeart/2008/layout/LinedList"/>
    <dgm:cxn modelId="{928A0385-6BFC-4197-9328-F7BBF83C975B}" type="presParOf" srcId="{8837C097-58C0-417B-9126-26887CA13153}" destId="{6A76B1A7-228A-440E-AE8E-4997241F781C}" srcOrd="6" destOrd="0" presId="urn:microsoft.com/office/officeart/2008/layout/LinedList"/>
    <dgm:cxn modelId="{9B710F32-B18B-4E15-81B0-E80380131F2E}" type="presParOf" srcId="{8837C097-58C0-417B-9126-26887CA13153}" destId="{C5FF7B7B-F9D9-4D0C-BCDF-5E9C9F73F935}" srcOrd="7" destOrd="0" presId="urn:microsoft.com/office/officeart/2008/layout/LinedList"/>
    <dgm:cxn modelId="{2F8323BD-CB22-4576-975E-CF8878DFEA19}" type="presParOf" srcId="{C5FF7B7B-F9D9-4D0C-BCDF-5E9C9F73F935}" destId="{72985657-3024-482C-9142-3666077DE981}" srcOrd="0" destOrd="0" presId="urn:microsoft.com/office/officeart/2008/layout/LinedList"/>
    <dgm:cxn modelId="{58B8C5E8-6D4F-4C4A-A54B-10A5C69C52E3}" type="presParOf" srcId="{C5FF7B7B-F9D9-4D0C-BCDF-5E9C9F73F935}" destId="{3EC52DDE-8543-4E3F-A364-1B0F3CCE1A8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284C712-B090-4F7E-9E4D-7C8228EDB7BA}"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9E43F23C-BAC8-4C73-8485-DBA4EED58BD7}">
      <dgm:prSet/>
      <dgm:spPr/>
      <dgm:t>
        <a:bodyPr/>
        <a:lstStyle/>
        <a:p>
          <a:r>
            <a:rPr lang="en-US"/>
            <a:t>ROC is a probability curve that plots True Positives and False Positives at different classification thresholds.</a:t>
          </a:r>
        </a:p>
      </dgm:t>
    </dgm:pt>
    <dgm:pt modelId="{F636F04D-3502-47AC-815B-21C75D1265C6}" type="parTrans" cxnId="{0F36907A-533C-41F6-853B-F3711713C3B3}">
      <dgm:prSet/>
      <dgm:spPr/>
      <dgm:t>
        <a:bodyPr/>
        <a:lstStyle/>
        <a:p>
          <a:endParaRPr lang="en-US"/>
        </a:p>
      </dgm:t>
    </dgm:pt>
    <dgm:pt modelId="{D37C749B-1042-4FF2-84D8-FB0942508686}" type="sibTrans" cxnId="{0F36907A-533C-41F6-853B-F3711713C3B3}">
      <dgm:prSet/>
      <dgm:spPr/>
      <dgm:t>
        <a:bodyPr/>
        <a:lstStyle/>
        <a:p>
          <a:endParaRPr lang="en-US"/>
        </a:p>
      </dgm:t>
    </dgm:pt>
    <dgm:pt modelId="{35EA4303-F4CB-4EAF-9228-9C953602DDBB}">
      <dgm:prSet/>
      <dgm:spPr/>
      <dgm:t>
        <a:bodyPr/>
        <a:lstStyle/>
        <a:p>
          <a:r>
            <a:rPr lang="en-US"/>
            <a:t>AUC - ROC curve is a performance measurement for a classifier at various classification thresholds.</a:t>
          </a:r>
        </a:p>
      </dgm:t>
    </dgm:pt>
    <dgm:pt modelId="{27209291-DFE2-4031-B3BC-D55F941E5289}" type="parTrans" cxnId="{FBBA0706-EDF9-4835-A4D3-49341A1BF071}">
      <dgm:prSet/>
      <dgm:spPr/>
      <dgm:t>
        <a:bodyPr/>
        <a:lstStyle/>
        <a:p>
          <a:endParaRPr lang="en-US"/>
        </a:p>
      </dgm:t>
    </dgm:pt>
    <dgm:pt modelId="{6000B282-B730-4E84-9276-9E3457E692F9}" type="sibTrans" cxnId="{FBBA0706-EDF9-4835-A4D3-49341A1BF071}">
      <dgm:prSet/>
      <dgm:spPr/>
      <dgm:t>
        <a:bodyPr/>
        <a:lstStyle/>
        <a:p>
          <a:endParaRPr lang="en-US"/>
        </a:p>
      </dgm:t>
    </dgm:pt>
    <dgm:pt modelId="{BFEECC90-1893-4932-8781-AA01AFE55021}">
      <dgm:prSet/>
      <dgm:spPr/>
      <dgm:t>
        <a:bodyPr/>
        <a:lstStyle/>
        <a:p>
          <a:r>
            <a:rPr lang="en-US"/>
            <a:t>Lowering the classification threshold classifies more items as positive, thus increasing both False Positives and True Positives.</a:t>
          </a:r>
        </a:p>
      </dgm:t>
    </dgm:pt>
    <dgm:pt modelId="{E0163540-E090-4FE1-B2C9-6E10F1A8B493}" type="parTrans" cxnId="{EA17AE20-A7BE-4AF7-803E-40A13D5597A8}">
      <dgm:prSet/>
      <dgm:spPr/>
      <dgm:t>
        <a:bodyPr/>
        <a:lstStyle/>
        <a:p>
          <a:endParaRPr lang="en-US"/>
        </a:p>
      </dgm:t>
    </dgm:pt>
    <dgm:pt modelId="{E60E0846-88B2-43E0-9901-B0F179DFF6FA}" type="sibTrans" cxnId="{EA17AE20-A7BE-4AF7-803E-40A13D5597A8}">
      <dgm:prSet/>
      <dgm:spPr/>
      <dgm:t>
        <a:bodyPr/>
        <a:lstStyle/>
        <a:p>
          <a:endParaRPr lang="en-US"/>
        </a:p>
      </dgm:t>
    </dgm:pt>
    <dgm:pt modelId="{8325BB17-5106-4CCE-B282-D538D38A59E2}">
      <dgm:prSet/>
      <dgm:spPr/>
      <dgm:t>
        <a:bodyPr/>
        <a:lstStyle/>
        <a:p>
          <a:r>
            <a:rPr lang="en-US"/>
            <a:t>Increasing the classification threshold classifies more items as negative, thus increasing both False Negatives and True Negatives.</a:t>
          </a:r>
        </a:p>
      </dgm:t>
    </dgm:pt>
    <dgm:pt modelId="{2028C73E-64CE-467B-B384-757E484146BD}" type="parTrans" cxnId="{0FB0EA84-6240-4660-B969-C21A014BFB9C}">
      <dgm:prSet/>
      <dgm:spPr/>
      <dgm:t>
        <a:bodyPr/>
        <a:lstStyle/>
        <a:p>
          <a:endParaRPr lang="en-US"/>
        </a:p>
      </dgm:t>
    </dgm:pt>
    <dgm:pt modelId="{68E03F21-5BE0-4D6D-9838-3F5E65B887ED}" type="sibTrans" cxnId="{0FB0EA84-6240-4660-B969-C21A014BFB9C}">
      <dgm:prSet/>
      <dgm:spPr/>
      <dgm:t>
        <a:bodyPr/>
        <a:lstStyle/>
        <a:p>
          <a:endParaRPr lang="en-US"/>
        </a:p>
      </dgm:t>
    </dgm:pt>
    <dgm:pt modelId="{CE1795C3-A9E0-4D1D-9BD0-25F242F23967}">
      <dgm:prSet/>
      <dgm:spPr/>
      <dgm:t>
        <a:bodyPr/>
        <a:lstStyle/>
        <a:p>
          <a:r>
            <a:rPr lang="en-US"/>
            <a:t>The AUC lets us find the optimal classification threshold that minimizes False Positives and False Negatives.</a:t>
          </a:r>
        </a:p>
      </dgm:t>
    </dgm:pt>
    <dgm:pt modelId="{1174C0F2-D652-4CDB-8323-2138CAA6D7DE}" type="parTrans" cxnId="{0ED9BA91-962C-4F94-8755-F8ACDB0A5DFC}">
      <dgm:prSet/>
      <dgm:spPr/>
      <dgm:t>
        <a:bodyPr/>
        <a:lstStyle/>
        <a:p>
          <a:endParaRPr lang="en-US"/>
        </a:p>
      </dgm:t>
    </dgm:pt>
    <dgm:pt modelId="{45E4A647-BF6F-418D-BF37-DBAACC705FB2}" type="sibTrans" cxnId="{0ED9BA91-962C-4F94-8755-F8ACDB0A5DFC}">
      <dgm:prSet/>
      <dgm:spPr/>
      <dgm:t>
        <a:bodyPr/>
        <a:lstStyle/>
        <a:p>
          <a:endParaRPr lang="en-US"/>
        </a:p>
      </dgm:t>
    </dgm:pt>
    <dgm:pt modelId="{E36D6E8B-4173-4CB4-B900-AA92378B34A8}">
      <dgm:prSet/>
      <dgm:spPr/>
      <dgm:t>
        <a:bodyPr/>
        <a:lstStyle/>
        <a:p>
          <a:r>
            <a:rPr lang="en-US"/>
            <a:t>For our credit card classification problem, we would want a classification threshold that increases True Positives.</a:t>
          </a:r>
        </a:p>
      </dgm:t>
    </dgm:pt>
    <dgm:pt modelId="{E084E283-41F4-463D-A874-FFB69CF943A9}" type="parTrans" cxnId="{CEF25588-87D5-4328-A164-09535DA91DE7}">
      <dgm:prSet/>
      <dgm:spPr/>
      <dgm:t>
        <a:bodyPr/>
        <a:lstStyle/>
        <a:p>
          <a:endParaRPr lang="en-US"/>
        </a:p>
      </dgm:t>
    </dgm:pt>
    <dgm:pt modelId="{498D1CD5-5242-4F6E-9A13-FBBD6E51234F}" type="sibTrans" cxnId="{CEF25588-87D5-4328-A164-09535DA91DE7}">
      <dgm:prSet/>
      <dgm:spPr/>
      <dgm:t>
        <a:bodyPr/>
        <a:lstStyle/>
        <a:p>
          <a:endParaRPr lang="en-US"/>
        </a:p>
      </dgm:t>
    </dgm:pt>
    <dgm:pt modelId="{74F6F10B-25C3-4999-BC91-B1E3FDA12D14}">
      <dgm:prSet/>
      <dgm:spPr/>
      <dgm:t>
        <a:bodyPr/>
        <a:lstStyle/>
        <a:p>
          <a:r>
            <a:rPr lang="en-US"/>
            <a:t>AUC measures the entire two-dimensional area underneath the entire ROC curve from (0,0) to (1,1).</a:t>
          </a:r>
        </a:p>
      </dgm:t>
    </dgm:pt>
    <dgm:pt modelId="{33634CA3-FB62-4389-BFED-6885F2559360}" type="parTrans" cxnId="{ACE14670-39BC-4C98-8AD7-35A6E73008BC}">
      <dgm:prSet/>
      <dgm:spPr/>
      <dgm:t>
        <a:bodyPr/>
        <a:lstStyle/>
        <a:p>
          <a:endParaRPr lang="en-US"/>
        </a:p>
      </dgm:t>
    </dgm:pt>
    <dgm:pt modelId="{DF3FAD02-E294-4C6A-AF23-83DA70A9A6DD}" type="sibTrans" cxnId="{ACE14670-39BC-4C98-8AD7-35A6E73008BC}">
      <dgm:prSet/>
      <dgm:spPr/>
      <dgm:t>
        <a:bodyPr/>
        <a:lstStyle/>
        <a:p>
          <a:endParaRPr lang="en-US"/>
        </a:p>
      </dgm:t>
    </dgm:pt>
    <dgm:pt modelId="{AE4C4ABF-8FE9-4FCD-AA5A-48BB27A1823A}">
      <dgm:prSet/>
      <dgm:spPr/>
      <dgm:t>
        <a:bodyPr/>
        <a:lstStyle/>
        <a:p>
          <a:r>
            <a:rPr lang="en-US"/>
            <a:t>AUC tells how much the model is capable of distinguishing between classes.</a:t>
          </a:r>
        </a:p>
      </dgm:t>
    </dgm:pt>
    <dgm:pt modelId="{D45448B1-9276-4257-B086-7534CE3B13CD}" type="parTrans" cxnId="{F846BEF3-8DCB-4D41-98CA-7DCD4F92FD91}">
      <dgm:prSet/>
      <dgm:spPr/>
      <dgm:t>
        <a:bodyPr/>
        <a:lstStyle/>
        <a:p>
          <a:endParaRPr lang="en-US"/>
        </a:p>
      </dgm:t>
    </dgm:pt>
    <dgm:pt modelId="{A823219D-4B1B-4FD0-A4CE-201E7BE51255}" type="sibTrans" cxnId="{F846BEF3-8DCB-4D41-98CA-7DCD4F92FD91}">
      <dgm:prSet/>
      <dgm:spPr/>
      <dgm:t>
        <a:bodyPr/>
        <a:lstStyle/>
        <a:p>
          <a:endParaRPr lang="en-US"/>
        </a:p>
      </dgm:t>
    </dgm:pt>
    <dgm:pt modelId="{451E58F6-22A5-4910-BBE5-35B959ACEBC7}">
      <dgm:prSet/>
      <dgm:spPr/>
      <dgm:t>
        <a:bodyPr/>
        <a:lstStyle/>
        <a:p>
          <a:r>
            <a:rPr lang="en-US"/>
            <a:t>Higher the AUC, the better the model is at predicting 0 classes as 0 and 1 classes as 1.</a:t>
          </a:r>
        </a:p>
      </dgm:t>
    </dgm:pt>
    <dgm:pt modelId="{4E7F8A58-B1D2-4086-B8AA-148642770968}" type="parTrans" cxnId="{F01C55BF-5740-4061-A205-4885680C829E}">
      <dgm:prSet/>
      <dgm:spPr/>
      <dgm:t>
        <a:bodyPr/>
        <a:lstStyle/>
        <a:p>
          <a:endParaRPr lang="en-US"/>
        </a:p>
      </dgm:t>
    </dgm:pt>
    <dgm:pt modelId="{FA40E7A8-B3A5-4916-BF6A-CD173C579ADB}" type="sibTrans" cxnId="{F01C55BF-5740-4061-A205-4885680C829E}">
      <dgm:prSet/>
      <dgm:spPr/>
      <dgm:t>
        <a:bodyPr/>
        <a:lstStyle/>
        <a:p>
          <a:endParaRPr lang="en-US"/>
        </a:p>
      </dgm:t>
    </dgm:pt>
    <dgm:pt modelId="{4C325501-DCEE-4C90-8A6B-3D901C54EA4E}" type="pres">
      <dgm:prSet presAssocID="{D284C712-B090-4F7E-9E4D-7C8228EDB7BA}" presName="vert0" presStyleCnt="0">
        <dgm:presLayoutVars>
          <dgm:dir/>
          <dgm:animOne val="branch"/>
          <dgm:animLvl val="lvl"/>
        </dgm:presLayoutVars>
      </dgm:prSet>
      <dgm:spPr/>
    </dgm:pt>
    <dgm:pt modelId="{D628BD53-A096-435C-BF93-A9ECA71057AD}" type="pres">
      <dgm:prSet presAssocID="{9E43F23C-BAC8-4C73-8485-DBA4EED58BD7}" presName="thickLine" presStyleLbl="alignNode1" presStyleIdx="0" presStyleCnt="9"/>
      <dgm:spPr/>
    </dgm:pt>
    <dgm:pt modelId="{69B1F0E9-930D-4AC5-A3B6-85C1CC3A3460}" type="pres">
      <dgm:prSet presAssocID="{9E43F23C-BAC8-4C73-8485-DBA4EED58BD7}" presName="horz1" presStyleCnt="0"/>
      <dgm:spPr/>
    </dgm:pt>
    <dgm:pt modelId="{6CE6C02A-EC37-41E8-BC22-080097A8937C}" type="pres">
      <dgm:prSet presAssocID="{9E43F23C-BAC8-4C73-8485-DBA4EED58BD7}" presName="tx1" presStyleLbl="revTx" presStyleIdx="0" presStyleCnt="9"/>
      <dgm:spPr/>
    </dgm:pt>
    <dgm:pt modelId="{02E5DBD4-0D16-4CD7-AE72-6E5C1FEF5DF7}" type="pres">
      <dgm:prSet presAssocID="{9E43F23C-BAC8-4C73-8485-DBA4EED58BD7}" presName="vert1" presStyleCnt="0"/>
      <dgm:spPr/>
    </dgm:pt>
    <dgm:pt modelId="{0F6A1A96-4362-41B7-87EA-A2887F908D07}" type="pres">
      <dgm:prSet presAssocID="{35EA4303-F4CB-4EAF-9228-9C953602DDBB}" presName="thickLine" presStyleLbl="alignNode1" presStyleIdx="1" presStyleCnt="9"/>
      <dgm:spPr/>
    </dgm:pt>
    <dgm:pt modelId="{4420B8EB-A496-4184-98A0-A8C27D868499}" type="pres">
      <dgm:prSet presAssocID="{35EA4303-F4CB-4EAF-9228-9C953602DDBB}" presName="horz1" presStyleCnt="0"/>
      <dgm:spPr/>
    </dgm:pt>
    <dgm:pt modelId="{5CF50A43-D6F1-4BDA-BDFA-8871C4D84658}" type="pres">
      <dgm:prSet presAssocID="{35EA4303-F4CB-4EAF-9228-9C953602DDBB}" presName="tx1" presStyleLbl="revTx" presStyleIdx="1" presStyleCnt="9"/>
      <dgm:spPr/>
    </dgm:pt>
    <dgm:pt modelId="{089B8E55-83A8-4D63-BC76-8D99F779A3FF}" type="pres">
      <dgm:prSet presAssocID="{35EA4303-F4CB-4EAF-9228-9C953602DDBB}" presName="vert1" presStyleCnt="0"/>
      <dgm:spPr/>
    </dgm:pt>
    <dgm:pt modelId="{2D3294EF-098F-461E-BF29-386249AF8922}" type="pres">
      <dgm:prSet presAssocID="{BFEECC90-1893-4932-8781-AA01AFE55021}" presName="thickLine" presStyleLbl="alignNode1" presStyleIdx="2" presStyleCnt="9"/>
      <dgm:spPr/>
    </dgm:pt>
    <dgm:pt modelId="{94E91BC5-E268-42A0-8776-FF530ED2D8E0}" type="pres">
      <dgm:prSet presAssocID="{BFEECC90-1893-4932-8781-AA01AFE55021}" presName="horz1" presStyleCnt="0"/>
      <dgm:spPr/>
    </dgm:pt>
    <dgm:pt modelId="{57D8EF01-109F-42FB-9C08-1153B43439F3}" type="pres">
      <dgm:prSet presAssocID="{BFEECC90-1893-4932-8781-AA01AFE55021}" presName="tx1" presStyleLbl="revTx" presStyleIdx="2" presStyleCnt="9"/>
      <dgm:spPr/>
    </dgm:pt>
    <dgm:pt modelId="{570B191C-6CAB-4647-BC3B-CC3A577E44B4}" type="pres">
      <dgm:prSet presAssocID="{BFEECC90-1893-4932-8781-AA01AFE55021}" presName="vert1" presStyleCnt="0"/>
      <dgm:spPr/>
    </dgm:pt>
    <dgm:pt modelId="{D06D6E55-4EC3-470F-A7BD-374C5C2BE791}" type="pres">
      <dgm:prSet presAssocID="{8325BB17-5106-4CCE-B282-D538D38A59E2}" presName="thickLine" presStyleLbl="alignNode1" presStyleIdx="3" presStyleCnt="9"/>
      <dgm:spPr/>
    </dgm:pt>
    <dgm:pt modelId="{59365640-688A-4160-9A69-8B013EDA5607}" type="pres">
      <dgm:prSet presAssocID="{8325BB17-5106-4CCE-B282-D538D38A59E2}" presName="horz1" presStyleCnt="0"/>
      <dgm:spPr/>
    </dgm:pt>
    <dgm:pt modelId="{61DEAC26-8DEC-4D44-BB13-6778843F8442}" type="pres">
      <dgm:prSet presAssocID="{8325BB17-5106-4CCE-B282-D538D38A59E2}" presName="tx1" presStyleLbl="revTx" presStyleIdx="3" presStyleCnt="9"/>
      <dgm:spPr/>
    </dgm:pt>
    <dgm:pt modelId="{AEFBBE58-7D98-452A-847F-FFCCC793A734}" type="pres">
      <dgm:prSet presAssocID="{8325BB17-5106-4CCE-B282-D538D38A59E2}" presName="vert1" presStyleCnt="0"/>
      <dgm:spPr/>
    </dgm:pt>
    <dgm:pt modelId="{6918231B-3CBB-4F12-8A2D-898D87854338}" type="pres">
      <dgm:prSet presAssocID="{CE1795C3-A9E0-4D1D-9BD0-25F242F23967}" presName="thickLine" presStyleLbl="alignNode1" presStyleIdx="4" presStyleCnt="9"/>
      <dgm:spPr/>
    </dgm:pt>
    <dgm:pt modelId="{400B6D91-FF5B-4F41-B187-E000ED930A2D}" type="pres">
      <dgm:prSet presAssocID="{CE1795C3-A9E0-4D1D-9BD0-25F242F23967}" presName="horz1" presStyleCnt="0"/>
      <dgm:spPr/>
    </dgm:pt>
    <dgm:pt modelId="{7A9F7E82-DC52-4C4F-A801-13F00A90B278}" type="pres">
      <dgm:prSet presAssocID="{CE1795C3-A9E0-4D1D-9BD0-25F242F23967}" presName="tx1" presStyleLbl="revTx" presStyleIdx="4" presStyleCnt="9"/>
      <dgm:spPr/>
    </dgm:pt>
    <dgm:pt modelId="{0B783A27-2788-4DDD-8C71-2545093DC358}" type="pres">
      <dgm:prSet presAssocID="{CE1795C3-A9E0-4D1D-9BD0-25F242F23967}" presName="vert1" presStyleCnt="0"/>
      <dgm:spPr/>
    </dgm:pt>
    <dgm:pt modelId="{2618E679-A138-42E1-8AE3-030A2E52130C}" type="pres">
      <dgm:prSet presAssocID="{E36D6E8B-4173-4CB4-B900-AA92378B34A8}" presName="thickLine" presStyleLbl="alignNode1" presStyleIdx="5" presStyleCnt="9"/>
      <dgm:spPr/>
    </dgm:pt>
    <dgm:pt modelId="{DBA99BD9-BAFE-46E2-9178-A4D7E3EE0F44}" type="pres">
      <dgm:prSet presAssocID="{E36D6E8B-4173-4CB4-B900-AA92378B34A8}" presName="horz1" presStyleCnt="0"/>
      <dgm:spPr/>
    </dgm:pt>
    <dgm:pt modelId="{A8536B33-3C8A-4ED0-A90B-9293BA5A0C9E}" type="pres">
      <dgm:prSet presAssocID="{E36D6E8B-4173-4CB4-B900-AA92378B34A8}" presName="tx1" presStyleLbl="revTx" presStyleIdx="5" presStyleCnt="9"/>
      <dgm:spPr/>
    </dgm:pt>
    <dgm:pt modelId="{26390866-5EDE-4CA0-B4C7-69D82222AD96}" type="pres">
      <dgm:prSet presAssocID="{E36D6E8B-4173-4CB4-B900-AA92378B34A8}" presName="vert1" presStyleCnt="0"/>
      <dgm:spPr/>
    </dgm:pt>
    <dgm:pt modelId="{5E865AB9-7C72-4D9A-9A4A-F5DE8D9EFB4F}" type="pres">
      <dgm:prSet presAssocID="{74F6F10B-25C3-4999-BC91-B1E3FDA12D14}" presName="thickLine" presStyleLbl="alignNode1" presStyleIdx="6" presStyleCnt="9"/>
      <dgm:spPr/>
    </dgm:pt>
    <dgm:pt modelId="{73C41C48-606B-4654-87CB-6FB496F80C02}" type="pres">
      <dgm:prSet presAssocID="{74F6F10B-25C3-4999-BC91-B1E3FDA12D14}" presName="horz1" presStyleCnt="0"/>
      <dgm:spPr/>
    </dgm:pt>
    <dgm:pt modelId="{83D1D5CF-6DD2-4CFA-90C5-56172B5328AF}" type="pres">
      <dgm:prSet presAssocID="{74F6F10B-25C3-4999-BC91-B1E3FDA12D14}" presName="tx1" presStyleLbl="revTx" presStyleIdx="6" presStyleCnt="9"/>
      <dgm:spPr/>
    </dgm:pt>
    <dgm:pt modelId="{BDE367C7-431E-4F10-B3B3-0FDC9B218D99}" type="pres">
      <dgm:prSet presAssocID="{74F6F10B-25C3-4999-BC91-B1E3FDA12D14}" presName="vert1" presStyleCnt="0"/>
      <dgm:spPr/>
    </dgm:pt>
    <dgm:pt modelId="{1AA64679-6859-4787-8F45-1D8EDB32D2A2}" type="pres">
      <dgm:prSet presAssocID="{AE4C4ABF-8FE9-4FCD-AA5A-48BB27A1823A}" presName="thickLine" presStyleLbl="alignNode1" presStyleIdx="7" presStyleCnt="9"/>
      <dgm:spPr/>
    </dgm:pt>
    <dgm:pt modelId="{B51754E3-85EE-45C2-92BB-5BA4C276D1FE}" type="pres">
      <dgm:prSet presAssocID="{AE4C4ABF-8FE9-4FCD-AA5A-48BB27A1823A}" presName="horz1" presStyleCnt="0"/>
      <dgm:spPr/>
    </dgm:pt>
    <dgm:pt modelId="{CC402E10-0587-4082-9A31-EE5BEBD6F9AF}" type="pres">
      <dgm:prSet presAssocID="{AE4C4ABF-8FE9-4FCD-AA5A-48BB27A1823A}" presName="tx1" presStyleLbl="revTx" presStyleIdx="7" presStyleCnt="9"/>
      <dgm:spPr/>
    </dgm:pt>
    <dgm:pt modelId="{28470B1C-4F8B-4426-AC64-970433E82754}" type="pres">
      <dgm:prSet presAssocID="{AE4C4ABF-8FE9-4FCD-AA5A-48BB27A1823A}" presName="vert1" presStyleCnt="0"/>
      <dgm:spPr/>
    </dgm:pt>
    <dgm:pt modelId="{064101C5-878F-4341-96AC-58FC96A5EE86}" type="pres">
      <dgm:prSet presAssocID="{451E58F6-22A5-4910-BBE5-35B959ACEBC7}" presName="thickLine" presStyleLbl="alignNode1" presStyleIdx="8" presStyleCnt="9"/>
      <dgm:spPr/>
    </dgm:pt>
    <dgm:pt modelId="{8691D010-B652-433A-BA32-C1D084725B2E}" type="pres">
      <dgm:prSet presAssocID="{451E58F6-22A5-4910-BBE5-35B959ACEBC7}" presName="horz1" presStyleCnt="0"/>
      <dgm:spPr/>
    </dgm:pt>
    <dgm:pt modelId="{0245B65A-01C2-471B-B5AD-0E0FC222EC6A}" type="pres">
      <dgm:prSet presAssocID="{451E58F6-22A5-4910-BBE5-35B959ACEBC7}" presName="tx1" presStyleLbl="revTx" presStyleIdx="8" presStyleCnt="9"/>
      <dgm:spPr/>
    </dgm:pt>
    <dgm:pt modelId="{63BDD106-C02A-4355-BD78-74FF42A091C2}" type="pres">
      <dgm:prSet presAssocID="{451E58F6-22A5-4910-BBE5-35B959ACEBC7}" presName="vert1" presStyleCnt="0"/>
      <dgm:spPr/>
    </dgm:pt>
  </dgm:ptLst>
  <dgm:cxnLst>
    <dgm:cxn modelId="{FBBA0706-EDF9-4835-A4D3-49341A1BF071}" srcId="{D284C712-B090-4F7E-9E4D-7C8228EDB7BA}" destId="{35EA4303-F4CB-4EAF-9228-9C953602DDBB}" srcOrd="1" destOrd="0" parTransId="{27209291-DFE2-4031-B3BC-D55F941E5289}" sibTransId="{6000B282-B730-4E84-9276-9E3457E692F9}"/>
    <dgm:cxn modelId="{EA17AE20-A7BE-4AF7-803E-40A13D5597A8}" srcId="{D284C712-B090-4F7E-9E4D-7C8228EDB7BA}" destId="{BFEECC90-1893-4932-8781-AA01AFE55021}" srcOrd="2" destOrd="0" parTransId="{E0163540-E090-4FE1-B2C9-6E10F1A8B493}" sibTransId="{E60E0846-88B2-43E0-9901-B0F179DFF6FA}"/>
    <dgm:cxn modelId="{C048592C-56A8-4B5B-B396-868EBBB209A0}" type="presOf" srcId="{451E58F6-22A5-4910-BBE5-35B959ACEBC7}" destId="{0245B65A-01C2-471B-B5AD-0E0FC222EC6A}" srcOrd="0" destOrd="0" presId="urn:microsoft.com/office/officeart/2008/layout/LinedList"/>
    <dgm:cxn modelId="{18827C46-7583-4FCC-A0E7-EE3269D5D80F}" type="presOf" srcId="{9E43F23C-BAC8-4C73-8485-DBA4EED58BD7}" destId="{6CE6C02A-EC37-41E8-BC22-080097A8937C}" srcOrd="0" destOrd="0" presId="urn:microsoft.com/office/officeart/2008/layout/LinedList"/>
    <dgm:cxn modelId="{ACE14670-39BC-4C98-8AD7-35A6E73008BC}" srcId="{D284C712-B090-4F7E-9E4D-7C8228EDB7BA}" destId="{74F6F10B-25C3-4999-BC91-B1E3FDA12D14}" srcOrd="6" destOrd="0" parTransId="{33634CA3-FB62-4389-BFED-6885F2559360}" sibTransId="{DF3FAD02-E294-4C6A-AF23-83DA70A9A6DD}"/>
    <dgm:cxn modelId="{7FFE5755-526C-4C16-A994-56BC054FF083}" type="presOf" srcId="{AE4C4ABF-8FE9-4FCD-AA5A-48BB27A1823A}" destId="{CC402E10-0587-4082-9A31-EE5BEBD6F9AF}" srcOrd="0" destOrd="0" presId="urn:microsoft.com/office/officeart/2008/layout/LinedList"/>
    <dgm:cxn modelId="{0F36907A-533C-41F6-853B-F3711713C3B3}" srcId="{D284C712-B090-4F7E-9E4D-7C8228EDB7BA}" destId="{9E43F23C-BAC8-4C73-8485-DBA4EED58BD7}" srcOrd="0" destOrd="0" parTransId="{F636F04D-3502-47AC-815B-21C75D1265C6}" sibTransId="{D37C749B-1042-4FF2-84D8-FB0942508686}"/>
    <dgm:cxn modelId="{0FB0EA84-6240-4660-B969-C21A014BFB9C}" srcId="{D284C712-B090-4F7E-9E4D-7C8228EDB7BA}" destId="{8325BB17-5106-4CCE-B282-D538D38A59E2}" srcOrd="3" destOrd="0" parTransId="{2028C73E-64CE-467B-B384-757E484146BD}" sibTransId="{68E03F21-5BE0-4D6D-9838-3F5E65B887ED}"/>
    <dgm:cxn modelId="{CEF25588-87D5-4328-A164-09535DA91DE7}" srcId="{D284C712-B090-4F7E-9E4D-7C8228EDB7BA}" destId="{E36D6E8B-4173-4CB4-B900-AA92378B34A8}" srcOrd="5" destOrd="0" parTransId="{E084E283-41F4-463D-A874-FFB69CF943A9}" sibTransId="{498D1CD5-5242-4F6E-9A13-FBBD6E51234F}"/>
    <dgm:cxn modelId="{E9C12A90-BCCB-4C51-A5BE-97E082FEEF36}" type="presOf" srcId="{74F6F10B-25C3-4999-BC91-B1E3FDA12D14}" destId="{83D1D5CF-6DD2-4CFA-90C5-56172B5328AF}" srcOrd="0" destOrd="0" presId="urn:microsoft.com/office/officeart/2008/layout/LinedList"/>
    <dgm:cxn modelId="{0ED9BA91-962C-4F94-8755-F8ACDB0A5DFC}" srcId="{D284C712-B090-4F7E-9E4D-7C8228EDB7BA}" destId="{CE1795C3-A9E0-4D1D-9BD0-25F242F23967}" srcOrd="4" destOrd="0" parTransId="{1174C0F2-D652-4CDB-8323-2138CAA6D7DE}" sibTransId="{45E4A647-BF6F-418D-BF37-DBAACC705FB2}"/>
    <dgm:cxn modelId="{87EBFF96-E3A0-4EDF-81B6-1174E8941AE0}" type="presOf" srcId="{BFEECC90-1893-4932-8781-AA01AFE55021}" destId="{57D8EF01-109F-42FB-9C08-1153B43439F3}" srcOrd="0" destOrd="0" presId="urn:microsoft.com/office/officeart/2008/layout/LinedList"/>
    <dgm:cxn modelId="{3A0A6EA5-4152-46DB-9BBB-EC4A8B56A31E}" type="presOf" srcId="{CE1795C3-A9E0-4D1D-9BD0-25F242F23967}" destId="{7A9F7E82-DC52-4C4F-A801-13F00A90B278}" srcOrd="0" destOrd="0" presId="urn:microsoft.com/office/officeart/2008/layout/LinedList"/>
    <dgm:cxn modelId="{F01C55BF-5740-4061-A205-4885680C829E}" srcId="{D284C712-B090-4F7E-9E4D-7C8228EDB7BA}" destId="{451E58F6-22A5-4910-BBE5-35B959ACEBC7}" srcOrd="8" destOrd="0" parTransId="{4E7F8A58-B1D2-4086-B8AA-148642770968}" sibTransId="{FA40E7A8-B3A5-4916-BF6A-CD173C579ADB}"/>
    <dgm:cxn modelId="{871D1EC4-8827-4818-AB89-4606D1A59C66}" type="presOf" srcId="{D284C712-B090-4F7E-9E4D-7C8228EDB7BA}" destId="{4C325501-DCEE-4C90-8A6B-3D901C54EA4E}" srcOrd="0" destOrd="0" presId="urn:microsoft.com/office/officeart/2008/layout/LinedList"/>
    <dgm:cxn modelId="{094425D9-7D1E-4285-AD58-72E12DAC9585}" type="presOf" srcId="{35EA4303-F4CB-4EAF-9228-9C953602DDBB}" destId="{5CF50A43-D6F1-4BDA-BDFA-8871C4D84658}" srcOrd="0" destOrd="0" presId="urn:microsoft.com/office/officeart/2008/layout/LinedList"/>
    <dgm:cxn modelId="{F20BBCEC-9588-47F3-AEFF-1648D8E03839}" type="presOf" srcId="{8325BB17-5106-4CCE-B282-D538D38A59E2}" destId="{61DEAC26-8DEC-4D44-BB13-6778843F8442}" srcOrd="0" destOrd="0" presId="urn:microsoft.com/office/officeart/2008/layout/LinedList"/>
    <dgm:cxn modelId="{F846BEF3-8DCB-4D41-98CA-7DCD4F92FD91}" srcId="{D284C712-B090-4F7E-9E4D-7C8228EDB7BA}" destId="{AE4C4ABF-8FE9-4FCD-AA5A-48BB27A1823A}" srcOrd="7" destOrd="0" parTransId="{D45448B1-9276-4257-B086-7534CE3B13CD}" sibTransId="{A823219D-4B1B-4FD0-A4CE-201E7BE51255}"/>
    <dgm:cxn modelId="{0D379CFE-E339-4037-A14F-76BBB0CCC859}" type="presOf" srcId="{E36D6E8B-4173-4CB4-B900-AA92378B34A8}" destId="{A8536B33-3C8A-4ED0-A90B-9293BA5A0C9E}" srcOrd="0" destOrd="0" presId="urn:microsoft.com/office/officeart/2008/layout/LinedList"/>
    <dgm:cxn modelId="{A77AC29A-1DBD-4568-8357-D3C07CB61755}" type="presParOf" srcId="{4C325501-DCEE-4C90-8A6B-3D901C54EA4E}" destId="{D628BD53-A096-435C-BF93-A9ECA71057AD}" srcOrd="0" destOrd="0" presId="urn:microsoft.com/office/officeart/2008/layout/LinedList"/>
    <dgm:cxn modelId="{090E32CE-3447-4DE3-8123-0F678B926494}" type="presParOf" srcId="{4C325501-DCEE-4C90-8A6B-3D901C54EA4E}" destId="{69B1F0E9-930D-4AC5-A3B6-85C1CC3A3460}" srcOrd="1" destOrd="0" presId="urn:microsoft.com/office/officeart/2008/layout/LinedList"/>
    <dgm:cxn modelId="{D7FC300A-8728-4971-BD33-3448ED62E375}" type="presParOf" srcId="{69B1F0E9-930D-4AC5-A3B6-85C1CC3A3460}" destId="{6CE6C02A-EC37-41E8-BC22-080097A8937C}" srcOrd="0" destOrd="0" presId="urn:microsoft.com/office/officeart/2008/layout/LinedList"/>
    <dgm:cxn modelId="{E16C6376-F9F5-4278-857F-A29AE67B5721}" type="presParOf" srcId="{69B1F0E9-930D-4AC5-A3B6-85C1CC3A3460}" destId="{02E5DBD4-0D16-4CD7-AE72-6E5C1FEF5DF7}" srcOrd="1" destOrd="0" presId="urn:microsoft.com/office/officeart/2008/layout/LinedList"/>
    <dgm:cxn modelId="{A608F6EA-EFD1-4BF0-BEF5-EC62144A2E1C}" type="presParOf" srcId="{4C325501-DCEE-4C90-8A6B-3D901C54EA4E}" destId="{0F6A1A96-4362-41B7-87EA-A2887F908D07}" srcOrd="2" destOrd="0" presId="urn:microsoft.com/office/officeart/2008/layout/LinedList"/>
    <dgm:cxn modelId="{7CD003F6-4008-4220-8FD5-0F424BD3B8ED}" type="presParOf" srcId="{4C325501-DCEE-4C90-8A6B-3D901C54EA4E}" destId="{4420B8EB-A496-4184-98A0-A8C27D868499}" srcOrd="3" destOrd="0" presId="urn:microsoft.com/office/officeart/2008/layout/LinedList"/>
    <dgm:cxn modelId="{6DA8BFFE-A3C9-4F03-B48D-3D01CBC935EE}" type="presParOf" srcId="{4420B8EB-A496-4184-98A0-A8C27D868499}" destId="{5CF50A43-D6F1-4BDA-BDFA-8871C4D84658}" srcOrd="0" destOrd="0" presId="urn:microsoft.com/office/officeart/2008/layout/LinedList"/>
    <dgm:cxn modelId="{7F30D15F-2062-4E09-9BBC-883478DD41C4}" type="presParOf" srcId="{4420B8EB-A496-4184-98A0-A8C27D868499}" destId="{089B8E55-83A8-4D63-BC76-8D99F779A3FF}" srcOrd="1" destOrd="0" presId="urn:microsoft.com/office/officeart/2008/layout/LinedList"/>
    <dgm:cxn modelId="{766D1399-63C7-415E-8496-8D7D4BA79490}" type="presParOf" srcId="{4C325501-DCEE-4C90-8A6B-3D901C54EA4E}" destId="{2D3294EF-098F-461E-BF29-386249AF8922}" srcOrd="4" destOrd="0" presId="urn:microsoft.com/office/officeart/2008/layout/LinedList"/>
    <dgm:cxn modelId="{7F41602F-C111-4EF1-ABEA-47CEE1C3BBCA}" type="presParOf" srcId="{4C325501-DCEE-4C90-8A6B-3D901C54EA4E}" destId="{94E91BC5-E268-42A0-8776-FF530ED2D8E0}" srcOrd="5" destOrd="0" presId="urn:microsoft.com/office/officeart/2008/layout/LinedList"/>
    <dgm:cxn modelId="{4BD86069-7203-41F3-AFCE-A75B71E1BD03}" type="presParOf" srcId="{94E91BC5-E268-42A0-8776-FF530ED2D8E0}" destId="{57D8EF01-109F-42FB-9C08-1153B43439F3}" srcOrd="0" destOrd="0" presId="urn:microsoft.com/office/officeart/2008/layout/LinedList"/>
    <dgm:cxn modelId="{E4647E0C-DCCD-485C-878F-F80EBEF9C72F}" type="presParOf" srcId="{94E91BC5-E268-42A0-8776-FF530ED2D8E0}" destId="{570B191C-6CAB-4647-BC3B-CC3A577E44B4}" srcOrd="1" destOrd="0" presId="urn:microsoft.com/office/officeart/2008/layout/LinedList"/>
    <dgm:cxn modelId="{84840301-A302-4780-AB7E-F78167C872E3}" type="presParOf" srcId="{4C325501-DCEE-4C90-8A6B-3D901C54EA4E}" destId="{D06D6E55-4EC3-470F-A7BD-374C5C2BE791}" srcOrd="6" destOrd="0" presId="urn:microsoft.com/office/officeart/2008/layout/LinedList"/>
    <dgm:cxn modelId="{E3EE55D0-49AF-4E31-967C-9BD24C224DE2}" type="presParOf" srcId="{4C325501-DCEE-4C90-8A6B-3D901C54EA4E}" destId="{59365640-688A-4160-9A69-8B013EDA5607}" srcOrd="7" destOrd="0" presId="urn:microsoft.com/office/officeart/2008/layout/LinedList"/>
    <dgm:cxn modelId="{9303332E-5632-4A0E-A979-D4E49F878C26}" type="presParOf" srcId="{59365640-688A-4160-9A69-8B013EDA5607}" destId="{61DEAC26-8DEC-4D44-BB13-6778843F8442}" srcOrd="0" destOrd="0" presId="urn:microsoft.com/office/officeart/2008/layout/LinedList"/>
    <dgm:cxn modelId="{D9D8CF5F-F313-401E-B31F-193CECF8907A}" type="presParOf" srcId="{59365640-688A-4160-9A69-8B013EDA5607}" destId="{AEFBBE58-7D98-452A-847F-FFCCC793A734}" srcOrd="1" destOrd="0" presId="urn:microsoft.com/office/officeart/2008/layout/LinedList"/>
    <dgm:cxn modelId="{9F2BB627-EDFF-482E-8355-FB5848360CB4}" type="presParOf" srcId="{4C325501-DCEE-4C90-8A6B-3D901C54EA4E}" destId="{6918231B-3CBB-4F12-8A2D-898D87854338}" srcOrd="8" destOrd="0" presId="urn:microsoft.com/office/officeart/2008/layout/LinedList"/>
    <dgm:cxn modelId="{5CD2FCC0-03FB-4609-8FAB-D0FC24DE2A00}" type="presParOf" srcId="{4C325501-DCEE-4C90-8A6B-3D901C54EA4E}" destId="{400B6D91-FF5B-4F41-B187-E000ED930A2D}" srcOrd="9" destOrd="0" presId="urn:microsoft.com/office/officeart/2008/layout/LinedList"/>
    <dgm:cxn modelId="{586E98FC-7447-4CB9-B99F-341240DE9F6F}" type="presParOf" srcId="{400B6D91-FF5B-4F41-B187-E000ED930A2D}" destId="{7A9F7E82-DC52-4C4F-A801-13F00A90B278}" srcOrd="0" destOrd="0" presId="urn:microsoft.com/office/officeart/2008/layout/LinedList"/>
    <dgm:cxn modelId="{CDAA3FB8-7B7A-46F9-BC7E-29D6B06E5C7D}" type="presParOf" srcId="{400B6D91-FF5B-4F41-B187-E000ED930A2D}" destId="{0B783A27-2788-4DDD-8C71-2545093DC358}" srcOrd="1" destOrd="0" presId="urn:microsoft.com/office/officeart/2008/layout/LinedList"/>
    <dgm:cxn modelId="{D1BC71CD-C46E-4A13-ADAC-E466C9CC7CBC}" type="presParOf" srcId="{4C325501-DCEE-4C90-8A6B-3D901C54EA4E}" destId="{2618E679-A138-42E1-8AE3-030A2E52130C}" srcOrd="10" destOrd="0" presId="urn:microsoft.com/office/officeart/2008/layout/LinedList"/>
    <dgm:cxn modelId="{71359482-BA03-470A-AC1E-4BD8186964C8}" type="presParOf" srcId="{4C325501-DCEE-4C90-8A6B-3D901C54EA4E}" destId="{DBA99BD9-BAFE-46E2-9178-A4D7E3EE0F44}" srcOrd="11" destOrd="0" presId="urn:microsoft.com/office/officeart/2008/layout/LinedList"/>
    <dgm:cxn modelId="{0061ACEF-7AB1-4178-8129-46F258784917}" type="presParOf" srcId="{DBA99BD9-BAFE-46E2-9178-A4D7E3EE0F44}" destId="{A8536B33-3C8A-4ED0-A90B-9293BA5A0C9E}" srcOrd="0" destOrd="0" presId="urn:microsoft.com/office/officeart/2008/layout/LinedList"/>
    <dgm:cxn modelId="{81994471-BACF-4FBF-AFF7-598264155D83}" type="presParOf" srcId="{DBA99BD9-BAFE-46E2-9178-A4D7E3EE0F44}" destId="{26390866-5EDE-4CA0-B4C7-69D82222AD96}" srcOrd="1" destOrd="0" presId="urn:microsoft.com/office/officeart/2008/layout/LinedList"/>
    <dgm:cxn modelId="{4DF4F708-D8B6-4149-A353-F0BF897D0C0E}" type="presParOf" srcId="{4C325501-DCEE-4C90-8A6B-3D901C54EA4E}" destId="{5E865AB9-7C72-4D9A-9A4A-F5DE8D9EFB4F}" srcOrd="12" destOrd="0" presId="urn:microsoft.com/office/officeart/2008/layout/LinedList"/>
    <dgm:cxn modelId="{CBF01001-48F3-4127-9D5D-36CD53C7B021}" type="presParOf" srcId="{4C325501-DCEE-4C90-8A6B-3D901C54EA4E}" destId="{73C41C48-606B-4654-87CB-6FB496F80C02}" srcOrd="13" destOrd="0" presId="urn:microsoft.com/office/officeart/2008/layout/LinedList"/>
    <dgm:cxn modelId="{E0F227CE-37E6-412C-93DA-BE3539908800}" type="presParOf" srcId="{73C41C48-606B-4654-87CB-6FB496F80C02}" destId="{83D1D5CF-6DD2-4CFA-90C5-56172B5328AF}" srcOrd="0" destOrd="0" presId="urn:microsoft.com/office/officeart/2008/layout/LinedList"/>
    <dgm:cxn modelId="{5308D8E1-5F10-45D7-8FC5-76043F030F78}" type="presParOf" srcId="{73C41C48-606B-4654-87CB-6FB496F80C02}" destId="{BDE367C7-431E-4F10-B3B3-0FDC9B218D99}" srcOrd="1" destOrd="0" presId="urn:microsoft.com/office/officeart/2008/layout/LinedList"/>
    <dgm:cxn modelId="{A3CAFF3F-734B-415C-83DB-D65D6E0032F7}" type="presParOf" srcId="{4C325501-DCEE-4C90-8A6B-3D901C54EA4E}" destId="{1AA64679-6859-4787-8F45-1D8EDB32D2A2}" srcOrd="14" destOrd="0" presId="urn:microsoft.com/office/officeart/2008/layout/LinedList"/>
    <dgm:cxn modelId="{3D0972DE-47AD-4E0E-B785-679D79F289AF}" type="presParOf" srcId="{4C325501-DCEE-4C90-8A6B-3D901C54EA4E}" destId="{B51754E3-85EE-45C2-92BB-5BA4C276D1FE}" srcOrd="15" destOrd="0" presId="urn:microsoft.com/office/officeart/2008/layout/LinedList"/>
    <dgm:cxn modelId="{6DCBB59A-2934-48C5-924F-D8EB1F73DEC8}" type="presParOf" srcId="{B51754E3-85EE-45C2-92BB-5BA4C276D1FE}" destId="{CC402E10-0587-4082-9A31-EE5BEBD6F9AF}" srcOrd="0" destOrd="0" presId="urn:microsoft.com/office/officeart/2008/layout/LinedList"/>
    <dgm:cxn modelId="{B734E9B8-F96B-4116-A2E3-A97005CB17B1}" type="presParOf" srcId="{B51754E3-85EE-45C2-92BB-5BA4C276D1FE}" destId="{28470B1C-4F8B-4426-AC64-970433E82754}" srcOrd="1" destOrd="0" presId="urn:microsoft.com/office/officeart/2008/layout/LinedList"/>
    <dgm:cxn modelId="{A63C1319-0C70-499E-B98B-CAB832F80730}" type="presParOf" srcId="{4C325501-DCEE-4C90-8A6B-3D901C54EA4E}" destId="{064101C5-878F-4341-96AC-58FC96A5EE86}" srcOrd="16" destOrd="0" presId="urn:microsoft.com/office/officeart/2008/layout/LinedList"/>
    <dgm:cxn modelId="{580BF758-2028-4337-AFFB-8C75147F372C}" type="presParOf" srcId="{4C325501-DCEE-4C90-8A6B-3D901C54EA4E}" destId="{8691D010-B652-433A-BA32-C1D084725B2E}" srcOrd="17" destOrd="0" presId="urn:microsoft.com/office/officeart/2008/layout/LinedList"/>
    <dgm:cxn modelId="{7519C9F8-8817-45C8-91F0-58841D37A3EA}" type="presParOf" srcId="{8691D010-B652-433A-BA32-C1D084725B2E}" destId="{0245B65A-01C2-471B-B5AD-0E0FC222EC6A}" srcOrd="0" destOrd="0" presId="urn:microsoft.com/office/officeart/2008/layout/LinedList"/>
    <dgm:cxn modelId="{359AC5F1-6399-4752-B626-AA6498D7A556}" type="presParOf" srcId="{8691D010-B652-433A-BA32-C1D084725B2E}" destId="{63BDD106-C02A-4355-BD78-74FF42A091C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D6C0AF5-FB0B-44A0-BF36-B7DB900673AF}"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97FD6F3F-B7CF-4855-B9F9-3A581829E9DA}">
      <dgm:prSet/>
      <dgm:spPr/>
      <dgm:t>
        <a:bodyPr/>
        <a:lstStyle/>
        <a:p>
          <a:r>
            <a:rPr lang="en-US"/>
            <a:t>The learning curve is the plot of the training/cross-validation error versus the sample size.</a:t>
          </a:r>
        </a:p>
      </dgm:t>
    </dgm:pt>
    <dgm:pt modelId="{F9487C1F-212E-4C44-8E13-81C4DD50B462}" type="parTrans" cxnId="{1A30350A-5BA6-47F9-9F0C-BF7671C9F133}">
      <dgm:prSet/>
      <dgm:spPr/>
      <dgm:t>
        <a:bodyPr/>
        <a:lstStyle/>
        <a:p>
          <a:endParaRPr lang="en-US"/>
        </a:p>
      </dgm:t>
    </dgm:pt>
    <dgm:pt modelId="{65412A56-2BE2-4315-9ED7-6F9C940766E0}" type="sibTrans" cxnId="{1A30350A-5BA6-47F9-9F0C-BF7671C9F133}">
      <dgm:prSet/>
      <dgm:spPr/>
      <dgm:t>
        <a:bodyPr/>
        <a:lstStyle/>
        <a:p>
          <a:endParaRPr lang="en-US"/>
        </a:p>
      </dgm:t>
    </dgm:pt>
    <dgm:pt modelId="{151C2FC1-B132-4ECE-83A5-C01D0E5C03FD}">
      <dgm:prSet/>
      <dgm:spPr/>
      <dgm:t>
        <a:bodyPr/>
        <a:lstStyle/>
        <a:p>
          <a:r>
            <a:rPr lang="en-US"/>
            <a:t>Learning curves show the relationship between training set size and the recall metric on the training and validation sets.</a:t>
          </a:r>
        </a:p>
      </dgm:t>
    </dgm:pt>
    <dgm:pt modelId="{F27662A5-4F22-4AE1-A7DF-3B6DE6A3B6CB}" type="parTrans" cxnId="{5045A3AB-4ADD-4361-825E-2F43B84C45B1}">
      <dgm:prSet/>
      <dgm:spPr/>
      <dgm:t>
        <a:bodyPr/>
        <a:lstStyle/>
        <a:p>
          <a:endParaRPr lang="en-US"/>
        </a:p>
      </dgm:t>
    </dgm:pt>
    <dgm:pt modelId="{68B258A2-5940-4E14-A008-DD058083176F}" type="sibTrans" cxnId="{5045A3AB-4ADD-4361-825E-2F43B84C45B1}">
      <dgm:prSet/>
      <dgm:spPr/>
      <dgm:t>
        <a:bodyPr/>
        <a:lstStyle/>
        <a:p>
          <a:endParaRPr lang="en-US"/>
        </a:p>
      </dgm:t>
    </dgm:pt>
    <dgm:pt modelId="{01B41239-81EA-4694-A281-095310A77A5E}">
      <dgm:prSet/>
      <dgm:spPr/>
      <dgm:t>
        <a:bodyPr/>
        <a:lstStyle/>
        <a:p>
          <a:r>
            <a:rPr lang="en-US"/>
            <a:t>The learning curve detects whether the model has the high bias or high variance.</a:t>
          </a:r>
        </a:p>
      </dgm:t>
    </dgm:pt>
    <dgm:pt modelId="{AC46C4C4-DD7F-4ACE-9439-26FC9D534453}" type="parTrans" cxnId="{F3CF1074-B27D-43E9-875A-54B8B731AAE9}">
      <dgm:prSet/>
      <dgm:spPr/>
      <dgm:t>
        <a:bodyPr/>
        <a:lstStyle/>
        <a:p>
          <a:endParaRPr lang="en-US"/>
        </a:p>
      </dgm:t>
    </dgm:pt>
    <dgm:pt modelId="{9F45A993-C062-403D-A661-2799281145F3}" type="sibTrans" cxnId="{F3CF1074-B27D-43E9-875A-54B8B731AAE9}">
      <dgm:prSet/>
      <dgm:spPr/>
      <dgm:t>
        <a:bodyPr/>
        <a:lstStyle/>
        <a:p>
          <a:endParaRPr lang="en-US"/>
        </a:p>
      </dgm:t>
    </dgm:pt>
    <dgm:pt modelId="{EDAF14C7-217A-41E6-818A-046585B67921}">
      <dgm:prSet/>
      <dgm:spPr/>
      <dgm:t>
        <a:bodyPr/>
        <a:lstStyle/>
        <a:p>
          <a:r>
            <a:rPr lang="en-US"/>
            <a:t>If the model suffers from high bias problem, as the sample size increases, training error will increase and the cross-validation error will decrease.</a:t>
          </a:r>
        </a:p>
      </dgm:t>
    </dgm:pt>
    <dgm:pt modelId="{093EBA55-A20B-415F-B889-A3E2720FA219}" type="parTrans" cxnId="{AA3794D0-99B3-4659-A5D6-1842C5954145}">
      <dgm:prSet/>
      <dgm:spPr/>
      <dgm:t>
        <a:bodyPr/>
        <a:lstStyle/>
        <a:p>
          <a:endParaRPr lang="en-US"/>
        </a:p>
      </dgm:t>
    </dgm:pt>
    <dgm:pt modelId="{C9C58141-E4AB-408A-AEB7-9F02D201CFA5}" type="sibTrans" cxnId="{AA3794D0-99B3-4659-A5D6-1842C5954145}">
      <dgm:prSet/>
      <dgm:spPr/>
      <dgm:t>
        <a:bodyPr/>
        <a:lstStyle/>
        <a:p>
          <a:endParaRPr lang="en-US"/>
        </a:p>
      </dgm:t>
    </dgm:pt>
    <dgm:pt modelId="{791C5FDC-DB2E-45F2-B519-AFEB30EE118B}">
      <dgm:prSet/>
      <dgm:spPr/>
      <dgm:t>
        <a:bodyPr/>
        <a:lstStyle/>
        <a:p>
          <a:r>
            <a:rPr lang="en-US"/>
            <a:t>Training error and cross-validation error will end up close to each other but still at a high error rate.</a:t>
          </a:r>
        </a:p>
      </dgm:t>
    </dgm:pt>
    <dgm:pt modelId="{3515D24A-C79B-4551-8257-1116367EB492}" type="parTrans" cxnId="{7C8C6D91-78E1-43D0-A071-CCB7FFD683CD}">
      <dgm:prSet/>
      <dgm:spPr/>
      <dgm:t>
        <a:bodyPr/>
        <a:lstStyle/>
        <a:p>
          <a:endParaRPr lang="en-US"/>
        </a:p>
      </dgm:t>
    </dgm:pt>
    <dgm:pt modelId="{D484EDB5-A451-4DDD-88A5-C5F2F9FC4149}" type="sibTrans" cxnId="{7C8C6D91-78E1-43D0-A071-CCB7FFD683CD}">
      <dgm:prSet/>
      <dgm:spPr/>
      <dgm:t>
        <a:bodyPr/>
        <a:lstStyle/>
        <a:p>
          <a:endParaRPr lang="en-US"/>
        </a:p>
      </dgm:t>
    </dgm:pt>
    <dgm:pt modelId="{21BB27C1-AE78-4CEE-A798-BCF36F0D9D1F}">
      <dgm:prSet/>
      <dgm:spPr/>
      <dgm:t>
        <a:bodyPr/>
        <a:lstStyle/>
        <a:p>
          <a:r>
            <a:rPr lang="en-US"/>
            <a:t>If the model suffers from high variance, as the sample size increases, the training error will keep increasing and cross-validation error will keep decreasing.</a:t>
          </a:r>
        </a:p>
      </dgm:t>
    </dgm:pt>
    <dgm:pt modelId="{85F33A75-7181-4A68-BFBD-2E5A0F78150D}" type="parTrans" cxnId="{2C9039BD-FFCD-4DFF-9FB9-ECE446EC9706}">
      <dgm:prSet/>
      <dgm:spPr/>
      <dgm:t>
        <a:bodyPr/>
        <a:lstStyle/>
        <a:p>
          <a:endParaRPr lang="en-US"/>
        </a:p>
      </dgm:t>
    </dgm:pt>
    <dgm:pt modelId="{9BDC589F-77F1-4C4F-8C64-F5D128F7F9EA}" type="sibTrans" cxnId="{2C9039BD-FFCD-4DFF-9FB9-ECE446EC9706}">
      <dgm:prSet/>
      <dgm:spPr/>
      <dgm:t>
        <a:bodyPr/>
        <a:lstStyle/>
        <a:p>
          <a:endParaRPr lang="en-US"/>
        </a:p>
      </dgm:t>
    </dgm:pt>
    <dgm:pt modelId="{1633ACCB-408A-4D19-A2B5-44605F156201}">
      <dgm:prSet/>
      <dgm:spPr/>
      <dgm:t>
        <a:bodyPr/>
        <a:lstStyle/>
        <a:p>
          <a:r>
            <a:rPr lang="en-US"/>
            <a:t>Training error and cross-validation error will end up at a low training and cross-validation error rate.</a:t>
          </a:r>
        </a:p>
      </dgm:t>
    </dgm:pt>
    <dgm:pt modelId="{05CBFC5C-E877-4579-BF76-B63B80C9511C}" type="parTrans" cxnId="{BB0D7D30-1ED5-463D-8E9F-F7B04E12ABE8}">
      <dgm:prSet/>
      <dgm:spPr/>
      <dgm:t>
        <a:bodyPr/>
        <a:lstStyle/>
        <a:p>
          <a:endParaRPr lang="en-US"/>
        </a:p>
      </dgm:t>
    </dgm:pt>
    <dgm:pt modelId="{C2312CEC-E781-4201-AA5E-3AE9081214E8}" type="sibTrans" cxnId="{BB0D7D30-1ED5-463D-8E9F-F7B04E12ABE8}">
      <dgm:prSet/>
      <dgm:spPr/>
      <dgm:t>
        <a:bodyPr/>
        <a:lstStyle/>
        <a:p>
          <a:endParaRPr lang="en-US"/>
        </a:p>
      </dgm:t>
    </dgm:pt>
    <dgm:pt modelId="{FB9EE853-2C96-4E7E-BD2E-E62C382D19D0}" type="pres">
      <dgm:prSet presAssocID="{CD6C0AF5-FB0B-44A0-BF36-B7DB900673AF}" presName="vert0" presStyleCnt="0">
        <dgm:presLayoutVars>
          <dgm:dir/>
          <dgm:animOne val="branch"/>
          <dgm:animLvl val="lvl"/>
        </dgm:presLayoutVars>
      </dgm:prSet>
      <dgm:spPr/>
    </dgm:pt>
    <dgm:pt modelId="{CE072858-C9AD-4C41-98C6-6DDC4A21B7F5}" type="pres">
      <dgm:prSet presAssocID="{97FD6F3F-B7CF-4855-B9F9-3A581829E9DA}" presName="thickLine" presStyleLbl="alignNode1" presStyleIdx="0" presStyleCnt="7"/>
      <dgm:spPr/>
    </dgm:pt>
    <dgm:pt modelId="{E92C8E3E-DC1F-454F-90C7-6A95285B145D}" type="pres">
      <dgm:prSet presAssocID="{97FD6F3F-B7CF-4855-B9F9-3A581829E9DA}" presName="horz1" presStyleCnt="0"/>
      <dgm:spPr/>
    </dgm:pt>
    <dgm:pt modelId="{9093C51B-5105-4B32-9062-E859C54A00C7}" type="pres">
      <dgm:prSet presAssocID="{97FD6F3F-B7CF-4855-B9F9-3A581829E9DA}" presName="tx1" presStyleLbl="revTx" presStyleIdx="0" presStyleCnt="7"/>
      <dgm:spPr/>
    </dgm:pt>
    <dgm:pt modelId="{FDA3823E-B363-4CE5-8B44-91963FC919B3}" type="pres">
      <dgm:prSet presAssocID="{97FD6F3F-B7CF-4855-B9F9-3A581829E9DA}" presName="vert1" presStyleCnt="0"/>
      <dgm:spPr/>
    </dgm:pt>
    <dgm:pt modelId="{133C7BB1-5EA0-431A-A925-64F9CCB5A28A}" type="pres">
      <dgm:prSet presAssocID="{151C2FC1-B132-4ECE-83A5-C01D0E5C03FD}" presName="thickLine" presStyleLbl="alignNode1" presStyleIdx="1" presStyleCnt="7"/>
      <dgm:spPr/>
    </dgm:pt>
    <dgm:pt modelId="{E4633D88-55B4-42B2-8992-3CB253FE27FC}" type="pres">
      <dgm:prSet presAssocID="{151C2FC1-B132-4ECE-83A5-C01D0E5C03FD}" presName="horz1" presStyleCnt="0"/>
      <dgm:spPr/>
    </dgm:pt>
    <dgm:pt modelId="{5510A97A-6A6F-4EC4-A259-10EA08B32BE1}" type="pres">
      <dgm:prSet presAssocID="{151C2FC1-B132-4ECE-83A5-C01D0E5C03FD}" presName="tx1" presStyleLbl="revTx" presStyleIdx="1" presStyleCnt="7"/>
      <dgm:spPr/>
    </dgm:pt>
    <dgm:pt modelId="{91930CDB-C55D-42E6-9CE5-D2383C6FC109}" type="pres">
      <dgm:prSet presAssocID="{151C2FC1-B132-4ECE-83A5-C01D0E5C03FD}" presName="vert1" presStyleCnt="0"/>
      <dgm:spPr/>
    </dgm:pt>
    <dgm:pt modelId="{7B7C5120-3526-42A9-BDD9-7C98D505AB66}" type="pres">
      <dgm:prSet presAssocID="{01B41239-81EA-4694-A281-095310A77A5E}" presName="thickLine" presStyleLbl="alignNode1" presStyleIdx="2" presStyleCnt="7"/>
      <dgm:spPr/>
    </dgm:pt>
    <dgm:pt modelId="{48C02A2D-08D8-4BEB-A806-69E722B3FBA9}" type="pres">
      <dgm:prSet presAssocID="{01B41239-81EA-4694-A281-095310A77A5E}" presName="horz1" presStyleCnt="0"/>
      <dgm:spPr/>
    </dgm:pt>
    <dgm:pt modelId="{BA3CB824-C13E-4C60-B5FE-4F0FA83CC17B}" type="pres">
      <dgm:prSet presAssocID="{01B41239-81EA-4694-A281-095310A77A5E}" presName="tx1" presStyleLbl="revTx" presStyleIdx="2" presStyleCnt="7"/>
      <dgm:spPr/>
    </dgm:pt>
    <dgm:pt modelId="{464AD483-0378-4156-97CF-56320205BDDD}" type="pres">
      <dgm:prSet presAssocID="{01B41239-81EA-4694-A281-095310A77A5E}" presName="vert1" presStyleCnt="0"/>
      <dgm:spPr/>
    </dgm:pt>
    <dgm:pt modelId="{ADF1684F-415A-46E6-ABAC-946B95095B05}" type="pres">
      <dgm:prSet presAssocID="{EDAF14C7-217A-41E6-818A-046585B67921}" presName="thickLine" presStyleLbl="alignNode1" presStyleIdx="3" presStyleCnt="7"/>
      <dgm:spPr/>
    </dgm:pt>
    <dgm:pt modelId="{379965FC-B663-41FA-B60C-A0890F58CFD5}" type="pres">
      <dgm:prSet presAssocID="{EDAF14C7-217A-41E6-818A-046585B67921}" presName="horz1" presStyleCnt="0"/>
      <dgm:spPr/>
    </dgm:pt>
    <dgm:pt modelId="{7FC27FEA-D893-46B3-884C-A0C65EC80BD7}" type="pres">
      <dgm:prSet presAssocID="{EDAF14C7-217A-41E6-818A-046585B67921}" presName="tx1" presStyleLbl="revTx" presStyleIdx="3" presStyleCnt="7"/>
      <dgm:spPr/>
    </dgm:pt>
    <dgm:pt modelId="{85F06D1B-CA08-4AB3-8FB7-39B28987552D}" type="pres">
      <dgm:prSet presAssocID="{EDAF14C7-217A-41E6-818A-046585B67921}" presName="vert1" presStyleCnt="0"/>
      <dgm:spPr/>
    </dgm:pt>
    <dgm:pt modelId="{E841E4C7-F705-4E3A-B968-F92F66E03E98}" type="pres">
      <dgm:prSet presAssocID="{791C5FDC-DB2E-45F2-B519-AFEB30EE118B}" presName="thickLine" presStyleLbl="alignNode1" presStyleIdx="4" presStyleCnt="7"/>
      <dgm:spPr/>
    </dgm:pt>
    <dgm:pt modelId="{9872E23F-D102-4FE8-8EF7-841AD9B5B01D}" type="pres">
      <dgm:prSet presAssocID="{791C5FDC-DB2E-45F2-B519-AFEB30EE118B}" presName="horz1" presStyleCnt="0"/>
      <dgm:spPr/>
    </dgm:pt>
    <dgm:pt modelId="{E325C280-8050-4A43-92D1-7DAA28A3190B}" type="pres">
      <dgm:prSet presAssocID="{791C5FDC-DB2E-45F2-B519-AFEB30EE118B}" presName="tx1" presStyleLbl="revTx" presStyleIdx="4" presStyleCnt="7"/>
      <dgm:spPr/>
    </dgm:pt>
    <dgm:pt modelId="{C3E0FBBF-D70E-44F1-8EA4-B549D711DDCD}" type="pres">
      <dgm:prSet presAssocID="{791C5FDC-DB2E-45F2-B519-AFEB30EE118B}" presName="vert1" presStyleCnt="0"/>
      <dgm:spPr/>
    </dgm:pt>
    <dgm:pt modelId="{04DF52C4-7925-477B-9D95-A411ED78B2EA}" type="pres">
      <dgm:prSet presAssocID="{21BB27C1-AE78-4CEE-A798-BCF36F0D9D1F}" presName="thickLine" presStyleLbl="alignNode1" presStyleIdx="5" presStyleCnt="7"/>
      <dgm:spPr/>
    </dgm:pt>
    <dgm:pt modelId="{C241F33E-CFC9-45B4-8A23-229FC5B1D403}" type="pres">
      <dgm:prSet presAssocID="{21BB27C1-AE78-4CEE-A798-BCF36F0D9D1F}" presName="horz1" presStyleCnt="0"/>
      <dgm:spPr/>
    </dgm:pt>
    <dgm:pt modelId="{65B3C7AC-1D32-4A6D-993F-4B8053B7FDCE}" type="pres">
      <dgm:prSet presAssocID="{21BB27C1-AE78-4CEE-A798-BCF36F0D9D1F}" presName="tx1" presStyleLbl="revTx" presStyleIdx="5" presStyleCnt="7"/>
      <dgm:spPr/>
    </dgm:pt>
    <dgm:pt modelId="{505F8879-670C-4E48-B9A2-C46A1F022D42}" type="pres">
      <dgm:prSet presAssocID="{21BB27C1-AE78-4CEE-A798-BCF36F0D9D1F}" presName="vert1" presStyleCnt="0"/>
      <dgm:spPr/>
    </dgm:pt>
    <dgm:pt modelId="{C0807760-0E27-4E5E-87B3-E216A8F0EB08}" type="pres">
      <dgm:prSet presAssocID="{1633ACCB-408A-4D19-A2B5-44605F156201}" presName="thickLine" presStyleLbl="alignNode1" presStyleIdx="6" presStyleCnt="7"/>
      <dgm:spPr/>
    </dgm:pt>
    <dgm:pt modelId="{3CC76E3D-6005-40BD-8B55-180833113979}" type="pres">
      <dgm:prSet presAssocID="{1633ACCB-408A-4D19-A2B5-44605F156201}" presName="horz1" presStyleCnt="0"/>
      <dgm:spPr/>
    </dgm:pt>
    <dgm:pt modelId="{E8C725CF-D751-4432-9C3F-E744BA5B003E}" type="pres">
      <dgm:prSet presAssocID="{1633ACCB-408A-4D19-A2B5-44605F156201}" presName="tx1" presStyleLbl="revTx" presStyleIdx="6" presStyleCnt="7"/>
      <dgm:spPr/>
    </dgm:pt>
    <dgm:pt modelId="{1205C5C8-5B72-4832-9884-FAABA822CCF7}" type="pres">
      <dgm:prSet presAssocID="{1633ACCB-408A-4D19-A2B5-44605F156201}" presName="vert1" presStyleCnt="0"/>
      <dgm:spPr/>
    </dgm:pt>
  </dgm:ptLst>
  <dgm:cxnLst>
    <dgm:cxn modelId="{1A30350A-5BA6-47F9-9F0C-BF7671C9F133}" srcId="{CD6C0AF5-FB0B-44A0-BF36-B7DB900673AF}" destId="{97FD6F3F-B7CF-4855-B9F9-3A581829E9DA}" srcOrd="0" destOrd="0" parTransId="{F9487C1F-212E-4C44-8E13-81C4DD50B462}" sibTransId="{65412A56-2BE2-4315-9ED7-6F9C940766E0}"/>
    <dgm:cxn modelId="{EE21A711-64E4-44CD-AB72-4649D86E219F}" type="presOf" srcId="{791C5FDC-DB2E-45F2-B519-AFEB30EE118B}" destId="{E325C280-8050-4A43-92D1-7DAA28A3190B}" srcOrd="0" destOrd="0" presId="urn:microsoft.com/office/officeart/2008/layout/LinedList"/>
    <dgm:cxn modelId="{BB0D7D30-1ED5-463D-8E9F-F7B04E12ABE8}" srcId="{CD6C0AF5-FB0B-44A0-BF36-B7DB900673AF}" destId="{1633ACCB-408A-4D19-A2B5-44605F156201}" srcOrd="6" destOrd="0" parTransId="{05CBFC5C-E877-4579-BF76-B63B80C9511C}" sibTransId="{C2312CEC-E781-4201-AA5E-3AE9081214E8}"/>
    <dgm:cxn modelId="{587DC23A-F077-44BD-82B5-0DA49D6BED11}" type="presOf" srcId="{EDAF14C7-217A-41E6-818A-046585B67921}" destId="{7FC27FEA-D893-46B3-884C-A0C65EC80BD7}" srcOrd="0" destOrd="0" presId="urn:microsoft.com/office/officeart/2008/layout/LinedList"/>
    <dgm:cxn modelId="{9655693D-A97A-4828-810E-DA6AA50BAA4A}" type="presOf" srcId="{01B41239-81EA-4694-A281-095310A77A5E}" destId="{BA3CB824-C13E-4C60-B5FE-4F0FA83CC17B}" srcOrd="0" destOrd="0" presId="urn:microsoft.com/office/officeart/2008/layout/LinedList"/>
    <dgm:cxn modelId="{E51B394F-7111-45C2-800F-834AC1018676}" type="presOf" srcId="{CD6C0AF5-FB0B-44A0-BF36-B7DB900673AF}" destId="{FB9EE853-2C96-4E7E-BD2E-E62C382D19D0}" srcOrd="0" destOrd="0" presId="urn:microsoft.com/office/officeart/2008/layout/LinedList"/>
    <dgm:cxn modelId="{F3CF1074-B27D-43E9-875A-54B8B731AAE9}" srcId="{CD6C0AF5-FB0B-44A0-BF36-B7DB900673AF}" destId="{01B41239-81EA-4694-A281-095310A77A5E}" srcOrd="2" destOrd="0" parTransId="{AC46C4C4-DD7F-4ACE-9439-26FC9D534453}" sibTransId="{9F45A993-C062-403D-A661-2799281145F3}"/>
    <dgm:cxn modelId="{6C162E7E-9FD6-481A-9649-51051CFB45A0}" type="presOf" srcId="{1633ACCB-408A-4D19-A2B5-44605F156201}" destId="{E8C725CF-D751-4432-9C3F-E744BA5B003E}" srcOrd="0" destOrd="0" presId="urn:microsoft.com/office/officeart/2008/layout/LinedList"/>
    <dgm:cxn modelId="{73873984-83FF-4502-897A-DD535D19613D}" type="presOf" srcId="{151C2FC1-B132-4ECE-83A5-C01D0E5C03FD}" destId="{5510A97A-6A6F-4EC4-A259-10EA08B32BE1}" srcOrd="0" destOrd="0" presId="urn:microsoft.com/office/officeart/2008/layout/LinedList"/>
    <dgm:cxn modelId="{04A9FD8A-FF69-4664-9FF3-7EC332FB0310}" type="presOf" srcId="{21BB27C1-AE78-4CEE-A798-BCF36F0D9D1F}" destId="{65B3C7AC-1D32-4A6D-993F-4B8053B7FDCE}" srcOrd="0" destOrd="0" presId="urn:microsoft.com/office/officeart/2008/layout/LinedList"/>
    <dgm:cxn modelId="{7C8C6D91-78E1-43D0-A071-CCB7FFD683CD}" srcId="{CD6C0AF5-FB0B-44A0-BF36-B7DB900673AF}" destId="{791C5FDC-DB2E-45F2-B519-AFEB30EE118B}" srcOrd="4" destOrd="0" parTransId="{3515D24A-C79B-4551-8257-1116367EB492}" sibTransId="{D484EDB5-A451-4DDD-88A5-C5F2F9FC4149}"/>
    <dgm:cxn modelId="{5045A3AB-4ADD-4361-825E-2F43B84C45B1}" srcId="{CD6C0AF5-FB0B-44A0-BF36-B7DB900673AF}" destId="{151C2FC1-B132-4ECE-83A5-C01D0E5C03FD}" srcOrd="1" destOrd="0" parTransId="{F27662A5-4F22-4AE1-A7DF-3B6DE6A3B6CB}" sibTransId="{68B258A2-5940-4E14-A008-DD058083176F}"/>
    <dgm:cxn modelId="{115E2ABC-4CA2-408B-A0FD-041100310C0F}" type="presOf" srcId="{97FD6F3F-B7CF-4855-B9F9-3A581829E9DA}" destId="{9093C51B-5105-4B32-9062-E859C54A00C7}" srcOrd="0" destOrd="0" presId="urn:microsoft.com/office/officeart/2008/layout/LinedList"/>
    <dgm:cxn modelId="{2C9039BD-FFCD-4DFF-9FB9-ECE446EC9706}" srcId="{CD6C0AF5-FB0B-44A0-BF36-B7DB900673AF}" destId="{21BB27C1-AE78-4CEE-A798-BCF36F0D9D1F}" srcOrd="5" destOrd="0" parTransId="{85F33A75-7181-4A68-BFBD-2E5A0F78150D}" sibTransId="{9BDC589F-77F1-4C4F-8C64-F5D128F7F9EA}"/>
    <dgm:cxn modelId="{AA3794D0-99B3-4659-A5D6-1842C5954145}" srcId="{CD6C0AF5-FB0B-44A0-BF36-B7DB900673AF}" destId="{EDAF14C7-217A-41E6-818A-046585B67921}" srcOrd="3" destOrd="0" parTransId="{093EBA55-A20B-415F-B889-A3E2720FA219}" sibTransId="{C9C58141-E4AB-408A-AEB7-9F02D201CFA5}"/>
    <dgm:cxn modelId="{9900A8A3-736A-4CA4-B1DF-8C69F87D20E6}" type="presParOf" srcId="{FB9EE853-2C96-4E7E-BD2E-E62C382D19D0}" destId="{CE072858-C9AD-4C41-98C6-6DDC4A21B7F5}" srcOrd="0" destOrd="0" presId="urn:microsoft.com/office/officeart/2008/layout/LinedList"/>
    <dgm:cxn modelId="{738CA195-2811-4E40-89A8-35A1D77BB4CB}" type="presParOf" srcId="{FB9EE853-2C96-4E7E-BD2E-E62C382D19D0}" destId="{E92C8E3E-DC1F-454F-90C7-6A95285B145D}" srcOrd="1" destOrd="0" presId="urn:microsoft.com/office/officeart/2008/layout/LinedList"/>
    <dgm:cxn modelId="{DDC0FAEC-6FE8-41A9-AD3D-3635DF0D1084}" type="presParOf" srcId="{E92C8E3E-DC1F-454F-90C7-6A95285B145D}" destId="{9093C51B-5105-4B32-9062-E859C54A00C7}" srcOrd="0" destOrd="0" presId="urn:microsoft.com/office/officeart/2008/layout/LinedList"/>
    <dgm:cxn modelId="{51DDE65F-8139-4D27-BFDB-27DCE1B76743}" type="presParOf" srcId="{E92C8E3E-DC1F-454F-90C7-6A95285B145D}" destId="{FDA3823E-B363-4CE5-8B44-91963FC919B3}" srcOrd="1" destOrd="0" presId="urn:microsoft.com/office/officeart/2008/layout/LinedList"/>
    <dgm:cxn modelId="{66148C46-A7E6-4F0A-A544-A50C9F3800C8}" type="presParOf" srcId="{FB9EE853-2C96-4E7E-BD2E-E62C382D19D0}" destId="{133C7BB1-5EA0-431A-A925-64F9CCB5A28A}" srcOrd="2" destOrd="0" presId="urn:microsoft.com/office/officeart/2008/layout/LinedList"/>
    <dgm:cxn modelId="{1102DF1D-7A7C-4D8E-AA10-977EE3E1AAD6}" type="presParOf" srcId="{FB9EE853-2C96-4E7E-BD2E-E62C382D19D0}" destId="{E4633D88-55B4-42B2-8992-3CB253FE27FC}" srcOrd="3" destOrd="0" presId="urn:microsoft.com/office/officeart/2008/layout/LinedList"/>
    <dgm:cxn modelId="{ED7884EA-4D95-458C-974B-ECAE37633953}" type="presParOf" srcId="{E4633D88-55B4-42B2-8992-3CB253FE27FC}" destId="{5510A97A-6A6F-4EC4-A259-10EA08B32BE1}" srcOrd="0" destOrd="0" presId="urn:microsoft.com/office/officeart/2008/layout/LinedList"/>
    <dgm:cxn modelId="{DF237755-207D-4220-9674-A9E0AAF961B8}" type="presParOf" srcId="{E4633D88-55B4-42B2-8992-3CB253FE27FC}" destId="{91930CDB-C55D-42E6-9CE5-D2383C6FC109}" srcOrd="1" destOrd="0" presId="urn:microsoft.com/office/officeart/2008/layout/LinedList"/>
    <dgm:cxn modelId="{2D844DD2-6F27-44AE-9E19-C74F880D6654}" type="presParOf" srcId="{FB9EE853-2C96-4E7E-BD2E-E62C382D19D0}" destId="{7B7C5120-3526-42A9-BDD9-7C98D505AB66}" srcOrd="4" destOrd="0" presId="urn:microsoft.com/office/officeart/2008/layout/LinedList"/>
    <dgm:cxn modelId="{FFF68DEF-8609-4AD8-9C87-24D03AA51DF0}" type="presParOf" srcId="{FB9EE853-2C96-4E7E-BD2E-E62C382D19D0}" destId="{48C02A2D-08D8-4BEB-A806-69E722B3FBA9}" srcOrd="5" destOrd="0" presId="urn:microsoft.com/office/officeart/2008/layout/LinedList"/>
    <dgm:cxn modelId="{D5B50E65-6AF2-4445-BDBA-19B81A337310}" type="presParOf" srcId="{48C02A2D-08D8-4BEB-A806-69E722B3FBA9}" destId="{BA3CB824-C13E-4C60-B5FE-4F0FA83CC17B}" srcOrd="0" destOrd="0" presId="urn:microsoft.com/office/officeart/2008/layout/LinedList"/>
    <dgm:cxn modelId="{6D7AF69F-A1A8-4814-8815-F42AB9AA76ED}" type="presParOf" srcId="{48C02A2D-08D8-4BEB-A806-69E722B3FBA9}" destId="{464AD483-0378-4156-97CF-56320205BDDD}" srcOrd="1" destOrd="0" presId="urn:microsoft.com/office/officeart/2008/layout/LinedList"/>
    <dgm:cxn modelId="{F7CE28D2-F54E-49F4-A163-9D65BFC4F2A6}" type="presParOf" srcId="{FB9EE853-2C96-4E7E-BD2E-E62C382D19D0}" destId="{ADF1684F-415A-46E6-ABAC-946B95095B05}" srcOrd="6" destOrd="0" presId="urn:microsoft.com/office/officeart/2008/layout/LinedList"/>
    <dgm:cxn modelId="{F9821CA4-472D-4784-9701-6523AC6B9809}" type="presParOf" srcId="{FB9EE853-2C96-4E7E-BD2E-E62C382D19D0}" destId="{379965FC-B663-41FA-B60C-A0890F58CFD5}" srcOrd="7" destOrd="0" presId="urn:microsoft.com/office/officeart/2008/layout/LinedList"/>
    <dgm:cxn modelId="{373CEBFB-1FB8-4851-803C-211707307CBA}" type="presParOf" srcId="{379965FC-B663-41FA-B60C-A0890F58CFD5}" destId="{7FC27FEA-D893-46B3-884C-A0C65EC80BD7}" srcOrd="0" destOrd="0" presId="urn:microsoft.com/office/officeart/2008/layout/LinedList"/>
    <dgm:cxn modelId="{43802786-E8CC-44DD-8183-3C5914AF7036}" type="presParOf" srcId="{379965FC-B663-41FA-B60C-A0890F58CFD5}" destId="{85F06D1B-CA08-4AB3-8FB7-39B28987552D}" srcOrd="1" destOrd="0" presId="urn:microsoft.com/office/officeart/2008/layout/LinedList"/>
    <dgm:cxn modelId="{5D4AC692-ADB2-409C-AE92-EC78E51FB2A7}" type="presParOf" srcId="{FB9EE853-2C96-4E7E-BD2E-E62C382D19D0}" destId="{E841E4C7-F705-4E3A-B968-F92F66E03E98}" srcOrd="8" destOrd="0" presId="urn:microsoft.com/office/officeart/2008/layout/LinedList"/>
    <dgm:cxn modelId="{1C2CA38A-8509-44A8-AB40-854B99846E11}" type="presParOf" srcId="{FB9EE853-2C96-4E7E-BD2E-E62C382D19D0}" destId="{9872E23F-D102-4FE8-8EF7-841AD9B5B01D}" srcOrd="9" destOrd="0" presId="urn:microsoft.com/office/officeart/2008/layout/LinedList"/>
    <dgm:cxn modelId="{D2483D98-28CC-4E3D-B527-5BFDCBAAF588}" type="presParOf" srcId="{9872E23F-D102-4FE8-8EF7-841AD9B5B01D}" destId="{E325C280-8050-4A43-92D1-7DAA28A3190B}" srcOrd="0" destOrd="0" presId="urn:microsoft.com/office/officeart/2008/layout/LinedList"/>
    <dgm:cxn modelId="{0794301F-E06F-4F04-988E-11E635D728A7}" type="presParOf" srcId="{9872E23F-D102-4FE8-8EF7-841AD9B5B01D}" destId="{C3E0FBBF-D70E-44F1-8EA4-B549D711DDCD}" srcOrd="1" destOrd="0" presId="urn:microsoft.com/office/officeart/2008/layout/LinedList"/>
    <dgm:cxn modelId="{9F3BE900-05CE-4F1B-8BB5-1BFA1C449EF1}" type="presParOf" srcId="{FB9EE853-2C96-4E7E-BD2E-E62C382D19D0}" destId="{04DF52C4-7925-477B-9D95-A411ED78B2EA}" srcOrd="10" destOrd="0" presId="urn:microsoft.com/office/officeart/2008/layout/LinedList"/>
    <dgm:cxn modelId="{2CBDD193-8D1F-446D-8B2C-1ED2EC43133F}" type="presParOf" srcId="{FB9EE853-2C96-4E7E-BD2E-E62C382D19D0}" destId="{C241F33E-CFC9-45B4-8A23-229FC5B1D403}" srcOrd="11" destOrd="0" presId="urn:microsoft.com/office/officeart/2008/layout/LinedList"/>
    <dgm:cxn modelId="{2656EA7B-8259-41A4-A1AA-69D3865068D8}" type="presParOf" srcId="{C241F33E-CFC9-45B4-8A23-229FC5B1D403}" destId="{65B3C7AC-1D32-4A6D-993F-4B8053B7FDCE}" srcOrd="0" destOrd="0" presId="urn:microsoft.com/office/officeart/2008/layout/LinedList"/>
    <dgm:cxn modelId="{D9F615AB-79F2-4A6F-8B4E-F67A3BE9E39E}" type="presParOf" srcId="{C241F33E-CFC9-45B4-8A23-229FC5B1D403}" destId="{505F8879-670C-4E48-B9A2-C46A1F022D42}" srcOrd="1" destOrd="0" presId="urn:microsoft.com/office/officeart/2008/layout/LinedList"/>
    <dgm:cxn modelId="{5376CFF4-880A-4783-9C50-FD66320C6276}" type="presParOf" srcId="{FB9EE853-2C96-4E7E-BD2E-E62C382D19D0}" destId="{C0807760-0E27-4E5E-87B3-E216A8F0EB08}" srcOrd="12" destOrd="0" presId="urn:microsoft.com/office/officeart/2008/layout/LinedList"/>
    <dgm:cxn modelId="{C212F2C4-7BF5-4893-9A8B-EEE5BC73CDEA}" type="presParOf" srcId="{FB9EE853-2C96-4E7E-BD2E-E62C382D19D0}" destId="{3CC76E3D-6005-40BD-8B55-180833113979}" srcOrd="13" destOrd="0" presId="urn:microsoft.com/office/officeart/2008/layout/LinedList"/>
    <dgm:cxn modelId="{1889F0D6-02A4-4CFB-A6BB-6927EB6C5CF3}" type="presParOf" srcId="{3CC76E3D-6005-40BD-8B55-180833113979}" destId="{E8C725CF-D751-4432-9C3F-E744BA5B003E}" srcOrd="0" destOrd="0" presId="urn:microsoft.com/office/officeart/2008/layout/LinedList"/>
    <dgm:cxn modelId="{49F9D852-ED6C-4927-BD29-7684766B46BA}" type="presParOf" srcId="{3CC76E3D-6005-40BD-8B55-180833113979}" destId="{1205C5C8-5B72-4832-9884-FAABA822CCF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46B9A3D-1BEE-469F-A545-BFE2D84B5BF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DE17D06-BFDA-4019-8763-0586E982550F}">
      <dgm:prSet/>
      <dgm:spPr/>
      <dgm:t>
        <a:bodyPr/>
        <a:lstStyle/>
        <a:p>
          <a:r>
            <a:rPr lang="en-US" dirty="0"/>
            <a:t>By Undersampling the majority class in our dataset, all classifiers achieved recall scores greater than 85% except for the Support vector classifier.</a:t>
          </a:r>
        </a:p>
      </dgm:t>
    </dgm:pt>
    <dgm:pt modelId="{26F7BE99-1AD7-4A0C-81C3-DC55C97343AD}" type="parTrans" cxnId="{8E7BA1FD-1037-44A5-B09E-628A68011D2C}">
      <dgm:prSet/>
      <dgm:spPr/>
      <dgm:t>
        <a:bodyPr/>
        <a:lstStyle/>
        <a:p>
          <a:endParaRPr lang="en-US"/>
        </a:p>
      </dgm:t>
    </dgm:pt>
    <dgm:pt modelId="{BC06605E-B08F-4DFF-8948-D7242FEDDA69}" type="sibTrans" cxnId="{8E7BA1FD-1037-44A5-B09E-628A68011D2C}">
      <dgm:prSet/>
      <dgm:spPr/>
      <dgm:t>
        <a:bodyPr/>
        <a:lstStyle/>
        <a:p>
          <a:endParaRPr lang="en-US"/>
        </a:p>
      </dgm:t>
    </dgm:pt>
    <dgm:pt modelId="{98C4AE75-BB8F-40EA-ABFC-101DDDCF2DDD}">
      <dgm:prSet/>
      <dgm:spPr/>
      <dgm:t>
        <a:bodyPr/>
        <a:lstStyle/>
        <a:p>
          <a:r>
            <a:rPr lang="en-US"/>
            <a:t>The ROC Curve show that the Support Vector Classifier has the largest AUC at 0.979, while the decision tree classifier has the smallest AUC at 0.700.</a:t>
          </a:r>
        </a:p>
      </dgm:t>
    </dgm:pt>
    <dgm:pt modelId="{A8992375-371B-49BC-877A-F466624BF5C8}" type="parTrans" cxnId="{41AEC998-4B42-42C0-9937-9481A7F41FC8}">
      <dgm:prSet/>
      <dgm:spPr/>
      <dgm:t>
        <a:bodyPr/>
        <a:lstStyle/>
        <a:p>
          <a:endParaRPr lang="en-US"/>
        </a:p>
      </dgm:t>
    </dgm:pt>
    <dgm:pt modelId="{DBC25CC5-C0D9-4B50-9D6C-6FBDE0E6EBCE}" type="sibTrans" cxnId="{41AEC998-4B42-42C0-9937-9481A7F41FC8}">
      <dgm:prSet/>
      <dgm:spPr/>
      <dgm:t>
        <a:bodyPr/>
        <a:lstStyle/>
        <a:p>
          <a:endParaRPr lang="en-US"/>
        </a:p>
      </dgm:t>
    </dgm:pt>
    <dgm:pt modelId="{9A9EDE37-49FC-4774-8D7A-E832371867EE}">
      <dgm:prSet/>
      <dgm:spPr/>
      <dgm:t>
        <a:bodyPr/>
        <a:lstStyle/>
        <a:p>
          <a:r>
            <a:rPr lang="en-US" dirty="0"/>
            <a:t>All undersampling curves show a fairly ideal learning curve.</a:t>
          </a:r>
        </a:p>
      </dgm:t>
    </dgm:pt>
    <dgm:pt modelId="{32BD80CC-7848-44F5-B166-CECAAAAC9759}" type="parTrans" cxnId="{759F8711-3610-437B-986F-F24F50A6979E}">
      <dgm:prSet/>
      <dgm:spPr/>
      <dgm:t>
        <a:bodyPr/>
        <a:lstStyle/>
        <a:p>
          <a:endParaRPr lang="en-US"/>
        </a:p>
      </dgm:t>
    </dgm:pt>
    <dgm:pt modelId="{8E2BE13A-423F-4DE6-8EF7-B52CA1D2F195}" type="sibTrans" cxnId="{759F8711-3610-437B-986F-F24F50A6979E}">
      <dgm:prSet/>
      <dgm:spPr/>
      <dgm:t>
        <a:bodyPr/>
        <a:lstStyle/>
        <a:p>
          <a:endParaRPr lang="en-US"/>
        </a:p>
      </dgm:t>
    </dgm:pt>
    <dgm:pt modelId="{99BF653E-E580-43D4-8961-0063F41D3B42}">
      <dgm:prSet/>
      <dgm:spPr/>
      <dgm:t>
        <a:bodyPr/>
        <a:lstStyle/>
        <a:p>
          <a:r>
            <a:rPr lang="en-US"/>
            <a:t>As the training size increases, training error and validation error generally reduces and end up at a low rate.</a:t>
          </a:r>
        </a:p>
      </dgm:t>
    </dgm:pt>
    <dgm:pt modelId="{4D3675C5-44D6-467E-B4F6-A1B46B14A6BC}" type="parTrans" cxnId="{45B878C4-63A4-4246-AFC8-7DCC4C3C1E05}">
      <dgm:prSet/>
      <dgm:spPr/>
      <dgm:t>
        <a:bodyPr/>
        <a:lstStyle/>
        <a:p>
          <a:endParaRPr lang="en-US"/>
        </a:p>
      </dgm:t>
    </dgm:pt>
    <dgm:pt modelId="{B0D87C9C-43AE-4A44-90AB-7CC72F567B4C}" type="sibTrans" cxnId="{45B878C4-63A4-4246-AFC8-7DCC4C3C1E05}">
      <dgm:prSet/>
      <dgm:spPr/>
      <dgm:t>
        <a:bodyPr/>
        <a:lstStyle/>
        <a:p>
          <a:endParaRPr lang="en-US"/>
        </a:p>
      </dgm:t>
    </dgm:pt>
    <dgm:pt modelId="{748EC08C-A13F-4425-A232-A17C2ED872B2}" type="pres">
      <dgm:prSet presAssocID="{A46B9A3D-1BEE-469F-A545-BFE2D84B5BF3}" presName="linear" presStyleCnt="0">
        <dgm:presLayoutVars>
          <dgm:animLvl val="lvl"/>
          <dgm:resizeHandles val="exact"/>
        </dgm:presLayoutVars>
      </dgm:prSet>
      <dgm:spPr/>
    </dgm:pt>
    <dgm:pt modelId="{9B4EF8BF-5715-4AB5-A3FF-7D0548885350}" type="pres">
      <dgm:prSet presAssocID="{EDE17D06-BFDA-4019-8763-0586E982550F}" presName="parentText" presStyleLbl="node1" presStyleIdx="0" presStyleCnt="4">
        <dgm:presLayoutVars>
          <dgm:chMax val="0"/>
          <dgm:bulletEnabled val="1"/>
        </dgm:presLayoutVars>
      </dgm:prSet>
      <dgm:spPr/>
    </dgm:pt>
    <dgm:pt modelId="{AE99A38F-00D7-451D-B26B-9CB0D61ECD0A}" type="pres">
      <dgm:prSet presAssocID="{BC06605E-B08F-4DFF-8948-D7242FEDDA69}" presName="spacer" presStyleCnt="0"/>
      <dgm:spPr/>
    </dgm:pt>
    <dgm:pt modelId="{8AE15792-47F7-4231-B4D2-7FE0571CE33C}" type="pres">
      <dgm:prSet presAssocID="{98C4AE75-BB8F-40EA-ABFC-101DDDCF2DDD}" presName="parentText" presStyleLbl="node1" presStyleIdx="1" presStyleCnt="4">
        <dgm:presLayoutVars>
          <dgm:chMax val="0"/>
          <dgm:bulletEnabled val="1"/>
        </dgm:presLayoutVars>
      </dgm:prSet>
      <dgm:spPr/>
    </dgm:pt>
    <dgm:pt modelId="{6A0AA703-75B8-4CAD-B267-77EB253C6BD2}" type="pres">
      <dgm:prSet presAssocID="{DBC25CC5-C0D9-4B50-9D6C-6FBDE0E6EBCE}" presName="spacer" presStyleCnt="0"/>
      <dgm:spPr/>
    </dgm:pt>
    <dgm:pt modelId="{B1F12C41-F54F-47AF-8D71-8F23635A9BEE}" type="pres">
      <dgm:prSet presAssocID="{9A9EDE37-49FC-4774-8D7A-E832371867EE}" presName="parentText" presStyleLbl="node1" presStyleIdx="2" presStyleCnt="4">
        <dgm:presLayoutVars>
          <dgm:chMax val="0"/>
          <dgm:bulletEnabled val="1"/>
        </dgm:presLayoutVars>
      </dgm:prSet>
      <dgm:spPr/>
    </dgm:pt>
    <dgm:pt modelId="{BEB17196-906E-440D-B165-34E85256BECC}" type="pres">
      <dgm:prSet presAssocID="{8E2BE13A-423F-4DE6-8EF7-B52CA1D2F195}" presName="spacer" presStyleCnt="0"/>
      <dgm:spPr/>
    </dgm:pt>
    <dgm:pt modelId="{12EA166D-F9FD-4000-9B6F-76056BEC21FD}" type="pres">
      <dgm:prSet presAssocID="{99BF653E-E580-43D4-8961-0063F41D3B42}" presName="parentText" presStyleLbl="node1" presStyleIdx="3" presStyleCnt="4">
        <dgm:presLayoutVars>
          <dgm:chMax val="0"/>
          <dgm:bulletEnabled val="1"/>
        </dgm:presLayoutVars>
      </dgm:prSet>
      <dgm:spPr/>
    </dgm:pt>
  </dgm:ptLst>
  <dgm:cxnLst>
    <dgm:cxn modelId="{759F8711-3610-437B-986F-F24F50A6979E}" srcId="{A46B9A3D-1BEE-469F-A545-BFE2D84B5BF3}" destId="{9A9EDE37-49FC-4774-8D7A-E832371867EE}" srcOrd="2" destOrd="0" parTransId="{32BD80CC-7848-44F5-B166-CECAAAAC9759}" sibTransId="{8E2BE13A-423F-4DE6-8EF7-B52CA1D2F195}"/>
    <dgm:cxn modelId="{A7FEC351-47C9-4964-8CCF-2ADE1B753080}" type="presOf" srcId="{99BF653E-E580-43D4-8961-0063F41D3B42}" destId="{12EA166D-F9FD-4000-9B6F-76056BEC21FD}" srcOrd="0" destOrd="0" presId="urn:microsoft.com/office/officeart/2005/8/layout/vList2"/>
    <dgm:cxn modelId="{41AEC998-4B42-42C0-9937-9481A7F41FC8}" srcId="{A46B9A3D-1BEE-469F-A545-BFE2D84B5BF3}" destId="{98C4AE75-BB8F-40EA-ABFC-101DDDCF2DDD}" srcOrd="1" destOrd="0" parTransId="{A8992375-371B-49BC-877A-F466624BF5C8}" sibTransId="{DBC25CC5-C0D9-4B50-9D6C-6FBDE0E6EBCE}"/>
    <dgm:cxn modelId="{C12D7EA6-8BB8-4297-927C-21F2C2C7DC92}" type="presOf" srcId="{98C4AE75-BB8F-40EA-ABFC-101DDDCF2DDD}" destId="{8AE15792-47F7-4231-B4D2-7FE0571CE33C}" srcOrd="0" destOrd="0" presId="urn:microsoft.com/office/officeart/2005/8/layout/vList2"/>
    <dgm:cxn modelId="{30BA88BB-70B6-4DAA-A55D-9434E86E13B4}" type="presOf" srcId="{A46B9A3D-1BEE-469F-A545-BFE2D84B5BF3}" destId="{748EC08C-A13F-4425-A232-A17C2ED872B2}" srcOrd="0" destOrd="0" presId="urn:microsoft.com/office/officeart/2005/8/layout/vList2"/>
    <dgm:cxn modelId="{95B5B8BC-9A08-4541-9EB7-1E2F9C0117D7}" type="presOf" srcId="{EDE17D06-BFDA-4019-8763-0586E982550F}" destId="{9B4EF8BF-5715-4AB5-A3FF-7D0548885350}" srcOrd="0" destOrd="0" presId="urn:microsoft.com/office/officeart/2005/8/layout/vList2"/>
    <dgm:cxn modelId="{45B878C4-63A4-4246-AFC8-7DCC4C3C1E05}" srcId="{A46B9A3D-1BEE-469F-A545-BFE2D84B5BF3}" destId="{99BF653E-E580-43D4-8961-0063F41D3B42}" srcOrd="3" destOrd="0" parTransId="{4D3675C5-44D6-467E-B4F6-A1B46B14A6BC}" sibTransId="{B0D87C9C-43AE-4A44-90AB-7CC72F567B4C}"/>
    <dgm:cxn modelId="{8D7FBBDE-21C0-4F13-85BB-10934E92ED90}" type="presOf" srcId="{9A9EDE37-49FC-4774-8D7A-E832371867EE}" destId="{B1F12C41-F54F-47AF-8D71-8F23635A9BEE}" srcOrd="0" destOrd="0" presId="urn:microsoft.com/office/officeart/2005/8/layout/vList2"/>
    <dgm:cxn modelId="{8E7BA1FD-1037-44A5-B09E-628A68011D2C}" srcId="{A46B9A3D-1BEE-469F-A545-BFE2D84B5BF3}" destId="{EDE17D06-BFDA-4019-8763-0586E982550F}" srcOrd="0" destOrd="0" parTransId="{26F7BE99-1AD7-4A0C-81C3-DC55C97343AD}" sibTransId="{BC06605E-B08F-4DFF-8948-D7242FEDDA69}"/>
    <dgm:cxn modelId="{2B938297-004E-4AB6-BB00-C75E64E6C327}" type="presParOf" srcId="{748EC08C-A13F-4425-A232-A17C2ED872B2}" destId="{9B4EF8BF-5715-4AB5-A3FF-7D0548885350}" srcOrd="0" destOrd="0" presId="urn:microsoft.com/office/officeart/2005/8/layout/vList2"/>
    <dgm:cxn modelId="{2AE38A73-BD03-4BCF-B86E-C9402A4F7C35}" type="presParOf" srcId="{748EC08C-A13F-4425-A232-A17C2ED872B2}" destId="{AE99A38F-00D7-451D-B26B-9CB0D61ECD0A}" srcOrd="1" destOrd="0" presId="urn:microsoft.com/office/officeart/2005/8/layout/vList2"/>
    <dgm:cxn modelId="{3E22B1E2-7FBF-4967-9E37-EE71521CFFE4}" type="presParOf" srcId="{748EC08C-A13F-4425-A232-A17C2ED872B2}" destId="{8AE15792-47F7-4231-B4D2-7FE0571CE33C}" srcOrd="2" destOrd="0" presId="urn:microsoft.com/office/officeart/2005/8/layout/vList2"/>
    <dgm:cxn modelId="{97EDD094-9B0C-4042-B99C-0B21E11417A4}" type="presParOf" srcId="{748EC08C-A13F-4425-A232-A17C2ED872B2}" destId="{6A0AA703-75B8-4CAD-B267-77EB253C6BD2}" srcOrd="3" destOrd="0" presId="urn:microsoft.com/office/officeart/2005/8/layout/vList2"/>
    <dgm:cxn modelId="{7E27E5DE-E8CD-410C-BCB7-B2095E566447}" type="presParOf" srcId="{748EC08C-A13F-4425-A232-A17C2ED872B2}" destId="{B1F12C41-F54F-47AF-8D71-8F23635A9BEE}" srcOrd="4" destOrd="0" presId="urn:microsoft.com/office/officeart/2005/8/layout/vList2"/>
    <dgm:cxn modelId="{AD646595-1A35-4337-BFC1-11C2E6941FE0}" type="presParOf" srcId="{748EC08C-A13F-4425-A232-A17C2ED872B2}" destId="{BEB17196-906E-440D-B165-34E85256BECC}" srcOrd="5" destOrd="0" presId="urn:microsoft.com/office/officeart/2005/8/layout/vList2"/>
    <dgm:cxn modelId="{FDAF6D8A-BF88-4126-8E09-DD26E0358864}" type="presParOf" srcId="{748EC08C-A13F-4425-A232-A17C2ED872B2}" destId="{12EA166D-F9FD-4000-9B6F-76056BEC21F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4F096120-93C4-4DFD-9CFB-0CC1F452F9D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C41D558-EE08-4D05-B6EB-0F59ECF90B65}">
      <dgm:prSet/>
      <dgm:spPr/>
      <dgm:t>
        <a:bodyPr/>
        <a:lstStyle/>
        <a:p>
          <a:r>
            <a:rPr lang="en-US"/>
            <a:t>By Oversampling the dataset, we achieved recall scores greater than 85% for all classifiers.</a:t>
          </a:r>
        </a:p>
      </dgm:t>
    </dgm:pt>
    <dgm:pt modelId="{66BE52CD-8214-40BF-B59C-46E57ED4D2EC}" type="parTrans" cxnId="{51BDF6C7-D0AC-441F-8EE3-CF1E91F011EB}">
      <dgm:prSet/>
      <dgm:spPr/>
      <dgm:t>
        <a:bodyPr/>
        <a:lstStyle/>
        <a:p>
          <a:endParaRPr lang="en-US"/>
        </a:p>
      </dgm:t>
    </dgm:pt>
    <dgm:pt modelId="{FBEAB66C-4EF1-4E00-8E35-F4E5F7639D35}" type="sibTrans" cxnId="{51BDF6C7-D0AC-441F-8EE3-CF1E91F011EB}">
      <dgm:prSet/>
      <dgm:spPr/>
      <dgm:t>
        <a:bodyPr/>
        <a:lstStyle/>
        <a:p>
          <a:endParaRPr lang="en-US"/>
        </a:p>
      </dgm:t>
    </dgm:pt>
    <dgm:pt modelId="{F3C97D99-9BB1-4F61-8457-E0F8AFC89210}">
      <dgm:prSet/>
      <dgm:spPr/>
      <dgm:t>
        <a:bodyPr/>
        <a:lstStyle/>
        <a:p>
          <a:r>
            <a:rPr lang="en-US"/>
            <a:t>The Random Forest classifier had the best accuracy of 99%.</a:t>
          </a:r>
        </a:p>
      </dgm:t>
    </dgm:pt>
    <dgm:pt modelId="{744BCE8F-307C-4641-98AB-4F5C2B8B0B85}" type="parTrans" cxnId="{FA291E89-78D5-4105-8D1A-A80C0258EB55}">
      <dgm:prSet/>
      <dgm:spPr/>
      <dgm:t>
        <a:bodyPr/>
        <a:lstStyle/>
        <a:p>
          <a:endParaRPr lang="en-US"/>
        </a:p>
      </dgm:t>
    </dgm:pt>
    <dgm:pt modelId="{DF420B00-84DF-45B5-A61F-08398FD1CD95}" type="sibTrans" cxnId="{FA291E89-78D5-4105-8D1A-A80C0258EB55}">
      <dgm:prSet/>
      <dgm:spPr/>
      <dgm:t>
        <a:bodyPr/>
        <a:lstStyle/>
        <a:p>
          <a:endParaRPr lang="en-US"/>
        </a:p>
      </dgm:t>
    </dgm:pt>
    <dgm:pt modelId="{DA7F6F85-3D52-47B3-8408-84E1FB9C1E1E}">
      <dgm:prSet/>
      <dgm:spPr/>
      <dgm:t>
        <a:bodyPr/>
        <a:lstStyle/>
        <a:p>
          <a:r>
            <a:rPr lang="en-US"/>
            <a:t>The ROC Curve show that the random forest classifier has the largest AUC at 0.987 while the decision tree classifier has the smallest AUC at 0.692.</a:t>
          </a:r>
        </a:p>
      </dgm:t>
    </dgm:pt>
    <dgm:pt modelId="{5370EA89-FFF6-48C7-8DDF-49F068BF67A9}" type="parTrans" cxnId="{08481B98-CE66-46FA-9B56-480546BB9EED}">
      <dgm:prSet/>
      <dgm:spPr/>
      <dgm:t>
        <a:bodyPr/>
        <a:lstStyle/>
        <a:p>
          <a:endParaRPr lang="en-US"/>
        </a:p>
      </dgm:t>
    </dgm:pt>
    <dgm:pt modelId="{A682D1DB-7A0F-4B88-88F3-FA1956E6418E}" type="sibTrans" cxnId="{08481B98-CE66-46FA-9B56-480546BB9EED}">
      <dgm:prSet/>
      <dgm:spPr/>
      <dgm:t>
        <a:bodyPr/>
        <a:lstStyle/>
        <a:p>
          <a:endParaRPr lang="en-US"/>
        </a:p>
      </dgm:t>
    </dgm:pt>
    <dgm:pt modelId="{22ADE90D-42C0-4F7F-9646-28C90AB2191C}">
      <dgm:prSet/>
      <dgm:spPr/>
      <dgm:t>
        <a:bodyPr/>
        <a:lstStyle/>
        <a:p>
          <a:r>
            <a:rPr lang="en-US"/>
            <a:t>All oversampling learning curves show a good fit.</a:t>
          </a:r>
        </a:p>
      </dgm:t>
    </dgm:pt>
    <dgm:pt modelId="{D7136E4B-5279-4443-96EB-5C6A39750FCA}" type="parTrans" cxnId="{36958C5B-2A74-435C-9985-E34685AA8808}">
      <dgm:prSet/>
      <dgm:spPr/>
      <dgm:t>
        <a:bodyPr/>
        <a:lstStyle/>
        <a:p>
          <a:endParaRPr lang="en-US"/>
        </a:p>
      </dgm:t>
    </dgm:pt>
    <dgm:pt modelId="{E9FFFDE7-7647-4957-A7BB-7C02E2D60B48}" type="sibTrans" cxnId="{36958C5B-2A74-435C-9985-E34685AA8808}">
      <dgm:prSet/>
      <dgm:spPr/>
      <dgm:t>
        <a:bodyPr/>
        <a:lstStyle/>
        <a:p>
          <a:endParaRPr lang="en-US"/>
        </a:p>
      </dgm:t>
    </dgm:pt>
    <dgm:pt modelId="{BA189BEA-48B8-457B-A67F-44A6229C3800}">
      <dgm:prSet/>
      <dgm:spPr/>
      <dgm:t>
        <a:bodyPr/>
        <a:lstStyle/>
        <a:p>
          <a:r>
            <a:rPr lang="en-US"/>
            <a:t>As the training size increases, training error and validation error generally reduces and end up at a low error rate.</a:t>
          </a:r>
        </a:p>
      </dgm:t>
    </dgm:pt>
    <dgm:pt modelId="{C174ED65-A946-4381-A1E3-816B2370A678}" type="parTrans" cxnId="{B74706FA-6AE7-419B-B215-5B1AC80F9360}">
      <dgm:prSet/>
      <dgm:spPr/>
      <dgm:t>
        <a:bodyPr/>
        <a:lstStyle/>
        <a:p>
          <a:endParaRPr lang="en-US"/>
        </a:p>
      </dgm:t>
    </dgm:pt>
    <dgm:pt modelId="{72A0BCA5-13E3-434C-9547-7EF7500BFF6B}" type="sibTrans" cxnId="{B74706FA-6AE7-419B-B215-5B1AC80F9360}">
      <dgm:prSet/>
      <dgm:spPr/>
      <dgm:t>
        <a:bodyPr/>
        <a:lstStyle/>
        <a:p>
          <a:endParaRPr lang="en-US"/>
        </a:p>
      </dgm:t>
    </dgm:pt>
    <dgm:pt modelId="{8CB7384C-66B1-4A3F-A5CD-BF7A8072D05C}" type="pres">
      <dgm:prSet presAssocID="{4F096120-93C4-4DFD-9CFB-0CC1F452F9D7}" presName="vert0" presStyleCnt="0">
        <dgm:presLayoutVars>
          <dgm:dir/>
          <dgm:animOne val="branch"/>
          <dgm:animLvl val="lvl"/>
        </dgm:presLayoutVars>
      </dgm:prSet>
      <dgm:spPr/>
    </dgm:pt>
    <dgm:pt modelId="{3A828752-B9C7-4102-BFA4-811B14717B12}" type="pres">
      <dgm:prSet presAssocID="{8C41D558-EE08-4D05-B6EB-0F59ECF90B65}" presName="thickLine" presStyleLbl="alignNode1" presStyleIdx="0" presStyleCnt="5"/>
      <dgm:spPr/>
    </dgm:pt>
    <dgm:pt modelId="{48B6BF9C-E313-426C-8D66-6B7C8A2E50EF}" type="pres">
      <dgm:prSet presAssocID="{8C41D558-EE08-4D05-B6EB-0F59ECF90B65}" presName="horz1" presStyleCnt="0"/>
      <dgm:spPr/>
    </dgm:pt>
    <dgm:pt modelId="{9FE6BF88-E632-4584-B4CB-B14FB481EEE4}" type="pres">
      <dgm:prSet presAssocID="{8C41D558-EE08-4D05-B6EB-0F59ECF90B65}" presName="tx1" presStyleLbl="revTx" presStyleIdx="0" presStyleCnt="5"/>
      <dgm:spPr/>
    </dgm:pt>
    <dgm:pt modelId="{BBA52512-BCB8-4FA4-82B8-C71386CB91E9}" type="pres">
      <dgm:prSet presAssocID="{8C41D558-EE08-4D05-B6EB-0F59ECF90B65}" presName="vert1" presStyleCnt="0"/>
      <dgm:spPr/>
    </dgm:pt>
    <dgm:pt modelId="{89D0FEA8-A9BB-4D2C-B251-E232BFCA98EE}" type="pres">
      <dgm:prSet presAssocID="{F3C97D99-9BB1-4F61-8457-E0F8AFC89210}" presName="thickLine" presStyleLbl="alignNode1" presStyleIdx="1" presStyleCnt="5"/>
      <dgm:spPr/>
    </dgm:pt>
    <dgm:pt modelId="{CDBA7F1C-CC8C-4F06-B151-A41121DD8B03}" type="pres">
      <dgm:prSet presAssocID="{F3C97D99-9BB1-4F61-8457-E0F8AFC89210}" presName="horz1" presStyleCnt="0"/>
      <dgm:spPr/>
    </dgm:pt>
    <dgm:pt modelId="{E7EAD7C7-835D-492E-B001-695FF7CA5EBA}" type="pres">
      <dgm:prSet presAssocID="{F3C97D99-9BB1-4F61-8457-E0F8AFC89210}" presName="tx1" presStyleLbl="revTx" presStyleIdx="1" presStyleCnt="5"/>
      <dgm:spPr/>
    </dgm:pt>
    <dgm:pt modelId="{2253835F-F741-42E4-931C-83E914B090A8}" type="pres">
      <dgm:prSet presAssocID="{F3C97D99-9BB1-4F61-8457-E0F8AFC89210}" presName="vert1" presStyleCnt="0"/>
      <dgm:spPr/>
    </dgm:pt>
    <dgm:pt modelId="{6F5BDC50-5CAC-4A0C-97CC-B76A6F6AD453}" type="pres">
      <dgm:prSet presAssocID="{DA7F6F85-3D52-47B3-8408-84E1FB9C1E1E}" presName="thickLine" presStyleLbl="alignNode1" presStyleIdx="2" presStyleCnt="5"/>
      <dgm:spPr/>
    </dgm:pt>
    <dgm:pt modelId="{3DA32CEA-8361-44BB-B535-F4AAB2CCE437}" type="pres">
      <dgm:prSet presAssocID="{DA7F6F85-3D52-47B3-8408-84E1FB9C1E1E}" presName="horz1" presStyleCnt="0"/>
      <dgm:spPr/>
    </dgm:pt>
    <dgm:pt modelId="{7DF19B06-9EA3-4854-B30B-6FB0BF869A33}" type="pres">
      <dgm:prSet presAssocID="{DA7F6F85-3D52-47B3-8408-84E1FB9C1E1E}" presName="tx1" presStyleLbl="revTx" presStyleIdx="2" presStyleCnt="5"/>
      <dgm:spPr/>
    </dgm:pt>
    <dgm:pt modelId="{9D62F2CC-3957-4A8A-9B9A-75036B66BE49}" type="pres">
      <dgm:prSet presAssocID="{DA7F6F85-3D52-47B3-8408-84E1FB9C1E1E}" presName="vert1" presStyleCnt="0"/>
      <dgm:spPr/>
    </dgm:pt>
    <dgm:pt modelId="{49F20D0C-086F-4B49-BE48-7EBD79B1095D}" type="pres">
      <dgm:prSet presAssocID="{22ADE90D-42C0-4F7F-9646-28C90AB2191C}" presName="thickLine" presStyleLbl="alignNode1" presStyleIdx="3" presStyleCnt="5"/>
      <dgm:spPr/>
    </dgm:pt>
    <dgm:pt modelId="{0B427C85-150B-405C-9B31-37DD9D93D4EF}" type="pres">
      <dgm:prSet presAssocID="{22ADE90D-42C0-4F7F-9646-28C90AB2191C}" presName="horz1" presStyleCnt="0"/>
      <dgm:spPr/>
    </dgm:pt>
    <dgm:pt modelId="{33064D5C-9872-413A-AACA-A79CE6BFEC9E}" type="pres">
      <dgm:prSet presAssocID="{22ADE90D-42C0-4F7F-9646-28C90AB2191C}" presName="tx1" presStyleLbl="revTx" presStyleIdx="3" presStyleCnt="5"/>
      <dgm:spPr/>
    </dgm:pt>
    <dgm:pt modelId="{2EB841B2-1F9A-4478-AD8A-CE915F75DE87}" type="pres">
      <dgm:prSet presAssocID="{22ADE90D-42C0-4F7F-9646-28C90AB2191C}" presName="vert1" presStyleCnt="0"/>
      <dgm:spPr/>
    </dgm:pt>
    <dgm:pt modelId="{5F9CE977-4143-4C5C-852A-8CF81191799F}" type="pres">
      <dgm:prSet presAssocID="{BA189BEA-48B8-457B-A67F-44A6229C3800}" presName="thickLine" presStyleLbl="alignNode1" presStyleIdx="4" presStyleCnt="5"/>
      <dgm:spPr/>
    </dgm:pt>
    <dgm:pt modelId="{1F6C57AB-1D7A-46EA-BFC1-DC0F37BEC24C}" type="pres">
      <dgm:prSet presAssocID="{BA189BEA-48B8-457B-A67F-44A6229C3800}" presName="horz1" presStyleCnt="0"/>
      <dgm:spPr/>
    </dgm:pt>
    <dgm:pt modelId="{87C0D13E-0A09-4B06-8CC5-D48691B05F42}" type="pres">
      <dgm:prSet presAssocID="{BA189BEA-48B8-457B-A67F-44A6229C3800}" presName="tx1" presStyleLbl="revTx" presStyleIdx="4" presStyleCnt="5"/>
      <dgm:spPr/>
    </dgm:pt>
    <dgm:pt modelId="{616A9585-AA94-4541-B3DE-7E87BF5377F3}" type="pres">
      <dgm:prSet presAssocID="{BA189BEA-48B8-457B-A67F-44A6229C3800}" presName="vert1" presStyleCnt="0"/>
      <dgm:spPr/>
    </dgm:pt>
  </dgm:ptLst>
  <dgm:cxnLst>
    <dgm:cxn modelId="{D8640938-063C-48C8-A784-DFED0A0EE165}" type="presOf" srcId="{22ADE90D-42C0-4F7F-9646-28C90AB2191C}" destId="{33064D5C-9872-413A-AACA-A79CE6BFEC9E}" srcOrd="0" destOrd="0" presId="urn:microsoft.com/office/officeart/2008/layout/LinedList"/>
    <dgm:cxn modelId="{36958C5B-2A74-435C-9985-E34685AA8808}" srcId="{4F096120-93C4-4DFD-9CFB-0CC1F452F9D7}" destId="{22ADE90D-42C0-4F7F-9646-28C90AB2191C}" srcOrd="3" destOrd="0" parTransId="{D7136E4B-5279-4443-96EB-5C6A39750FCA}" sibTransId="{E9FFFDE7-7647-4957-A7BB-7C02E2D60B48}"/>
    <dgm:cxn modelId="{C0D5AC47-193D-4E0E-B7A2-E61BE634FCAC}" type="presOf" srcId="{DA7F6F85-3D52-47B3-8408-84E1FB9C1E1E}" destId="{7DF19B06-9EA3-4854-B30B-6FB0BF869A33}" srcOrd="0" destOrd="0" presId="urn:microsoft.com/office/officeart/2008/layout/LinedList"/>
    <dgm:cxn modelId="{ABBB0352-0E04-4BB9-B8A3-071630A4D797}" type="presOf" srcId="{BA189BEA-48B8-457B-A67F-44A6229C3800}" destId="{87C0D13E-0A09-4B06-8CC5-D48691B05F42}" srcOrd="0" destOrd="0" presId="urn:microsoft.com/office/officeart/2008/layout/LinedList"/>
    <dgm:cxn modelId="{0833157A-9AEA-40E4-8F0A-27402D6022FC}" type="presOf" srcId="{8C41D558-EE08-4D05-B6EB-0F59ECF90B65}" destId="{9FE6BF88-E632-4584-B4CB-B14FB481EEE4}" srcOrd="0" destOrd="0" presId="urn:microsoft.com/office/officeart/2008/layout/LinedList"/>
    <dgm:cxn modelId="{FA291E89-78D5-4105-8D1A-A80C0258EB55}" srcId="{4F096120-93C4-4DFD-9CFB-0CC1F452F9D7}" destId="{F3C97D99-9BB1-4F61-8457-E0F8AFC89210}" srcOrd="1" destOrd="0" parTransId="{744BCE8F-307C-4641-98AB-4F5C2B8B0B85}" sibTransId="{DF420B00-84DF-45B5-A61F-08398FD1CD95}"/>
    <dgm:cxn modelId="{08481B98-CE66-46FA-9B56-480546BB9EED}" srcId="{4F096120-93C4-4DFD-9CFB-0CC1F452F9D7}" destId="{DA7F6F85-3D52-47B3-8408-84E1FB9C1E1E}" srcOrd="2" destOrd="0" parTransId="{5370EA89-FFF6-48C7-8DDF-49F068BF67A9}" sibTransId="{A682D1DB-7A0F-4B88-88F3-FA1956E6418E}"/>
    <dgm:cxn modelId="{7A9454C2-15DB-4416-94CB-54D94B13DA60}" type="presOf" srcId="{F3C97D99-9BB1-4F61-8457-E0F8AFC89210}" destId="{E7EAD7C7-835D-492E-B001-695FF7CA5EBA}" srcOrd="0" destOrd="0" presId="urn:microsoft.com/office/officeart/2008/layout/LinedList"/>
    <dgm:cxn modelId="{51BDF6C7-D0AC-441F-8EE3-CF1E91F011EB}" srcId="{4F096120-93C4-4DFD-9CFB-0CC1F452F9D7}" destId="{8C41D558-EE08-4D05-B6EB-0F59ECF90B65}" srcOrd="0" destOrd="0" parTransId="{66BE52CD-8214-40BF-B59C-46E57ED4D2EC}" sibTransId="{FBEAB66C-4EF1-4E00-8E35-F4E5F7639D35}"/>
    <dgm:cxn modelId="{86BB09D5-B3F5-408C-9BC4-10D52D5AD350}" type="presOf" srcId="{4F096120-93C4-4DFD-9CFB-0CC1F452F9D7}" destId="{8CB7384C-66B1-4A3F-A5CD-BF7A8072D05C}" srcOrd="0" destOrd="0" presId="urn:microsoft.com/office/officeart/2008/layout/LinedList"/>
    <dgm:cxn modelId="{B74706FA-6AE7-419B-B215-5B1AC80F9360}" srcId="{4F096120-93C4-4DFD-9CFB-0CC1F452F9D7}" destId="{BA189BEA-48B8-457B-A67F-44A6229C3800}" srcOrd="4" destOrd="0" parTransId="{C174ED65-A946-4381-A1E3-816B2370A678}" sibTransId="{72A0BCA5-13E3-434C-9547-7EF7500BFF6B}"/>
    <dgm:cxn modelId="{5A1BC3E8-9CEB-4DA0-866D-BD86831EE6C0}" type="presParOf" srcId="{8CB7384C-66B1-4A3F-A5CD-BF7A8072D05C}" destId="{3A828752-B9C7-4102-BFA4-811B14717B12}" srcOrd="0" destOrd="0" presId="urn:microsoft.com/office/officeart/2008/layout/LinedList"/>
    <dgm:cxn modelId="{B52DA560-BE4B-482E-95CC-4A0893B07131}" type="presParOf" srcId="{8CB7384C-66B1-4A3F-A5CD-BF7A8072D05C}" destId="{48B6BF9C-E313-426C-8D66-6B7C8A2E50EF}" srcOrd="1" destOrd="0" presId="urn:microsoft.com/office/officeart/2008/layout/LinedList"/>
    <dgm:cxn modelId="{0134FDDC-4ED8-441E-9668-EEB9B1034ED2}" type="presParOf" srcId="{48B6BF9C-E313-426C-8D66-6B7C8A2E50EF}" destId="{9FE6BF88-E632-4584-B4CB-B14FB481EEE4}" srcOrd="0" destOrd="0" presId="urn:microsoft.com/office/officeart/2008/layout/LinedList"/>
    <dgm:cxn modelId="{AE897A7D-3CD5-4518-8671-6E3BA731D0E1}" type="presParOf" srcId="{48B6BF9C-E313-426C-8D66-6B7C8A2E50EF}" destId="{BBA52512-BCB8-4FA4-82B8-C71386CB91E9}" srcOrd="1" destOrd="0" presId="urn:microsoft.com/office/officeart/2008/layout/LinedList"/>
    <dgm:cxn modelId="{2B9EF559-719F-46F8-AC5D-CE724962DD2F}" type="presParOf" srcId="{8CB7384C-66B1-4A3F-A5CD-BF7A8072D05C}" destId="{89D0FEA8-A9BB-4D2C-B251-E232BFCA98EE}" srcOrd="2" destOrd="0" presId="urn:microsoft.com/office/officeart/2008/layout/LinedList"/>
    <dgm:cxn modelId="{07C8D6A3-4D19-4A0C-9F11-0B5F0785EE68}" type="presParOf" srcId="{8CB7384C-66B1-4A3F-A5CD-BF7A8072D05C}" destId="{CDBA7F1C-CC8C-4F06-B151-A41121DD8B03}" srcOrd="3" destOrd="0" presId="urn:microsoft.com/office/officeart/2008/layout/LinedList"/>
    <dgm:cxn modelId="{7CF206BE-C9C0-4EE1-9622-A2D6F18B8352}" type="presParOf" srcId="{CDBA7F1C-CC8C-4F06-B151-A41121DD8B03}" destId="{E7EAD7C7-835D-492E-B001-695FF7CA5EBA}" srcOrd="0" destOrd="0" presId="urn:microsoft.com/office/officeart/2008/layout/LinedList"/>
    <dgm:cxn modelId="{92507396-5DB9-47F3-A05D-80589820DB45}" type="presParOf" srcId="{CDBA7F1C-CC8C-4F06-B151-A41121DD8B03}" destId="{2253835F-F741-42E4-931C-83E914B090A8}" srcOrd="1" destOrd="0" presId="urn:microsoft.com/office/officeart/2008/layout/LinedList"/>
    <dgm:cxn modelId="{09B77102-AC4C-4F91-9338-7FA5FF953199}" type="presParOf" srcId="{8CB7384C-66B1-4A3F-A5CD-BF7A8072D05C}" destId="{6F5BDC50-5CAC-4A0C-97CC-B76A6F6AD453}" srcOrd="4" destOrd="0" presId="urn:microsoft.com/office/officeart/2008/layout/LinedList"/>
    <dgm:cxn modelId="{0AE543C3-D112-4F7F-86BA-B601D84B1ECC}" type="presParOf" srcId="{8CB7384C-66B1-4A3F-A5CD-BF7A8072D05C}" destId="{3DA32CEA-8361-44BB-B535-F4AAB2CCE437}" srcOrd="5" destOrd="0" presId="urn:microsoft.com/office/officeart/2008/layout/LinedList"/>
    <dgm:cxn modelId="{F1F01119-6226-4052-AEFB-7A3BEC475535}" type="presParOf" srcId="{3DA32CEA-8361-44BB-B535-F4AAB2CCE437}" destId="{7DF19B06-9EA3-4854-B30B-6FB0BF869A33}" srcOrd="0" destOrd="0" presId="urn:microsoft.com/office/officeart/2008/layout/LinedList"/>
    <dgm:cxn modelId="{1DE72877-8B90-44A6-AB73-C771972A261E}" type="presParOf" srcId="{3DA32CEA-8361-44BB-B535-F4AAB2CCE437}" destId="{9D62F2CC-3957-4A8A-9B9A-75036B66BE49}" srcOrd="1" destOrd="0" presId="urn:microsoft.com/office/officeart/2008/layout/LinedList"/>
    <dgm:cxn modelId="{A5EF8B4D-C51B-4B55-97BA-B720A117F811}" type="presParOf" srcId="{8CB7384C-66B1-4A3F-A5CD-BF7A8072D05C}" destId="{49F20D0C-086F-4B49-BE48-7EBD79B1095D}" srcOrd="6" destOrd="0" presId="urn:microsoft.com/office/officeart/2008/layout/LinedList"/>
    <dgm:cxn modelId="{5AE5CC7B-98CA-4344-8175-18A643017BEA}" type="presParOf" srcId="{8CB7384C-66B1-4A3F-A5CD-BF7A8072D05C}" destId="{0B427C85-150B-405C-9B31-37DD9D93D4EF}" srcOrd="7" destOrd="0" presId="urn:microsoft.com/office/officeart/2008/layout/LinedList"/>
    <dgm:cxn modelId="{491CD88A-E9F1-4CFD-B16F-74A504C5BAC4}" type="presParOf" srcId="{0B427C85-150B-405C-9B31-37DD9D93D4EF}" destId="{33064D5C-9872-413A-AACA-A79CE6BFEC9E}" srcOrd="0" destOrd="0" presId="urn:microsoft.com/office/officeart/2008/layout/LinedList"/>
    <dgm:cxn modelId="{22E5C7C5-9274-4FEA-86B4-2B4F9085D86D}" type="presParOf" srcId="{0B427C85-150B-405C-9B31-37DD9D93D4EF}" destId="{2EB841B2-1F9A-4478-AD8A-CE915F75DE87}" srcOrd="1" destOrd="0" presId="urn:microsoft.com/office/officeart/2008/layout/LinedList"/>
    <dgm:cxn modelId="{15EC9026-EDA4-4BAA-962A-DCA652902177}" type="presParOf" srcId="{8CB7384C-66B1-4A3F-A5CD-BF7A8072D05C}" destId="{5F9CE977-4143-4C5C-852A-8CF81191799F}" srcOrd="8" destOrd="0" presId="urn:microsoft.com/office/officeart/2008/layout/LinedList"/>
    <dgm:cxn modelId="{DCA11F73-4B11-44FE-A97A-8CDB81EDFEFA}" type="presParOf" srcId="{8CB7384C-66B1-4A3F-A5CD-BF7A8072D05C}" destId="{1F6C57AB-1D7A-46EA-BFC1-DC0F37BEC24C}" srcOrd="9" destOrd="0" presId="urn:microsoft.com/office/officeart/2008/layout/LinedList"/>
    <dgm:cxn modelId="{0171558E-ABD6-4BA3-9061-CF1E5F9D3379}" type="presParOf" srcId="{1F6C57AB-1D7A-46EA-BFC1-DC0F37BEC24C}" destId="{87C0D13E-0A09-4B06-8CC5-D48691B05F42}" srcOrd="0" destOrd="0" presId="urn:microsoft.com/office/officeart/2008/layout/LinedList"/>
    <dgm:cxn modelId="{A0719D1D-198C-458C-B63A-36B77AFA8877}" type="presParOf" srcId="{1F6C57AB-1D7A-46EA-BFC1-DC0F37BEC24C}" destId="{616A9585-AA94-4541-B3DE-7E87BF5377F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9C86C2D-8BCB-4899-9D37-B7EF0F00C76E}"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5A8F1F84-021F-4BFF-AE2A-24A492EEB60F}">
      <dgm:prSet/>
      <dgm:spPr/>
      <dgm:t>
        <a:bodyPr/>
        <a:lstStyle/>
        <a:p>
          <a:r>
            <a:rPr lang="en-US"/>
            <a:t>The dataset used for this project has 284807 rows of credit card transactions.</a:t>
          </a:r>
        </a:p>
      </dgm:t>
    </dgm:pt>
    <dgm:pt modelId="{933E6E0B-37F8-476F-BA99-FBD8A3F8C7A1}" type="parTrans" cxnId="{612FDFAE-E887-454C-9A4A-5FBD12241EB0}">
      <dgm:prSet/>
      <dgm:spPr/>
      <dgm:t>
        <a:bodyPr/>
        <a:lstStyle/>
        <a:p>
          <a:endParaRPr lang="en-US"/>
        </a:p>
      </dgm:t>
    </dgm:pt>
    <dgm:pt modelId="{B3418291-4114-46DD-9171-AB8E1D2E4560}" type="sibTrans" cxnId="{612FDFAE-E887-454C-9A4A-5FBD12241EB0}">
      <dgm:prSet/>
      <dgm:spPr/>
      <dgm:t>
        <a:bodyPr/>
        <a:lstStyle/>
        <a:p>
          <a:endParaRPr lang="en-US"/>
        </a:p>
      </dgm:t>
    </dgm:pt>
    <dgm:pt modelId="{44E3790B-27F4-4544-BFED-49A66DF57F22}">
      <dgm:prSet/>
      <dgm:spPr/>
      <dgm:t>
        <a:bodyPr/>
        <a:lstStyle/>
        <a:p>
          <a:r>
            <a:rPr lang="en-US"/>
            <a:t>Exploratory data analysis reveal as expected that we have a highly imbalanced dataset.</a:t>
          </a:r>
        </a:p>
      </dgm:t>
    </dgm:pt>
    <dgm:pt modelId="{EA185F73-C3D8-4014-90B9-B6B060BBE9CC}" type="parTrans" cxnId="{0BF1E117-7F12-43A3-8E16-B945669A5FB9}">
      <dgm:prSet/>
      <dgm:spPr/>
      <dgm:t>
        <a:bodyPr/>
        <a:lstStyle/>
        <a:p>
          <a:endParaRPr lang="en-US"/>
        </a:p>
      </dgm:t>
    </dgm:pt>
    <dgm:pt modelId="{7843A324-A244-4957-873E-FC63A25ED38E}" type="sibTrans" cxnId="{0BF1E117-7F12-43A3-8E16-B945669A5FB9}">
      <dgm:prSet/>
      <dgm:spPr/>
      <dgm:t>
        <a:bodyPr/>
        <a:lstStyle/>
        <a:p>
          <a:endParaRPr lang="en-US"/>
        </a:p>
      </dgm:t>
    </dgm:pt>
    <dgm:pt modelId="{9717FC2D-D139-460B-87F4-BC288AF5DFB4}">
      <dgm:prSet/>
      <dgm:spPr/>
      <dgm:t>
        <a:bodyPr/>
        <a:lstStyle/>
        <a:p>
          <a:r>
            <a:rPr lang="en-US"/>
            <a:t>Only 0.17% of all transaction are fraudulent.</a:t>
          </a:r>
        </a:p>
      </dgm:t>
    </dgm:pt>
    <dgm:pt modelId="{53562F8D-73AF-47FA-B354-8B1F0FCDF072}" type="parTrans" cxnId="{300FD9E7-1EFE-4B06-916F-8AFE19E6841C}">
      <dgm:prSet/>
      <dgm:spPr/>
      <dgm:t>
        <a:bodyPr/>
        <a:lstStyle/>
        <a:p>
          <a:endParaRPr lang="en-US"/>
        </a:p>
      </dgm:t>
    </dgm:pt>
    <dgm:pt modelId="{9AEFEF89-5AA8-452A-A24C-ADC3EADC5A64}" type="sibTrans" cxnId="{300FD9E7-1EFE-4B06-916F-8AFE19E6841C}">
      <dgm:prSet/>
      <dgm:spPr/>
      <dgm:t>
        <a:bodyPr/>
        <a:lstStyle/>
        <a:p>
          <a:endParaRPr lang="en-US"/>
        </a:p>
      </dgm:t>
    </dgm:pt>
    <dgm:pt modelId="{EAEC5C21-CAD0-4DA1-BA61-EC844173F479}">
      <dgm:prSet/>
      <dgm:spPr/>
      <dgm:t>
        <a:bodyPr/>
        <a:lstStyle/>
        <a:p>
          <a:r>
            <a:rPr lang="en-US"/>
            <a:t>While a large portion of the features have been anonymized with PCA, univariate and bivariate distribution plots show that the genuine transaction class has an approximately normal distribution across all features, and the fraud class was had a left skewed distribution for many of the features.</a:t>
          </a:r>
        </a:p>
      </dgm:t>
    </dgm:pt>
    <dgm:pt modelId="{5A94FE04-0529-4187-8455-78385379058E}" type="parTrans" cxnId="{18B1610C-B2ED-4083-BB7F-1A5F63FAF89A}">
      <dgm:prSet/>
      <dgm:spPr/>
      <dgm:t>
        <a:bodyPr/>
        <a:lstStyle/>
        <a:p>
          <a:endParaRPr lang="en-US"/>
        </a:p>
      </dgm:t>
    </dgm:pt>
    <dgm:pt modelId="{9B2A67A8-E54D-4E05-9341-3DFACEE3B5BC}" type="sibTrans" cxnId="{18B1610C-B2ED-4083-BB7F-1A5F63FAF89A}">
      <dgm:prSet/>
      <dgm:spPr/>
      <dgm:t>
        <a:bodyPr/>
        <a:lstStyle/>
        <a:p>
          <a:endParaRPr lang="en-US"/>
        </a:p>
      </dgm:t>
    </dgm:pt>
    <dgm:pt modelId="{FB3751EF-2CE3-4F04-8FA9-28D94555D83F}" type="pres">
      <dgm:prSet presAssocID="{39C86C2D-8BCB-4899-9D37-B7EF0F00C76E}" presName="vert0" presStyleCnt="0">
        <dgm:presLayoutVars>
          <dgm:dir/>
          <dgm:animOne val="branch"/>
          <dgm:animLvl val="lvl"/>
        </dgm:presLayoutVars>
      </dgm:prSet>
      <dgm:spPr/>
    </dgm:pt>
    <dgm:pt modelId="{18BB710A-6DBC-4BAE-9FE6-6AAA26474C5D}" type="pres">
      <dgm:prSet presAssocID="{5A8F1F84-021F-4BFF-AE2A-24A492EEB60F}" presName="thickLine" presStyleLbl="alignNode1" presStyleIdx="0" presStyleCnt="4"/>
      <dgm:spPr/>
    </dgm:pt>
    <dgm:pt modelId="{0C30513D-2FFA-4A48-B87F-F0FF66F9902E}" type="pres">
      <dgm:prSet presAssocID="{5A8F1F84-021F-4BFF-AE2A-24A492EEB60F}" presName="horz1" presStyleCnt="0"/>
      <dgm:spPr/>
    </dgm:pt>
    <dgm:pt modelId="{0355CDBC-5B40-4A47-AE08-8FE36FA99DB1}" type="pres">
      <dgm:prSet presAssocID="{5A8F1F84-021F-4BFF-AE2A-24A492EEB60F}" presName="tx1" presStyleLbl="revTx" presStyleIdx="0" presStyleCnt="4"/>
      <dgm:spPr/>
    </dgm:pt>
    <dgm:pt modelId="{9FBF494A-CBDB-425B-B587-34868AF9C2FA}" type="pres">
      <dgm:prSet presAssocID="{5A8F1F84-021F-4BFF-AE2A-24A492EEB60F}" presName="vert1" presStyleCnt="0"/>
      <dgm:spPr/>
    </dgm:pt>
    <dgm:pt modelId="{4F3D834F-0602-42EE-9F8C-504D8DC9FAE2}" type="pres">
      <dgm:prSet presAssocID="{44E3790B-27F4-4544-BFED-49A66DF57F22}" presName="thickLine" presStyleLbl="alignNode1" presStyleIdx="1" presStyleCnt="4"/>
      <dgm:spPr/>
    </dgm:pt>
    <dgm:pt modelId="{604963B7-9BBC-4EC2-9068-A002F1A482D2}" type="pres">
      <dgm:prSet presAssocID="{44E3790B-27F4-4544-BFED-49A66DF57F22}" presName="horz1" presStyleCnt="0"/>
      <dgm:spPr/>
    </dgm:pt>
    <dgm:pt modelId="{5468CEEB-9C29-4374-BE3D-C9D468ACBF57}" type="pres">
      <dgm:prSet presAssocID="{44E3790B-27F4-4544-BFED-49A66DF57F22}" presName="tx1" presStyleLbl="revTx" presStyleIdx="1" presStyleCnt="4"/>
      <dgm:spPr/>
    </dgm:pt>
    <dgm:pt modelId="{07A18716-DB6F-4A5D-A45C-5F640CE5EBE2}" type="pres">
      <dgm:prSet presAssocID="{44E3790B-27F4-4544-BFED-49A66DF57F22}" presName="vert1" presStyleCnt="0"/>
      <dgm:spPr/>
    </dgm:pt>
    <dgm:pt modelId="{13168788-6B58-45A0-AE4C-9C9B8182FA01}" type="pres">
      <dgm:prSet presAssocID="{9717FC2D-D139-460B-87F4-BC288AF5DFB4}" presName="thickLine" presStyleLbl="alignNode1" presStyleIdx="2" presStyleCnt="4"/>
      <dgm:spPr/>
    </dgm:pt>
    <dgm:pt modelId="{29CCCC19-0574-4B3E-9548-C287B7DE71ED}" type="pres">
      <dgm:prSet presAssocID="{9717FC2D-D139-460B-87F4-BC288AF5DFB4}" presName="horz1" presStyleCnt="0"/>
      <dgm:spPr/>
    </dgm:pt>
    <dgm:pt modelId="{E00C4707-A7F1-4363-ACC1-3FBDF3AE217A}" type="pres">
      <dgm:prSet presAssocID="{9717FC2D-D139-460B-87F4-BC288AF5DFB4}" presName="tx1" presStyleLbl="revTx" presStyleIdx="2" presStyleCnt="4"/>
      <dgm:spPr/>
    </dgm:pt>
    <dgm:pt modelId="{AD6E47BF-FFF7-4F87-B4B1-BF6D26E051CC}" type="pres">
      <dgm:prSet presAssocID="{9717FC2D-D139-460B-87F4-BC288AF5DFB4}" presName="vert1" presStyleCnt="0"/>
      <dgm:spPr/>
    </dgm:pt>
    <dgm:pt modelId="{C8886E93-E260-46A4-9D1E-A7F798F5E54C}" type="pres">
      <dgm:prSet presAssocID="{EAEC5C21-CAD0-4DA1-BA61-EC844173F479}" presName="thickLine" presStyleLbl="alignNode1" presStyleIdx="3" presStyleCnt="4"/>
      <dgm:spPr/>
    </dgm:pt>
    <dgm:pt modelId="{7DF056C5-AC0E-4D87-A010-C685FDE81878}" type="pres">
      <dgm:prSet presAssocID="{EAEC5C21-CAD0-4DA1-BA61-EC844173F479}" presName="horz1" presStyleCnt="0"/>
      <dgm:spPr/>
    </dgm:pt>
    <dgm:pt modelId="{06E85383-0BB2-4186-88F5-5BD0E3E42127}" type="pres">
      <dgm:prSet presAssocID="{EAEC5C21-CAD0-4DA1-BA61-EC844173F479}" presName="tx1" presStyleLbl="revTx" presStyleIdx="3" presStyleCnt="4"/>
      <dgm:spPr/>
    </dgm:pt>
    <dgm:pt modelId="{CDC71992-2014-43E9-B84D-BB3E62754C41}" type="pres">
      <dgm:prSet presAssocID="{EAEC5C21-CAD0-4DA1-BA61-EC844173F479}" presName="vert1" presStyleCnt="0"/>
      <dgm:spPr/>
    </dgm:pt>
  </dgm:ptLst>
  <dgm:cxnLst>
    <dgm:cxn modelId="{00638104-E2B5-4126-9C52-9B365073E7D5}" type="presOf" srcId="{EAEC5C21-CAD0-4DA1-BA61-EC844173F479}" destId="{06E85383-0BB2-4186-88F5-5BD0E3E42127}" srcOrd="0" destOrd="0" presId="urn:microsoft.com/office/officeart/2008/layout/LinedList"/>
    <dgm:cxn modelId="{18B1610C-B2ED-4083-BB7F-1A5F63FAF89A}" srcId="{39C86C2D-8BCB-4899-9D37-B7EF0F00C76E}" destId="{EAEC5C21-CAD0-4DA1-BA61-EC844173F479}" srcOrd="3" destOrd="0" parTransId="{5A94FE04-0529-4187-8455-78385379058E}" sibTransId="{9B2A67A8-E54D-4E05-9341-3DFACEE3B5BC}"/>
    <dgm:cxn modelId="{0BF1E117-7F12-43A3-8E16-B945669A5FB9}" srcId="{39C86C2D-8BCB-4899-9D37-B7EF0F00C76E}" destId="{44E3790B-27F4-4544-BFED-49A66DF57F22}" srcOrd="1" destOrd="0" parTransId="{EA185F73-C3D8-4014-90B9-B6B060BBE9CC}" sibTransId="{7843A324-A244-4957-873E-FC63A25ED38E}"/>
    <dgm:cxn modelId="{168E6A7D-E511-4C4B-AD38-D9B1DA17039D}" type="presOf" srcId="{39C86C2D-8BCB-4899-9D37-B7EF0F00C76E}" destId="{FB3751EF-2CE3-4F04-8FA9-28D94555D83F}" srcOrd="0" destOrd="0" presId="urn:microsoft.com/office/officeart/2008/layout/LinedList"/>
    <dgm:cxn modelId="{1ECEB97E-40CA-446C-8120-BEC7C18A5A76}" type="presOf" srcId="{9717FC2D-D139-460B-87F4-BC288AF5DFB4}" destId="{E00C4707-A7F1-4363-ACC1-3FBDF3AE217A}" srcOrd="0" destOrd="0" presId="urn:microsoft.com/office/officeart/2008/layout/LinedList"/>
    <dgm:cxn modelId="{F800828C-5771-424D-869F-A006AD6F946E}" type="presOf" srcId="{44E3790B-27F4-4544-BFED-49A66DF57F22}" destId="{5468CEEB-9C29-4374-BE3D-C9D468ACBF57}" srcOrd="0" destOrd="0" presId="urn:microsoft.com/office/officeart/2008/layout/LinedList"/>
    <dgm:cxn modelId="{612FDFAE-E887-454C-9A4A-5FBD12241EB0}" srcId="{39C86C2D-8BCB-4899-9D37-B7EF0F00C76E}" destId="{5A8F1F84-021F-4BFF-AE2A-24A492EEB60F}" srcOrd="0" destOrd="0" parTransId="{933E6E0B-37F8-476F-BA99-FBD8A3F8C7A1}" sibTransId="{B3418291-4114-46DD-9171-AB8E1D2E4560}"/>
    <dgm:cxn modelId="{EFA039C2-4F94-4067-A35A-D353586971EB}" type="presOf" srcId="{5A8F1F84-021F-4BFF-AE2A-24A492EEB60F}" destId="{0355CDBC-5B40-4A47-AE08-8FE36FA99DB1}" srcOrd="0" destOrd="0" presId="urn:microsoft.com/office/officeart/2008/layout/LinedList"/>
    <dgm:cxn modelId="{300FD9E7-1EFE-4B06-916F-8AFE19E6841C}" srcId="{39C86C2D-8BCB-4899-9D37-B7EF0F00C76E}" destId="{9717FC2D-D139-460B-87F4-BC288AF5DFB4}" srcOrd="2" destOrd="0" parTransId="{53562F8D-73AF-47FA-B354-8B1F0FCDF072}" sibTransId="{9AEFEF89-5AA8-452A-A24C-ADC3EADC5A64}"/>
    <dgm:cxn modelId="{964B31C3-0523-49CF-9324-8EE3BE683940}" type="presParOf" srcId="{FB3751EF-2CE3-4F04-8FA9-28D94555D83F}" destId="{18BB710A-6DBC-4BAE-9FE6-6AAA26474C5D}" srcOrd="0" destOrd="0" presId="urn:microsoft.com/office/officeart/2008/layout/LinedList"/>
    <dgm:cxn modelId="{9CFF63AE-FBC8-4E98-A010-C6B3871A3E1B}" type="presParOf" srcId="{FB3751EF-2CE3-4F04-8FA9-28D94555D83F}" destId="{0C30513D-2FFA-4A48-B87F-F0FF66F9902E}" srcOrd="1" destOrd="0" presId="urn:microsoft.com/office/officeart/2008/layout/LinedList"/>
    <dgm:cxn modelId="{FB6173F3-232D-4AA2-BDF1-9EBA487594B9}" type="presParOf" srcId="{0C30513D-2FFA-4A48-B87F-F0FF66F9902E}" destId="{0355CDBC-5B40-4A47-AE08-8FE36FA99DB1}" srcOrd="0" destOrd="0" presId="urn:microsoft.com/office/officeart/2008/layout/LinedList"/>
    <dgm:cxn modelId="{E450FDA1-6628-4658-ACCD-97E846584D77}" type="presParOf" srcId="{0C30513D-2FFA-4A48-B87F-F0FF66F9902E}" destId="{9FBF494A-CBDB-425B-B587-34868AF9C2FA}" srcOrd="1" destOrd="0" presId="urn:microsoft.com/office/officeart/2008/layout/LinedList"/>
    <dgm:cxn modelId="{33B9C2F4-E444-4B5B-8F9B-FAF4482CEDFF}" type="presParOf" srcId="{FB3751EF-2CE3-4F04-8FA9-28D94555D83F}" destId="{4F3D834F-0602-42EE-9F8C-504D8DC9FAE2}" srcOrd="2" destOrd="0" presId="urn:microsoft.com/office/officeart/2008/layout/LinedList"/>
    <dgm:cxn modelId="{8315B051-798B-4830-B74C-635D0D6CB949}" type="presParOf" srcId="{FB3751EF-2CE3-4F04-8FA9-28D94555D83F}" destId="{604963B7-9BBC-4EC2-9068-A002F1A482D2}" srcOrd="3" destOrd="0" presId="urn:microsoft.com/office/officeart/2008/layout/LinedList"/>
    <dgm:cxn modelId="{83352E38-A4D4-4B41-9E3F-4400DDF4B418}" type="presParOf" srcId="{604963B7-9BBC-4EC2-9068-A002F1A482D2}" destId="{5468CEEB-9C29-4374-BE3D-C9D468ACBF57}" srcOrd="0" destOrd="0" presId="urn:microsoft.com/office/officeart/2008/layout/LinedList"/>
    <dgm:cxn modelId="{D3B0839A-5AC6-4801-B946-506C18016EC7}" type="presParOf" srcId="{604963B7-9BBC-4EC2-9068-A002F1A482D2}" destId="{07A18716-DB6F-4A5D-A45C-5F640CE5EBE2}" srcOrd="1" destOrd="0" presId="urn:microsoft.com/office/officeart/2008/layout/LinedList"/>
    <dgm:cxn modelId="{8B65E2AF-3E5B-495E-8933-A7E90929A5F3}" type="presParOf" srcId="{FB3751EF-2CE3-4F04-8FA9-28D94555D83F}" destId="{13168788-6B58-45A0-AE4C-9C9B8182FA01}" srcOrd="4" destOrd="0" presId="urn:microsoft.com/office/officeart/2008/layout/LinedList"/>
    <dgm:cxn modelId="{59E28980-362F-4E41-BD99-6AC30BD09786}" type="presParOf" srcId="{FB3751EF-2CE3-4F04-8FA9-28D94555D83F}" destId="{29CCCC19-0574-4B3E-9548-C287B7DE71ED}" srcOrd="5" destOrd="0" presId="urn:microsoft.com/office/officeart/2008/layout/LinedList"/>
    <dgm:cxn modelId="{6790F0BA-E8CE-4007-8948-9B7CCB372DDC}" type="presParOf" srcId="{29CCCC19-0574-4B3E-9548-C287B7DE71ED}" destId="{E00C4707-A7F1-4363-ACC1-3FBDF3AE217A}" srcOrd="0" destOrd="0" presId="urn:microsoft.com/office/officeart/2008/layout/LinedList"/>
    <dgm:cxn modelId="{B5881D92-1ED2-43BE-9F0E-0A7987E8F030}" type="presParOf" srcId="{29CCCC19-0574-4B3E-9548-C287B7DE71ED}" destId="{AD6E47BF-FFF7-4F87-B4B1-BF6D26E051CC}" srcOrd="1" destOrd="0" presId="urn:microsoft.com/office/officeart/2008/layout/LinedList"/>
    <dgm:cxn modelId="{7856C675-46EE-4A38-9F47-CB7EB530421D}" type="presParOf" srcId="{FB3751EF-2CE3-4F04-8FA9-28D94555D83F}" destId="{C8886E93-E260-46A4-9D1E-A7F798F5E54C}" srcOrd="6" destOrd="0" presId="urn:microsoft.com/office/officeart/2008/layout/LinedList"/>
    <dgm:cxn modelId="{A27EC841-0211-4DF0-8689-19F1A4962744}" type="presParOf" srcId="{FB3751EF-2CE3-4F04-8FA9-28D94555D83F}" destId="{7DF056C5-AC0E-4D87-A010-C685FDE81878}" srcOrd="7" destOrd="0" presId="urn:microsoft.com/office/officeart/2008/layout/LinedList"/>
    <dgm:cxn modelId="{1470F3CB-EEFA-48B1-8A56-C26FCC8459A6}" type="presParOf" srcId="{7DF056C5-AC0E-4D87-A010-C685FDE81878}" destId="{06E85383-0BB2-4186-88F5-5BD0E3E42127}" srcOrd="0" destOrd="0" presId="urn:microsoft.com/office/officeart/2008/layout/LinedList"/>
    <dgm:cxn modelId="{88A97F59-1AD1-4568-BEC6-CDE112FCC46B}" type="presParOf" srcId="{7DF056C5-AC0E-4D87-A010-C685FDE81878}" destId="{CDC71992-2014-43E9-B84D-BB3E62754C4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F2D66B77-C166-48FD-B3C4-2215E909DFA8}"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B575E05B-886D-4B17-98FA-77BCBA754CE6}">
      <dgm:prSet/>
      <dgm:spPr/>
      <dgm:t>
        <a:bodyPr/>
        <a:lstStyle/>
        <a:p>
          <a:r>
            <a:rPr lang="en-US"/>
            <a:t>While naive logistic regression and random forest had an accuracy of 100% and a precisions of 84% and 96% respectively, both classifiers only managed recall scores of 62% and 77% respectively.</a:t>
          </a:r>
        </a:p>
      </dgm:t>
    </dgm:pt>
    <dgm:pt modelId="{E809843F-97CB-4ED5-93A1-CB521DF200A6}" type="parTrans" cxnId="{D90FAB08-83A6-4C90-8389-9A1356F8E2A9}">
      <dgm:prSet/>
      <dgm:spPr/>
      <dgm:t>
        <a:bodyPr/>
        <a:lstStyle/>
        <a:p>
          <a:endParaRPr lang="en-US"/>
        </a:p>
      </dgm:t>
    </dgm:pt>
    <dgm:pt modelId="{6A75A66E-0778-4378-92EC-F831E9886CBD}" type="sibTrans" cxnId="{D90FAB08-83A6-4C90-8389-9A1356F8E2A9}">
      <dgm:prSet/>
      <dgm:spPr/>
      <dgm:t>
        <a:bodyPr/>
        <a:lstStyle/>
        <a:p>
          <a:endParaRPr lang="en-US"/>
        </a:p>
      </dgm:t>
    </dgm:pt>
    <dgm:pt modelId="{9DBAFE72-9116-491C-877E-8546BA67AA8C}">
      <dgm:prSet/>
      <dgm:spPr/>
      <dgm:t>
        <a:bodyPr/>
        <a:lstStyle/>
        <a:p>
          <a:r>
            <a:rPr lang="en-US"/>
            <a:t>This means that, the classifiers would miss fraud transaction almost 25% of the time.</a:t>
          </a:r>
        </a:p>
      </dgm:t>
    </dgm:pt>
    <dgm:pt modelId="{2530A027-F340-422C-A04C-FBC155884E1C}" type="parTrans" cxnId="{087C8840-5D18-4072-A811-6BC67A1FB9B5}">
      <dgm:prSet/>
      <dgm:spPr/>
      <dgm:t>
        <a:bodyPr/>
        <a:lstStyle/>
        <a:p>
          <a:endParaRPr lang="en-US"/>
        </a:p>
      </dgm:t>
    </dgm:pt>
    <dgm:pt modelId="{5EDFA0DD-23B1-4B25-97D7-7F81E3F64298}" type="sibTrans" cxnId="{087C8840-5D18-4072-A811-6BC67A1FB9B5}">
      <dgm:prSet/>
      <dgm:spPr/>
      <dgm:t>
        <a:bodyPr/>
        <a:lstStyle/>
        <a:p>
          <a:endParaRPr lang="en-US"/>
        </a:p>
      </dgm:t>
    </dgm:pt>
    <dgm:pt modelId="{DB5ED700-A4ED-4719-8A11-D3858D8B25D8}">
      <dgm:prSet/>
      <dgm:spPr/>
      <dgm:t>
        <a:bodyPr/>
        <a:lstStyle/>
        <a:p>
          <a:r>
            <a:rPr lang="en-US"/>
            <a:t>This type of metric would cost an organization alot of money.</a:t>
          </a:r>
        </a:p>
      </dgm:t>
    </dgm:pt>
    <dgm:pt modelId="{B17C520C-844E-4801-9D03-6E1614379A6F}" type="parTrans" cxnId="{507A8733-AF86-412B-9C8F-6214C6A386CA}">
      <dgm:prSet/>
      <dgm:spPr/>
      <dgm:t>
        <a:bodyPr/>
        <a:lstStyle/>
        <a:p>
          <a:endParaRPr lang="en-US"/>
        </a:p>
      </dgm:t>
    </dgm:pt>
    <dgm:pt modelId="{541AED48-5FFD-4D76-BEB8-439876F5215C}" type="sibTrans" cxnId="{507A8733-AF86-412B-9C8F-6214C6A386CA}">
      <dgm:prSet/>
      <dgm:spPr/>
      <dgm:t>
        <a:bodyPr/>
        <a:lstStyle/>
        <a:p>
          <a:endParaRPr lang="en-US"/>
        </a:p>
      </dgm:t>
    </dgm:pt>
    <dgm:pt modelId="{1B9E7322-DFF4-4390-A431-8E78FE2633AD}" type="pres">
      <dgm:prSet presAssocID="{F2D66B77-C166-48FD-B3C4-2215E909DFA8}" presName="linear" presStyleCnt="0">
        <dgm:presLayoutVars>
          <dgm:animLvl val="lvl"/>
          <dgm:resizeHandles val="exact"/>
        </dgm:presLayoutVars>
      </dgm:prSet>
      <dgm:spPr/>
    </dgm:pt>
    <dgm:pt modelId="{01AE379D-C1E8-4F0C-942F-B7279D88CF5D}" type="pres">
      <dgm:prSet presAssocID="{B575E05B-886D-4B17-98FA-77BCBA754CE6}" presName="parentText" presStyleLbl="node1" presStyleIdx="0" presStyleCnt="3">
        <dgm:presLayoutVars>
          <dgm:chMax val="0"/>
          <dgm:bulletEnabled val="1"/>
        </dgm:presLayoutVars>
      </dgm:prSet>
      <dgm:spPr/>
    </dgm:pt>
    <dgm:pt modelId="{F11EF2CD-D76D-49FC-B63A-4AB6E616875E}" type="pres">
      <dgm:prSet presAssocID="{6A75A66E-0778-4378-92EC-F831E9886CBD}" presName="spacer" presStyleCnt="0"/>
      <dgm:spPr/>
    </dgm:pt>
    <dgm:pt modelId="{93D94040-AF27-4379-9CED-31013CB0B8D9}" type="pres">
      <dgm:prSet presAssocID="{9DBAFE72-9116-491C-877E-8546BA67AA8C}" presName="parentText" presStyleLbl="node1" presStyleIdx="1" presStyleCnt="3">
        <dgm:presLayoutVars>
          <dgm:chMax val="0"/>
          <dgm:bulletEnabled val="1"/>
        </dgm:presLayoutVars>
      </dgm:prSet>
      <dgm:spPr/>
    </dgm:pt>
    <dgm:pt modelId="{25F451CD-E577-4753-A9B4-4C386BCEFA9E}" type="pres">
      <dgm:prSet presAssocID="{5EDFA0DD-23B1-4B25-97D7-7F81E3F64298}" presName="spacer" presStyleCnt="0"/>
      <dgm:spPr/>
    </dgm:pt>
    <dgm:pt modelId="{07E8CCFB-485E-4113-B7DD-7770C3D0ECB9}" type="pres">
      <dgm:prSet presAssocID="{DB5ED700-A4ED-4719-8A11-D3858D8B25D8}" presName="parentText" presStyleLbl="node1" presStyleIdx="2" presStyleCnt="3">
        <dgm:presLayoutVars>
          <dgm:chMax val="0"/>
          <dgm:bulletEnabled val="1"/>
        </dgm:presLayoutVars>
      </dgm:prSet>
      <dgm:spPr/>
    </dgm:pt>
  </dgm:ptLst>
  <dgm:cxnLst>
    <dgm:cxn modelId="{5DD66108-F8E3-483C-99E5-FDF6506CE9CD}" type="presOf" srcId="{DB5ED700-A4ED-4719-8A11-D3858D8B25D8}" destId="{07E8CCFB-485E-4113-B7DD-7770C3D0ECB9}" srcOrd="0" destOrd="0" presId="urn:microsoft.com/office/officeart/2005/8/layout/vList2"/>
    <dgm:cxn modelId="{D90FAB08-83A6-4C90-8389-9A1356F8E2A9}" srcId="{F2D66B77-C166-48FD-B3C4-2215E909DFA8}" destId="{B575E05B-886D-4B17-98FA-77BCBA754CE6}" srcOrd="0" destOrd="0" parTransId="{E809843F-97CB-4ED5-93A1-CB521DF200A6}" sibTransId="{6A75A66E-0778-4378-92EC-F831E9886CBD}"/>
    <dgm:cxn modelId="{75DDCD18-14DB-4B11-AA65-59A26F476ED4}" type="presOf" srcId="{9DBAFE72-9116-491C-877E-8546BA67AA8C}" destId="{93D94040-AF27-4379-9CED-31013CB0B8D9}" srcOrd="0" destOrd="0" presId="urn:microsoft.com/office/officeart/2005/8/layout/vList2"/>
    <dgm:cxn modelId="{507A8733-AF86-412B-9C8F-6214C6A386CA}" srcId="{F2D66B77-C166-48FD-B3C4-2215E909DFA8}" destId="{DB5ED700-A4ED-4719-8A11-D3858D8B25D8}" srcOrd="2" destOrd="0" parTransId="{B17C520C-844E-4801-9D03-6E1614379A6F}" sibTransId="{541AED48-5FFD-4D76-BEB8-439876F5215C}"/>
    <dgm:cxn modelId="{087C8840-5D18-4072-A811-6BC67A1FB9B5}" srcId="{F2D66B77-C166-48FD-B3C4-2215E909DFA8}" destId="{9DBAFE72-9116-491C-877E-8546BA67AA8C}" srcOrd="1" destOrd="0" parTransId="{2530A027-F340-422C-A04C-FBC155884E1C}" sibTransId="{5EDFA0DD-23B1-4B25-97D7-7F81E3F64298}"/>
    <dgm:cxn modelId="{4457B667-FCBE-4510-94D9-1880CCCCAD78}" type="presOf" srcId="{F2D66B77-C166-48FD-B3C4-2215E909DFA8}" destId="{1B9E7322-DFF4-4390-A431-8E78FE2633AD}" srcOrd="0" destOrd="0" presId="urn:microsoft.com/office/officeart/2005/8/layout/vList2"/>
    <dgm:cxn modelId="{73EF2A87-4C58-4105-A1C0-9A7E31A895EA}" type="presOf" srcId="{B575E05B-886D-4B17-98FA-77BCBA754CE6}" destId="{01AE379D-C1E8-4F0C-942F-B7279D88CF5D}" srcOrd="0" destOrd="0" presId="urn:microsoft.com/office/officeart/2005/8/layout/vList2"/>
    <dgm:cxn modelId="{9DC2F791-1531-4396-8A73-C07C9EB647AD}" type="presParOf" srcId="{1B9E7322-DFF4-4390-A431-8E78FE2633AD}" destId="{01AE379D-C1E8-4F0C-942F-B7279D88CF5D}" srcOrd="0" destOrd="0" presId="urn:microsoft.com/office/officeart/2005/8/layout/vList2"/>
    <dgm:cxn modelId="{CCA7DF54-CA97-45C3-B079-94359954F4D6}" type="presParOf" srcId="{1B9E7322-DFF4-4390-A431-8E78FE2633AD}" destId="{F11EF2CD-D76D-49FC-B63A-4AB6E616875E}" srcOrd="1" destOrd="0" presId="urn:microsoft.com/office/officeart/2005/8/layout/vList2"/>
    <dgm:cxn modelId="{B2BA57AA-86DF-4A4F-B9E7-8AFC1E326378}" type="presParOf" srcId="{1B9E7322-DFF4-4390-A431-8E78FE2633AD}" destId="{93D94040-AF27-4379-9CED-31013CB0B8D9}" srcOrd="2" destOrd="0" presId="urn:microsoft.com/office/officeart/2005/8/layout/vList2"/>
    <dgm:cxn modelId="{36D3A4D0-4EE9-4876-8EDC-267C132BA0E0}" type="presParOf" srcId="{1B9E7322-DFF4-4390-A431-8E78FE2633AD}" destId="{25F451CD-E577-4753-A9B4-4C386BCEFA9E}" srcOrd="3" destOrd="0" presId="urn:microsoft.com/office/officeart/2005/8/layout/vList2"/>
    <dgm:cxn modelId="{4ADE4590-7A93-4BC9-A091-43715A26CC4E}" type="presParOf" srcId="{1B9E7322-DFF4-4390-A431-8E78FE2633AD}" destId="{07E8CCFB-485E-4113-B7DD-7770C3D0ECB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83AE8CCB-1352-4D52-8F6A-D3AEE4FADC76}" type="doc">
      <dgm:prSet loTypeId="urn:microsoft.com/office/officeart/2005/8/layout/vList2" loCatId="list" qsTypeId="urn:microsoft.com/office/officeart/2005/8/quickstyle/simple2" qsCatId="simple" csTypeId="urn:microsoft.com/office/officeart/2005/8/colors/colorful1" csCatId="colorful"/>
      <dgm:spPr/>
      <dgm:t>
        <a:bodyPr/>
        <a:lstStyle/>
        <a:p>
          <a:endParaRPr lang="en-US"/>
        </a:p>
      </dgm:t>
    </dgm:pt>
    <dgm:pt modelId="{B1FC9D55-FBA2-49F9-A7F6-5DB719C7F1C5}">
      <dgm:prSet/>
      <dgm:spPr/>
      <dgm:t>
        <a:bodyPr/>
        <a:lstStyle/>
        <a:p>
          <a:r>
            <a:rPr lang="en-US"/>
            <a:t>Classifying transactions as fraud or genuine is an anomaly detection problem where only a small fraction are the anomalies, measuring model performance with the accuracy metric will not be ideal.</a:t>
          </a:r>
        </a:p>
      </dgm:t>
    </dgm:pt>
    <dgm:pt modelId="{381FA62B-AA07-4E61-B4F8-F505B8C8AFD7}" type="parTrans" cxnId="{C7B6793F-B3F9-45DD-8DB9-D86A4510C79A}">
      <dgm:prSet/>
      <dgm:spPr/>
      <dgm:t>
        <a:bodyPr/>
        <a:lstStyle/>
        <a:p>
          <a:endParaRPr lang="en-US"/>
        </a:p>
      </dgm:t>
    </dgm:pt>
    <dgm:pt modelId="{AAFD100D-1355-4CCF-8A6C-DAF8FCD1D861}" type="sibTrans" cxnId="{C7B6793F-B3F9-45DD-8DB9-D86A4510C79A}">
      <dgm:prSet/>
      <dgm:spPr/>
      <dgm:t>
        <a:bodyPr/>
        <a:lstStyle/>
        <a:p>
          <a:endParaRPr lang="en-US"/>
        </a:p>
      </dgm:t>
    </dgm:pt>
    <dgm:pt modelId="{35972918-3AEA-4374-AEAA-505BFB3B7CC0}">
      <dgm:prSet/>
      <dgm:spPr/>
      <dgm:t>
        <a:bodyPr/>
        <a:lstStyle/>
        <a:p>
          <a:r>
            <a:rPr lang="en-US"/>
            <a:t>To capture fraud transactions, we would require a classifier that has a high recall metric.</a:t>
          </a:r>
        </a:p>
      </dgm:t>
    </dgm:pt>
    <dgm:pt modelId="{A0FD424E-B7FC-44ED-93A0-05174051328E}" type="parTrans" cxnId="{7614E0D7-CCC4-4FF0-9851-0DEDD8D20A38}">
      <dgm:prSet/>
      <dgm:spPr/>
      <dgm:t>
        <a:bodyPr/>
        <a:lstStyle/>
        <a:p>
          <a:endParaRPr lang="en-US"/>
        </a:p>
      </dgm:t>
    </dgm:pt>
    <dgm:pt modelId="{CE43DB78-422B-4F27-AC33-655AB0538A5C}" type="sibTrans" cxnId="{7614E0D7-CCC4-4FF0-9851-0DEDD8D20A38}">
      <dgm:prSet/>
      <dgm:spPr/>
      <dgm:t>
        <a:bodyPr/>
        <a:lstStyle/>
        <a:p>
          <a:endParaRPr lang="en-US"/>
        </a:p>
      </dgm:t>
    </dgm:pt>
    <dgm:pt modelId="{A56960C4-1AB5-4AE5-AB5D-2A258191EC74}">
      <dgm:prSet/>
      <dgm:spPr/>
      <dgm:t>
        <a:bodyPr/>
        <a:lstStyle/>
        <a:p>
          <a:r>
            <a:rPr lang="en-US"/>
            <a:t>Recall is the ratio of of True Positives to the total of True Positives and False Positives</a:t>
          </a:r>
        </a:p>
      </dgm:t>
    </dgm:pt>
    <dgm:pt modelId="{85100EC6-5B25-4764-9C10-D520ED4E2D3E}" type="parTrans" cxnId="{CAD63F4F-1485-4E21-8B85-46F5AD7CE85E}">
      <dgm:prSet/>
      <dgm:spPr/>
      <dgm:t>
        <a:bodyPr/>
        <a:lstStyle/>
        <a:p>
          <a:endParaRPr lang="en-US"/>
        </a:p>
      </dgm:t>
    </dgm:pt>
    <dgm:pt modelId="{C51D41C3-E2B3-4232-960A-D23280135D1C}" type="sibTrans" cxnId="{CAD63F4F-1485-4E21-8B85-46F5AD7CE85E}">
      <dgm:prSet/>
      <dgm:spPr/>
      <dgm:t>
        <a:bodyPr/>
        <a:lstStyle/>
        <a:p>
          <a:endParaRPr lang="en-US"/>
        </a:p>
      </dgm:t>
    </dgm:pt>
    <dgm:pt modelId="{4267D439-3B5D-40B1-BC6D-0957A4E5A7E6}" type="pres">
      <dgm:prSet presAssocID="{83AE8CCB-1352-4D52-8F6A-D3AEE4FADC76}" presName="linear" presStyleCnt="0">
        <dgm:presLayoutVars>
          <dgm:animLvl val="lvl"/>
          <dgm:resizeHandles val="exact"/>
        </dgm:presLayoutVars>
      </dgm:prSet>
      <dgm:spPr/>
    </dgm:pt>
    <dgm:pt modelId="{7A5815C1-11DA-414E-952F-067DD31F806E}" type="pres">
      <dgm:prSet presAssocID="{B1FC9D55-FBA2-49F9-A7F6-5DB719C7F1C5}" presName="parentText" presStyleLbl="node1" presStyleIdx="0" presStyleCnt="3">
        <dgm:presLayoutVars>
          <dgm:chMax val="0"/>
          <dgm:bulletEnabled val="1"/>
        </dgm:presLayoutVars>
      </dgm:prSet>
      <dgm:spPr/>
    </dgm:pt>
    <dgm:pt modelId="{75612A22-8D09-47F6-895C-328539FE6F61}" type="pres">
      <dgm:prSet presAssocID="{AAFD100D-1355-4CCF-8A6C-DAF8FCD1D861}" presName="spacer" presStyleCnt="0"/>
      <dgm:spPr/>
    </dgm:pt>
    <dgm:pt modelId="{07A0BA27-C6DC-4362-883D-151BC3339888}" type="pres">
      <dgm:prSet presAssocID="{35972918-3AEA-4374-AEAA-505BFB3B7CC0}" presName="parentText" presStyleLbl="node1" presStyleIdx="1" presStyleCnt="3">
        <dgm:presLayoutVars>
          <dgm:chMax val="0"/>
          <dgm:bulletEnabled val="1"/>
        </dgm:presLayoutVars>
      </dgm:prSet>
      <dgm:spPr/>
    </dgm:pt>
    <dgm:pt modelId="{8DA28ADA-504D-49F5-BA2B-3959036D70AA}" type="pres">
      <dgm:prSet presAssocID="{CE43DB78-422B-4F27-AC33-655AB0538A5C}" presName="spacer" presStyleCnt="0"/>
      <dgm:spPr/>
    </dgm:pt>
    <dgm:pt modelId="{3F437466-2134-4D74-9D85-0B833054C956}" type="pres">
      <dgm:prSet presAssocID="{A56960C4-1AB5-4AE5-AB5D-2A258191EC74}" presName="parentText" presStyleLbl="node1" presStyleIdx="2" presStyleCnt="3">
        <dgm:presLayoutVars>
          <dgm:chMax val="0"/>
          <dgm:bulletEnabled val="1"/>
        </dgm:presLayoutVars>
      </dgm:prSet>
      <dgm:spPr/>
    </dgm:pt>
  </dgm:ptLst>
  <dgm:cxnLst>
    <dgm:cxn modelId="{965DF104-37CD-4209-AFC3-50C414168594}" type="presOf" srcId="{A56960C4-1AB5-4AE5-AB5D-2A258191EC74}" destId="{3F437466-2134-4D74-9D85-0B833054C956}" srcOrd="0" destOrd="0" presId="urn:microsoft.com/office/officeart/2005/8/layout/vList2"/>
    <dgm:cxn modelId="{7B547928-074E-4FC1-9505-D82A0E91CDEE}" type="presOf" srcId="{B1FC9D55-FBA2-49F9-A7F6-5DB719C7F1C5}" destId="{7A5815C1-11DA-414E-952F-067DD31F806E}" srcOrd="0" destOrd="0" presId="urn:microsoft.com/office/officeart/2005/8/layout/vList2"/>
    <dgm:cxn modelId="{C7B6793F-B3F9-45DD-8DB9-D86A4510C79A}" srcId="{83AE8CCB-1352-4D52-8F6A-D3AEE4FADC76}" destId="{B1FC9D55-FBA2-49F9-A7F6-5DB719C7F1C5}" srcOrd="0" destOrd="0" parTransId="{381FA62B-AA07-4E61-B4F8-F505B8C8AFD7}" sibTransId="{AAFD100D-1355-4CCF-8A6C-DAF8FCD1D861}"/>
    <dgm:cxn modelId="{CAD63F4F-1485-4E21-8B85-46F5AD7CE85E}" srcId="{83AE8CCB-1352-4D52-8F6A-D3AEE4FADC76}" destId="{A56960C4-1AB5-4AE5-AB5D-2A258191EC74}" srcOrd="2" destOrd="0" parTransId="{85100EC6-5B25-4764-9C10-D520ED4E2D3E}" sibTransId="{C51D41C3-E2B3-4232-960A-D23280135D1C}"/>
    <dgm:cxn modelId="{289ABA73-26C6-4F7A-AB9E-70B543029191}" type="presOf" srcId="{35972918-3AEA-4374-AEAA-505BFB3B7CC0}" destId="{07A0BA27-C6DC-4362-883D-151BC3339888}" srcOrd="0" destOrd="0" presId="urn:microsoft.com/office/officeart/2005/8/layout/vList2"/>
    <dgm:cxn modelId="{9C8BA059-E09C-4D40-9E10-9F42E90BE201}" type="presOf" srcId="{83AE8CCB-1352-4D52-8F6A-D3AEE4FADC76}" destId="{4267D439-3B5D-40B1-BC6D-0957A4E5A7E6}" srcOrd="0" destOrd="0" presId="urn:microsoft.com/office/officeart/2005/8/layout/vList2"/>
    <dgm:cxn modelId="{7614E0D7-CCC4-4FF0-9851-0DEDD8D20A38}" srcId="{83AE8CCB-1352-4D52-8F6A-D3AEE4FADC76}" destId="{35972918-3AEA-4374-AEAA-505BFB3B7CC0}" srcOrd="1" destOrd="0" parTransId="{A0FD424E-B7FC-44ED-93A0-05174051328E}" sibTransId="{CE43DB78-422B-4F27-AC33-655AB0538A5C}"/>
    <dgm:cxn modelId="{092FFFB0-4238-45E9-9233-18116E601FF4}" type="presParOf" srcId="{4267D439-3B5D-40B1-BC6D-0957A4E5A7E6}" destId="{7A5815C1-11DA-414E-952F-067DD31F806E}" srcOrd="0" destOrd="0" presId="urn:microsoft.com/office/officeart/2005/8/layout/vList2"/>
    <dgm:cxn modelId="{A5530F70-9E31-4977-B4C2-2F4E3AFD5E02}" type="presParOf" srcId="{4267D439-3B5D-40B1-BC6D-0957A4E5A7E6}" destId="{75612A22-8D09-47F6-895C-328539FE6F61}" srcOrd="1" destOrd="0" presId="urn:microsoft.com/office/officeart/2005/8/layout/vList2"/>
    <dgm:cxn modelId="{EE02696F-91AB-46CC-87B3-9F03EFE4461F}" type="presParOf" srcId="{4267D439-3B5D-40B1-BC6D-0957A4E5A7E6}" destId="{07A0BA27-C6DC-4362-883D-151BC3339888}" srcOrd="2" destOrd="0" presId="urn:microsoft.com/office/officeart/2005/8/layout/vList2"/>
    <dgm:cxn modelId="{E7432F0E-D6C6-4998-96F6-B0C35CC279F4}" type="presParOf" srcId="{4267D439-3B5D-40B1-BC6D-0957A4E5A7E6}" destId="{8DA28ADA-504D-49F5-BA2B-3959036D70AA}" srcOrd="3" destOrd="0" presId="urn:microsoft.com/office/officeart/2005/8/layout/vList2"/>
    <dgm:cxn modelId="{E0CB81FD-3227-420E-B0CC-BE6C4556D438}" type="presParOf" srcId="{4267D439-3B5D-40B1-BC6D-0957A4E5A7E6}" destId="{3F437466-2134-4D74-9D85-0B833054C95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FDBAB4C6-E5FA-42B3-A35B-289BC734D20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8971DA5-9292-4653-8CA3-A2BC11746E4D}">
      <dgm:prSet/>
      <dgm:spPr/>
      <dgm:t>
        <a:bodyPr/>
        <a:lstStyle/>
        <a:p>
          <a:r>
            <a:rPr lang="en-US" dirty="0"/>
            <a:t>To improve the recall score of the naive models, we employ oversampling and undersampling.</a:t>
          </a:r>
        </a:p>
      </dgm:t>
    </dgm:pt>
    <dgm:pt modelId="{87B2F7B3-7EFB-4D7E-A573-0D50BD5FF54E}" type="parTrans" cxnId="{EAE947AA-42C7-4530-822B-866B95C43EFF}">
      <dgm:prSet/>
      <dgm:spPr/>
      <dgm:t>
        <a:bodyPr/>
        <a:lstStyle/>
        <a:p>
          <a:endParaRPr lang="en-US"/>
        </a:p>
      </dgm:t>
    </dgm:pt>
    <dgm:pt modelId="{B3AD9F25-2140-4AB6-9785-75516699415B}" type="sibTrans" cxnId="{EAE947AA-42C7-4530-822B-866B95C43EFF}">
      <dgm:prSet/>
      <dgm:spPr/>
      <dgm:t>
        <a:bodyPr/>
        <a:lstStyle/>
        <a:p>
          <a:endParaRPr lang="en-US"/>
        </a:p>
      </dgm:t>
    </dgm:pt>
    <dgm:pt modelId="{44E8D236-31A7-4FAD-9B86-0892C87639D1}">
      <dgm:prSet/>
      <dgm:spPr/>
      <dgm:t>
        <a:bodyPr/>
        <a:lstStyle/>
        <a:p>
          <a:r>
            <a:rPr lang="en-US" dirty="0"/>
            <a:t>With these methods, we achieved recall scores greater than 90%, and 85% for the undersampling and oversampling methods, respectively.</a:t>
          </a:r>
        </a:p>
      </dgm:t>
    </dgm:pt>
    <dgm:pt modelId="{C49EC907-51E7-4822-AAE4-DA25D46114A3}" type="parTrans" cxnId="{D050BCF7-6A77-4C84-A35C-FD3AE9CEBA4C}">
      <dgm:prSet/>
      <dgm:spPr/>
      <dgm:t>
        <a:bodyPr/>
        <a:lstStyle/>
        <a:p>
          <a:endParaRPr lang="en-US"/>
        </a:p>
      </dgm:t>
    </dgm:pt>
    <dgm:pt modelId="{285E7DEB-68EC-4981-BE97-C2B6E3DA8D89}" type="sibTrans" cxnId="{D050BCF7-6A77-4C84-A35C-FD3AE9CEBA4C}">
      <dgm:prSet/>
      <dgm:spPr/>
      <dgm:t>
        <a:bodyPr/>
        <a:lstStyle/>
        <a:p>
          <a:endParaRPr lang="en-US"/>
        </a:p>
      </dgm:t>
    </dgm:pt>
    <dgm:pt modelId="{31DC7C96-B576-4747-BD22-4DF103BC6B03}">
      <dgm:prSet/>
      <dgm:spPr/>
      <dgm:t>
        <a:bodyPr/>
        <a:lstStyle/>
        <a:p>
          <a:r>
            <a:rPr lang="en-US"/>
            <a:t>While recall for random forest was highest at 95.9%, the classifier had a lower AUC value (91.5) than the logistic regression classifier with AUC of 92.1.</a:t>
          </a:r>
        </a:p>
      </dgm:t>
    </dgm:pt>
    <dgm:pt modelId="{AA410D72-C849-4220-8F87-275CB802DF3F}" type="parTrans" cxnId="{D26C74CD-C90E-4FBF-B8E2-2ECB8E5CFB65}">
      <dgm:prSet/>
      <dgm:spPr/>
      <dgm:t>
        <a:bodyPr/>
        <a:lstStyle/>
        <a:p>
          <a:endParaRPr lang="en-US"/>
        </a:p>
      </dgm:t>
    </dgm:pt>
    <dgm:pt modelId="{C7CD95AF-0644-4358-834F-22093C9F855F}" type="sibTrans" cxnId="{D26C74CD-C90E-4FBF-B8E2-2ECB8E5CFB65}">
      <dgm:prSet/>
      <dgm:spPr/>
      <dgm:t>
        <a:bodyPr/>
        <a:lstStyle/>
        <a:p>
          <a:endParaRPr lang="en-US"/>
        </a:p>
      </dgm:t>
    </dgm:pt>
    <dgm:pt modelId="{73E5F540-3E6E-4E66-BE27-3727B46CB0FE}">
      <dgm:prSet/>
      <dgm:spPr/>
      <dgm:t>
        <a:bodyPr/>
        <a:lstStyle/>
        <a:p>
          <a:r>
            <a:rPr lang="en-US"/>
            <a:t>Analysis of the learning curve show that the logistic regression had a generally good fit.</a:t>
          </a:r>
        </a:p>
      </dgm:t>
    </dgm:pt>
    <dgm:pt modelId="{684EDB2D-AE3E-4637-B775-9CBD8A9657BB}" type="parTrans" cxnId="{E1C023BF-847D-4A42-A63D-552FD51AF800}">
      <dgm:prSet/>
      <dgm:spPr/>
      <dgm:t>
        <a:bodyPr/>
        <a:lstStyle/>
        <a:p>
          <a:endParaRPr lang="en-US"/>
        </a:p>
      </dgm:t>
    </dgm:pt>
    <dgm:pt modelId="{59DD44BE-45B9-47BD-A86C-7117413510E8}" type="sibTrans" cxnId="{E1C023BF-847D-4A42-A63D-552FD51AF800}">
      <dgm:prSet/>
      <dgm:spPr/>
      <dgm:t>
        <a:bodyPr/>
        <a:lstStyle/>
        <a:p>
          <a:endParaRPr lang="en-US"/>
        </a:p>
      </dgm:t>
    </dgm:pt>
    <dgm:pt modelId="{D4D5FA87-7559-4A8C-9216-1045B069C10E}" type="pres">
      <dgm:prSet presAssocID="{FDBAB4C6-E5FA-42B3-A35B-289BC734D203}" presName="linear" presStyleCnt="0">
        <dgm:presLayoutVars>
          <dgm:animLvl val="lvl"/>
          <dgm:resizeHandles val="exact"/>
        </dgm:presLayoutVars>
      </dgm:prSet>
      <dgm:spPr/>
    </dgm:pt>
    <dgm:pt modelId="{43F8C12C-73F6-402D-A325-C2A033BFE1CF}" type="pres">
      <dgm:prSet presAssocID="{68971DA5-9292-4653-8CA3-A2BC11746E4D}" presName="parentText" presStyleLbl="node1" presStyleIdx="0" presStyleCnt="4">
        <dgm:presLayoutVars>
          <dgm:chMax val="0"/>
          <dgm:bulletEnabled val="1"/>
        </dgm:presLayoutVars>
      </dgm:prSet>
      <dgm:spPr/>
    </dgm:pt>
    <dgm:pt modelId="{5E317D89-C76B-4346-807D-C2F54F212A72}" type="pres">
      <dgm:prSet presAssocID="{B3AD9F25-2140-4AB6-9785-75516699415B}" presName="spacer" presStyleCnt="0"/>
      <dgm:spPr/>
    </dgm:pt>
    <dgm:pt modelId="{9B3D4703-029B-4D02-BA20-0A2FFE7A84DB}" type="pres">
      <dgm:prSet presAssocID="{44E8D236-31A7-4FAD-9B86-0892C87639D1}" presName="parentText" presStyleLbl="node1" presStyleIdx="1" presStyleCnt="4">
        <dgm:presLayoutVars>
          <dgm:chMax val="0"/>
          <dgm:bulletEnabled val="1"/>
        </dgm:presLayoutVars>
      </dgm:prSet>
      <dgm:spPr/>
    </dgm:pt>
    <dgm:pt modelId="{B1DEFEE6-3BBA-43D0-B8E1-C7CFE66EBA2C}" type="pres">
      <dgm:prSet presAssocID="{285E7DEB-68EC-4981-BE97-C2B6E3DA8D89}" presName="spacer" presStyleCnt="0"/>
      <dgm:spPr/>
    </dgm:pt>
    <dgm:pt modelId="{B7C09D44-DC80-40B9-8F6A-8B6C1DA74FE6}" type="pres">
      <dgm:prSet presAssocID="{31DC7C96-B576-4747-BD22-4DF103BC6B03}" presName="parentText" presStyleLbl="node1" presStyleIdx="2" presStyleCnt="4">
        <dgm:presLayoutVars>
          <dgm:chMax val="0"/>
          <dgm:bulletEnabled val="1"/>
        </dgm:presLayoutVars>
      </dgm:prSet>
      <dgm:spPr/>
    </dgm:pt>
    <dgm:pt modelId="{712C7659-F076-4644-941F-400B3C7E69C0}" type="pres">
      <dgm:prSet presAssocID="{C7CD95AF-0644-4358-834F-22093C9F855F}" presName="spacer" presStyleCnt="0"/>
      <dgm:spPr/>
    </dgm:pt>
    <dgm:pt modelId="{0F888E71-BD05-4413-A33C-71336CA5FA97}" type="pres">
      <dgm:prSet presAssocID="{73E5F540-3E6E-4E66-BE27-3727B46CB0FE}" presName="parentText" presStyleLbl="node1" presStyleIdx="3" presStyleCnt="4">
        <dgm:presLayoutVars>
          <dgm:chMax val="0"/>
          <dgm:bulletEnabled val="1"/>
        </dgm:presLayoutVars>
      </dgm:prSet>
      <dgm:spPr/>
    </dgm:pt>
  </dgm:ptLst>
  <dgm:cxnLst>
    <dgm:cxn modelId="{EEF31069-FC2A-4288-A53B-3A69EC3E2E3A}" type="presOf" srcId="{FDBAB4C6-E5FA-42B3-A35B-289BC734D203}" destId="{D4D5FA87-7559-4A8C-9216-1045B069C10E}" srcOrd="0" destOrd="0" presId="urn:microsoft.com/office/officeart/2005/8/layout/vList2"/>
    <dgm:cxn modelId="{7BD18C7E-30CE-4878-AD69-1C720C6DF56B}" type="presOf" srcId="{73E5F540-3E6E-4E66-BE27-3727B46CB0FE}" destId="{0F888E71-BD05-4413-A33C-71336CA5FA97}" srcOrd="0" destOrd="0" presId="urn:microsoft.com/office/officeart/2005/8/layout/vList2"/>
    <dgm:cxn modelId="{F56B459B-0E55-444E-B27A-501B8FF435AC}" type="presOf" srcId="{68971DA5-9292-4653-8CA3-A2BC11746E4D}" destId="{43F8C12C-73F6-402D-A325-C2A033BFE1CF}" srcOrd="0" destOrd="0" presId="urn:microsoft.com/office/officeart/2005/8/layout/vList2"/>
    <dgm:cxn modelId="{EAE947AA-42C7-4530-822B-866B95C43EFF}" srcId="{FDBAB4C6-E5FA-42B3-A35B-289BC734D203}" destId="{68971DA5-9292-4653-8CA3-A2BC11746E4D}" srcOrd="0" destOrd="0" parTransId="{87B2F7B3-7EFB-4D7E-A573-0D50BD5FF54E}" sibTransId="{B3AD9F25-2140-4AB6-9785-75516699415B}"/>
    <dgm:cxn modelId="{E1C023BF-847D-4A42-A63D-552FD51AF800}" srcId="{FDBAB4C6-E5FA-42B3-A35B-289BC734D203}" destId="{73E5F540-3E6E-4E66-BE27-3727B46CB0FE}" srcOrd="3" destOrd="0" parTransId="{684EDB2D-AE3E-4637-B775-9CBD8A9657BB}" sibTransId="{59DD44BE-45B9-47BD-A86C-7117413510E8}"/>
    <dgm:cxn modelId="{8D6627C8-C6F8-4DAB-BB62-B6D8941D7C5C}" type="presOf" srcId="{44E8D236-31A7-4FAD-9B86-0892C87639D1}" destId="{9B3D4703-029B-4D02-BA20-0A2FFE7A84DB}" srcOrd="0" destOrd="0" presId="urn:microsoft.com/office/officeart/2005/8/layout/vList2"/>
    <dgm:cxn modelId="{D26C74CD-C90E-4FBF-B8E2-2ECB8E5CFB65}" srcId="{FDBAB4C6-E5FA-42B3-A35B-289BC734D203}" destId="{31DC7C96-B576-4747-BD22-4DF103BC6B03}" srcOrd="2" destOrd="0" parTransId="{AA410D72-C849-4220-8F87-275CB802DF3F}" sibTransId="{C7CD95AF-0644-4358-834F-22093C9F855F}"/>
    <dgm:cxn modelId="{E73A4FE7-1F8D-47AB-9243-9330C86460D6}" type="presOf" srcId="{31DC7C96-B576-4747-BD22-4DF103BC6B03}" destId="{B7C09D44-DC80-40B9-8F6A-8B6C1DA74FE6}" srcOrd="0" destOrd="0" presId="urn:microsoft.com/office/officeart/2005/8/layout/vList2"/>
    <dgm:cxn modelId="{D050BCF7-6A77-4C84-A35C-FD3AE9CEBA4C}" srcId="{FDBAB4C6-E5FA-42B3-A35B-289BC734D203}" destId="{44E8D236-31A7-4FAD-9B86-0892C87639D1}" srcOrd="1" destOrd="0" parTransId="{C49EC907-51E7-4822-AAE4-DA25D46114A3}" sibTransId="{285E7DEB-68EC-4981-BE97-C2B6E3DA8D89}"/>
    <dgm:cxn modelId="{19347F1F-EF1E-49C7-9ACA-32B1E22D1DA1}" type="presParOf" srcId="{D4D5FA87-7559-4A8C-9216-1045B069C10E}" destId="{43F8C12C-73F6-402D-A325-C2A033BFE1CF}" srcOrd="0" destOrd="0" presId="urn:microsoft.com/office/officeart/2005/8/layout/vList2"/>
    <dgm:cxn modelId="{6B4F8816-8273-4F0F-AA02-FAD575A68AD1}" type="presParOf" srcId="{D4D5FA87-7559-4A8C-9216-1045B069C10E}" destId="{5E317D89-C76B-4346-807D-C2F54F212A72}" srcOrd="1" destOrd="0" presId="urn:microsoft.com/office/officeart/2005/8/layout/vList2"/>
    <dgm:cxn modelId="{41696E86-A7F2-4B89-B746-E5120A3F9289}" type="presParOf" srcId="{D4D5FA87-7559-4A8C-9216-1045B069C10E}" destId="{9B3D4703-029B-4D02-BA20-0A2FFE7A84DB}" srcOrd="2" destOrd="0" presId="urn:microsoft.com/office/officeart/2005/8/layout/vList2"/>
    <dgm:cxn modelId="{93E87FAB-01E4-44EF-97E5-68A5F2CD20CD}" type="presParOf" srcId="{D4D5FA87-7559-4A8C-9216-1045B069C10E}" destId="{B1DEFEE6-3BBA-43D0-B8E1-C7CFE66EBA2C}" srcOrd="3" destOrd="0" presId="urn:microsoft.com/office/officeart/2005/8/layout/vList2"/>
    <dgm:cxn modelId="{5E5C208C-EE2F-4718-8BF2-A10A18B984A5}" type="presParOf" srcId="{D4D5FA87-7559-4A8C-9216-1045B069C10E}" destId="{B7C09D44-DC80-40B9-8F6A-8B6C1DA74FE6}" srcOrd="4" destOrd="0" presId="urn:microsoft.com/office/officeart/2005/8/layout/vList2"/>
    <dgm:cxn modelId="{D33DE8DC-0F5F-4067-B541-ED92DF58030D}" type="presParOf" srcId="{D4D5FA87-7559-4A8C-9216-1045B069C10E}" destId="{712C7659-F076-4644-941F-400B3C7E69C0}" srcOrd="5" destOrd="0" presId="urn:microsoft.com/office/officeart/2005/8/layout/vList2"/>
    <dgm:cxn modelId="{35ABE949-C857-4893-B1FD-F08A29D30BF3}" type="presParOf" srcId="{D4D5FA87-7559-4A8C-9216-1045B069C10E}" destId="{0F888E71-BD05-4413-A33C-71336CA5FA9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F09C904C-A185-4DE1-80EC-AB59D21DC011}"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DE2BD907-6186-4E25-8058-376A1EFEDC05}">
      <dgm:prSet/>
      <dgm:spPr/>
      <dgm:t>
        <a:bodyPr/>
        <a:lstStyle/>
        <a:p>
          <a:pPr>
            <a:lnSpc>
              <a:spcPct val="100000"/>
            </a:lnSpc>
          </a:pPr>
          <a:r>
            <a:rPr lang="en-US"/>
            <a:t>Since we are dealing with an imbalanced dataset, our first intuition is applying techniques such as undersampling and oversampling.</a:t>
          </a:r>
        </a:p>
      </dgm:t>
    </dgm:pt>
    <dgm:pt modelId="{5A39CD50-D0BB-4B14-8210-56DFC6119EB4}" type="parTrans" cxnId="{13A86D3A-5864-4569-8DC3-4A1C6E4A4527}">
      <dgm:prSet/>
      <dgm:spPr/>
      <dgm:t>
        <a:bodyPr/>
        <a:lstStyle/>
        <a:p>
          <a:endParaRPr lang="en-US"/>
        </a:p>
      </dgm:t>
    </dgm:pt>
    <dgm:pt modelId="{140FFB86-20F7-49DA-98D6-552791C07592}" type="sibTrans" cxnId="{13A86D3A-5864-4569-8DC3-4A1C6E4A4527}">
      <dgm:prSet/>
      <dgm:spPr/>
      <dgm:t>
        <a:bodyPr/>
        <a:lstStyle/>
        <a:p>
          <a:endParaRPr lang="en-US"/>
        </a:p>
      </dgm:t>
    </dgm:pt>
    <dgm:pt modelId="{E576D653-E351-43D4-AA25-EC8E26CC8F7B}">
      <dgm:prSet/>
      <dgm:spPr/>
      <dgm:t>
        <a:bodyPr/>
        <a:lstStyle/>
        <a:p>
          <a:pPr>
            <a:lnSpc>
              <a:spcPct val="100000"/>
            </a:lnSpc>
          </a:pPr>
          <a:r>
            <a:rPr lang="en-US"/>
            <a:t>The Random Forest Classifier works well with resampling. </a:t>
          </a:r>
        </a:p>
      </dgm:t>
    </dgm:pt>
    <dgm:pt modelId="{3E78D737-1971-4F44-B2EB-DB39FE8E58DB}" type="parTrans" cxnId="{993FCD84-D4A0-4F19-822C-EBEB52B4BB51}">
      <dgm:prSet/>
      <dgm:spPr/>
      <dgm:t>
        <a:bodyPr/>
        <a:lstStyle/>
        <a:p>
          <a:endParaRPr lang="en-US"/>
        </a:p>
      </dgm:t>
    </dgm:pt>
    <dgm:pt modelId="{4F2E5D59-866A-4315-9056-65A456A26D7F}" type="sibTrans" cxnId="{993FCD84-D4A0-4F19-822C-EBEB52B4BB51}">
      <dgm:prSet/>
      <dgm:spPr/>
      <dgm:t>
        <a:bodyPr/>
        <a:lstStyle/>
        <a:p>
          <a:endParaRPr lang="en-US"/>
        </a:p>
      </dgm:t>
    </dgm:pt>
    <dgm:pt modelId="{D1BB328D-0558-4427-B968-17B402AF7992}">
      <dgm:prSet/>
      <dgm:spPr/>
      <dgm:t>
        <a:bodyPr/>
        <a:lstStyle/>
        <a:p>
          <a:pPr>
            <a:lnSpc>
              <a:spcPct val="100000"/>
            </a:lnSpc>
          </a:pPr>
          <a:r>
            <a:rPr lang="en-US"/>
            <a:t>The Random Forest classifier lets us bootstrap samples, so we take a resample of our training data set.</a:t>
          </a:r>
        </a:p>
      </dgm:t>
    </dgm:pt>
    <dgm:pt modelId="{DF926C55-AF51-4A6B-B759-7A90FC252302}" type="parTrans" cxnId="{706DAAD2-FB68-4103-9AB8-2BABE982361D}">
      <dgm:prSet/>
      <dgm:spPr/>
      <dgm:t>
        <a:bodyPr/>
        <a:lstStyle/>
        <a:p>
          <a:endParaRPr lang="en-US"/>
        </a:p>
      </dgm:t>
    </dgm:pt>
    <dgm:pt modelId="{45EBEF31-CFCE-476F-B6B1-CEBCC8B98D22}" type="sibTrans" cxnId="{706DAAD2-FB68-4103-9AB8-2BABE982361D}">
      <dgm:prSet/>
      <dgm:spPr/>
      <dgm:t>
        <a:bodyPr/>
        <a:lstStyle/>
        <a:p>
          <a:endParaRPr lang="en-US"/>
        </a:p>
      </dgm:t>
    </dgm:pt>
    <dgm:pt modelId="{DBA01B2A-88D2-425D-960C-B067943B3D8D}">
      <dgm:prSet/>
      <dgm:spPr/>
      <dgm:t>
        <a:bodyPr/>
        <a:lstStyle/>
        <a:p>
          <a:pPr>
            <a:lnSpc>
              <a:spcPct val="100000"/>
            </a:lnSpc>
          </a:pPr>
          <a:r>
            <a:rPr lang="en-US"/>
            <a:t>And then we rebuild classification or regression trees on each of those bootstrap samples.</a:t>
          </a:r>
        </a:p>
      </dgm:t>
    </dgm:pt>
    <dgm:pt modelId="{DCE1A2C2-18EF-4F92-94BA-48E1EE89DFB1}" type="parTrans" cxnId="{9A2686B4-0DFE-4F77-9227-415A0EEBCB41}">
      <dgm:prSet/>
      <dgm:spPr/>
      <dgm:t>
        <a:bodyPr/>
        <a:lstStyle/>
        <a:p>
          <a:endParaRPr lang="en-US"/>
        </a:p>
      </dgm:t>
    </dgm:pt>
    <dgm:pt modelId="{3B33DCC6-B557-47C1-8AFE-DA0DF1EC52FF}" type="sibTrans" cxnId="{9A2686B4-0DFE-4F77-9227-415A0EEBCB41}">
      <dgm:prSet/>
      <dgm:spPr/>
      <dgm:t>
        <a:bodyPr/>
        <a:lstStyle/>
        <a:p>
          <a:endParaRPr lang="en-US"/>
        </a:p>
      </dgm:t>
    </dgm:pt>
    <dgm:pt modelId="{3BE779BE-755E-4BEF-B9B4-C78FDC58D768}" type="pres">
      <dgm:prSet presAssocID="{F09C904C-A185-4DE1-80EC-AB59D21DC011}" presName="root" presStyleCnt="0">
        <dgm:presLayoutVars>
          <dgm:dir/>
          <dgm:resizeHandles val="exact"/>
        </dgm:presLayoutVars>
      </dgm:prSet>
      <dgm:spPr/>
    </dgm:pt>
    <dgm:pt modelId="{BB6FD0BA-9C9C-44A7-9D7A-57E76A5C9892}" type="pres">
      <dgm:prSet presAssocID="{DE2BD907-6186-4E25-8058-376A1EFEDC05}" presName="compNode" presStyleCnt="0"/>
      <dgm:spPr/>
    </dgm:pt>
    <dgm:pt modelId="{D088647B-748E-4BD1-8D59-AC52573C3787}" type="pres">
      <dgm:prSet presAssocID="{DE2BD907-6186-4E25-8058-376A1EFEDC05}" presName="bgRect" presStyleLbl="bgShp" presStyleIdx="0" presStyleCnt="4"/>
      <dgm:spPr/>
    </dgm:pt>
    <dgm:pt modelId="{0F457459-D7BB-428F-A6F4-614049476D45}" type="pres">
      <dgm:prSet presAssocID="{DE2BD907-6186-4E25-8058-376A1EFEDC0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6F2A2D58-E9A7-4B7F-882D-DDE7533A642D}" type="pres">
      <dgm:prSet presAssocID="{DE2BD907-6186-4E25-8058-376A1EFEDC05}" presName="spaceRect" presStyleCnt="0"/>
      <dgm:spPr/>
    </dgm:pt>
    <dgm:pt modelId="{BDBD3DB0-C8C9-4564-A7BE-14095F976086}" type="pres">
      <dgm:prSet presAssocID="{DE2BD907-6186-4E25-8058-376A1EFEDC05}" presName="parTx" presStyleLbl="revTx" presStyleIdx="0" presStyleCnt="4">
        <dgm:presLayoutVars>
          <dgm:chMax val="0"/>
          <dgm:chPref val="0"/>
        </dgm:presLayoutVars>
      </dgm:prSet>
      <dgm:spPr/>
    </dgm:pt>
    <dgm:pt modelId="{2CD398FA-E959-45E1-B03B-8D50C641B6B0}" type="pres">
      <dgm:prSet presAssocID="{140FFB86-20F7-49DA-98D6-552791C07592}" presName="sibTrans" presStyleCnt="0"/>
      <dgm:spPr/>
    </dgm:pt>
    <dgm:pt modelId="{94DB5EEB-B2BE-4F96-9B1B-9D45126F62B7}" type="pres">
      <dgm:prSet presAssocID="{E576D653-E351-43D4-AA25-EC8E26CC8F7B}" presName="compNode" presStyleCnt="0"/>
      <dgm:spPr/>
    </dgm:pt>
    <dgm:pt modelId="{F3C90EBA-60C4-4E50-A370-675E6AFF17B0}" type="pres">
      <dgm:prSet presAssocID="{E576D653-E351-43D4-AA25-EC8E26CC8F7B}" presName="bgRect" presStyleLbl="bgShp" presStyleIdx="1" presStyleCnt="4"/>
      <dgm:spPr/>
    </dgm:pt>
    <dgm:pt modelId="{BA3FA3FA-912A-4060-BF58-A103217DF1A9}" type="pres">
      <dgm:prSet presAssocID="{E576D653-E351-43D4-AA25-EC8E26CC8F7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3106E428-B00C-4E38-BB55-A08FA1BC3425}" type="pres">
      <dgm:prSet presAssocID="{E576D653-E351-43D4-AA25-EC8E26CC8F7B}" presName="spaceRect" presStyleCnt="0"/>
      <dgm:spPr/>
    </dgm:pt>
    <dgm:pt modelId="{2A2CAB65-C9D0-4476-B938-BC826C7C4986}" type="pres">
      <dgm:prSet presAssocID="{E576D653-E351-43D4-AA25-EC8E26CC8F7B}" presName="parTx" presStyleLbl="revTx" presStyleIdx="1" presStyleCnt="4">
        <dgm:presLayoutVars>
          <dgm:chMax val="0"/>
          <dgm:chPref val="0"/>
        </dgm:presLayoutVars>
      </dgm:prSet>
      <dgm:spPr/>
    </dgm:pt>
    <dgm:pt modelId="{7C87D22D-BA12-4EB2-A197-28485A62F1E5}" type="pres">
      <dgm:prSet presAssocID="{4F2E5D59-866A-4315-9056-65A456A26D7F}" presName="sibTrans" presStyleCnt="0"/>
      <dgm:spPr/>
    </dgm:pt>
    <dgm:pt modelId="{2B0EDB98-D1DB-4618-9133-7A26E71882D5}" type="pres">
      <dgm:prSet presAssocID="{D1BB328D-0558-4427-B968-17B402AF7992}" presName="compNode" presStyleCnt="0"/>
      <dgm:spPr/>
    </dgm:pt>
    <dgm:pt modelId="{35FC9DD0-1A9B-4A7E-81DD-A46CC01A3CC1}" type="pres">
      <dgm:prSet presAssocID="{D1BB328D-0558-4427-B968-17B402AF7992}" presName="bgRect" presStyleLbl="bgShp" presStyleIdx="2" presStyleCnt="4"/>
      <dgm:spPr/>
    </dgm:pt>
    <dgm:pt modelId="{543F2BDC-B6D3-4334-9F8E-F084D20149C6}" type="pres">
      <dgm:prSet presAssocID="{D1BB328D-0558-4427-B968-17B402AF799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r tree"/>
        </a:ext>
      </dgm:extLst>
    </dgm:pt>
    <dgm:pt modelId="{FB4A8144-C925-4134-BD2F-86CD360286F5}" type="pres">
      <dgm:prSet presAssocID="{D1BB328D-0558-4427-B968-17B402AF7992}" presName="spaceRect" presStyleCnt="0"/>
      <dgm:spPr/>
    </dgm:pt>
    <dgm:pt modelId="{2315D164-FD14-43C0-80B3-0ED988417A0E}" type="pres">
      <dgm:prSet presAssocID="{D1BB328D-0558-4427-B968-17B402AF7992}" presName="parTx" presStyleLbl="revTx" presStyleIdx="2" presStyleCnt="4">
        <dgm:presLayoutVars>
          <dgm:chMax val="0"/>
          <dgm:chPref val="0"/>
        </dgm:presLayoutVars>
      </dgm:prSet>
      <dgm:spPr/>
    </dgm:pt>
    <dgm:pt modelId="{10C49688-C717-4F04-BCD6-D513E59CD233}" type="pres">
      <dgm:prSet presAssocID="{45EBEF31-CFCE-476F-B6B1-CEBCC8B98D22}" presName="sibTrans" presStyleCnt="0"/>
      <dgm:spPr/>
    </dgm:pt>
    <dgm:pt modelId="{E4329A64-CF1A-4120-BC7A-DFDB712DFEED}" type="pres">
      <dgm:prSet presAssocID="{DBA01B2A-88D2-425D-960C-B067943B3D8D}" presName="compNode" presStyleCnt="0"/>
      <dgm:spPr/>
    </dgm:pt>
    <dgm:pt modelId="{4CDF4740-C1B5-45C8-A606-171540CB7A2E}" type="pres">
      <dgm:prSet presAssocID="{DBA01B2A-88D2-425D-960C-B067943B3D8D}" presName="bgRect" presStyleLbl="bgShp" presStyleIdx="3" presStyleCnt="4"/>
      <dgm:spPr/>
    </dgm:pt>
    <dgm:pt modelId="{182C85D9-CB5E-4AAA-89A7-DF5380157646}" type="pres">
      <dgm:prSet presAssocID="{DBA01B2A-88D2-425D-960C-B067943B3D8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97496734-ED0F-4302-81B3-9BD4DF34AB9A}" type="pres">
      <dgm:prSet presAssocID="{DBA01B2A-88D2-425D-960C-B067943B3D8D}" presName="spaceRect" presStyleCnt="0"/>
      <dgm:spPr/>
    </dgm:pt>
    <dgm:pt modelId="{B26FF8B9-F17F-40A2-9323-0D5C97054AD2}" type="pres">
      <dgm:prSet presAssocID="{DBA01B2A-88D2-425D-960C-B067943B3D8D}" presName="parTx" presStyleLbl="revTx" presStyleIdx="3" presStyleCnt="4">
        <dgm:presLayoutVars>
          <dgm:chMax val="0"/>
          <dgm:chPref val="0"/>
        </dgm:presLayoutVars>
      </dgm:prSet>
      <dgm:spPr/>
    </dgm:pt>
  </dgm:ptLst>
  <dgm:cxnLst>
    <dgm:cxn modelId="{FB42FB0E-9B7A-49AC-924C-FD33A1956ADE}" type="presOf" srcId="{D1BB328D-0558-4427-B968-17B402AF7992}" destId="{2315D164-FD14-43C0-80B3-0ED988417A0E}" srcOrd="0" destOrd="0" presId="urn:microsoft.com/office/officeart/2018/2/layout/IconVerticalSolidList"/>
    <dgm:cxn modelId="{7F8E6F2B-84A2-434A-9055-4207A53D3679}" type="presOf" srcId="{DE2BD907-6186-4E25-8058-376A1EFEDC05}" destId="{BDBD3DB0-C8C9-4564-A7BE-14095F976086}" srcOrd="0" destOrd="0" presId="urn:microsoft.com/office/officeart/2018/2/layout/IconVerticalSolidList"/>
    <dgm:cxn modelId="{13A86D3A-5864-4569-8DC3-4A1C6E4A4527}" srcId="{F09C904C-A185-4DE1-80EC-AB59D21DC011}" destId="{DE2BD907-6186-4E25-8058-376A1EFEDC05}" srcOrd="0" destOrd="0" parTransId="{5A39CD50-D0BB-4B14-8210-56DFC6119EB4}" sibTransId="{140FFB86-20F7-49DA-98D6-552791C07592}"/>
    <dgm:cxn modelId="{3295B664-264D-48BF-B980-FB94B8C70A81}" type="presOf" srcId="{E576D653-E351-43D4-AA25-EC8E26CC8F7B}" destId="{2A2CAB65-C9D0-4476-B938-BC826C7C4986}" srcOrd="0" destOrd="0" presId="urn:microsoft.com/office/officeart/2018/2/layout/IconVerticalSolidList"/>
    <dgm:cxn modelId="{06F44067-DA57-4BBE-8FAA-DA4BA3B0C276}" type="presOf" srcId="{DBA01B2A-88D2-425D-960C-B067943B3D8D}" destId="{B26FF8B9-F17F-40A2-9323-0D5C97054AD2}" srcOrd="0" destOrd="0" presId="urn:microsoft.com/office/officeart/2018/2/layout/IconVerticalSolidList"/>
    <dgm:cxn modelId="{993FCD84-D4A0-4F19-822C-EBEB52B4BB51}" srcId="{F09C904C-A185-4DE1-80EC-AB59D21DC011}" destId="{E576D653-E351-43D4-AA25-EC8E26CC8F7B}" srcOrd="1" destOrd="0" parTransId="{3E78D737-1971-4F44-B2EB-DB39FE8E58DB}" sibTransId="{4F2E5D59-866A-4315-9056-65A456A26D7F}"/>
    <dgm:cxn modelId="{9A2686B4-0DFE-4F77-9227-415A0EEBCB41}" srcId="{F09C904C-A185-4DE1-80EC-AB59D21DC011}" destId="{DBA01B2A-88D2-425D-960C-B067943B3D8D}" srcOrd="3" destOrd="0" parTransId="{DCE1A2C2-18EF-4F92-94BA-48E1EE89DFB1}" sibTransId="{3B33DCC6-B557-47C1-8AFE-DA0DF1EC52FF}"/>
    <dgm:cxn modelId="{706DAAD2-FB68-4103-9AB8-2BABE982361D}" srcId="{F09C904C-A185-4DE1-80EC-AB59D21DC011}" destId="{D1BB328D-0558-4427-B968-17B402AF7992}" srcOrd="2" destOrd="0" parTransId="{DF926C55-AF51-4A6B-B759-7A90FC252302}" sibTransId="{45EBEF31-CFCE-476F-B6B1-CEBCC8B98D22}"/>
    <dgm:cxn modelId="{CC099CDC-C004-4DE4-9B4D-7CAE37E7CCA6}" type="presOf" srcId="{F09C904C-A185-4DE1-80EC-AB59D21DC011}" destId="{3BE779BE-755E-4BEF-B9B4-C78FDC58D768}" srcOrd="0" destOrd="0" presId="urn:microsoft.com/office/officeart/2018/2/layout/IconVerticalSolidList"/>
    <dgm:cxn modelId="{2339A04B-C513-4F20-87EE-258CDE442352}" type="presParOf" srcId="{3BE779BE-755E-4BEF-B9B4-C78FDC58D768}" destId="{BB6FD0BA-9C9C-44A7-9D7A-57E76A5C9892}" srcOrd="0" destOrd="0" presId="urn:microsoft.com/office/officeart/2018/2/layout/IconVerticalSolidList"/>
    <dgm:cxn modelId="{5183C05E-8454-4D6C-B14D-F5ACE8A18FAA}" type="presParOf" srcId="{BB6FD0BA-9C9C-44A7-9D7A-57E76A5C9892}" destId="{D088647B-748E-4BD1-8D59-AC52573C3787}" srcOrd="0" destOrd="0" presId="urn:microsoft.com/office/officeart/2018/2/layout/IconVerticalSolidList"/>
    <dgm:cxn modelId="{E974437F-5F8F-473C-8CEA-924BF0DD32F6}" type="presParOf" srcId="{BB6FD0BA-9C9C-44A7-9D7A-57E76A5C9892}" destId="{0F457459-D7BB-428F-A6F4-614049476D45}" srcOrd="1" destOrd="0" presId="urn:microsoft.com/office/officeart/2018/2/layout/IconVerticalSolidList"/>
    <dgm:cxn modelId="{560F5B79-DE13-4524-8A7D-74A0A5C6F689}" type="presParOf" srcId="{BB6FD0BA-9C9C-44A7-9D7A-57E76A5C9892}" destId="{6F2A2D58-E9A7-4B7F-882D-DDE7533A642D}" srcOrd="2" destOrd="0" presId="urn:microsoft.com/office/officeart/2018/2/layout/IconVerticalSolidList"/>
    <dgm:cxn modelId="{AAA08F24-05A7-4972-BB74-D31D9A652DC9}" type="presParOf" srcId="{BB6FD0BA-9C9C-44A7-9D7A-57E76A5C9892}" destId="{BDBD3DB0-C8C9-4564-A7BE-14095F976086}" srcOrd="3" destOrd="0" presId="urn:microsoft.com/office/officeart/2018/2/layout/IconVerticalSolidList"/>
    <dgm:cxn modelId="{41C7CA43-7792-42E2-A623-754A01464527}" type="presParOf" srcId="{3BE779BE-755E-4BEF-B9B4-C78FDC58D768}" destId="{2CD398FA-E959-45E1-B03B-8D50C641B6B0}" srcOrd="1" destOrd="0" presId="urn:microsoft.com/office/officeart/2018/2/layout/IconVerticalSolidList"/>
    <dgm:cxn modelId="{84CAA64B-DA22-4E92-99CA-F26C1A59D6FD}" type="presParOf" srcId="{3BE779BE-755E-4BEF-B9B4-C78FDC58D768}" destId="{94DB5EEB-B2BE-4F96-9B1B-9D45126F62B7}" srcOrd="2" destOrd="0" presId="urn:microsoft.com/office/officeart/2018/2/layout/IconVerticalSolidList"/>
    <dgm:cxn modelId="{155AC402-46CE-41F0-98E9-B3E7ECA38B23}" type="presParOf" srcId="{94DB5EEB-B2BE-4F96-9B1B-9D45126F62B7}" destId="{F3C90EBA-60C4-4E50-A370-675E6AFF17B0}" srcOrd="0" destOrd="0" presId="urn:microsoft.com/office/officeart/2018/2/layout/IconVerticalSolidList"/>
    <dgm:cxn modelId="{93179BCF-B0C9-4440-97B6-BAD1D16BC820}" type="presParOf" srcId="{94DB5EEB-B2BE-4F96-9B1B-9D45126F62B7}" destId="{BA3FA3FA-912A-4060-BF58-A103217DF1A9}" srcOrd="1" destOrd="0" presId="urn:microsoft.com/office/officeart/2018/2/layout/IconVerticalSolidList"/>
    <dgm:cxn modelId="{A085005A-7590-4AAE-A8A3-089C1CC68F67}" type="presParOf" srcId="{94DB5EEB-B2BE-4F96-9B1B-9D45126F62B7}" destId="{3106E428-B00C-4E38-BB55-A08FA1BC3425}" srcOrd="2" destOrd="0" presId="urn:microsoft.com/office/officeart/2018/2/layout/IconVerticalSolidList"/>
    <dgm:cxn modelId="{5A084736-4487-465E-8BF6-9344109A0A11}" type="presParOf" srcId="{94DB5EEB-B2BE-4F96-9B1B-9D45126F62B7}" destId="{2A2CAB65-C9D0-4476-B938-BC826C7C4986}" srcOrd="3" destOrd="0" presId="urn:microsoft.com/office/officeart/2018/2/layout/IconVerticalSolidList"/>
    <dgm:cxn modelId="{5BCBED46-82FE-454F-8598-C80A0C2067D2}" type="presParOf" srcId="{3BE779BE-755E-4BEF-B9B4-C78FDC58D768}" destId="{7C87D22D-BA12-4EB2-A197-28485A62F1E5}" srcOrd="3" destOrd="0" presId="urn:microsoft.com/office/officeart/2018/2/layout/IconVerticalSolidList"/>
    <dgm:cxn modelId="{D27BA19F-9DD3-4B1E-BFE6-A995DF08F039}" type="presParOf" srcId="{3BE779BE-755E-4BEF-B9B4-C78FDC58D768}" destId="{2B0EDB98-D1DB-4618-9133-7A26E71882D5}" srcOrd="4" destOrd="0" presId="urn:microsoft.com/office/officeart/2018/2/layout/IconVerticalSolidList"/>
    <dgm:cxn modelId="{7D8E4939-48D7-4189-8D04-2A69B8269C7D}" type="presParOf" srcId="{2B0EDB98-D1DB-4618-9133-7A26E71882D5}" destId="{35FC9DD0-1A9B-4A7E-81DD-A46CC01A3CC1}" srcOrd="0" destOrd="0" presId="urn:microsoft.com/office/officeart/2018/2/layout/IconVerticalSolidList"/>
    <dgm:cxn modelId="{6FF05550-4298-4E75-A829-10DD64BABD59}" type="presParOf" srcId="{2B0EDB98-D1DB-4618-9133-7A26E71882D5}" destId="{543F2BDC-B6D3-4334-9F8E-F084D20149C6}" srcOrd="1" destOrd="0" presId="urn:microsoft.com/office/officeart/2018/2/layout/IconVerticalSolidList"/>
    <dgm:cxn modelId="{FF26EFB8-D6E0-4B17-82D0-99F0F7963F31}" type="presParOf" srcId="{2B0EDB98-D1DB-4618-9133-7A26E71882D5}" destId="{FB4A8144-C925-4134-BD2F-86CD360286F5}" srcOrd="2" destOrd="0" presId="urn:microsoft.com/office/officeart/2018/2/layout/IconVerticalSolidList"/>
    <dgm:cxn modelId="{BA756E56-9A93-47EE-A792-D638B708F2BF}" type="presParOf" srcId="{2B0EDB98-D1DB-4618-9133-7A26E71882D5}" destId="{2315D164-FD14-43C0-80B3-0ED988417A0E}" srcOrd="3" destOrd="0" presId="urn:microsoft.com/office/officeart/2018/2/layout/IconVerticalSolidList"/>
    <dgm:cxn modelId="{AABB6FD8-703F-4B73-821E-ACE74E5E7F86}" type="presParOf" srcId="{3BE779BE-755E-4BEF-B9B4-C78FDC58D768}" destId="{10C49688-C717-4F04-BCD6-D513E59CD233}" srcOrd="5" destOrd="0" presId="urn:microsoft.com/office/officeart/2018/2/layout/IconVerticalSolidList"/>
    <dgm:cxn modelId="{13496C4F-6C1F-48DC-AF5D-FF56C0BFF901}" type="presParOf" srcId="{3BE779BE-755E-4BEF-B9B4-C78FDC58D768}" destId="{E4329A64-CF1A-4120-BC7A-DFDB712DFEED}" srcOrd="6" destOrd="0" presId="urn:microsoft.com/office/officeart/2018/2/layout/IconVerticalSolidList"/>
    <dgm:cxn modelId="{20FCE3A9-869B-4022-BD17-B0AD397624F3}" type="presParOf" srcId="{E4329A64-CF1A-4120-BC7A-DFDB712DFEED}" destId="{4CDF4740-C1B5-45C8-A606-171540CB7A2E}" srcOrd="0" destOrd="0" presId="urn:microsoft.com/office/officeart/2018/2/layout/IconVerticalSolidList"/>
    <dgm:cxn modelId="{5A06A750-F903-476F-86D4-3751165CDA63}" type="presParOf" srcId="{E4329A64-CF1A-4120-BC7A-DFDB712DFEED}" destId="{182C85D9-CB5E-4AAA-89A7-DF5380157646}" srcOrd="1" destOrd="0" presId="urn:microsoft.com/office/officeart/2018/2/layout/IconVerticalSolidList"/>
    <dgm:cxn modelId="{5B62F533-3901-4817-9F34-86658A85DB18}" type="presParOf" srcId="{E4329A64-CF1A-4120-BC7A-DFDB712DFEED}" destId="{97496734-ED0F-4302-81B3-9BD4DF34AB9A}" srcOrd="2" destOrd="0" presId="urn:microsoft.com/office/officeart/2018/2/layout/IconVerticalSolidList"/>
    <dgm:cxn modelId="{02D282AA-2488-4100-A4B9-0C0AD13BE595}" type="presParOf" srcId="{E4329A64-CF1A-4120-BC7A-DFDB712DFEED}" destId="{B26FF8B9-F17F-40A2-9323-0D5C97054AD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B45A8D-AE63-4205-B91C-3AA27B8B66D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C35ED1A-099B-4B34-83CB-E48C35E4D852}">
      <dgm:prSet/>
      <dgm:spPr/>
      <dgm:t>
        <a:bodyPr/>
        <a:lstStyle/>
        <a:p>
          <a:r>
            <a:rPr lang="en-US"/>
            <a:t>Any new scenario that could lead to fraud needs to be manually coded into the algorithm.</a:t>
          </a:r>
        </a:p>
      </dgm:t>
    </dgm:pt>
    <dgm:pt modelId="{39C0F166-4968-4F6E-B044-7B27750D1B35}" type="parTrans" cxnId="{2A16211E-8F3C-46C8-A6BE-F964D6846213}">
      <dgm:prSet/>
      <dgm:spPr/>
      <dgm:t>
        <a:bodyPr/>
        <a:lstStyle/>
        <a:p>
          <a:endParaRPr lang="en-US"/>
        </a:p>
      </dgm:t>
    </dgm:pt>
    <dgm:pt modelId="{B994A4B0-91B4-4AB0-B521-A55EB65BE12A}" type="sibTrans" cxnId="{2A16211E-8F3C-46C8-A6BE-F964D6846213}">
      <dgm:prSet/>
      <dgm:spPr/>
      <dgm:t>
        <a:bodyPr/>
        <a:lstStyle/>
        <a:p>
          <a:endParaRPr lang="en-US"/>
        </a:p>
      </dgm:t>
    </dgm:pt>
    <dgm:pt modelId="{D0EBF235-920E-4B82-9B7F-8C5EB382CC30}">
      <dgm:prSet/>
      <dgm:spPr/>
      <dgm:t>
        <a:bodyPr/>
        <a:lstStyle/>
        <a:p>
          <a:r>
            <a:rPr lang="en-US"/>
            <a:t>Increases in customers and size of data leads to a corresponding increase in the human effort, time and cost required to track new scenarios and update the algorithm.</a:t>
          </a:r>
        </a:p>
      </dgm:t>
    </dgm:pt>
    <dgm:pt modelId="{2595CCF8-C87E-4749-8E82-929572CA0125}" type="parTrans" cxnId="{6B1FE55D-E287-405E-B097-D8DFE32FE0B2}">
      <dgm:prSet/>
      <dgm:spPr/>
      <dgm:t>
        <a:bodyPr/>
        <a:lstStyle/>
        <a:p>
          <a:endParaRPr lang="en-US"/>
        </a:p>
      </dgm:t>
    </dgm:pt>
    <dgm:pt modelId="{E788F860-E6F9-4784-8604-8AAD4E025874}" type="sibTrans" cxnId="{6B1FE55D-E287-405E-B097-D8DFE32FE0B2}">
      <dgm:prSet/>
      <dgm:spPr/>
      <dgm:t>
        <a:bodyPr/>
        <a:lstStyle/>
        <a:p>
          <a:endParaRPr lang="en-US"/>
        </a:p>
      </dgm:t>
    </dgm:pt>
    <dgm:pt modelId="{FC464B73-CF69-42E6-A74C-54F2F69E80FB}">
      <dgm:prSet/>
      <dgm:spPr/>
      <dgm:t>
        <a:bodyPr/>
        <a:lstStyle/>
        <a:p>
          <a:r>
            <a:rPr lang="en-US"/>
            <a:t>Since the algorithm cannot go beyond defined rules, it cannot dynamically recognize new scenarios that could result in fraudulent transaction.</a:t>
          </a:r>
        </a:p>
      </dgm:t>
    </dgm:pt>
    <dgm:pt modelId="{E5EC4486-425C-47CE-8EE0-DC66CBE332D2}" type="parTrans" cxnId="{6DA93981-4020-474B-9358-18771317519C}">
      <dgm:prSet/>
      <dgm:spPr/>
      <dgm:t>
        <a:bodyPr/>
        <a:lstStyle/>
        <a:p>
          <a:endParaRPr lang="en-US"/>
        </a:p>
      </dgm:t>
    </dgm:pt>
    <dgm:pt modelId="{D46E0511-0752-4025-BB51-912CE85ACD81}" type="sibTrans" cxnId="{6DA93981-4020-474B-9358-18771317519C}">
      <dgm:prSet/>
      <dgm:spPr/>
      <dgm:t>
        <a:bodyPr/>
        <a:lstStyle/>
        <a:p>
          <a:endParaRPr lang="en-US"/>
        </a:p>
      </dgm:t>
    </dgm:pt>
    <dgm:pt modelId="{C033BCA0-3835-4DE0-88A8-C1635193C86C}" type="pres">
      <dgm:prSet presAssocID="{D7B45A8D-AE63-4205-B91C-3AA27B8B66D8}" presName="linear" presStyleCnt="0">
        <dgm:presLayoutVars>
          <dgm:animLvl val="lvl"/>
          <dgm:resizeHandles val="exact"/>
        </dgm:presLayoutVars>
      </dgm:prSet>
      <dgm:spPr/>
    </dgm:pt>
    <dgm:pt modelId="{27673C1A-DC9F-4C5E-8AAA-AAF753569317}" type="pres">
      <dgm:prSet presAssocID="{AC35ED1A-099B-4B34-83CB-E48C35E4D852}" presName="parentText" presStyleLbl="node1" presStyleIdx="0" presStyleCnt="3">
        <dgm:presLayoutVars>
          <dgm:chMax val="0"/>
          <dgm:bulletEnabled val="1"/>
        </dgm:presLayoutVars>
      </dgm:prSet>
      <dgm:spPr/>
    </dgm:pt>
    <dgm:pt modelId="{BC92346B-7EDD-480B-B9C6-1F6DB5370732}" type="pres">
      <dgm:prSet presAssocID="{B994A4B0-91B4-4AB0-B521-A55EB65BE12A}" presName="spacer" presStyleCnt="0"/>
      <dgm:spPr/>
    </dgm:pt>
    <dgm:pt modelId="{3FDC0544-8A2A-423C-831A-9F81226C76B4}" type="pres">
      <dgm:prSet presAssocID="{D0EBF235-920E-4B82-9B7F-8C5EB382CC30}" presName="parentText" presStyleLbl="node1" presStyleIdx="1" presStyleCnt="3">
        <dgm:presLayoutVars>
          <dgm:chMax val="0"/>
          <dgm:bulletEnabled val="1"/>
        </dgm:presLayoutVars>
      </dgm:prSet>
      <dgm:spPr/>
    </dgm:pt>
    <dgm:pt modelId="{260127D6-EC64-41C3-B2D1-6F68C3C2D134}" type="pres">
      <dgm:prSet presAssocID="{E788F860-E6F9-4784-8604-8AAD4E025874}" presName="spacer" presStyleCnt="0"/>
      <dgm:spPr/>
    </dgm:pt>
    <dgm:pt modelId="{8702B26B-CE54-4E5E-9021-E908555F9129}" type="pres">
      <dgm:prSet presAssocID="{FC464B73-CF69-42E6-A74C-54F2F69E80FB}" presName="parentText" presStyleLbl="node1" presStyleIdx="2" presStyleCnt="3">
        <dgm:presLayoutVars>
          <dgm:chMax val="0"/>
          <dgm:bulletEnabled val="1"/>
        </dgm:presLayoutVars>
      </dgm:prSet>
      <dgm:spPr/>
    </dgm:pt>
  </dgm:ptLst>
  <dgm:cxnLst>
    <dgm:cxn modelId="{2A16211E-8F3C-46C8-A6BE-F964D6846213}" srcId="{D7B45A8D-AE63-4205-B91C-3AA27B8B66D8}" destId="{AC35ED1A-099B-4B34-83CB-E48C35E4D852}" srcOrd="0" destOrd="0" parTransId="{39C0F166-4968-4F6E-B044-7B27750D1B35}" sibTransId="{B994A4B0-91B4-4AB0-B521-A55EB65BE12A}"/>
    <dgm:cxn modelId="{0F52B540-0B0D-46C4-A465-28AF65F909FA}" type="presOf" srcId="{AC35ED1A-099B-4B34-83CB-E48C35E4D852}" destId="{27673C1A-DC9F-4C5E-8AAA-AAF753569317}" srcOrd="0" destOrd="0" presId="urn:microsoft.com/office/officeart/2005/8/layout/vList2"/>
    <dgm:cxn modelId="{6B1FE55D-E287-405E-B097-D8DFE32FE0B2}" srcId="{D7B45A8D-AE63-4205-B91C-3AA27B8B66D8}" destId="{D0EBF235-920E-4B82-9B7F-8C5EB382CC30}" srcOrd="1" destOrd="0" parTransId="{2595CCF8-C87E-4749-8E82-929572CA0125}" sibTransId="{E788F860-E6F9-4784-8604-8AAD4E025874}"/>
    <dgm:cxn modelId="{B1DAD76E-00F9-4A6D-AA9B-1A6C940A921F}" type="presOf" srcId="{D0EBF235-920E-4B82-9B7F-8C5EB382CC30}" destId="{3FDC0544-8A2A-423C-831A-9F81226C76B4}" srcOrd="0" destOrd="0" presId="urn:microsoft.com/office/officeart/2005/8/layout/vList2"/>
    <dgm:cxn modelId="{6DA93981-4020-474B-9358-18771317519C}" srcId="{D7B45A8D-AE63-4205-B91C-3AA27B8B66D8}" destId="{FC464B73-CF69-42E6-A74C-54F2F69E80FB}" srcOrd="2" destOrd="0" parTransId="{E5EC4486-425C-47CE-8EE0-DC66CBE332D2}" sibTransId="{D46E0511-0752-4025-BB51-912CE85ACD81}"/>
    <dgm:cxn modelId="{9BF1E6C1-B6B6-460A-95C5-1512C289C6DE}" type="presOf" srcId="{FC464B73-CF69-42E6-A74C-54F2F69E80FB}" destId="{8702B26B-CE54-4E5E-9021-E908555F9129}" srcOrd="0" destOrd="0" presId="urn:microsoft.com/office/officeart/2005/8/layout/vList2"/>
    <dgm:cxn modelId="{85340FF5-7EDD-4727-9803-B3E9FD64DCE6}" type="presOf" srcId="{D7B45A8D-AE63-4205-B91C-3AA27B8B66D8}" destId="{C033BCA0-3835-4DE0-88A8-C1635193C86C}" srcOrd="0" destOrd="0" presId="urn:microsoft.com/office/officeart/2005/8/layout/vList2"/>
    <dgm:cxn modelId="{3A3D2C5A-4C85-4907-A92B-C328318EC4FE}" type="presParOf" srcId="{C033BCA0-3835-4DE0-88A8-C1635193C86C}" destId="{27673C1A-DC9F-4C5E-8AAA-AAF753569317}" srcOrd="0" destOrd="0" presId="urn:microsoft.com/office/officeart/2005/8/layout/vList2"/>
    <dgm:cxn modelId="{BE1EB007-F0A8-43A9-B90A-D77FE8B3B6AB}" type="presParOf" srcId="{C033BCA0-3835-4DE0-88A8-C1635193C86C}" destId="{BC92346B-7EDD-480B-B9C6-1F6DB5370732}" srcOrd="1" destOrd="0" presId="urn:microsoft.com/office/officeart/2005/8/layout/vList2"/>
    <dgm:cxn modelId="{4F2F0295-2C8D-4A99-AAA0-5408FFA4055F}" type="presParOf" srcId="{C033BCA0-3835-4DE0-88A8-C1635193C86C}" destId="{3FDC0544-8A2A-423C-831A-9F81226C76B4}" srcOrd="2" destOrd="0" presId="urn:microsoft.com/office/officeart/2005/8/layout/vList2"/>
    <dgm:cxn modelId="{48760AC5-4187-4E57-9DE6-2399BB1D8CEE}" type="presParOf" srcId="{C033BCA0-3835-4DE0-88A8-C1635193C86C}" destId="{260127D6-EC64-41C3-B2D1-6F68C3C2D134}" srcOrd="3" destOrd="0" presId="urn:microsoft.com/office/officeart/2005/8/layout/vList2"/>
    <dgm:cxn modelId="{66A2B8C7-DD4D-4EFD-998E-324482411529}" type="presParOf" srcId="{C033BCA0-3835-4DE0-88A8-C1635193C86C}" destId="{8702B26B-CE54-4E5E-9021-E908555F912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7A592555-56B2-4AAC-A2FA-3D907760BC98}"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2509185E-AE79-4B52-B67E-586BD2310CE5}">
      <dgm:prSet/>
      <dgm:spPr/>
      <dgm:t>
        <a:bodyPr/>
        <a:lstStyle/>
        <a:p>
          <a:pPr>
            <a:lnSpc>
              <a:spcPct val="100000"/>
            </a:lnSpc>
          </a:pPr>
          <a:r>
            <a:rPr lang="en-US"/>
            <a:t>Since imbalanced datasets will generally have high accuracy scores, we need a different metric to evaluate model performance.</a:t>
          </a:r>
        </a:p>
      </dgm:t>
    </dgm:pt>
    <dgm:pt modelId="{C99A04CE-1D30-40E6-9F1A-03CDC9F225ED}" type="parTrans" cxnId="{0B273CD8-4EE4-4B48-9768-C82719621C17}">
      <dgm:prSet/>
      <dgm:spPr/>
      <dgm:t>
        <a:bodyPr/>
        <a:lstStyle/>
        <a:p>
          <a:endParaRPr lang="en-US"/>
        </a:p>
      </dgm:t>
    </dgm:pt>
    <dgm:pt modelId="{9129A284-2A84-400A-8A99-3C138DD7CD16}" type="sibTrans" cxnId="{0B273CD8-4EE4-4B48-9768-C82719621C17}">
      <dgm:prSet/>
      <dgm:spPr/>
      <dgm:t>
        <a:bodyPr/>
        <a:lstStyle/>
        <a:p>
          <a:endParaRPr lang="en-US"/>
        </a:p>
      </dgm:t>
    </dgm:pt>
    <dgm:pt modelId="{9D110A7E-FA78-4D8D-8833-7FBE6548FCC9}">
      <dgm:prSet/>
      <dgm:spPr/>
      <dgm:t>
        <a:bodyPr/>
        <a:lstStyle/>
        <a:p>
          <a:pPr>
            <a:lnSpc>
              <a:spcPct val="100000"/>
            </a:lnSpc>
          </a:pPr>
          <a:r>
            <a:rPr lang="en-US"/>
            <a:t>The choice of model may depend on the recall metric which measures the ratio of of True Positives to the total of True Positives and False Positives</a:t>
          </a:r>
        </a:p>
      </dgm:t>
    </dgm:pt>
    <dgm:pt modelId="{27A91EAB-2345-4863-81DA-F46BAF96E7DE}" type="parTrans" cxnId="{8379286B-E321-44F5-8447-82BB8E2B6B71}">
      <dgm:prSet/>
      <dgm:spPr/>
      <dgm:t>
        <a:bodyPr/>
        <a:lstStyle/>
        <a:p>
          <a:endParaRPr lang="en-US"/>
        </a:p>
      </dgm:t>
    </dgm:pt>
    <dgm:pt modelId="{3AC2F17E-F494-4ED8-B901-01329FE3F64F}" type="sibTrans" cxnId="{8379286B-E321-44F5-8447-82BB8E2B6B71}">
      <dgm:prSet/>
      <dgm:spPr/>
      <dgm:t>
        <a:bodyPr/>
        <a:lstStyle/>
        <a:p>
          <a:endParaRPr lang="en-US"/>
        </a:p>
      </dgm:t>
    </dgm:pt>
    <dgm:pt modelId="{8389C41A-5505-4E18-B4A7-8EF7938B59BD}" type="pres">
      <dgm:prSet presAssocID="{7A592555-56B2-4AAC-A2FA-3D907760BC98}" presName="root" presStyleCnt="0">
        <dgm:presLayoutVars>
          <dgm:dir/>
          <dgm:resizeHandles val="exact"/>
        </dgm:presLayoutVars>
      </dgm:prSet>
      <dgm:spPr/>
    </dgm:pt>
    <dgm:pt modelId="{23D75670-E5FB-4318-9713-B0A1A9E7D99C}" type="pres">
      <dgm:prSet presAssocID="{2509185E-AE79-4B52-B67E-586BD2310CE5}" presName="compNode" presStyleCnt="0"/>
      <dgm:spPr/>
    </dgm:pt>
    <dgm:pt modelId="{CB2F77AF-315D-4721-9D64-98A57E1593D4}" type="pres">
      <dgm:prSet presAssocID="{2509185E-AE79-4B52-B67E-586BD2310CE5}" presName="bgRect" presStyleLbl="bgShp" presStyleIdx="0" presStyleCnt="2"/>
      <dgm:spPr/>
    </dgm:pt>
    <dgm:pt modelId="{49AA240A-9163-491B-9038-88B2D2C20D28}" type="pres">
      <dgm:prSet presAssocID="{2509185E-AE79-4B52-B67E-586BD2310CE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CE9CDD8A-37F6-4E1F-B60E-ADA957A62489}" type="pres">
      <dgm:prSet presAssocID="{2509185E-AE79-4B52-B67E-586BD2310CE5}" presName="spaceRect" presStyleCnt="0"/>
      <dgm:spPr/>
    </dgm:pt>
    <dgm:pt modelId="{8C83D796-30FD-4B50-A890-2BD1296ECA2A}" type="pres">
      <dgm:prSet presAssocID="{2509185E-AE79-4B52-B67E-586BD2310CE5}" presName="parTx" presStyleLbl="revTx" presStyleIdx="0" presStyleCnt="2">
        <dgm:presLayoutVars>
          <dgm:chMax val="0"/>
          <dgm:chPref val="0"/>
        </dgm:presLayoutVars>
      </dgm:prSet>
      <dgm:spPr/>
    </dgm:pt>
    <dgm:pt modelId="{6FE9D98C-E4D6-46DB-A1E9-9F2D29B3E166}" type="pres">
      <dgm:prSet presAssocID="{9129A284-2A84-400A-8A99-3C138DD7CD16}" presName="sibTrans" presStyleCnt="0"/>
      <dgm:spPr/>
    </dgm:pt>
    <dgm:pt modelId="{669F19A5-19F4-48F7-8821-A965D7EAF980}" type="pres">
      <dgm:prSet presAssocID="{9D110A7E-FA78-4D8D-8833-7FBE6548FCC9}" presName="compNode" presStyleCnt="0"/>
      <dgm:spPr/>
    </dgm:pt>
    <dgm:pt modelId="{534BA064-DDB4-415E-9828-1F647304E3ED}" type="pres">
      <dgm:prSet presAssocID="{9D110A7E-FA78-4D8D-8833-7FBE6548FCC9}" presName="bgRect" presStyleLbl="bgShp" presStyleIdx="1" presStyleCnt="2"/>
      <dgm:spPr/>
    </dgm:pt>
    <dgm:pt modelId="{5DA5D4DA-975B-4739-9B9D-52AC5869EB1B}" type="pres">
      <dgm:prSet presAssocID="{9D110A7E-FA78-4D8D-8833-7FBE6548FCC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BA4AB200-1E1B-4CF2-A467-9AEDBCD7741E}" type="pres">
      <dgm:prSet presAssocID="{9D110A7E-FA78-4D8D-8833-7FBE6548FCC9}" presName="spaceRect" presStyleCnt="0"/>
      <dgm:spPr/>
    </dgm:pt>
    <dgm:pt modelId="{F1669237-49E2-4EE3-A98A-C60474E3A273}" type="pres">
      <dgm:prSet presAssocID="{9D110A7E-FA78-4D8D-8833-7FBE6548FCC9}" presName="parTx" presStyleLbl="revTx" presStyleIdx="1" presStyleCnt="2">
        <dgm:presLayoutVars>
          <dgm:chMax val="0"/>
          <dgm:chPref val="0"/>
        </dgm:presLayoutVars>
      </dgm:prSet>
      <dgm:spPr/>
    </dgm:pt>
  </dgm:ptLst>
  <dgm:cxnLst>
    <dgm:cxn modelId="{EE47B71D-E3A9-4C2F-B59C-22BAD2AFFA95}" type="presOf" srcId="{7A592555-56B2-4AAC-A2FA-3D907760BC98}" destId="{8389C41A-5505-4E18-B4A7-8EF7938B59BD}" srcOrd="0" destOrd="0" presId="urn:microsoft.com/office/officeart/2018/2/layout/IconVerticalSolidList"/>
    <dgm:cxn modelId="{8379286B-E321-44F5-8447-82BB8E2B6B71}" srcId="{7A592555-56B2-4AAC-A2FA-3D907760BC98}" destId="{9D110A7E-FA78-4D8D-8833-7FBE6548FCC9}" srcOrd="1" destOrd="0" parTransId="{27A91EAB-2345-4863-81DA-F46BAF96E7DE}" sibTransId="{3AC2F17E-F494-4ED8-B901-01329FE3F64F}"/>
    <dgm:cxn modelId="{08880E8D-B35B-432B-BD68-99E9D2AE963D}" type="presOf" srcId="{2509185E-AE79-4B52-B67E-586BD2310CE5}" destId="{8C83D796-30FD-4B50-A890-2BD1296ECA2A}" srcOrd="0" destOrd="0" presId="urn:microsoft.com/office/officeart/2018/2/layout/IconVerticalSolidList"/>
    <dgm:cxn modelId="{8D9911A2-7AA8-4837-B7CC-BBD00CC1712A}" type="presOf" srcId="{9D110A7E-FA78-4D8D-8833-7FBE6548FCC9}" destId="{F1669237-49E2-4EE3-A98A-C60474E3A273}" srcOrd="0" destOrd="0" presId="urn:microsoft.com/office/officeart/2018/2/layout/IconVerticalSolidList"/>
    <dgm:cxn modelId="{0B273CD8-4EE4-4B48-9768-C82719621C17}" srcId="{7A592555-56B2-4AAC-A2FA-3D907760BC98}" destId="{2509185E-AE79-4B52-B67E-586BD2310CE5}" srcOrd="0" destOrd="0" parTransId="{C99A04CE-1D30-40E6-9F1A-03CDC9F225ED}" sibTransId="{9129A284-2A84-400A-8A99-3C138DD7CD16}"/>
    <dgm:cxn modelId="{83C13D25-5283-47EC-9492-8D2FB52F6334}" type="presParOf" srcId="{8389C41A-5505-4E18-B4A7-8EF7938B59BD}" destId="{23D75670-E5FB-4318-9713-B0A1A9E7D99C}" srcOrd="0" destOrd="0" presId="urn:microsoft.com/office/officeart/2018/2/layout/IconVerticalSolidList"/>
    <dgm:cxn modelId="{3727851E-32AA-4FCE-BC3E-903779077FAF}" type="presParOf" srcId="{23D75670-E5FB-4318-9713-B0A1A9E7D99C}" destId="{CB2F77AF-315D-4721-9D64-98A57E1593D4}" srcOrd="0" destOrd="0" presId="urn:microsoft.com/office/officeart/2018/2/layout/IconVerticalSolidList"/>
    <dgm:cxn modelId="{B93F2C71-A323-4798-A9CB-8386F1129AAC}" type="presParOf" srcId="{23D75670-E5FB-4318-9713-B0A1A9E7D99C}" destId="{49AA240A-9163-491B-9038-88B2D2C20D28}" srcOrd="1" destOrd="0" presId="urn:microsoft.com/office/officeart/2018/2/layout/IconVerticalSolidList"/>
    <dgm:cxn modelId="{43AEF572-CE52-4D1F-B51F-4440E16A3CD3}" type="presParOf" srcId="{23D75670-E5FB-4318-9713-B0A1A9E7D99C}" destId="{CE9CDD8A-37F6-4E1F-B60E-ADA957A62489}" srcOrd="2" destOrd="0" presId="urn:microsoft.com/office/officeart/2018/2/layout/IconVerticalSolidList"/>
    <dgm:cxn modelId="{CD43B688-0D6B-4C13-8DD3-569E92E80880}" type="presParOf" srcId="{23D75670-E5FB-4318-9713-B0A1A9E7D99C}" destId="{8C83D796-30FD-4B50-A890-2BD1296ECA2A}" srcOrd="3" destOrd="0" presId="urn:microsoft.com/office/officeart/2018/2/layout/IconVerticalSolidList"/>
    <dgm:cxn modelId="{DAD319CA-57DD-4EF9-8EB8-BDF8A3F2FB5A}" type="presParOf" srcId="{8389C41A-5505-4E18-B4A7-8EF7938B59BD}" destId="{6FE9D98C-E4D6-46DB-A1E9-9F2D29B3E166}" srcOrd="1" destOrd="0" presId="urn:microsoft.com/office/officeart/2018/2/layout/IconVerticalSolidList"/>
    <dgm:cxn modelId="{4C2E7F32-91F9-4AFD-B51E-15BC422CE584}" type="presParOf" srcId="{8389C41A-5505-4E18-B4A7-8EF7938B59BD}" destId="{669F19A5-19F4-48F7-8821-A965D7EAF980}" srcOrd="2" destOrd="0" presId="urn:microsoft.com/office/officeart/2018/2/layout/IconVerticalSolidList"/>
    <dgm:cxn modelId="{284E3C6D-7170-4CDF-A3BA-616F44AAA853}" type="presParOf" srcId="{669F19A5-19F4-48F7-8821-A965D7EAF980}" destId="{534BA064-DDB4-415E-9828-1F647304E3ED}" srcOrd="0" destOrd="0" presId="urn:microsoft.com/office/officeart/2018/2/layout/IconVerticalSolidList"/>
    <dgm:cxn modelId="{C1305562-9B14-4542-B811-A187373895CA}" type="presParOf" srcId="{669F19A5-19F4-48F7-8821-A965D7EAF980}" destId="{5DA5D4DA-975B-4739-9B9D-52AC5869EB1B}" srcOrd="1" destOrd="0" presId="urn:microsoft.com/office/officeart/2018/2/layout/IconVerticalSolidList"/>
    <dgm:cxn modelId="{C93F52DE-1772-48F5-B92E-28C726A56888}" type="presParOf" srcId="{669F19A5-19F4-48F7-8821-A965D7EAF980}" destId="{BA4AB200-1E1B-4CF2-A467-9AEDBCD7741E}" srcOrd="2" destOrd="0" presId="urn:microsoft.com/office/officeart/2018/2/layout/IconVerticalSolidList"/>
    <dgm:cxn modelId="{0B805EB2-CACE-4F08-9A7A-5B7E9300BE4B}" type="presParOf" srcId="{669F19A5-19F4-48F7-8821-A965D7EAF980}" destId="{F1669237-49E2-4EE3-A98A-C60474E3A27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8A67C9B3-4394-43D4-BA8A-4FFCB830A3A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209855E-DA4B-45D1-A13A-73FC42819817}">
      <dgm:prSet/>
      <dgm:spPr/>
      <dgm:t>
        <a:bodyPr/>
        <a:lstStyle/>
        <a:p>
          <a:r>
            <a:rPr lang="en-US"/>
            <a:t>The learning curve helps us evaluate whether our model is overfitting, underfitting, or has a good fit. </a:t>
          </a:r>
        </a:p>
      </dgm:t>
    </dgm:pt>
    <dgm:pt modelId="{D1FF1C0B-898D-4B2E-AA19-680C23821006}" type="parTrans" cxnId="{0360BC99-EF70-4662-87F8-6CCC656A303D}">
      <dgm:prSet/>
      <dgm:spPr/>
      <dgm:t>
        <a:bodyPr/>
        <a:lstStyle/>
        <a:p>
          <a:endParaRPr lang="en-US"/>
        </a:p>
      </dgm:t>
    </dgm:pt>
    <dgm:pt modelId="{EA9621D6-6989-4DD8-BB84-524FD66FA1AF}" type="sibTrans" cxnId="{0360BC99-EF70-4662-87F8-6CCC656A303D}">
      <dgm:prSet/>
      <dgm:spPr/>
      <dgm:t>
        <a:bodyPr/>
        <a:lstStyle/>
        <a:p>
          <a:endParaRPr lang="en-US"/>
        </a:p>
      </dgm:t>
    </dgm:pt>
    <dgm:pt modelId="{4ED96771-3E11-4865-BBF0-CE4316B178A8}">
      <dgm:prSet/>
      <dgm:spPr/>
      <dgm:t>
        <a:bodyPr/>
        <a:lstStyle/>
        <a:p>
          <a:r>
            <a:rPr lang="en-US"/>
            <a:t>The learning curve can be used in addition to the recall metric, and the AUC-ROC curve to select the best model for this classification problem.</a:t>
          </a:r>
        </a:p>
      </dgm:t>
    </dgm:pt>
    <dgm:pt modelId="{7C9EDD5B-1273-4250-BE16-3CA2C0E5E2F8}" type="parTrans" cxnId="{8FB790D3-5BAC-4E30-891E-73AD001DE9DF}">
      <dgm:prSet/>
      <dgm:spPr/>
      <dgm:t>
        <a:bodyPr/>
        <a:lstStyle/>
        <a:p>
          <a:endParaRPr lang="en-US"/>
        </a:p>
      </dgm:t>
    </dgm:pt>
    <dgm:pt modelId="{846B4C14-FDAC-4896-91F9-89EAEE44C625}" type="sibTrans" cxnId="{8FB790D3-5BAC-4E30-891E-73AD001DE9DF}">
      <dgm:prSet/>
      <dgm:spPr/>
      <dgm:t>
        <a:bodyPr/>
        <a:lstStyle/>
        <a:p>
          <a:endParaRPr lang="en-US"/>
        </a:p>
      </dgm:t>
    </dgm:pt>
    <dgm:pt modelId="{FCEA1BBC-6EFD-4FA9-9512-0CCC5D82CB30}" type="pres">
      <dgm:prSet presAssocID="{8A67C9B3-4394-43D4-BA8A-4FFCB830A3AF}" presName="linear" presStyleCnt="0">
        <dgm:presLayoutVars>
          <dgm:animLvl val="lvl"/>
          <dgm:resizeHandles val="exact"/>
        </dgm:presLayoutVars>
      </dgm:prSet>
      <dgm:spPr/>
    </dgm:pt>
    <dgm:pt modelId="{EA495981-B55B-4C5F-944C-58D3C0E6F14C}" type="pres">
      <dgm:prSet presAssocID="{0209855E-DA4B-45D1-A13A-73FC42819817}" presName="parentText" presStyleLbl="node1" presStyleIdx="0" presStyleCnt="2">
        <dgm:presLayoutVars>
          <dgm:chMax val="0"/>
          <dgm:bulletEnabled val="1"/>
        </dgm:presLayoutVars>
      </dgm:prSet>
      <dgm:spPr/>
    </dgm:pt>
    <dgm:pt modelId="{B9D040E6-19D3-4A6E-B848-BAF0765ABEBD}" type="pres">
      <dgm:prSet presAssocID="{EA9621D6-6989-4DD8-BB84-524FD66FA1AF}" presName="spacer" presStyleCnt="0"/>
      <dgm:spPr/>
    </dgm:pt>
    <dgm:pt modelId="{65A9FCF8-E907-4A46-B63C-336FB7854686}" type="pres">
      <dgm:prSet presAssocID="{4ED96771-3E11-4865-BBF0-CE4316B178A8}" presName="parentText" presStyleLbl="node1" presStyleIdx="1" presStyleCnt="2">
        <dgm:presLayoutVars>
          <dgm:chMax val="0"/>
          <dgm:bulletEnabled val="1"/>
        </dgm:presLayoutVars>
      </dgm:prSet>
      <dgm:spPr/>
    </dgm:pt>
  </dgm:ptLst>
  <dgm:cxnLst>
    <dgm:cxn modelId="{F42CA30A-79B9-40A9-A124-7CB71773C247}" type="presOf" srcId="{8A67C9B3-4394-43D4-BA8A-4FFCB830A3AF}" destId="{FCEA1BBC-6EFD-4FA9-9512-0CCC5D82CB30}" srcOrd="0" destOrd="0" presId="urn:microsoft.com/office/officeart/2005/8/layout/vList2"/>
    <dgm:cxn modelId="{0360BC99-EF70-4662-87F8-6CCC656A303D}" srcId="{8A67C9B3-4394-43D4-BA8A-4FFCB830A3AF}" destId="{0209855E-DA4B-45D1-A13A-73FC42819817}" srcOrd="0" destOrd="0" parTransId="{D1FF1C0B-898D-4B2E-AA19-680C23821006}" sibTransId="{EA9621D6-6989-4DD8-BB84-524FD66FA1AF}"/>
    <dgm:cxn modelId="{8FB790D3-5BAC-4E30-891E-73AD001DE9DF}" srcId="{8A67C9B3-4394-43D4-BA8A-4FFCB830A3AF}" destId="{4ED96771-3E11-4865-BBF0-CE4316B178A8}" srcOrd="1" destOrd="0" parTransId="{7C9EDD5B-1273-4250-BE16-3CA2C0E5E2F8}" sibTransId="{846B4C14-FDAC-4896-91F9-89EAEE44C625}"/>
    <dgm:cxn modelId="{69DB2DEE-E894-46F9-8F6F-B6D69E03A7EA}" type="presOf" srcId="{4ED96771-3E11-4865-BBF0-CE4316B178A8}" destId="{65A9FCF8-E907-4A46-B63C-336FB7854686}" srcOrd="0" destOrd="0" presId="urn:microsoft.com/office/officeart/2005/8/layout/vList2"/>
    <dgm:cxn modelId="{2C1474F1-E8C4-43AC-8F27-4F457E179ECE}" type="presOf" srcId="{0209855E-DA4B-45D1-A13A-73FC42819817}" destId="{EA495981-B55B-4C5F-944C-58D3C0E6F14C}" srcOrd="0" destOrd="0" presId="urn:microsoft.com/office/officeart/2005/8/layout/vList2"/>
    <dgm:cxn modelId="{9902AE5E-2770-4FF3-A9E7-3921A7D8E506}" type="presParOf" srcId="{FCEA1BBC-6EFD-4FA9-9512-0CCC5D82CB30}" destId="{EA495981-B55B-4C5F-944C-58D3C0E6F14C}" srcOrd="0" destOrd="0" presId="urn:microsoft.com/office/officeart/2005/8/layout/vList2"/>
    <dgm:cxn modelId="{26A87102-1058-4991-9CC8-B518C4BD1042}" type="presParOf" srcId="{FCEA1BBC-6EFD-4FA9-9512-0CCC5D82CB30}" destId="{B9D040E6-19D3-4A6E-B848-BAF0765ABEBD}" srcOrd="1" destOrd="0" presId="urn:microsoft.com/office/officeart/2005/8/layout/vList2"/>
    <dgm:cxn modelId="{9AF274FE-4D7E-4485-8157-0C070C7238E8}" type="presParOf" srcId="{FCEA1BBC-6EFD-4FA9-9512-0CCC5D82CB30}" destId="{65A9FCF8-E907-4A46-B63C-336FB785468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C344672D-1EC2-45C1-BCDE-873802C57129}" type="doc">
      <dgm:prSet loTypeId="urn:microsoft.com/office/officeart/2005/8/layout/vList2" loCatId="list" qsTypeId="urn:microsoft.com/office/officeart/2005/8/quickstyle/simple2" qsCatId="simple" csTypeId="urn:microsoft.com/office/officeart/2005/8/colors/accent1_2" csCatId="accent1"/>
      <dgm:spPr/>
      <dgm:t>
        <a:bodyPr/>
        <a:lstStyle/>
        <a:p>
          <a:endParaRPr lang="en-US"/>
        </a:p>
      </dgm:t>
    </dgm:pt>
    <dgm:pt modelId="{35E5F1A3-1E3E-428A-B4C6-BF61E1E9047F}">
      <dgm:prSet/>
      <dgm:spPr/>
      <dgm:t>
        <a:bodyPr/>
        <a:lstStyle/>
        <a:p>
          <a:r>
            <a:rPr lang="en-US"/>
            <a:t>One challenge with this project was computation resources required to run the RandomizedGridSearchCV and the model Cross-Validation scores.</a:t>
          </a:r>
        </a:p>
      </dgm:t>
    </dgm:pt>
    <dgm:pt modelId="{5BC8462B-726C-4D91-86E9-D7015FB32064}" type="parTrans" cxnId="{EFD1C5A9-AE8F-4682-9D39-11A77EDB541E}">
      <dgm:prSet/>
      <dgm:spPr/>
      <dgm:t>
        <a:bodyPr/>
        <a:lstStyle/>
        <a:p>
          <a:endParaRPr lang="en-US"/>
        </a:p>
      </dgm:t>
    </dgm:pt>
    <dgm:pt modelId="{8208207C-1008-48C8-AA18-DB95FC5D8FCB}" type="sibTrans" cxnId="{EFD1C5A9-AE8F-4682-9D39-11A77EDB541E}">
      <dgm:prSet/>
      <dgm:spPr/>
      <dgm:t>
        <a:bodyPr/>
        <a:lstStyle/>
        <a:p>
          <a:endParaRPr lang="en-US"/>
        </a:p>
      </dgm:t>
    </dgm:pt>
    <dgm:pt modelId="{4F6A8C92-68B0-46B3-ACB9-9FCB7454EFBB}">
      <dgm:prSet/>
      <dgm:spPr/>
      <dgm:t>
        <a:bodyPr/>
        <a:lstStyle/>
        <a:p>
          <a:r>
            <a:rPr lang="en-US"/>
            <a:t>One way to to mitigate this challenge in the future may be to use the HalvingGridSearchCV which may in some cases may be 30% faster than the RandomizedGridSearchCV. </a:t>
          </a:r>
        </a:p>
      </dgm:t>
    </dgm:pt>
    <dgm:pt modelId="{57C6C8E1-38AD-4AE4-8976-18851E9E6A91}" type="parTrans" cxnId="{C21CF167-C479-4316-B569-5F70BE6FFE4F}">
      <dgm:prSet/>
      <dgm:spPr/>
      <dgm:t>
        <a:bodyPr/>
        <a:lstStyle/>
        <a:p>
          <a:endParaRPr lang="en-US"/>
        </a:p>
      </dgm:t>
    </dgm:pt>
    <dgm:pt modelId="{7F04EF48-4070-4EF5-918B-5933FC54AA31}" type="sibTrans" cxnId="{C21CF167-C479-4316-B569-5F70BE6FFE4F}">
      <dgm:prSet/>
      <dgm:spPr/>
      <dgm:t>
        <a:bodyPr/>
        <a:lstStyle/>
        <a:p>
          <a:endParaRPr lang="en-US"/>
        </a:p>
      </dgm:t>
    </dgm:pt>
    <dgm:pt modelId="{2368FADA-7841-42F9-A356-893F74991AD4}">
      <dgm:prSet/>
      <dgm:spPr/>
      <dgm:t>
        <a:bodyPr/>
        <a:lstStyle/>
        <a:p>
          <a:r>
            <a:rPr lang="en-US"/>
            <a:t>We may also explore using an online environment that has unlimited computation resources that can handle the resource requirements for memory and CPU intensive models and processes.</a:t>
          </a:r>
        </a:p>
      </dgm:t>
    </dgm:pt>
    <dgm:pt modelId="{4C103BA5-8D2D-4768-86AB-229A2B906105}" type="parTrans" cxnId="{D883A019-8742-49D8-B669-B517BBECFE97}">
      <dgm:prSet/>
      <dgm:spPr/>
      <dgm:t>
        <a:bodyPr/>
        <a:lstStyle/>
        <a:p>
          <a:endParaRPr lang="en-US"/>
        </a:p>
      </dgm:t>
    </dgm:pt>
    <dgm:pt modelId="{1D5F36D0-A6EF-4EE1-AD4B-659C21382AD9}" type="sibTrans" cxnId="{D883A019-8742-49D8-B669-B517BBECFE97}">
      <dgm:prSet/>
      <dgm:spPr/>
      <dgm:t>
        <a:bodyPr/>
        <a:lstStyle/>
        <a:p>
          <a:endParaRPr lang="en-US"/>
        </a:p>
      </dgm:t>
    </dgm:pt>
    <dgm:pt modelId="{D060798E-E109-4BB9-8AF2-5372529B884E}">
      <dgm:prSet/>
      <dgm:spPr/>
      <dgm:t>
        <a:bodyPr/>
        <a:lstStyle/>
        <a:p>
          <a:r>
            <a:rPr lang="en-US"/>
            <a:t>Since feature extraction had been done on the dataset, visualizing potentially interesting relationships was not possible with this dataset.</a:t>
          </a:r>
        </a:p>
      </dgm:t>
    </dgm:pt>
    <dgm:pt modelId="{BB96947E-9954-42E2-AFBB-7D67BE86651C}" type="parTrans" cxnId="{15619A35-6F1C-4F91-A600-8551E8EB7F42}">
      <dgm:prSet/>
      <dgm:spPr/>
      <dgm:t>
        <a:bodyPr/>
        <a:lstStyle/>
        <a:p>
          <a:endParaRPr lang="en-US"/>
        </a:p>
      </dgm:t>
    </dgm:pt>
    <dgm:pt modelId="{47A03A15-CA14-49B3-AC5E-A1D84E99FA34}" type="sibTrans" cxnId="{15619A35-6F1C-4F91-A600-8551E8EB7F42}">
      <dgm:prSet/>
      <dgm:spPr/>
      <dgm:t>
        <a:bodyPr/>
        <a:lstStyle/>
        <a:p>
          <a:endParaRPr lang="en-US"/>
        </a:p>
      </dgm:t>
    </dgm:pt>
    <dgm:pt modelId="{70487326-EAFF-44C6-851A-5EC1C9B9B494}" type="pres">
      <dgm:prSet presAssocID="{C344672D-1EC2-45C1-BCDE-873802C57129}" presName="linear" presStyleCnt="0">
        <dgm:presLayoutVars>
          <dgm:animLvl val="lvl"/>
          <dgm:resizeHandles val="exact"/>
        </dgm:presLayoutVars>
      </dgm:prSet>
      <dgm:spPr/>
    </dgm:pt>
    <dgm:pt modelId="{4B785873-9C10-4016-A184-082040CAE612}" type="pres">
      <dgm:prSet presAssocID="{35E5F1A3-1E3E-428A-B4C6-BF61E1E9047F}" presName="parentText" presStyleLbl="node1" presStyleIdx="0" presStyleCnt="4">
        <dgm:presLayoutVars>
          <dgm:chMax val="0"/>
          <dgm:bulletEnabled val="1"/>
        </dgm:presLayoutVars>
      </dgm:prSet>
      <dgm:spPr/>
    </dgm:pt>
    <dgm:pt modelId="{2D3DFA02-496B-459B-A529-3129B597B267}" type="pres">
      <dgm:prSet presAssocID="{8208207C-1008-48C8-AA18-DB95FC5D8FCB}" presName="spacer" presStyleCnt="0"/>
      <dgm:spPr/>
    </dgm:pt>
    <dgm:pt modelId="{5BBF30F6-D296-4DEB-A65B-5F2F708E1965}" type="pres">
      <dgm:prSet presAssocID="{4F6A8C92-68B0-46B3-ACB9-9FCB7454EFBB}" presName="parentText" presStyleLbl="node1" presStyleIdx="1" presStyleCnt="4">
        <dgm:presLayoutVars>
          <dgm:chMax val="0"/>
          <dgm:bulletEnabled val="1"/>
        </dgm:presLayoutVars>
      </dgm:prSet>
      <dgm:spPr/>
    </dgm:pt>
    <dgm:pt modelId="{2949A459-E16D-4378-9FAF-3FCF6BC6C020}" type="pres">
      <dgm:prSet presAssocID="{7F04EF48-4070-4EF5-918B-5933FC54AA31}" presName="spacer" presStyleCnt="0"/>
      <dgm:spPr/>
    </dgm:pt>
    <dgm:pt modelId="{0481CEA1-7535-46CB-AE52-63A290AE48AF}" type="pres">
      <dgm:prSet presAssocID="{2368FADA-7841-42F9-A356-893F74991AD4}" presName="parentText" presStyleLbl="node1" presStyleIdx="2" presStyleCnt="4">
        <dgm:presLayoutVars>
          <dgm:chMax val="0"/>
          <dgm:bulletEnabled val="1"/>
        </dgm:presLayoutVars>
      </dgm:prSet>
      <dgm:spPr/>
    </dgm:pt>
    <dgm:pt modelId="{513BE78E-280C-419B-9701-75BC69BC1770}" type="pres">
      <dgm:prSet presAssocID="{1D5F36D0-A6EF-4EE1-AD4B-659C21382AD9}" presName="spacer" presStyleCnt="0"/>
      <dgm:spPr/>
    </dgm:pt>
    <dgm:pt modelId="{816D2AF9-162D-463F-B7C8-32C5EA35C595}" type="pres">
      <dgm:prSet presAssocID="{D060798E-E109-4BB9-8AF2-5372529B884E}" presName="parentText" presStyleLbl="node1" presStyleIdx="3" presStyleCnt="4">
        <dgm:presLayoutVars>
          <dgm:chMax val="0"/>
          <dgm:bulletEnabled val="1"/>
        </dgm:presLayoutVars>
      </dgm:prSet>
      <dgm:spPr/>
    </dgm:pt>
  </dgm:ptLst>
  <dgm:cxnLst>
    <dgm:cxn modelId="{5F60DC01-05E1-46CC-9543-44A239DA82C2}" type="presOf" srcId="{2368FADA-7841-42F9-A356-893F74991AD4}" destId="{0481CEA1-7535-46CB-AE52-63A290AE48AF}" srcOrd="0" destOrd="0" presId="urn:microsoft.com/office/officeart/2005/8/layout/vList2"/>
    <dgm:cxn modelId="{D883A019-8742-49D8-B669-B517BBECFE97}" srcId="{C344672D-1EC2-45C1-BCDE-873802C57129}" destId="{2368FADA-7841-42F9-A356-893F74991AD4}" srcOrd="2" destOrd="0" parTransId="{4C103BA5-8D2D-4768-86AB-229A2B906105}" sibTransId="{1D5F36D0-A6EF-4EE1-AD4B-659C21382AD9}"/>
    <dgm:cxn modelId="{15619A35-6F1C-4F91-A600-8551E8EB7F42}" srcId="{C344672D-1EC2-45C1-BCDE-873802C57129}" destId="{D060798E-E109-4BB9-8AF2-5372529B884E}" srcOrd="3" destOrd="0" parTransId="{BB96947E-9954-42E2-AFBB-7D67BE86651C}" sibTransId="{47A03A15-CA14-49B3-AC5E-A1D84E99FA34}"/>
    <dgm:cxn modelId="{C21CF167-C479-4316-B569-5F70BE6FFE4F}" srcId="{C344672D-1EC2-45C1-BCDE-873802C57129}" destId="{4F6A8C92-68B0-46B3-ACB9-9FCB7454EFBB}" srcOrd="1" destOrd="0" parTransId="{57C6C8E1-38AD-4AE4-8976-18851E9E6A91}" sibTransId="{7F04EF48-4070-4EF5-918B-5933FC54AA31}"/>
    <dgm:cxn modelId="{EFF6327C-55C4-471C-BDE9-6231A39A8F76}" type="presOf" srcId="{35E5F1A3-1E3E-428A-B4C6-BF61E1E9047F}" destId="{4B785873-9C10-4016-A184-082040CAE612}" srcOrd="0" destOrd="0" presId="urn:microsoft.com/office/officeart/2005/8/layout/vList2"/>
    <dgm:cxn modelId="{F59A0697-92A1-4677-B74E-86580416C915}" type="presOf" srcId="{C344672D-1EC2-45C1-BCDE-873802C57129}" destId="{70487326-EAFF-44C6-851A-5EC1C9B9B494}" srcOrd="0" destOrd="0" presId="urn:microsoft.com/office/officeart/2005/8/layout/vList2"/>
    <dgm:cxn modelId="{DF6C6497-D1A1-43DE-8884-762675B5F99A}" type="presOf" srcId="{D060798E-E109-4BB9-8AF2-5372529B884E}" destId="{816D2AF9-162D-463F-B7C8-32C5EA35C595}" srcOrd="0" destOrd="0" presId="urn:microsoft.com/office/officeart/2005/8/layout/vList2"/>
    <dgm:cxn modelId="{EFD1C5A9-AE8F-4682-9D39-11A77EDB541E}" srcId="{C344672D-1EC2-45C1-BCDE-873802C57129}" destId="{35E5F1A3-1E3E-428A-B4C6-BF61E1E9047F}" srcOrd="0" destOrd="0" parTransId="{5BC8462B-726C-4D91-86E9-D7015FB32064}" sibTransId="{8208207C-1008-48C8-AA18-DB95FC5D8FCB}"/>
    <dgm:cxn modelId="{0A011FCC-A916-4D34-932D-C09D672B30E6}" type="presOf" srcId="{4F6A8C92-68B0-46B3-ACB9-9FCB7454EFBB}" destId="{5BBF30F6-D296-4DEB-A65B-5F2F708E1965}" srcOrd="0" destOrd="0" presId="urn:microsoft.com/office/officeart/2005/8/layout/vList2"/>
    <dgm:cxn modelId="{A9F37B2B-EF3F-4185-B551-ED28BD6C47B3}" type="presParOf" srcId="{70487326-EAFF-44C6-851A-5EC1C9B9B494}" destId="{4B785873-9C10-4016-A184-082040CAE612}" srcOrd="0" destOrd="0" presId="urn:microsoft.com/office/officeart/2005/8/layout/vList2"/>
    <dgm:cxn modelId="{EBC2FF70-A010-463C-94F9-8BC29B0CF5D7}" type="presParOf" srcId="{70487326-EAFF-44C6-851A-5EC1C9B9B494}" destId="{2D3DFA02-496B-459B-A529-3129B597B267}" srcOrd="1" destOrd="0" presId="urn:microsoft.com/office/officeart/2005/8/layout/vList2"/>
    <dgm:cxn modelId="{B6493989-98A9-4E67-8DB0-CC007337A592}" type="presParOf" srcId="{70487326-EAFF-44C6-851A-5EC1C9B9B494}" destId="{5BBF30F6-D296-4DEB-A65B-5F2F708E1965}" srcOrd="2" destOrd="0" presId="urn:microsoft.com/office/officeart/2005/8/layout/vList2"/>
    <dgm:cxn modelId="{230496EE-733B-4288-91AE-2AD3AC80C4FB}" type="presParOf" srcId="{70487326-EAFF-44C6-851A-5EC1C9B9B494}" destId="{2949A459-E16D-4378-9FAF-3FCF6BC6C020}" srcOrd="3" destOrd="0" presId="urn:microsoft.com/office/officeart/2005/8/layout/vList2"/>
    <dgm:cxn modelId="{C0C9F5E1-3F8E-4561-A709-FA33AB72B92D}" type="presParOf" srcId="{70487326-EAFF-44C6-851A-5EC1C9B9B494}" destId="{0481CEA1-7535-46CB-AE52-63A290AE48AF}" srcOrd="4" destOrd="0" presId="urn:microsoft.com/office/officeart/2005/8/layout/vList2"/>
    <dgm:cxn modelId="{3CAB7FD3-8A20-42AE-B378-79D4472ACA36}" type="presParOf" srcId="{70487326-EAFF-44C6-851A-5EC1C9B9B494}" destId="{513BE78E-280C-419B-9701-75BC69BC1770}" srcOrd="5" destOrd="0" presId="urn:microsoft.com/office/officeart/2005/8/layout/vList2"/>
    <dgm:cxn modelId="{ACEE3F19-0097-4E9B-802B-88182B84ADF8}" type="presParOf" srcId="{70487326-EAFF-44C6-851A-5EC1C9B9B494}" destId="{816D2AF9-162D-463F-B7C8-32C5EA35C59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86094A-2407-4E15-8F54-2E1544CCC7C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C01B85B-9312-40EB-BA0C-E4986A4EAA81}">
      <dgm:prSet/>
      <dgm:spPr/>
      <dgm:t>
        <a:bodyPr/>
        <a:lstStyle/>
        <a:p>
          <a:r>
            <a:rPr lang="en-US"/>
            <a:t>Organizations are beginning to utilize machine learning and data science to build fraud detection systems. </a:t>
          </a:r>
        </a:p>
      </dgm:t>
    </dgm:pt>
    <dgm:pt modelId="{8F2D64FF-CDC5-400D-982A-38AB4373F32D}" type="parTrans" cxnId="{3986D364-28D3-41E9-AFE4-E33A772BDBCA}">
      <dgm:prSet/>
      <dgm:spPr/>
      <dgm:t>
        <a:bodyPr/>
        <a:lstStyle/>
        <a:p>
          <a:endParaRPr lang="en-US"/>
        </a:p>
      </dgm:t>
    </dgm:pt>
    <dgm:pt modelId="{E901B2BC-9BE4-42CC-936C-5E5F05BF807C}" type="sibTrans" cxnId="{3986D364-28D3-41E9-AFE4-E33A772BDBCA}">
      <dgm:prSet/>
      <dgm:spPr/>
      <dgm:t>
        <a:bodyPr/>
        <a:lstStyle/>
        <a:p>
          <a:endParaRPr lang="en-US"/>
        </a:p>
      </dgm:t>
    </dgm:pt>
    <dgm:pt modelId="{875C52CB-90C9-4C64-9D41-90EAF0E4EC1E}">
      <dgm:prSet/>
      <dgm:spPr/>
      <dgm:t>
        <a:bodyPr/>
        <a:lstStyle/>
        <a:p>
          <a:r>
            <a:rPr lang="en-US"/>
            <a:t>Given the size of available data, computational resources, and powerful machine learning algorithm available today, data science and machine learning processes will be able to find patterns in data and detect fraud easily.</a:t>
          </a:r>
        </a:p>
      </dgm:t>
    </dgm:pt>
    <dgm:pt modelId="{077036CA-9CB0-42B8-BC20-F05F35C0CAAC}" type="parTrans" cxnId="{F1C834E9-6913-412C-91D9-A596F344C481}">
      <dgm:prSet/>
      <dgm:spPr/>
      <dgm:t>
        <a:bodyPr/>
        <a:lstStyle/>
        <a:p>
          <a:endParaRPr lang="en-US"/>
        </a:p>
      </dgm:t>
    </dgm:pt>
    <dgm:pt modelId="{797ED977-A711-4A00-B8F4-508389EE94F6}" type="sibTrans" cxnId="{F1C834E9-6913-412C-91D9-A596F344C481}">
      <dgm:prSet/>
      <dgm:spPr/>
      <dgm:t>
        <a:bodyPr/>
        <a:lstStyle/>
        <a:p>
          <a:endParaRPr lang="en-US"/>
        </a:p>
      </dgm:t>
    </dgm:pt>
    <dgm:pt modelId="{E0271F50-1567-4D98-B55E-6CF1845FAA05}" type="pres">
      <dgm:prSet presAssocID="{4086094A-2407-4E15-8F54-2E1544CCC7C1}" presName="linear" presStyleCnt="0">
        <dgm:presLayoutVars>
          <dgm:animLvl val="lvl"/>
          <dgm:resizeHandles val="exact"/>
        </dgm:presLayoutVars>
      </dgm:prSet>
      <dgm:spPr/>
    </dgm:pt>
    <dgm:pt modelId="{C868242A-6B6E-47FE-B36F-069D7FE6BEE9}" type="pres">
      <dgm:prSet presAssocID="{4C01B85B-9312-40EB-BA0C-E4986A4EAA81}" presName="parentText" presStyleLbl="node1" presStyleIdx="0" presStyleCnt="2">
        <dgm:presLayoutVars>
          <dgm:chMax val="0"/>
          <dgm:bulletEnabled val="1"/>
        </dgm:presLayoutVars>
      </dgm:prSet>
      <dgm:spPr/>
    </dgm:pt>
    <dgm:pt modelId="{C3114701-BF87-47F7-8044-C9E0E0CF6F38}" type="pres">
      <dgm:prSet presAssocID="{E901B2BC-9BE4-42CC-936C-5E5F05BF807C}" presName="spacer" presStyleCnt="0"/>
      <dgm:spPr/>
    </dgm:pt>
    <dgm:pt modelId="{B9343E3C-DC84-4A82-BAF7-BFFAB6AF2EB7}" type="pres">
      <dgm:prSet presAssocID="{875C52CB-90C9-4C64-9D41-90EAF0E4EC1E}" presName="parentText" presStyleLbl="node1" presStyleIdx="1" presStyleCnt="2">
        <dgm:presLayoutVars>
          <dgm:chMax val="0"/>
          <dgm:bulletEnabled val="1"/>
        </dgm:presLayoutVars>
      </dgm:prSet>
      <dgm:spPr/>
    </dgm:pt>
  </dgm:ptLst>
  <dgm:cxnLst>
    <dgm:cxn modelId="{3986D364-28D3-41E9-AFE4-E33A772BDBCA}" srcId="{4086094A-2407-4E15-8F54-2E1544CCC7C1}" destId="{4C01B85B-9312-40EB-BA0C-E4986A4EAA81}" srcOrd="0" destOrd="0" parTransId="{8F2D64FF-CDC5-400D-982A-38AB4373F32D}" sibTransId="{E901B2BC-9BE4-42CC-936C-5E5F05BF807C}"/>
    <dgm:cxn modelId="{25461A48-6C36-43FE-8422-6219C0919939}" type="presOf" srcId="{875C52CB-90C9-4C64-9D41-90EAF0E4EC1E}" destId="{B9343E3C-DC84-4A82-BAF7-BFFAB6AF2EB7}" srcOrd="0" destOrd="0" presId="urn:microsoft.com/office/officeart/2005/8/layout/vList2"/>
    <dgm:cxn modelId="{4885F7E0-4873-4B02-9775-286947376940}" type="presOf" srcId="{4C01B85B-9312-40EB-BA0C-E4986A4EAA81}" destId="{C868242A-6B6E-47FE-B36F-069D7FE6BEE9}" srcOrd="0" destOrd="0" presId="urn:microsoft.com/office/officeart/2005/8/layout/vList2"/>
    <dgm:cxn modelId="{F1C834E9-6913-412C-91D9-A596F344C481}" srcId="{4086094A-2407-4E15-8F54-2E1544CCC7C1}" destId="{875C52CB-90C9-4C64-9D41-90EAF0E4EC1E}" srcOrd="1" destOrd="0" parTransId="{077036CA-9CB0-42B8-BC20-F05F35C0CAAC}" sibTransId="{797ED977-A711-4A00-B8F4-508389EE94F6}"/>
    <dgm:cxn modelId="{33C1A4EE-0D7C-48C2-ADDB-863559E36D43}" type="presOf" srcId="{4086094A-2407-4E15-8F54-2E1544CCC7C1}" destId="{E0271F50-1567-4D98-B55E-6CF1845FAA05}" srcOrd="0" destOrd="0" presId="urn:microsoft.com/office/officeart/2005/8/layout/vList2"/>
    <dgm:cxn modelId="{909F9ABF-45BE-48ED-8B70-43554FEDC2A9}" type="presParOf" srcId="{E0271F50-1567-4D98-B55E-6CF1845FAA05}" destId="{C868242A-6B6E-47FE-B36F-069D7FE6BEE9}" srcOrd="0" destOrd="0" presId="urn:microsoft.com/office/officeart/2005/8/layout/vList2"/>
    <dgm:cxn modelId="{2994358E-1E34-40E3-AB2D-3F4653B2C0F3}" type="presParOf" srcId="{E0271F50-1567-4D98-B55E-6CF1845FAA05}" destId="{C3114701-BF87-47F7-8044-C9E0E0CF6F38}" srcOrd="1" destOrd="0" presId="urn:microsoft.com/office/officeart/2005/8/layout/vList2"/>
    <dgm:cxn modelId="{7B1B95C7-4E61-4033-85EF-9CB5C4737E22}" type="presParOf" srcId="{E0271F50-1567-4D98-B55E-6CF1845FAA05}" destId="{B9343E3C-DC84-4A82-BAF7-BFFAB6AF2EB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E2838A-6404-463A-89E4-C3F8CFE6BEE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2B40E0DE-FB87-4DCC-A1A1-32863FCE5202}">
      <dgm:prSet/>
      <dgm:spPr/>
      <dgm:t>
        <a:bodyPr/>
        <a:lstStyle/>
        <a:p>
          <a:r>
            <a:rPr lang="en-US"/>
            <a:t>The goal of this Credit Card Fraud Detection project is to classify a transaction as valid or fraudulent in a large dataset. </a:t>
          </a:r>
        </a:p>
      </dgm:t>
    </dgm:pt>
    <dgm:pt modelId="{E912D96E-8DEC-42D1-B7CE-1229395CB114}" type="parTrans" cxnId="{D5DD78BB-26C2-4BB5-B1EB-474CD4DA42EB}">
      <dgm:prSet/>
      <dgm:spPr/>
      <dgm:t>
        <a:bodyPr/>
        <a:lstStyle/>
        <a:p>
          <a:endParaRPr lang="en-US"/>
        </a:p>
      </dgm:t>
    </dgm:pt>
    <dgm:pt modelId="{7C25B638-81B5-4C54-BB30-E3D83B910BB9}" type="sibTrans" cxnId="{D5DD78BB-26C2-4BB5-B1EB-474CD4DA42EB}">
      <dgm:prSet/>
      <dgm:spPr/>
      <dgm:t>
        <a:bodyPr/>
        <a:lstStyle/>
        <a:p>
          <a:endParaRPr lang="en-US"/>
        </a:p>
      </dgm:t>
    </dgm:pt>
    <dgm:pt modelId="{C2F92E90-EA1F-4DD7-8D37-60D3B16CFEE1}">
      <dgm:prSet/>
      <dgm:spPr/>
      <dgm:t>
        <a:bodyPr/>
        <a:lstStyle/>
        <a:p>
          <a:r>
            <a:rPr lang="en-US"/>
            <a:t>Since we are dealing with discrete values, this is a binary classification problem, and we would employ the use of a supervised machine learning algorithm. </a:t>
          </a:r>
        </a:p>
      </dgm:t>
    </dgm:pt>
    <dgm:pt modelId="{112F7A6C-779C-4C46-8156-648D487A818A}" type="parTrans" cxnId="{D479D122-A3B2-445C-B3DD-469F5C2C8CAF}">
      <dgm:prSet/>
      <dgm:spPr/>
      <dgm:t>
        <a:bodyPr/>
        <a:lstStyle/>
        <a:p>
          <a:endParaRPr lang="en-US"/>
        </a:p>
      </dgm:t>
    </dgm:pt>
    <dgm:pt modelId="{4846C886-CE81-4219-8290-BC3E8D18CEFD}" type="sibTrans" cxnId="{D479D122-A3B2-445C-B3DD-469F5C2C8CAF}">
      <dgm:prSet/>
      <dgm:spPr/>
      <dgm:t>
        <a:bodyPr/>
        <a:lstStyle/>
        <a:p>
          <a:endParaRPr lang="en-US"/>
        </a:p>
      </dgm:t>
    </dgm:pt>
    <dgm:pt modelId="{D265AA32-ECE6-43D4-9A9D-9DD2CD0AAC26}" type="pres">
      <dgm:prSet presAssocID="{C7E2838A-6404-463A-89E4-C3F8CFE6BEE1}" presName="vert0" presStyleCnt="0">
        <dgm:presLayoutVars>
          <dgm:dir/>
          <dgm:animOne val="branch"/>
          <dgm:animLvl val="lvl"/>
        </dgm:presLayoutVars>
      </dgm:prSet>
      <dgm:spPr/>
    </dgm:pt>
    <dgm:pt modelId="{B3490A02-9D85-4A3B-B681-4EFB920F6C52}" type="pres">
      <dgm:prSet presAssocID="{2B40E0DE-FB87-4DCC-A1A1-32863FCE5202}" presName="thickLine" presStyleLbl="alignNode1" presStyleIdx="0" presStyleCnt="2"/>
      <dgm:spPr/>
    </dgm:pt>
    <dgm:pt modelId="{431A56ED-830D-48AC-9FEC-28544B9E0749}" type="pres">
      <dgm:prSet presAssocID="{2B40E0DE-FB87-4DCC-A1A1-32863FCE5202}" presName="horz1" presStyleCnt="0"/>
      <dgm:spPr/>
    </dgm:pt>
    <dgm:pt modelId="{83BC143D-B74E-49A5-B8E6-0268FE15B681}" type="pres">
      <dgm:prSet presAssocID="{2B40E0DE-FB87-4DCC-A1A1-32863FCE5202}" presName="tx1" presStyleLbl="revTx" presStyleIdx="0" presStyleCnt="2"/>
      <dgm:spPr/>
    </dgm:pt>
    <dgm:pt modelId="{782AFD4B-230F-4E5F-866F-DDCAB1D7B953}" type="pres">
      <dgm:prSet presAssocID="{2B40E0DE-FB87-4DCC-A1A1-32863FCE5202}" presName="vert1" presStyleCnt="0"/>
      <dgm:spPr/>
    </dgm:pt>
    <dgm:pt modelId="{05AF05DC-21F2-47B8-B108-7AC6E18455E3}" type="pres">
      <dgm:prSet presAssocID="{C2F92E90-EA1F-4DD7-8D37-60D3B16CFEE1}" presName="thickLine" presStyleLbl="alignNode1" presStyleIdx="1" presStyleCnt="2"/>
      <dgm:spPr/>
    </dgm:pt>
    <dgm:pt modelId="{25831947-B4B6-4AB9-9AE3-CCF7DC5C33C2}" type="pres">
      <dgm:prSet presAssocID="{C2F92E90-EA1F-4DD7-8D37-60D3B16CFEE1}" presName="horz1" presStyleCnt="0"/>
      <dgm:spPr/>
    </dgm:pt>
    <dgm:pt modelId="{0D4EE11C-5781-42A4-BCED-3D23749996BD}" type="pres">
      <dgm:prSet presAssocID="{C2F92E90-EA1F-4DD7-8D37-60D3B16CFEE1}" presName="tx1" presStyleLbl="revTx" presStyleIdx="1" presStyleCnt="2"/>
      <dgm:spPr/>
    </dgm:pt>
    <dgm:pt modelId="{BEB795DB-E824-449F-8952-7BBD24B53F3D}" type="pres">
      <dgm:prSet presAssocID="{C2F92E90-EA1F-4DD7-8D37-60D3B16CFEE1}" presName="vert1" presStyleCnt="0"/>
      <dgm:spPr/>
    </dgm:pt>
  </dgm:ptLst>
  <dgm:cxnLst>
    <dgm:cxn modelId="{D479D122-A3B2-445C-B3DD-469F5C2C8CAF}" srcId="{C7E2838A-6404-463A-89E4-C3F8CFE6BEE1}" destId="{C2F92E90-EA1F-4DD7-8D37-60D3B16CFEE1}" srcOrd="1" destOrd="0" parTransId="{112F7A6C-779C-4C46-8156-648D487A818A}" sibTransId="{4846C886-CE81-4219-8290-BC3E8D18CEFD}"/>
    <dgm:cxn modelId="{706A9D69-BCF3-4529-BBEB-8294F53F7FFA}" type="presOf" srcId="{C7E2838A-6404-463A-89E4-C3F8CFE6BEE1}" destId="{D265AA32-ECE6-43D4-9A9D-9DD2CD0AAC26}" srcOrd="0" destOrd="0" presId="urn:microsoft.com/office/officeart/2008/layout/LinedList"/>
    <dgm:cxn modelId="{79C93F7F-2755-43B5-810C-C77B559ADABD}" type="presOf" srcId="{2B40E0DE-FB87-4DCC-A1A1-32863FCE5202}" destId="{83BC143D-B74E-49A5-B8E6-0268FE15B681}" srcOrd="0" destOrd="0" presId="urn:microsoft.com/office/officeart/2008/layout/LinedList"/>
    <dgm:cxn modelId="{AB954C84-86D5-4C33-8264-83DE6596361C}" type="presOf" srcId="{C2F92E90-EA1F-4DD7-8D37-60D3B16CFEE1}" destId="{0D4EE11C-5781-42A4-BCED-3D23749996BD}" srcOrd="0" destOrd="0" presId="urn:microsoft.com/office/officeart/2008/layout/LinedList"/>
    <dgm:cxn modelId="{D5DD78BB-26C2-4BB5-B1EB-474CD4DA42EB}" srcId="{C7E2838A-6404-463A-89E4-C3F8CFE6BEE1}" destId="{2B40E0DE-FB87-4DCC-A1A1-32863FCE5202}" srcOrd="0" destOrd="0" parTransId="{E912D96E-8DEC-42D1-B7CE-1229395CB114}" sibTransId="{7C25B638-81B5-4C54-BB30-E3D83B910BB9}"/>
    <dgm:cxn modelId="{D1BE86D0-3C89-4DD2-89A9-3A93877C0AA6}" type="presParOf" srcId="{D265AA32-ECE6-43D4-9A9D-9DD2CD0AAC26}" destId="{B3490A02-9D85-4A3B-B681-4EFB920F6C52}" srcOrd="0" destOrd="0" presId="urn:microsoft.com/office/officeart/2008/layout/LinedList"/>
    <dgm:cxn modelId="{0959B31E-7ED8-4C09-BD24-C6B8079DC082}" type="presParOf" srcId="{D265AA32-ECE6-43D4-9A9D-9DD2CD0AAC26}" destId="{431A56ED-830D-48AC-9FEC-28544B9E0749}" srcOrd="1" destOrd="0" presId="urn:microsoft.com/office/officeart/2008/layout/LinedList"/>
    <dgm:cxn modelId="{3203D722-7AE8-42D3-95D7-0F4C9D687847}" type="presParOf" srcId="{431A56ED-830D-48AC-9FEC-28544B9E0749}" destId="{83BC143D-B74E-49A5-B8E6-0268FE15B681}" srcOrd="0" destOrd="0" presId="urn:microsoft.com/office/officeart/2008/layout/LinedList"/>
    <dgm:cxn modelId="{7D13D409-E74B-430A-98EC-6533239A8B04}" type="presParOf" srcId="{431A56ED-830D-48AC-9FEC-28544B9E0749}" destId="{782AFD4B-230F-4E5F-866F-DDCAB1D7B953}" srcOrd="1" destOrd="0" presId="urn:microsoft.com/office/officeart/2008/layout/LinedList"/>
    <dgm:cxn modelId="{F010E4E3-0E6B-4F7C-8443-A7EEDF6022A4}" type="presParOf" srcId="{D265AA32-ECE6-43D4-9A9D-9DD2CD0AAC26}" destId="{05AF05DC-21F2-47B8-B108-7AC6E18455E3}" srcOrd="2" destOrd="0" presId="urn:microsoft.com/office/officeart/2008/layout/LinedList"/>
    <dgm:cxn modelId="{3E0988F4-FC5B-49AD-885C-B77A8F43706A}" type="presParOf" srcId="{D265AA32-ECE6-43D4-9A9D-9DD2CD0AAC26}" destId="{25831947-B4B6-4AB9-9AE3-CCF7DC5C33C2}" srcOrd="3" destOrd="0" presId="urn:microsoft.com/office/officeart/2008/layout/LinedList"/>
    <dgm:cxn modelId="{975B93ED-DC34-4E75-93A1-2E827E7CD65E}" type="presParOf" srcId="{25831947-B4B6-4AB9-9AE3-CCF7DC5C33C2}" destId="{0D4EE11C-5781-42A4-BCED-3D23749996BD}" srcOrd="0" destOrd="0" presId="urn:microsoft.com/office/officeart/2008/layout/LinedList"/>
    <dgm:cxn modelId="{B7254A32-5FA6-4BC1-9550-D9B097CD65CD}" type="presParOf" srcId="{25831947-B4B6-4AB9-9AE3-CCF7DC5C33C2}" destId="{BEB795DB-E824-449F-8952-7BBD24B53F3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E69054C-1A73-4D29-97A7-12CCE7F3C7BE}"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7B5F07F-92FC-4F24-AC81-8044FF6904FF}">
      <dgm:prSet/>
      <dgm:spPr/>
      <dgm:t>
        <a:bodyPr/>
        <a:lstStyle/>
        <a:p>
          <a:r>
            <a:rPr lang="en-US"/>
            <a:t>Transactions made by credit cards in September 2013 by European cardholders.</a:t>
          </a:r>
        </a:p>
      </dgm:t>
    </dgm:pt>
    <dgm:pt modelId="{6473D6CE-7059-4051-AAF1-840DE2CCDA36}" type="parTrans" cxnId="{6867FB43-D0C9-4A0D-955C-ABBEAA5DE5D4}">
      <dgm:prSet/>
      <dgm:spPr/>
      <dgm:t>
        <a:bodyPr/>
        <a:lstStyle/>
        <a:p>
          <a:endParaRPr lang="en-US"/>
        </a:p>
      </dgm:t>
    </dgm:pt>
    <dgm:pt modelId="{ABBDC447-8B9F-4BC1-B44C-94B4D000FDEF}" type="sibTrans" cxnId="{6867FB43-D0C9-4A0D-955C-ABBEAA5DE5D4}">
      <dgm:prSet/>
      <dgm:spPr/>
      <dgm:t>
        <a:bodyPr/>
        <a:lstStyle/>
        <a:p>
          <a:endParaRPr lang="en-US"/>
        </a:p>
      </dgm:t>
    </dgm:pt>
    <dgm:pt modelId="{8FD68143-9D5F-42EA-9A55-D8A8207FD23E}">
      <dgm:prSet/>
      <dgm:spPr/>
      <dgm:t>
        <a:bodyPr/>
        <a:lstStyle/>
        <a:p>
          <a:r>
            <a:rPr lang="en-US"/>
            <a:t>Transactions that occurred in two days, where we have 492 frauds out of 284,807 transactions.</a:t>
          </a:r>
        </a:p>
      </dgm:t>
    </dgm:pt>
    <dgm:pt modelId="{F43ABB9D-3C6C-4F35-A14C-3F366CB1C0C5}" type="parTrans" cxnId="{C8573C3E-F781-4C8A-A4A3-47641E964F93}">
      <dgm:prSet/>
      <dgm:spPr/>
      <dgm:t>
        <a:bodyPr/>
        <a:lstStyle/>
        <a:p>
          <a:endParaRPr lang="en-US"/>
        </a:p>
      </dgm:t>
    </dgm:pt>
    <dgm:pt modelId="{FB56709A-E371-4663-9B16-E1E2D957FB3B}" type="sibTrans" cxnId="{C8573C3E-F781-4C8A-A4A3-47641E964F93}">
      <dgm:prSet/>
      <dgm:spPr/>
      <dgm:t>
        <a:bodyPr/>
        <a:lstStyle/>
        <a:p>
          <a:endParaRPr lang="en-US"/>
        </a:p>
      </dgm:t>
    </dgm:pt>
    <dgm:pt modelId="{58CF022A-5361-435A-8003-F2B360788F3D}" type="pres">
      <dgm:prSet presAssocID="{0E69054C-1A73-4D29-97A7-12CCE7F3C7BE}" presName="vert0" presStyleCnt="0">
        <dgm:presLayoutVars>
          <dgm:dir/>
          <dgm:animOne val="branch"/>
          <dgm:animLvl val="lvl"/>
        </dgm:presLayoutVars>
      </dgm:prSet>
      <dgm:spPr/>
    </dgm:pt>
    <dgm:pt modelId="{9D10C319-FFAD-4289-B44E-FC96B4B9DA5A}" type="pres">
      <dgm:prSet presAssocID="{F7B5F07F-92FC-4F24-AC81-8044FF6904FF}" presName="thickLine" presStyleLbl="alignNode1" presStyleIdx="0" presStyleCnt="2"/>
      <dgm:spPr/>
    </dgm:pt>
    <dgm:pt modelId="{095200C4-D056-4E45-9CEE-D60E5D8EB7A0}" type="pres">
      <dgm:prSet presAssocID="{F7B5F07F-92FC-4F24-AC81-8044FF6904FF}" presName="horz1" presStyleCnt="0"/>
      <dgm:spPr/>
    </dgm:pt>
    <dgm:pt modelId="{928B05D1-FB4F-48EC-80A6-DD6062FA2C38}" type="pres">
      <dgm:prSet presAssocID="{F7B5F07F-92FC-4F24-AC81-8044FF6904FF}" presName="tx1" presStyleLbl="revTx" presStyleIdx="0" presStyleCnt="2"/>
      <dgm:spPr/>
    </dgm:pt>
    <dgm:pt modelId="{28D6C334-9137-45AA-85BE-BA7943980CA8}" type="pres">
      <dgm:prSet presAssocID="{F7B5F07F-92FC-4F24-AC81-8044FF6904FF}" presName="vert1" presStyleCnt="0"/>
      <dgm:spPr/>
    </dgm:pt>
    <dgm:pt modelId="{B24308F1-0CB3-4288-A3A2-8FA14D6F5AF0}" type="pres">
      <dgm:prSet presAssocID="{8FD68143-9D5F-42EA-9A55-D8A8207FD23E}" presName="thickLine" presStyleLbl="alignNode1" presStyleIdx="1" presStyleCnt="2"/>
      <dgm:spPr/>
    </dgm:pt>
    <dgm:pt modelId="{BB79DC91-1DD0-4AB5-8ED9-6B4B857D961A}" type="pres">
      <dgm:prSet presAssocID="{8FD68143-9D5F-42EA-9A55-D8A8207FD23E}" presName="horz1" presStyleCnt="0"/>
      <dgm:spPr/>
    </dgm:pt>
    <dgm:pt modelId="{29B09122-4253-4474-8ACB-1A36D0E88172}" type="pres">
      <dgm:prSet presAssocID="{8FD68143-9D5F-42EA-9A55-D8A8207FD23E}" presName="tx1" presStyleLbl="revTx" presStyleIdx="1" presStyleCnt="2"/>
      <dgm:spPr/>
    </dgm:pt>
    <dgm:pt modelId="{BF4604CD-86AE-43AB-8E2C-321A35530907}" type="pres">
      <dgm:prSet presAssocID="{8FD68143-9D5F-42EA-9A55-D8A8207FD23E}" presName="vert1" presStyleCnt="0"/>
      <dgm:spPr/>
    </dgm:pt>
  </dgm:ptLst>
  <dgm:cxnLst>
    <dgm:cxn modelId="{C8573C3E-F781-4C8A-A4A3-47641E964F93}" srcId="{0E69054C-1A73-4D29-97A7-12CCE7F3C7BE}" destId="{8FD68143-9D5F-42EA-9A55-D8A8207FD23E}" srcOrd="1" destOrd="0" parTransId="{F43ABB9D-3C6C-4F35-A14C-3F366CB1C0C5}" sibTransId="{FB56709A-E371-4663-9B16-E1E2D957FB3B}"/>
    <dgm:cxn modelId="{6867FB43-D0C9-4A0D-955C-ABBEAA5DE5D4}" srcId="{0E69054C-1A73-4D29-97A7-12CCE7F3C7BE}" destId="{F7B5F07F-92FC-4F24-AC81-8044FF6904FF}" srcOrd="0" destOrd="0" parTransId="{6473D6CE-7059-4051-AAF1-840DE2CCDA36}" sibTransId="{ABBDC447-8B9F-4BC1-B44C-94B4D000FDEF}"/>
    <dgm:cxn modelId="{2F055672-698D-436C-9EF8-0501677088B9}" type="presOf" srcId="{0E69054C-1A73-4D29-97A7-12CCE7F3C7BE}" destId="{58CF022A-5361-435A-8003-F2B360788F3D}" srcOrd="0" destOrd="0" presId="urn:microsoft.com/office/officeart/2008/layout/LinedList"/>
    <dgm:cxn modelId="{2C13888E-9BF5-4A62-9BDC-720F96231656}" type="presOf" srcId="{F7B5F07F-92FC-4F24-AC81-8044FF6904FF}" destId="{928B05D1-FB4F-48EC-80A6-DD6062FA2C38}" srcOrd="0" destOrd="0" presId="urn:microsoft.com/office/officeart/2008/layout/LinedList"/>
    <dgm:cxn modelId="{1FD359E2-B106-4E79-9ED1-94FF322BD025}" type="presOf" srcId="{8FD68143-9D5F-42EA-9A55-D8A8207FD23E}" destId="{29B09122-4253-4474-8ACB-1A36D0E88172}" srcOrd="0" destOrd="0" presId="urn:microsoft.com/office/officeart/2008/layout/LinedList"/>
    <dgm:cxn modelId="{A44B3E8B-E5E4-49A6-851E-26E10046A5D2}" type="presParOf" srcId="{58CF022A-5361-435A-8003-F2B360788F3D}" destId="{9D10C319-FFAD-4289-B44E-FC96B4B9DA5A}" srcOrd="0" destOrd="0" presId="urn:microsoft.com/office/officeart/2008/layout/LinedList"/>
    <dgm:cxn modelId="{CCD20D2E-548E-43A5-955E-C362A41093A1}" type="presParOf" srcId="{58CF022A-5361-435A-8003-F2B360788F3D}" destId="{095200C4-D056-4E45-9CEE-D60E5D8EB7A0}" srcOrd="1" destOrd="0" presId="urn:microsoft.com/office/officeart/2008/layout/LinedList"/>
    <dgm:cxn modelId="{189A2607-8C7D-47F4-8A2A-B7DF1C9334BA}" type="presParOf" srcId="{095200C4-D056-4E45-9CEE-D60E5D8EB7A0}" destId="{928B05D1-FB4F-48EC-80A6-DD6062FA2C38}" srcOrd="0" destOrd="0" presId="urn:microsoft.com/office/officeart/2008/layout/LinedList"/>
    <dgm:cxn modelId="{3566F948-044B-42A5-9983-813500AADDFA}" type="presParOf" srcId="{095200C4-D056-4E45-9CEE-D60E5D8EB7A0}" destId="{28D6C334-9137-45AA-85BE-BA7943980CA8}" srcOrd="1" destOrd="0" presId="urn:microsoft.com/office/officeart/2008/layout/LinedList"/>
    <dgm:cxn modelId="{253DC6D5-7ACA-4FFB-9AC3-EBD8BB49D1EF}" type="presParOf" srcId="{58CF022A-5361-435A-8003-F2B360788F3D}" destId="{B24308F1-0CB3-4288-A3A2-8FA14D6F5AF0}" srcOrd="2" destOrd="0" presId="urn:microsoft.com/office/officeart/2008/layout/LinedList"/>
    <dgm:cxn modelId="{0256C2FC-C6C9-40F2-9F43-E6694782CDEF}" type="presParOf" srcId="{58CF022A-5361-435A-8003-F2B360788F3D}" destId="{BB79DC91-1DD0-4AB5-8ED9-6B4B857D961A}" srcOrd="3" destOrd="0" presId="urn:microsoft.com/office/officeart/2008/layout/LinedList"/>
    <dgm:cxn modelId="{22D7A7AC-10D2-4BB3-A9CA-B05CF1645A62}" type="presParOf" srcId="{BB79DC91-1DD0-4AB5-8ED9-6B4B857D961A}" destId="{29B09122-4253-4474-8ACB-1A36D0E88172}" srcOrd="0" destOrd="0" presId="urn:microsoft.com/office/officeart/2008/layout/LinedList"/>
    <dgm:cxn modelId="{A91536E6-5A46-44CE-BCEF-FAF783D3CB72}" type="presParOf" srcId="{BB79DC91-1DD0-4AB5-8ED9-6B4B857D961A}" destId="{BF4604CD-86AE-43AB-8E2C-321A3553090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BD61A72-8821-47A7-BD97-61337E6EFAC3}" type="doc">
      <dgm:prSet loTypeId="urn:microsoft.com/office/officeart/2016/7/layout/RepeatingBendingProcessNew" loCatId="process" qsTypeId="urn:microsoft.com/office/officeart/2005/8/quickstyle/simple5" qsCatId="simple" csTypeId="urn:microsoft.com/office/officeart/2005/8/colors/colorful1" csCatId="colorful"/>
      <dgm:spPr/>
      <dgm:t>
        <a:bodyPr/>
        <a:lstStyle/>
        <a:p>
          <a:endParaRPr lang="en-US"/>
        </a:p>
      </dgm:t>
    </dgm:pt>
    <dgm:pt modelId="{02FDA95E-F4B0-4A8B-9CEE-C2E8A9FA6247}">
      <dgm:prSet/>
      <dgm:spPr/>
      <dgm:t>
        <a:bodyPr/>
        <a:lstStyle/>
        <a:p>
          <a:r>
            <a:rPr lang="en-US"/>
            <a:t>1. Understanding the problem </a:t>
          </a:r>
        </a:p>
      </dgm:t>
    </dgm:pt>
    <dgm:pt modelId="{BEBBCFBA-07BA-496C-A12B-6EC14D84DD53}" type="parTrans" cxnId="{7F2CCE3C-D9D7-4562-A196-8D93CA9FB544}">
      <dgm:prSet/>
      <dgm:spPr/>
      <dgm:t>
        <a:bodyPr/>
        <a:lstStyle/>
        <a:p>
          <a:endParaRPr lang="en-US"/>
        </a:p>
      </dgm:t>
    </dgm:pt>
    <dgm:pt modelId="{A8C6D3B3-CC25-4D72-89A8-61AF6C5FFA2A}" type="sibTrans" cxnId="{7F2CCE3C-D9D7-4562-A196-8D93CA9FB544}">
      <dgm:prSet/>
      <dgm:spPr/>
      <dgm:t>
        <a:bodyPr/>
        <a:lstStyle/>
        <a:p>
          <a:endParaRPr lang="en-US"/>
        </a:p>
      </dgm:t>
    </dgm:pt>
    <dgm:pt modelId="{F7A7DC77-E6C9-451D-8FF6-2616129AA09C}">
      <dgm:prSet/>
      <dgm:spPr/>
      <dgm:t>
        <a:bodyPr/>
        <a:lstStyle/>
        <a:p>
          <a:r>
            <a:rPr lang="en-US"/>
            <a:t>2. Importing required libraries and understanding their use </a:t>
          </a:r>
        </a:p>
      </dgm:t>
    </dgm:pt>
    <dgm:pt modelId="{8A008213-B0E7-4A16-B670-64A6F1770BB3}" type="parTrans" cxnId="{3EAA4FF2-7CE8-4D66-A55D-FA8CC8E92AAC}">
      <dgm:prSet/>
      <dgm:spPr/>
      <dgm:t>
        <a:bodyPr/>
        <a:lstStyle/>
        <a:p>
          <a:endParaRPr lang="en-US"/>
        </a:p>
      </dgm:t>
    </dgm:pt>
    <dgm:pt modelId="{90FDFF89-44CA-4C34-A1E6-55E0DF08B7A2}" type="sibTrans" cxnId="{3EAA4FF2-7CE8-4D66-A55D-FA8CC8E92AAC}">
      <dgm:prSet/>
      <dgm:spPr/>
      <dgm:t>
        <a:bodyPr/>
        <a:lstStyle/>
        <a:p>
          <a:endParaRPr lang="en-US"/>
        </a:p>
      </dgm:t>
    </dgm:pt>
    <dgm:pt modelId="{B00C8955-D705-43CD-A2C9-92F18A8BAE00}">
      <dgm:prSet/>
      <dgm:spPr/>
      <dgm:t>
        <a:bodyPr/>
        <a:lstStyle/>
        <a:p>
          <a:r>
            <a:rPr lang="en-US"/>
            <a:t>3. Importing data and learning its structure </a:t>
          </a:r>
        </a:p>
      </dgm:t>
    </dgm:pt>
    <dgm:pt modelId="{35FA5AA0-612A-44C1-B164-F72A13F5D207}" type="parTrans" cxnId="{8B832ACD-F4F7-40E7-84DC-8BB4738E35B4}">
      <dgm:prSet/>
      <dgm:spPr/>
      <dgm:t>
        <a:bodyPr/>
        <a:lstStyle/>
        <a:p>
          <a:endParaRPr lang="en-US"/>
        </a:p>
      </dgm:t>
    </dgm:pt>
    <dgm:pt modelId="{19944D43-E01E-45FD-8DE6-480A24B50E57}" type="sibTrans" cxnId="{8B832ACD-F4F7-40E7-84DC-8BB4738E35B4}">
      <dgm:prSet/>
      <dgm:spPr/>
      <dgm:t>
        <a:bodyPr/>
        <a:lstStyle/>
        <a:p>
          <a:endParaRPr lang="en-US"/>
        </a:p>
      </dgm:t>
    </dgm:pt>
    <dgm:pt modelId="{D8938517-EDB8-43C2-85D2-514B08C5FA47}">
      <dgm:prSet/>
      <dgm:spPr/>
      <dgm:t>
        <a:bodyPr/>
        <a:lstStyle/>
        <a:p>
          <a:r>
            <a:rPr lang="en-US"/>
            <a:t>4. Performing basic EDA </a:t>
          </a:r>
        </a:p>
      </dgm:t>
    </dgm:pt>
    <dgm:pt modelId="{A69433B5-953F-47D3-9FCF-2204CB9D5013}" type="parTrans" cxnId="{FBA9995E-0F86-442B-ADD5-91E2FFB94137}">
      <dgm:prSet/>
      <dgm:spPr/>
      <dgm:t>
        <a:bodyPr/>
        <a:lstStyle/>
        <a:p>
          <a:endParaRPr lang="en-US"/>
        </a:p>
      </dgm:t>
    </dgm:pt>
    <dgm:pt modelId="{33577A0A-3180-47AF-B055-CEDDEC14C5D2}" type="sibTrans" cxnId="{FBA9995E-0F86-442B-ADD5-91E2FFB94137}">
      <dgm:prSet/>
      <dgm:spPr/>
      <dgm:t>
        <a:bodyPr/>
        <a:lstStyle/>
        <a:p>
          <a:endParaRPr lang="en-US"/>
        </a:p>
      </dgm:t>
    </dgm:pt>
    <dgm:pt modelId="{40A57B98-4013-4E02-92EF-79386C077811}">
      <dgm:prSet/>
      <dgm:spPr/>
      <dgm:t>
        <a:bodyPr/>
        <a:lstStyle/>
        <a:p>
          <a:r>
            <a:rPr lang="en-US"/>
            <a:t>5. Scaling different variables </a:t>
          </a:r>
        </a:p>
      </dgm:t>
    </dgm:pt>
    <dgm:pt modelId="{D9A52E89-9FF0-4C7D-98BC-49F176BF71A7}" type="parTrans" cxnId="{AC47BDB6-BA39-45CD-861D-A0BFBCB83543}">
      <dgm:prSet/>
      <dgm:spPr/>
      <dgm:t>
        <a:bodyPr/>
        <a:lstStyle/>
        <a:p>
          <a:endParaRPr lang="en-US"/>
        </a:p>
      </dgm:t>
    </dgm:pt>
    <dgm:pt modelId="{AF149B44-8EC5-4BBE-B34D-2AAFA7C0398A}" type="sibTrans" cxnId="{AC47BDB6-BA39-45CD-861D-A0BFBCB83543}">
      <dgm:prSet/>
      <dgm:spPr/>
      <dgm:t>
        <a:bodyPr/>
        <a:lstStyle/>
        <a:p>
          <a:endParaRPr lang="en-US"/>
        </a:p>
      </dgm:t>
    </dgm:pt>
    <dgm:pt modelId="{55F9489F-60B8-4103-A120-115D160D795C}">
      <dgm:prSet/>
      <dgm:spPr/>
      <dgm:t>
        <a:bodyPr/>
        <a:lstStyle/>
        <a:p>
          <a:r>
            <a:rPr lang="en-US"/>
            <a:t>6. Outlier treatment </a:t>
          </a:r>
        </a:p>
      </dgm:t>
    </dgm:pt>
    <dgm:pt modelId="{3D51691A-D8E7-4B34-8464-8CF7FFED7A7A}" type="parTrans" cxnId="{BEE739C2-FE7D-4C96-AEE4-E6BCAFB40E68}">
      <dgm:prSet/>
      <dgm:spPr/>
      <dgm:t>
        <a:bodyPr/>
        <a:lstStyle/>
        <a:p>
          <a:endParaRPr lang="en-US"/>
        </a:p>
      </dgm:t>
    </dgm:pt>
    <dgm:pt modelId="{84B8F702-BBE0-47A0-A766-620DF09AF29E}" type="sibTrans" cxnId="{BEE739C2-FE7D-4C96-AEE4-E6BCAFB40E68}">
      <dgm:prSet/>
      <dgm:spPr/>
      <dgm:t>
        <a:bodyPr/>
        <a:lstStyle/>
        <a:p>
          <a:endParaRPr lang="en-US"/>
        </a:p>
      </dgm:t>
    </dgm:pt>
    <dgm:pt modelId="{BC9A03A8-3471-4C72-80B6-6EF49476F95D}">
      <dgm:prSet/>
      <dgm:spPr/>
      <dgm:t>
        <a:bodyPr/>
        <a:lstStyle/>
        <a:p>
          <a:r>
            <a:rPr lang="en-US"/>
            <a:t>7. Building basic Classification model with Random Forest </a:t>
          </a:r>
        </a:p>
      </dgm:t>
    </dgm:pt>
    <dgm:pt modelId="{587313D4-D886-496D-892E-FA32C079486B}" type="parTrans" cxnId="{3B571C53-B79B-4297-AA8D-F12E3C211506}">
      <dgm:prSet/>
      <dgm:spPr/>
      <dgm:t>
        <a:bodyPr/>
        <a:lstStyle/>
        <a:p>
          <a:endParaRPr lang="en-US"/>
        </a:p>
      </dgm:t>
    </dgm:pt>
    <dgm:pt modelId="{3D3E8861-F6C1-4D72-A924-22B361B485F7}" type="sibTrans" cxnId="{3B571C53-B79B-4297-AA8D-F12E3C211506}">
      <dgm:prSet/>
      <dgm:spPr/>
      <dgm:t>
        <a:bodyPr/>
        <a:lstStyle/>
        <a:p>
          <a:endParaRPr lang="en-US"/>
        </a:p>
      </dgm:t>
    </dgm:pt>
    <dgm:pt modelId="{A249B785-83B1-4BBC-B73E-F8336442329B}">
      <dgm:prSet/>
      <dgm:spPr/>
      <dgm:t>
        <a:bodyPr/>
        <a:lstStyle/>
        <a:p>
          <a:r>
            <a:rPr lang="en-US"/>
            <a:t>8. Nearmiss technique for under sampling data </a:t>
          </a:r>
        </a:p>
      </dgm:t>
    </dgm:pt>
    <dgm:pt modelId="{26435E22-0CF4-4343-B34B-7E8F74C7DDB5}" type="parTrans" cxnId="{EA70235B-ECB4-47A5-A16F-901FA9C5753D}">
      <dgm:prSet/>
      <dgm:spPr/>
      <dgm:t>
        <a:bodyPr/>
        <a:lstStyle/>
        <a:p>
          <a:endParaRPr lang="en-US"/>
        </a:p>
      </dgm:t>
    </dgm:pt>
    <dgm:pt modelId="{164F6A15-3956-4B31-AFCD-B5A7ED86CFCA}" type="sibTrans" cxnId="{EA70235B-ECB4-47A5-A16F-901FA9C5753D}">
      <dgm:prSet/>
      <dgm:spPr/>
      <dgm:t>
        <a:bodyPr/>
        <a:lstStyle/>
        <a:p>
          <a:endParaRPr lang="en-US"/>
        </a:p>
      </dgm:t>
    </dgm:pt>
    <dgm:pt modelId="{F932B50A-DA04-4D50-8AC8-4DC3D532A83E}">
      <dgm:prSet/>
      <dgm:spPr/>
      <dgm:t>
        <a:bodyPr/>
        <a:lstStyle/>
        <a:p>
          <a:r>
            <a:rPr lang="en-US"/>
            <a:t>9. SMOTE for oversampling data</a:t>
          </a:r>
        </a:p>
      </dgm:t>
    </dgm:pt>
    <dgm:pt modelId="{A4D3073E-BF40-4607-A268-B359424252F2}" type="parTrans" cxnId="{095D8650-6CD1-48A5-ABAF-1F002B2E6CFF}">
      <dgm:prSet/>
      <dgm:spPr/>
      <dgm:t>
        <a:bodyPr/>
        <a:lstStyle/>
        <a:p>
          <a:endParaRPr lang="en-US"/>
        </a:p>
      </dgm:t>
    </dgm:pt>
    <dgm:pt modelId="{3AD3B3FF-BEB8-4434-8B60-90A0C323AD25}" type="sibTrans" cxnId="{095D8650-6CD1-48A5-ABAF-1F002B2E6CFF}">
      <dgm:prSet/>
      <dgm:spPr/>
      <dgm:t>
        <a:bodyPr/>
        <a:lstStyle/>
        <a:p>
          <a:endParaRPr lang="en-US"/>
        </a:p>
      </dgm:t>
    </dgm:pt>
    <dgm:pt modelId="{3FC3645E-1BCA-4E35-8898-4FBDBEBBA96E}" type="pres">
      <dgm:prSet presAssocID="{3BD61A72-8821-47A7-BD97-61337E6EFAC3}" presName="Name0" presStyleCnt="0">
        <dgm:presLayoutVars>
          <dgm:dir/>
          <dgm:resizeHandles val="exact"/>
        </dgm:presLayoutVars>
      </dgm:prSet>
      <dgm:spPr/>
    </dgm:pt>
    <dgm:pt modelId="{E64CC256-217C-47E0-8DED-9D39B10F542A}" type="pres">
      <dgm:prSet presAssocID="{02FDA95E-F4B0-4A8B-9CEE-C2E8A9FA6247}" presName="node" presStyleLbl="node1" presStyleIdx="0" presStyleCnt="9">
        <dgm:presLayoutVars>
          <dgm:bulletEnabled val="1"/>
        </dgm:presLayoutVars>
      </dgm:prSet>
      <dgm:spPr/>
    </dgm:pt>
    <dgm:pt modelId="{6F898F20-236E-47A2-A102-980D6F0F48E9}" type="pres">
      <dgm:prSet presAssocID="{A8C6D3B3-CC25-4D72-89A8-61AF6C5FFA2A}" presName="sibTrans" presStyleLbl="sibTrans1D1" presStyleIdx="0" presStyleCnt="8"/>
      <dgm:spPr/>
    </dgm:pt>
    <dgm:pt modelId="{93B17B2E-7902-483A-89C9-FCB57A1C2CCE}" type="pres">
      <dgm:prSet presAssocID="{A8C6D3B3-CC25-4D72-89A8-61AF6C5FFA2A}" presName="connectorText" presStyleLbl="sibTrans1D1" presStyleIdx="0" presStyleCnt="8"/>
      <dgm:spPr/>
    </dgm:pt>
    <dgm:pt modelId="{E5966742-6BDB-4E53-A143-C45E3D405F65}" type="pres">
      <dgm:prSet presAssocID="{F7A7DC77-E6C9-451D-8FF6-2616129AA09C}" presName="node" presStyleLbl="node1" presStyleIdx="1" presStyleCnt="9">
        <dgm:presLayoutVars>
          <dgm:bulletEnabled val="1"/>
        </dgm:presLayoutVars>
      </dgm:prSet>
      <dgm:spPr/>
    </dgm:pt>
    <dgm:pt modelId="{4178F689-6682-4B4C-AB04-41077C05F7DD}" type="pres">
      <dgm:prSet presAssocID="{90FDFF89-44CA-4C34-A1E6-55E0DF08B7A2}" presName="sibTrans" presStyleLbl="sibTrans1D1" presStyleIdx="1" presStyleCnt="8"/>
      <dgm:spPr/>
    </dgm:pt>
    <dgm:pt modelId="{5890EC57-86F2-48C2-93D1-B2542FA6BD4E}" type="pres">
      <dgm:prSet presAssocID="{90FDFF89-44CA-4C34-A1E6-55E0DF08B7A2}" presName="connectorText" presStyleLbl="sibTrans1D1" presStyleIdx="1" presStyleCnt="8"/>
      <dgm:spPr/>
    </dgm:pt>
    <dgm:pt modelId="{41E616E4-74C9-473F-B925-9229CD01379D}" type="pres">
      <dgm:prSet presAssocID="{B00C8955-D705-43CD-A2C9-92F18A8BAE00}" presName="node" presStyleLbl="node1" presStyleIdx="2" presStyleCnt="9">
        <dgm:presLayoutVars>
          <dgm:bulletEnabled val="1"/>
        </dgm:presLayoutVars>
      </dgm:prSet>
      <dgm:spPr/>
    </dgm:pt>
    <dgm:pt modelId="{4983D00F-EF73-4757-A386-11754803214C}" type="pres">
      <dgm:prSet presAssocID="{19944D43-E01E-45FD-8DE6-480A24B50E57}" presName="sibTrans" presStyleLbl="sibTrans1D1" presStyleIdx="2" presStyleCnt="8"/>
      <dgm:spPr/>
    </dgm:pt>
    <dgm:pt modelId="{3778F817-AAA6-403F-BE57-0DC2438B4D4F}" type="pres">
      <dgm:prSet presAssocID="{19944D43-E01E-45FD-8DE6-480A24B50E57}" presName="connectorText" presStyleLbl="sibTrans1D1" presStyleIdx="2" presStyleCnt="8"/>
      <dgm:spPr/>
    </dgm:pt>
    <dgm:pt modelId="{9685E94B-864F-4EA9-B115-C82F0C5C2BFF}" type="pres">
      <dgm:prSet presAssocID="{D8938517-EDB8-43C2-85D2-514B08C5FA47}" presName="node" presStyleLbl="node1" presStyleIdx="3" presStyleCnt="9">
        <dgm:presLayoutVars>
          <dgm:bulletEnabled val="1"/>
        </dgm:presLayoutVars>
      </dgm:prSet>
      <dgm:spPr/>
    </dgm:pt>
    <dgm:pt modelId="{5701A247-0EAF-47CE-861E-3B5FCEADB5C4}" type="pres">
      <dgm:prSet presAssocID="{33577A0A-3180-47AF-B055-CEDDEC14C5D2}" presName="sibTrans" presStyleLbl="sibTrans1D1" presStyleIdx="3" presStyleCnt="8"/>
      <dgm:spPr/>
    </dgm:pt>
    <dgm:pt modelId="{EC291977-EE9E-4878-866A-C6F9B675094F}" type="pres">
      <dgm:prSet presAssocID="{33577A0A-3180-47AF-B055-CEDDEC14C5D2}" presName="connectorText" presStyleLbl="sibTrans1D1" presStyleIdx="3" presStyleCnt="8"/>
      <dgm:spPr/>
    </dgm:pt>
    <dgm:pt modelId="{9E0AD19E-5AB6-4C8D-97FD-697B439FA857}" type="pres">
      <dgm:prSet presAssocID="{40A57B98-4013-4E02-92EF-79386C077811}" presName="node" presStyleLbl="node1" presStyleIdx="4" presStyleCnt="9">
        <dgm:presLayoutVars>
          <dgm:bulletEnabled val="1"/>
        </dgm:presLayoutVars>
      </dgm:prSet>
      <dgm:spPr/>
    </dgm:pt>
    <dgm:pt modelId="{D9A68CBE-C798-48A5-B001-3E1B7CAEDC64}" type="pres">
      <dgm:prSet presAssocID="{AF149B44-8EC5-4BBE-B34D-2AAFA7C0398A}" presName="sibTrans" presStyleLbl="sibTrans1D1" presStyleIdx="4" presStyleCnt="8"/>
      <dgm:spPr/>
    </dgm:pt>
    <dgm:pt modelId="{82732BCF-3D27-4DD8-A3CE-AA44F94DD816}" type="pres">
      <dgm:prSet presAssocID="{AF149B44-8EC5-4BBE-B34D-2AAFA7C0398A}" presName="connectorText" presStyleLbl="sibTrans1D1" presStyleIdx="4" presStyleCnt="8"/>
      <dgm:spPr/>
    </dgm:pt>
    <dgm:pt modelId="{98DFB002-4C0D-4192-92B9-D4284DCD0BB4}" type="pres">
      <dgm:prSet presAssocID="{55F9489F-60B8-4103-A120-115D160D795C}" presName="node" presStyleLbl="node1" presStyleIdx="5" presStyleCnt="9">
        <dgm:presLayoutVars>
          <dgm:bulletEnabled val="1"/>
        </dgm:presLayoutVars>
      </dgm:prSet>
      <dgm:spPr/>
    </dgm:pt>
    <dgm:pt modelId="{1725BAC4-4E95-4752-8F7E-4BB200BB1FF4}" type="pres">
      <dgm:prSet presAssocID="{84B8F702-BBE0-47A0-A766-620DF09AF29E}" presName="sibTrans" presStyleLbl="sibTrans1D1" presStyleIdx="5" presStyleCnt="8"/>
      <dgm:spPr/>
    </dgm:pt>
    <dgm:pt modelId="{BFEAA27D-314B-41D9-8A2A-68ACC96B1B83}" type="pres">
      <dgm:prSet presAssocID="{84B8F702-BBE0-47A0-A766-620DF09AF29E}" presName="connectorText" presStyleLbl="sibTrans1D1" presStyleIdx="5" presStyleCnt="8"/>
      <dgm:spPr/>
    </dgm:pt>
    <dgm:pt modelId="{8E2AE8DE-6B01-4191-9914-34128B8230E4}" type="pres">
      <dgm:prSet presAssocID="{BC9A03A8-3471-4C72-80B6-6EF49476F95D}" presName="node" presStyleLbl="node1" presStyleIdx="6" presStyleCnt="9">
        <dgm:presLayoutVars>
          <dgm:bulletEnabled val="1"/>
        </dgm:presLayoutVars>
      </dgm:prSet>
      <dgm:spPr/>
    </dgm:pt>
    <dgm:pt modelId="{98EBBA09-1CF1-4C1D-A0AC-3112994BD0EC}" type="pres">
      <dgm:prSet presAssocID="{3D3E8861-F6C1-4D72-A924-22B361B485F7}" presName="sibTrans" presStyleLbl="sibTrans1D1" presStyleIdx="6" presStyleCnt="8"/>
      <dgm:spPr/>
    </dgm:pt>
    <dgm:pt modelId="{96432963-9B43-4BDC-9411-579132481A2E}" type="pres">
      <dgm:prSet presAssocID="{3D3E8861-F6C1-4D72-A924-22B361B485F7}" presName="connectorText" presStyleLbl="sibTrans1D1" presStyleIdx="6" presStyleCnt="8"/>
      <dgm:spPr/>
    </dgm:pt>
    <dgm:pt modelId="{F8BD6B3D-1525-45A0-8143-F7F23710204E}" type="pres">
      <dgm:prSet presAssocID="{A249B785-83B1-4BBC-B73E-F8336442329B}" presName="node" presStyleLbl="node1" presStyleIdx="7" presStyleCnt="9">
        <dgm:presLayoutVars>
          <dgm:bulletEnabled val="1"/>
        </dgm:presLayoutVars>
      </dgm:prSet>
      <dgm:spPr/>
    </dgm:pt>
    <dgm:pt modelId="{C967DA61-DD7E-42DB-ADE0-087D9CF87517}" type="pres">
      <dgm:prSet presAssocID="{164F6A15-3956-4B31-AFCD-B5A7ED86CFCA}" presName="sibTrans" presStyleLbl="sibTrans1D1" presStyleIdx="7" presStyleCnt="8"/>
      <dgm:spPr/>
    </dgm:pt>
    <dgm:pt modelId="{362FB1D8-46D8-4970-A9CA-10467FE54EB4}" type="pres">
      <dgm:prSet presAssocID="{164F6A15-3956-4B31-AFCD-B5A7ED86CFCA}" presName="connectorText" presStyleLbl="sibTrans1D1" presStyleIdx="7" presStyleCnt="8"/>
      <dgm:spPr/>
    </dgm:pt>
    <dgm:pt modelId="{C45515BD-2DCB-4E83-A273-4E2DB94D2790}" type="pres">
      <dgm:prSet presAssocID="{F932B50A-DA04-4D50-8AC8-4DC3D532A83E}" presName="node" presStyleLbl="node1" presStyleIdx="8" presStyleCnt="9">
        <dgm:presLayoutVars>
          <dgm:bulletEnabled val="1"/>
        </dgm:presLayoutVars>
      </dgm:prSet>
      <dgm:spPr/>
    </dgm:pt>
  </dgm:ptLst>
  <dgm:cxnLst>
    <dgm:cxn modelId="{5619FB00-2CA7-430F-BE12-42EF3E34037D}" type="presOf" srcId="{3BD61A72-8821-47A7-BD97-61337E6EFAC3}" destId="{3FC3645E-1BCA-4E35-8898-4FBDBEBBA96E}" srcOrd="0" destOrd="0" presId="urn:microsoft.com/office/officeart/2016/7/layout/RepeatingBendingProcessNew"/>
    <dgm:cxn modelId="{33965B0A-A616-4056-A587-39DFAD11718A}" type="presOf" srcId="{33577A0A-3180-47AF-B055-CEDDEC14C5D2}" destId="{5701A247-0EAF-47CE-861E-3B5FCEADB5C4}" srcOrd="0" destOrd="0" presId="urn:microsoft.com/office/officeart/2016/7/layout/RepeatingBendingProcessNew"/>
    <dgm:cxn modelId="{7C5B040B-664D-49AF-947B-AC911A069A2C}" type="presOf" srcId="{F7A7DC77-E6C9-451D-8FF6-2616129AA09C}" destId="{E5966742-6BDB-4E53-A143-C45E3D405F65}" srcOrd="0" destOrd="0" presId="urn:microsoft.com/office/officeart/2016/7/layout/RepeatingBendingProcessNew"/>
    <dgm:cxn modelId="{3A63F521-FD81-46D7-B223-90989ACE2D2B}" type="presOf" srcId="{BC9A03A8-3471-4C72-80B6-6EF49476F95D}" destId="{8E2AE8DE-6B01-4191-9914-34128B8230E4}" srcOrd="0" destOrd="0" presId="urn:microsoft.com/office/officeart/2016/7/layout/RepeatingBendingProcessNew"/>
    <dgm:cxn modelId="{7F2CCE3C-D9D7-4562-A196-8D93CA9FB544}" srcId="{3BD61A72-8821-47A7-BD97-61337E6EFAC3}" destId="{02FDA95E-F4B0-4A8B-9CEE-C2E8A9FA6247}" srcOrd="0" destOrd="0" parTransId="{BEBBCFBA-07BA-496C-A12B-6EC14D84DD53}" sibTransId="{A8C6D3B3-CC25-4D72-89A8-61AF6C5FFA2A}"/>
    <dgm:cxn modelId="{4AC5C93F-1279-436D-8001-C7A5C52FE360}" type="presOf" srcId="{40A57B98-4013-4E02-92EF-79386C077811}" destId="{9E0AD19E-5AB6-4C8D-97FD-697B439FA857}" srcOrd="0" destOrd="0" presId="urn:microsoft.com/office/officeart/2016/7/layout/RepeatingBendingProcessNew"/>
    <dgm:cxn modelId="{EA70235B-ECB4-47A5-A16F-901FA9C5753D}" srcId="{3BD61A72-8821-47A7-BD97-61337E6EFAC3}" destId="{A249B785-83B1-4BBC-B73E-F8336442329B}" srcOrd="7" destOrd="0" parTransId="{26435E22-0CF4-4343-B34B-7E8F74C7DDB5}" sibTransId="{164F6A15-3956-4B31-AFCD-B5A7ED86CFCA}"/>
    <dgm:cxn modelId="{FBA9995E-0F86-442B-ADD5-91E2FFB94137}" srcId="{3BD61A72-8821-47A7-BD97-61337E6EFAC3}" destId="{D8938517-EDB8-43C2-85D2-514B08C5FA47}" srcOrd="3" destOrd="0" parTransId="{A69433B5-953F-47D3-9FCF-2204CB9D5013}" sibTransId="{33577A0A-3180-47AF-B055-CEDDEC14C5D2}"/>
    <dgm:cxn modelId="{C6905661-BB96-4C9B-B829-B065E84257DD}" type="presOf" srcId="{164F6A15-3956-4B31-AFCD-B5A7ED86CFCA}" destId="{C967DA61-DD7E-42DB-ADE0-087D9CF87517}" srcOrd="0" destOrd="0" presId="urn:microsoft.com/office/officeart/2016/7/layout/RepeatingBendingProcessNew"/>
    <dgm:cxn modelId="{83C3F961-2413-4E81-AD8B-5D8439C8FAD4}" type="presOf" srcId="{A8C6D3B3-CC25-4D72-89A8-61AF6C5FFA2A}" destId="{6F898F20-236E-47A2-A102-980D6F0F48E9}" srcOrd="0" destOrd="0" presId="urn:microsoft.com/office/officeart/2016/7/layout/RepeatingBendingProcessNew"/>
    <dgm:cxn modelId="{73C8576D-706B-43FB-A207-D17A4A91F8A4}" type="presOf" srcId="{D8938517-EDB8-43C2-85D2-514B08C5FA47}" destId="{9685E94B-864F-4EA9-B115-C82F0C5C2BFF}" srcOrd="0" destOrd="0" presId="urn:microsoft.com/office/officeart/2016/7/layout/RepeatingBendingProcessNew"/>
    <dgm:cxn modelId="{EE0F024F-A151-4614-A9D8-DB156E10441D}" type="presOf" srcId="{A8C6D3B3-CC25-4D72-89A8-61AF6C5FFA2A}" destId="{93B17B2E-7902-483A-89C9-FCB57A1C2CCE}" srcOrd="1" destOrd="0" presId="urn:microsoft.com/office/officeart/2016/7/layout/RepeatingBendingProcessNew"/>
    <dgm:cxn modelId="{095D8650-6CD1-48A5-ABAF-1F002B2E6CFF}" srcId="{3BD61A72-8821-47A7-BD97-61337E6EFAC3}" destId="{F932B50A-DA04-4D50-8AC8-4DC3D532A83E}" srcOrd="8" destOrd="0" parTransId="{A4D3073E-BF40-4607-A268-B359424252F2}" sibTransId="{3AD3B3FF-BEB8-4434-8B60-90A0C323AD25}"/>
    <dgm:cxn modelId="{3B571C53-B79B-4297-AA8D-F12E3C211506}" srcId="{3BD61A72-8821-47A7-BD97-61337E6EFAC3}" destId="{BC9A03A8-3471-4C72-80B6-6EF49476F95D}" srcOrd="6" destOrd="0" parTransId="{587313D4-D886-496D-892E-FA32C079486B}" sibTransId="{3D3E8861-F6C1-4D72-A924-22B361B485F7}"/>
    <dgm:cxn modelId="{10C4FB54-1DD9-4B65-89B1-3874276D3AC1}" type="presOf" srcId="{AF149B44-8EC5-4BBE-B34D-2AAFA7C0398A}" destId="{82732BCF-3D27-4DD8-A3CE-AA44F94DD816}" srcOrd="1" destOrd="0" presId="urn:microsoft.com/office/officeart/2016/7/layout/RepeatingBendingProcessNew"/>
    <dgm:cxn modelId="{BE8F6556-2286-4851-97DE-855DAAE9A96C}" type="presOf" srcId="{33577A0A-3180-47AF-B055-CEDDEC14C5D2}" destId="{EC291977-EE9E-4878-866A-C6F9B675094F}" srcOrd="1" destOrd="0" presId="urn:microsoft.com/office/officeart/2016/7/layout/RepeatingBendingProcessNew"/>
    <dgm:cxn modelId="{43972457-EEDE-4E5E-95FB-CF3568ABC9A2}" type="presOf" srcId="{02FDA95E-F4B0-4A8B-9CEE-C2E8A9FA6247}" destId="{E64CC256-217C-47E0-8DED-9D39B10F542A}" srcOrd="0" destOrd="0" presId="urn:microsoft.com/office/officeart/2016/7/layout/RepeatingBendingProcessNew"/>
    <dgm:cxn modelId="{0CDA6C58-1C25-4854-B93D-B5CAA492A9A5}" type="presOf" srcId="{A249B785-83B1-4BBC-B73E-F8336442329B}" destId="{F8BD6B3D-1525-45A0-8143-F7F23710204E}" srcOrd="0" destOrd="0" presId="urn:microsoft.com/office/officeart/2016/7/layout/RepeatingBendingProcessNew"/>
    <dgm:cxn modelId="{4E40975A-D5CD-443E-8082-500B3880D536}" type="presOf" srcId="{84B8F702-BBE0-47A0-A766-620DF09AF29E}" destId="{BFEAA27D-314B-41D9-8A2A-68ACC96B1B83}" srcOrd="1" destOrd="0" presId="urn:microsoft.com/office/officeart/2016/7/layout/RepeatingBendingProcessNew"/>
    <dgm:cxn modelId="{659C6E80-1190-425C-B3CC-B517FE0DF029}" type="presOf" srcId="{90FDFF89-44CA-4C34-A1E6-55E0DF08B7A2}" destId="{4178F689-6682-4B4C-AB04-41077C05F7DD}" srcOrd="0" destOrd="0" presId="urn:microsoft.com/office/officeart/2016/7/layout/RepeatingBendingProcessNew"/>
    <dgm:cxn modelId="{05EE8081-0290-4C3B-9D7C-0D538B54B6B1}" type="presOf" srcId="{19944D43-E01E-45FD-8DE6-480A24B50E57}" destId="{4983D00F-EF73-4757-A386-11754803214C}" srcOrd="0" destOrd="0" presId="urn:microsoft.com/office/officeart/2016/7/layout/RepeatingBendingProcessNew"/>
    <dgm:cxn modelId="{734B3D86-BF3B-4C35-B5A1-E1F036CAEBD0}" type="presOf" srcId="{3D3E8861-F6C1-4D72-A924-22B361B485F7}" destId="{96432963-9B43-4BDC-9411-579132481A2E}" srcOrd="1" destOrd="0" presId="urn:microsoft.com/office/officeart/2016/7/layout/RepeatingBendingProcessNew"/>
    <dgm:cxn modelId="{30F2EB8C-11C9-4DF8-AD5C-108FD076BB15}" type="presOf" srcId="{3D3E8861-F6C1-4D72-A924-22B361B485F7}" destId="{98EBBA09-1CF1-4C1D-A0AC-3112994BD0EC}" srcOrd="0" destOrd="0" presId="urn:microsoft.com/office/officeart/2016/7/layout/RepeatingBendingProcessNew"/>
    <dgm:cxn modelId="{79C70C97-96BB-4C27-8CE4-8FAE447A6CCC}" type="presOf" srcId="{84B8F702-BBE0-47A0-A766-620DF09AF29E}" destId="{1725BAC4-4E95-4752-8F7E-4BB200BB1FF4}" srcOrd="0" destOrd="0" presId="urn:microsoft.com/office/officeart/2016/7/layout/RepeatingBendingProcessNew"/>
    <dgm:cxn modelId="{12BBB19A-71BC-4635-B63D-B00FB415ED00}" type="presOf" srcId="{F932B50A-DA04-4D50-8AC8-4DC3D532A83E}" destId="{C45515BD-2DCB-4E83-A273-4E2DB94D2790}" srcOrd="0" destOrd="0" presId="urn:microsoft.com/office/officeart/2016/7/layout/RepeatingBendingProcessNew"/>
    <dgm:cxn modelId="{864E5EA8-EF81-4B68-99B6-4C8D42F492A3}" type="presOf" srcId="{55F9489F-60B8-4103-A120-115D160D795C}" destId="{98DFB002-4C0D-4192-92B9-D4284DCD0BB4}" srcOrd="0" destOrd="0" presId="urn:microsoft.com/office/officeart/2016/7/layout/RepeatingBendingProcessNew"/>
    <dgm:cxn modelId="{95C426A9-4BA3-40CF-A153-E656A35DC5CA}" type="presOf" srcId="{AF149B44-8EC5-4BBE-B34D-2AAFA7C0398A}" destId="{D9A68CBE-C798-48A5-B001-3E1B7CAEDC64}" srcOrd="0" destOrd="0" presId="urn:microsoft.com/office/officeart/2016/7/layout/RepeatingBendingProcessNew"/>
    <dgm:cxn modelId="{E15785AB-8FEB-4965-A57F-799445C8098F}" type="presOf" srcId="{B00C8955-D705-43CD-A2C9-92F18A8BAE00}" destId="{41E616E4-74C9-473F-B925-9229CD01379D}" srcOrd="0" destOrd="0" presId="urn:microsoft.com/office/officeart/2016/7/layout/RepeatingBendingProcessNew"/>
    <dgm:cxn modelId="{AC47BDB6-BA39-45CD-861D-A0BFBCB83543}" srcId="{3BD61A72-8821-47A7-BD97-61337E6EFAC3}" destId="{40A57B98-4013-4E02-92EF-79386C077811}" srcOrd="4" destOrd="0" parTransId="{D9A52E89-9FF0-4C7D-98BC-49F176BF71A7}" sibTransId="{AF149B44-8EC5-4BBE-B34D-2AAFA7C0398A}"/>
    <dgm:cxn modelId="{52397EBE-BB94-4577-B3C8-3C5D79F26F14}" type="presOf" srcId="{164F6A15-3956-4B31-AFCD-B5A7ED86CFCA}" destId="{362FB1D8-46D8-4970-A9CA-10467FE54EB4}" srcOrd="1" destOrd="0" presId="urn:microsoft.com/office/officeart/2016/7/layout/RepeatingBendingProcessNew"/>
    <dgm:cxn modelId="{BEE739C2-FE7D-4C96-AEE4-E6BCAFB40E68}" srcId="{3BD61A72-8821-47A7-BD97-61337E6EFAC3}" destId="{55F9489F-60B8-4103-A120-115D160D795C}" srcOrd="5" destOrd="0" parTransId="{3D51691A-D8E7-4B34-8464-8CF7FFED7A7A}" sibTransId="{84B8F702-BBE0-47A0-A766-620DF09AF29E}"/>
    <dgm:cxn modelId="{8B832ACD-F4F7-40E7-84DC-8BB4738E35B4}" srcId="{3BD61A72-8821-47A7-BD97-61337E6EFAC3}" destId="{B00C8955-D705-43CD-A2C9-92F18A8BAE00}" srcOrd="2" destOrd="0" parTransId="{35FA5AA0-612A-44C1-B164-F72A13F5D207}" sibTransId="{19944D43-E01E-45FD-8DE6-480A24B50E57}"/>
    <dgm:cxn modelId="{B42CE3D4-123B-4AE4-97C5-56A929601938}" type="presOf" srcId="{90FDFF89-44CA-4C34-A1E6-55E0DF08B7A2}" destId="{5890EC57-86F2-48C2-93D1-B2542FA6BD4E}" srcOrd="1" destOrd="0" presId="urn:microsoft.com/office/officeart/2016/7/layout/RepeatingBendingProcessNew"/>
    <dgm:cxn modelId="{752AE9EA-0604-4C7B-B82D-368129BC8637}" type="presOf" srcId="{19944D43-E01E-45FD-8DE6-480A24B50E57}" destId="{3778F817-AAA6-403F-BE57-0DC2438B4D4F}" srcOrd="1" destOrd="0" presId="urn:microsoft.com/office/officeart/2016/7/layout/RepeatingBendingProcessNew"/>
    <dgm:cxn modelId="{3EAA4FF2-7CE8-4D66-A55D-FA8CC8E92AAC}" srcId="{3BD61A72-8821-47A7-BD97-61337E6EFAC3}" destId="{F7A7DC77-E6C9-451D-8FF6-2616129AA09C}" srcOrd="1" destOrd="0" parTransId="{8A008213-B0E7-4A16-B670-64A6F1770BB3}" sibTransId="{90FDFF89-44CA-4C34-A1E6-55E0DF08B7A2}"/>
    <dgm:cxn modelId="{2F157BB9-9D0A-4FE2-B014-DE90B7EB5BD1}" type="presParOf" srcId="{3FC3645E-1BCA-4E35-8898-4FBDBEBBA96E}" destId="{E64CC256-217C-47E0-8DED-9D39B10F542A}" srcOrd="0" destOrd="0" presId="urn:microsoft.com/office/officeart/2016/7/layout/RepeatingBendingProcessNew"/>
    <dgm:cxn modelId="{02C50417-123C-4534-BC1A-51E31F2CB0B1}" type="presParOf" srcId="{3FC3645E-1BCA-4E35-8898-4FBDBEBBA96E}" destId="{6F898F20-236E-47A2-A102-980D6F0F48E9}" srcOrd="1" destOrd="0" presId="urn:microsoft.com/office/officeart/2016/7/layout/RepeatingBendingProcessNew"/>
    <dgm:cxn modelId="{B73A0C39-3AEB-4DAB-909E-3E8C24241C4A}" type="presParOf" srcId="{6F898F20-236E-47A2-A102-980D6F0F48E9}" destId="{93B17B2E-7902-483A-89C9-FCB57A1C2CCE}" srcOrd="0" destOrd="0" presId="urn:microsoft.com/office/officeart/2016/7/layout/RepeatingBendingProcessNew"/>
    <dgm:cxn modelId="{BDE53793-9BDB-48AA-84EF-58F9747378BE}" type="presParOf" srcId="{3FC3645E-1BCA-4E35-8898-4FBDBEBBA96E}" destId="{E5966742-6BDB-4E53-A143-C45E3D405F65}" srcOrd="2" destOrd="0" presId="urn:microsoft.com/office/officeart/2016/7/layout/RepeatingBendingProcessNew"/>
    <dgm:cxn modelId="{D591FB65-08AD-48BF-AF94-8AE71DBC01E6}" type="presParOf" srcId="{3FC3645E-1BCA-4E35-8898-4FBDBEBBA96E}" destId="{4178F689-6682-4B4C-AB04-41077C05F7DD}" srcOrd="3" destOrd="0" presId="urn:microsoft.com/office/officeart/2016/7/layout/RepeatingBendingProcessNew"/>
    <dgm:cxn modelId="{F6A74D88-3106-43A7-A347-2FF16C2CF35B}" type="presParOf" srcId="{4178F689-6682-4B4C-AB04-41077C05F7DD}" destId="{5890EC57-86F2-48C2-93D1-B2542FA6BD4E}" srcOrd="0" destOrd="0" presId="urn:microsoft.com/office/officeart/2016/7/layout/RepeatingBendingProcessNew"/>
    <dgm:cxn modelId="{9A0EC961-7D97-4B1B-92BE-C35D8B544E8A}" type="presParOf" srcId="{3FC3645E-1BCA-4E35-8898-4FBDBEBBA96E}" destId="{41E616E4-74C9-473F-B925-9229CD01379D}" srcOrd="4" destOrd="0" presId="urn:microsoft.com/office/officeart/2016/7/layout/RepeatingBendingProcessNew"/>
    <dgm:cxn modelId="{BE09369F-AF68-46EB-A3C3-BAD7187244E1}" type="presParOf" srcId="{3FC3645E-1BCA-4E35-8898-4FBDBEBBA96E}" destId="{4983D00F-EF73-4757-A386-11754803214C}" srcOrd="5" destOrd="0" presId="urn:microsoft.com/office/officeart/2016/7/layout/RepeatingBendingProcessNew"/>
    <dgm:cxn modelId="{C2387351-D222-42DC-A306-41892F1B153D}" type="presParOf" srcId="{4983D00F-EF73-4757-A386-11754803214C}" destId="{3778F817-AAA6-403F-BE57-0DC2438B4D4F}" srcOrd="0" destOrd="0" presId="urn:microsoft.com/office/officeart/2016/7/layout/RepeatingBendingProcessNew"/>
    <dgm:cxn modelId="{11CFA2BF-2F02-4D50-9E1C-FAA119273C1E}" type="presParOf" srcId="{3FC3645E-1BCA-4E35-8898-4FBDBEBBA96E}" destId="{9685E94B-864F-4EA9-B115-C82F0C5C2BFF}" srcOrd="6" destOrd="0" presId="urn:microsoft.com/office/officeart/2016/7/layout/RepeatingBendingProcessNew"/>
    <dgm:cxn modelId="{CAFB3DF8-8F59-4D33-A261-890DB842DA4A}" type="presParOf" srcId="{3FC3645E-1BCA-4E35-8898-4FBDBEBBA96E}" destId="{5701A247-0EAF-47CE-861E-3B5FCEADB5C4}" srcOrd="7" destOrd="0" presId="urn:microsoft.com/office/officeart/2016/7/layout/RepeatingBendingProcessNew"/>
    <dgm:cxn modelId="{C59D2A3C-DC2F-4629-AC6F-4C1179A3B4D3}" type="presParOf" srcId="{5701A247-0EAF-47CE-861E-3B5FCEADB5C4}" destId="{EC291977-EE9E-4878-866A-C6F9B675094F}" srcOrd="0" destOrd="0" presId="urn:microsoft.com/office/officeart/2016/7/layout/RepeatingBendingProcessNew"/>
    <dgm:cxn modelId="{6EF07735-014B-4648-AC2F-E82C49DB2F2A}" type="presParOf" srcId="{3FC3645E-1BCA-4E35-8898-4FBDBEBBA96E}" destId="{9E0AD19E-5AB6-4C8D-97FD-697B439FA857}" srcOrd="8" destOrd="0" presId="urn:microsoft.com/office/officeart/2016/7/layout/RepeatingBendingProcessNew"/>
    <dgm:cxn modelId="{B9BE66B7-1870-4A95-AD26-4A3567150F3E}" type="presParOf" srcId="{3FC3645E-1BCA-4E35-8898-4FBDBEBBA96E}" destId="{D9A68CBE-C798-48A5-B001-3E1B7CAEDC64}" srcOrd="9" destOrd="0" presId="urn:microsoft.com/office/officeart/2016/7/layout/RepeatingBendingProcessNew"/>
    <dgm:cxn modelId="{610EDB3B-D634-4DB7-94CC-6948EC80A3F7}" type="presParOf" srcId="{D9A68CBE-C798-48A5-B001-3E1B7CAEDC64}" destId="{82732BCF-3D27-4DD8-A3CE-AA44F94DD816}" srcOrd="0" destOrd="0" presId="urn:microsoft.com/office/officeart/2016/7/layout/RepeatingBendingProcessNew"/>
    <dgm:cxn modelId="{1500A484-E29F-4720-BF37-2FA156DD3FC3}" type="presParOf" srcId="{3FC3645E-1BCA-4E35-8898-4FBDBEBBA96E}" destId="{98DFB002-4C0D-4192-92B9-D4284DCD0BB4}" srcOrd="10" destOrd="0" presId="urn:microsoft.com/office/officeart/2016/7/layout/RepeatingBendingProcessNew"/>
    <dgm:cxn modelId="{74DB0646-4647-42C5-B5E1-E95808420324}" type="presParOf" srcId="{3FC3645E-1BCA-4E35-8898-4FBDBEBBA96E}" destId="{1725BAC4-4E95-4752-8F7E-4BB200BB1FF4}" srcOrd="11" destOrd="0" presId="urn:microsoft.com/office/officeart/2016/7/layout/RepeatingBendingProcessNew"/>
    <dgm:cxn modelId="{B3450F58-ACC0-4417-AB12-4242B412C54F}" type="presParOf" srcId="{1725BAC4-4E95-4752-8F7E-4BB200BB1FF4}" destId="{BFEAA27D-314B-41D9-8A2A-68ACC96B1B83}" srcOrd="0" destOrd="0" presId="urn:microsoft.com/office/officeart/2016/7/layout/RepeatingBendingProcessNew"/>
    <dgm:cxn modelId="{CFB3E723-191D-47E4-BC34-1731A7829D8A}" type="presParOf" srcId="{3FC3645E-1BCA-4E35-8898-4FBDBEBBA96E}" destId="{8E2AE8DE-6B01-4191-9914-34128B8230E4}" srcOrd="12" destOrd="0" presId="urn:microsoft.com/office/officeart/2016/7/layout/RepeatingBendingProcessNew"/>
    <dgm:cxn modelId="{0FED2610-FD2F-4183-A8CA-1FD6AD14A623}" type="presParOf" srcId="{3FC3645E-1BCA-4E35-8898-4FBDBEBBA96E}" destId="{98EBBA09-1CF1-4C1D-A0AC-3112994BD0EC}" srcOrd="13" destOrd="0" presId="urn:microsoft.com/office/officeart/2016/7/layout/RepeatingBendingProcessNew"/>
    <dgm:cxn modelId="{6F5A2CA0-F09D-4270-8915-B419A3710F22}" type="presParOf" srcId="{98EBBA09-1CF1-4C1D-A0AC-3112994BD0EC}" destId="{96432963-9B43-4BDC-9411-579132481A2E}" srcOrd="0" destOrd="0" presId="urn:microsoft.com/office/officeart/2016/7/layout/RepeatingBendingProcessNew"/>
    <dgm:cxn modelId="{DE35D3B4-460B-4503-B8F5-39AE2D56FE13}" type="presParOf" srcId="{3FC3645E-1BCA-4E35-8898-4FBDBEBBA96E}" destId="{F8BD6B3D-1525-45A0-8143-F7F23710204E}" srcOrd="14" destOrd="0" presId="urn:microsoft.com/office/officeart/2016/7/layout/RepeatingBendingProcessNew"/>
    <dgm:cxn modelId="{284381E3-0875-48FE-9DA3-3E9354A908D3}" type="presParOf" srcId="{3FC3645E-1BCA-4E35-8898-4FBDBEBBA96E}" destId="{C967DA61-DD7E-42DB-ADE0-087D9CF87517}" srcOrd="15" destOrd="0" presId="urn:microsoft.com/office/officeart/2016/7/layout/RepeatingBendingProcessNew"/>
    <dgm:cxn modelId="{52BA7B6A-4A8F-4170-A2FB-5938870F44E8}" type="presParOf" srcId="{C967DA61-DD7E-42DB-ADE0-087D9CF87517}" destId="{362FB1D8-46D8-4970-A9CA-10467FE54EB4}" srcOrd="0" destOrd="0" presId="urn:microsoft.com/office/officeart/2016/7/layout/RepeatingBendingProcessNew"/>
    <dgm:cxn modelId="{79A59866-F8BD-48AF-BD64-E83FE8DD81EA}" type="presParOf" srcId="{3FC3645E-1BCA-4E35-8898-4FBDBEBBA96E}" destId="{C45515BD-2DCB-4E83-A273-4E2DB94D2790}" srcOrd="1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BD61A72-8821-47A7-BD97-61337E6EFAC3}" type="doc">
      <dgm:prSet loTypeId="urn:microsoft.com/office/officeart/2016/7/layout/RepeatingBendingProcessNew" loCatId="process" qsTypeId="urn:microsoft.com/office/officeart/2005/8/quickstyle/simple5" qsCatId="simple" csTypeId="urn:microsoft.com/office/officeart/2005/8/colors/colorful1" csCatId="colorful" phldr="1"/>
      <dgm:spPr/>
      <dgm:t>
        <a:bodyPr/>
        <a:lstStyle/>
        <a:p>
          <a:endParaRPr lang="en-US"/>
        </a:p>
      </dgm:t>
    </dgm:pt>
    <dgm:pt modelId="{DF91C1FE-F137-452F-B6A7-5111744B07DB}">
      <dgm:prSet/>
      <dgm:spPr/>
      <dgm:t>
        <a:bodyPr/>
        <a:lstStyle/>
        <a:p>
          <a:r>
            <a:rPr lang="en-US"/>
            <a:t>10. </a:t>
          </a:r>
          <a:r>
            <a:rPr lang="en-US" dirty="0"/>
            <a:t>cross validation in the context of under sampling and oversampling </a:t>
          </a:r>
        </a:p>
      </dgm:t>
    </dgm:pt>
    <dgm:pt modelId="{8D531A7D-D4C3-459F-B1A3-C2AFDF61EA75}" type="parTrans" cxnId="{16C555EE-0476-4A68-A8BB-EFFB8D002181}">
      <dgm:prSet/>
      <dgm:spPr/>
      <dgm:t>
        <a:bodyPr/>
        <a:lstStyle/>
        <a:p>
          <a:endParaRPr lang="en-US"/>
        </a:p>
      </dgm:t>
    </dgm:pt>
    <dgm:pt modelId="{3116359F-E0FB-4F51-9DE0-0162EC0BF053}" type="sibTrans" cxnId="{16C555EE-0476-4A68-A8BB-EFFB8D002181}">
      <dgm:prSet/>
      <dgm:spPr/>
      <dgm:t>
        <a:bodyPr/>
        <a:lstStyle/>
        <a:p>
          <a:endParaRPr lang="en-US"/>
        </a:p>
      </dgm:t>
    </dgm:pt>
    <dgm:pt modelId="{A12AADC8-F05F-48EB-9D30-73459E5F8790}">
      <dgm:prSet/>
      <dgm:spPr/>
      <dgm:t>
        <a:bodyPr/>
        <a:lstStyle/>
        <a:p>
          <a:r>
            <a:rPr lang="en-US"/>
            <a:t>11. Pipelining with sklearn/imblearn </a:t>
          </a:r>
        </a:p>
      </dgm:t>
    </dgm:pt>
    <dgm:pt modelId="{6ADB266C-A426-4B2E-8922-DFEDD727B938}" type="parTrans" cxnId="{34DC3E18-FC96-4EBE-A6CE-F2A8FA88FDFE}">
      <dgm:prSet/>
      <dgm:spPr/>
      <dgm:t>
        <a:bodyPr/>
        <a:lstStyle/>
        <a:p>
          <a:endParaRPr lang="en-US"/>
        </a:p>
      </dgm:t>
    </dgm:pt>
    <dgm:pt modelId="{65A458ED-895E-4B57-A333-48A91214227D}" type="sibTrans" cxnId="{34DC3E18-FC96-4EBE-A6CE-F2A8FA88FDFE}">
      <dgm:prSet/>
      <dgm:spPr/>
      <dgm:t>
        <a:bodyPr/>
        <a:lstStyle/>
        <a:p>
          <a:endParaRPr lang="en-US"/>
        </a:p>
      </dgm:t>
    </dgm:pt>
    <dgm:pt modelId="{A997438E-C0BC-4F55-B305-0B194057BA81}">
      <dgm:prSet/>
      <dgm:spPr/>
      <dgm:t>
        <a:bodyPr/>
        <a:lstStyle/>
        <a:p>
          <a:r>
            <a:rPr lang="en-US"/>
            <a:t>12. Applying Linear model: Logistic Regression </a:t>
          </a:r>
        </a:p>
      </dgm:t>
    </dgm:pt>
    <dgm:pt modelId="{BADA6FDC-3E6A-4345-AC31-07ECBD00FFDA}" type="parTrans" cxnId="{9362D9BC-1437-4570-9B32-58F290292451}">
      <dgm:prSet/>
      <dgm:spPr/>
      <dgm:t>
        <a:bodyPr/>
        <a:lstStyle/>
        <a:p>
          <a:endParaRPr lang="en-US"/>
        </a:p>
      </dgm:t>
    </dgm:pt>
    <dgm:pt modelId="{01A52341-30E6-43C4-A780-ED6BBB7A275B}" type="sibTrans" cxnId="{9362D9BC-1437-4570-9B32-58F290292451}">
      <dgm:prSet/>
      <dgm:spPr/>
      <dgm:t>
        <a:bodyPr/>
        <a:lstStyle/>
        <a:p>
          <a:endParaRPr lang="en-US"/>
        </a:p>
      </dgm:t>
    </dgm:pt>
    <dgm:pt modelId="{755C74FF-2A8B-45B3-B303-E3B39BAA3C57}">
      <dgm:prSet/>
      <dgm:spPr/>
      <dgm:t>
        <a:bodyPr/>
        <a:lstStyle/>
        <a:p>
          <a:r>
            <a:rPr lang="en-US"/>
            <a:t>13. Applying Ensemble technique: Random Forest </a:t>
          </a:r>
        </a:p>
      </dgm:t>
    </dgm:pt>
    <dgm:pt modelId="{9DAE2C75-3091-4E99-8E42-79CC969D40D2}" type="parTrans" cxnId="{F414C8F8-167A-4963-8E1D-95174C926189}">
      <dgm:prSet/>
      <dgm:spPr/>
      <dgm:t>
        <a:bodyPr/>
        <a:lstStyle/>
        <a:p>
          <a:endParaRPr lang="en-US"/>
        </a:p>
      </dgm:t>
    </dgm:pt>
    <dgm:pt modelId="{C538B011-9161-405D-8DE5-FAE6920BF7A3}" type="sibTrans" cxnId="{F414C8F8-167A-4963-8E1D-95174C926189}">
      <dgm:prSet/>
      <dgm:spPr/>
      <dgm:t>
        <a:bodyPr/>
        <a:lstStyle/>
        <a:p>
          <a:endParaRPr lang="en-US"/>
        </a:p>
      </dgm:t>
    </dgm:pt>
    <dgm:pt modelId="{50FBD9D1-B8EF-41B4-9328-4E2BDF21DE14}">
      <dgm:prSet/>
      <dgm:spPr/>
      <dgm:t>
        <a:bodyPr/>
        <a:lstStyle/>
        <a:p>
          <a:r>
            <a:rPr lang="en-US"/>
            <a:t>14. Applying Non-Linear Algorithms: Support Vector Machine, Decision Tree, and k-Nearest Neighbor </a:t>
          </a:r>
        </a:p>
      </dgm:t>
    </dgm:pt>
    <dgm:pt modelId="{93ACE58D-ED3F-444D-8FC5-5E433E616684}" type="parTrans" cxnId="{C1CFA61C-43A9-44E4-9B51-9F368352A97A}">
      <dgm:prSet/>
      <dgm:spPr/>
      <dgm:t>
        <a:bodyPr/>
        <a:lstStyle/>
        <a:p>
          <a:endParaRPr lang="en-US"/>
        </a:p>
      </dgm:t>
    </dgm:pt>
    <dgm:pt modelId="{3720FF5D-87D9-46FE-AA31-DC3C158C52AF}" type="sibTrans" cxnId="{C1CFA61C-43A9-44E4-9B51-9F368352A97A}">
      <dgm:prSet/>
      <dgm:spPr/>
      <dgm:t>
        <a:bodyPr/>
        <a:lstStyle/>
        <a:p>
          <a:endParaRPr lang="en-US"/>
        </a:p>
      </dgm:t>
    </dgm:pt>
    <dgm:pt modelId="{17DEF1FD-3704-4E42-B74F-F39662DAFE5B}">
      <dgm:prSet/>
      <dgm:spPr/>
      <dgm:t>
        <a:bodyPr/>
        <a:lstStyle/>
        <a:p>
          <a:r>
            <a:rPr lang="en-US"/>
            <a:t>15. Making predictions on test set and computing validation metrics </a:t>
          </a:r>
        </a:p>
      </dgm:t>
    </dgm:pt>
    <dgm:pt modelId="{6BD22132-DEC4-4DF7-A5CF-FC1773AE0754}" type="parTrans" cxnId="{CD9F0BB2-4253-445A-BFF4-10D4BC5EDB50}">
      <dgm:prSet/>
      <dgm:spPr/>
      <dgm:t>
        <a:bodyPr/>
        <a:lstStyle/>
        <a:p>
          <a:endParaRPr lang="en-US"/>
        </a:p>
      </dgm:t>
    </dgm:pt>
    <dgm:pt modelId="{3DB1FB21-D7D2-4365-80CF-F950EAA95073}" type="sibTrans" cxnId="{CD9F0BB2-4253-445A-BFF4-10D4BC5EDB50}">
      <dgm:prSet/>
      <dgm:spPr/>
      <dgm:t>
        <a:bodyPr/>
        <a:lstStyle/>
        <a:p>
          <a:endParaRPr lang="en-US"/>
        </a:p>
      </dgm:t>
    </dgm:pt>
    <dgm:pt modelId="{96F2B4CB-D676-4E11-86BC-3AC52F9677FE}">
      <dgm:prSet/>
      <dgm:spPr/>
      <dgm:t>
        <a:bodyPr/>
        <a:lstStyle/>
        <a:p>
          <a:r>
            <a:rPr lang="en-US"/>
            <a:t>16. ROC curve and Learning curve </a:t>
          </a:r>
        </a:p>
      </dgm:t>
    </dgm:pt>
    <dgm:pt modelId="{9B980B15-05FD-44C9-9DEA-C6B8333450B8}" type="parTrans" cxnId="{3425A9D9-2186-4F54-B859-CCA756884967}">
      <dgm:prSet/>
      <dgm:spPr/>
      <dgm:t>
        <a:bodyPr/>
        <a:lstStyle/>
        <a:p>
          <a:endParaRPr lang="en-US"/>
        </a:p>
      </dgm:t>
    </dgm:pt>
    <dgm:pt modelId="{05B285E9-1F68-47BD-A441-C059CB027BB3}" type="sibTrans" cxnId="{3425A9D9-2186-4F54-B859-CCA756884967}">
      <dgm:prSet/>
      <dgm:spPr/>
      <dgm:t>
        <a:bodyPr/>
        <a:lstStyle/>
        <a:p>
          <a:endParaRPr lang="en-US"/>
        </a:p>
      </dgm:t>
    </dgm:pt>
    <dgm:pt modelId="{FED51252-8114-4B00-89CC-C8B493699FA2}">
      <dgm:prSet/>
      <dgm:spPr/>
      <dgm:t>
        <a:bodyPr/>
        <a:lstStyle/>
        <a:p>
          <a:r>
            <a:rPr lang="en-US"/>
            <a:t>17. Comparison of results and Model Selection </a:t>
          </a:r>
        </a:p>
      </dgm:t>
    </dgm:pt>
    <dgm:pt modelId="{124C6B17-D87A-41E6-8C46-5AD4E46B19EC}" type="parTrans" cxnId="{0AF9F5CA-52D5-460F-A6D4-1E7AD4FD241C}">
      <dgm:prSet/>
      <dgm:spPr/>
      <dgm:t>
        <a:bodyPr/>
        <a:lstStyle/>
        <a:p>
          <a:endParaRPr lang="en-US"/>
        </a:p>
      </dgm:t>
    </dgm:pt>
    <dgm:pt modelId="{D5B4DBD1-4AA8-4718-BF53-18544CA5BC1B}" type="sibTrans" cxnId="{0AF9F5CA-52D5-460F-A6D4-1E7AD4FD241C}">
      <dgm:prSet/>
      <dgm:spPr/>
      <dgm:t>
        <a:bodyPr/>
        <a:lstStyle/>
        <a:p>
          <a:endParaRPr lang="en-US"/>
        </a:p>
      </dgm:t>
    </dgm:pt>
    <dgm:pt modelId="{03B2A9E0-9CE8-4DDF-9B4A-4EE10C1706CE}">
      <dgm:prSet/>
      <dgm:spPr/>
      <dgm:t>
        <a:bodyPr/>
        <a:lstStyle/>
        <a:p>
          <a:r>
            <a:rPr lang="en-US"/>
            <a:t>18. Visualization with seaborn and matplotlib</a:t>
          </a:r>
        </a:p>
      </dgm:t>
    </dgm:pt>
    <dgm:pt modelId="{6340DEC6-72A4-45E2-B4F4-252F33B24981}" type="parTrans" cxnId="{A3556F67-D73B-4B26-9B50-A328E1CACBC5}">
      <dgm:prSet/>
      <dgm:spPr/>
      <dgm:t>
        <a:bodyPr/>
        <a:lstStyle/>
        <a:p>
          <a:endParaRPr lang="en-US"/>
        </a:p>
      </dgm:t>
    </dgm:pt>
    <dgm:pt modelId="{F489271D-C972-431E-8F84-A3CE71242B5F}" type="sibTrans" cxnId="{A3556F67-D73B-4B26-9B50-A328E1CACBC5}">
      <dgm:prSet/>
      <dgm:spPr/>
      <dgm:t>
        <a:bodyPr/>
        <a:lstStyle/>
        <a:p>
          <a:endParaRPr lang="en-US"/>
        </a:p>
      </dgm:t>
    </dgm:pt>
    <dgm:pt modelId="{4A005F60-3493-4418-B6A9-B76D118A7C07}" type="pres">
      <dgm:prSet presAssocID="{3BD61A72-8821-47A7-BD97-61337E6EFAC3}" presName="Name0" presStyleCnt="0">
        <dgm:presLayoutVars>
          <dgm:dir/>
          <dgm:resizeHandles val="exact"/>
        </dgm:presLayoutVars>
      </dgm:prSet>
      <dgm:spPr/>
    </dgm:pt>
    <dgm:pt modelId="{5C364D60-92C7-4D2C-B18B-F74CEA50C92C}" type="pres">
      <dgm:prSet presAssocID="{DF91C1FE-F137-452F-B6A7-5111744B07DB}" presName="node" presStyleLbl="node1" presStyleIdx="0" presStyleCnt="9">
        <dgm:presLayoutVars>
          <dgm:bulletEnabled val="1"/>
        </dgm:presLayoutVars>
      </dgm:prSet>
      <dgm:spPr/>
    </dgm:pt>
    <dgm:pt modelId="{DB4448E6-DCBB-4B69-8B97-63458075AACD}" type="pres">
      <dgm:prSet presAssocID="{3116359F-E0FB-4F51-9DE0-0162EC0BF053}" presName="sibTrans" presStyleLbl="sibTrans1D1" presStyleIdx="0" presStyleCnt="8"/>
      <dgm:spPr/>
    </dgm:pt>
    <dgm:pt modelId="{19B7476D-D1B4-4D2E-83F2-14CE2CAC3DBD}" type="pres">
      <dgm:prSet presAssocID="{3116359F-E0FB-4F51-9DE0-0162EC0BF053}" presName="connectorText" presStyleLbl="sibTrans1D1" presStyleIdx="0" presStyleCnt="8"/>
      <dgm:spPr/>
    </dgm:pt>
    <dgm:pt modelId="{8C4FB42C-AC04-41D8-933F-8AC86CDE4C9B}" type="pres">
      <dgm:prSet presAssocID="{A12AADC8-F05F-48EB-9D30-73459E5F8790}" presName="node" presStyleLbl="node1" presStyleIdx="1" presStyleCnt="9">
        <dgm:presLayoutVars>
          <dgm:bulletEnabled val="1"/>
        </dgm:presLayoutVars>
      </dgm:prSet>
      <dgm:spPr/>
    </dgm:pt>
    <dgm:pt modelId="{B5ABF25C-90AB-40BE-9FEF-29F09F76F6FD}" type="pres">
      <dgm:prSet presAssocID="{65A458ED-895E-4B57-A333-48A91214227D}" presName="sibTrans" presStyleLbl="sibTrans1D1" presStyleIdx="1" presStyleCnt="8"/>
      <dgm:spPr/>
    </dgm:pt>
    <dgm:pt modelId="{76BD248B-55A2-466A-824F-4F837AAF5ED6}" type="pres">
      <dgm:prSet presAssocID="{65A458ED-895E-4B57-A333-48A91214227D}" presName="connectorText" presStyleLbl="sibTrans1D1" presStyleIdx="1" presStyleCnt="8"/>
      <dgm:spPr/>
    </dgm:pt>
    <dgm:pt modelId="{A01E4B87-E478-4439-8135-BE2D78649E89}" type="pres">
      <dgm:prSet presAssocID="{A997438E-C0BC-4F55-B305-0B194057BA81}" presName="node" presStyleLbl="node1" presStyleIdx="2" presStyleCnt="9">
        <dgm:presLayoutVars>
          <dgm:bulletEnabled val="1"/>
        </dgm:presLayoutVars>
      </dgm:prSet>
      <dgm:spPr/>
    </dgm:pt>
    <dgm:pt modelId="{8BCCA732-A0AA-408D-8DFD-5FDAECFAFF76}" type="pres">
      <dgm:prSet presAssocID="{01A52341-30E6-43C4-A780-ED6BBB7A275B}" presName="sibTrans" presStyleLbl="sibTrans1D1" presStyleIdx="2" presStyleCnt="8"/>
      <dgm:spPr/>
    </dgm:pt>
    <dgm:pt modelId="{5FFBC635-17A2-48CA-B14E-20E321CD77E2}" type="pres">
      <dgm:prSet presAssocID="{01A52341-30E6-43C4-A780-ED6BBB7A275B}" presName="connectorText" presStyleLbl="sibTrans1D1" presStyleIdx="2" presStyleCnt="8"/>
      <dgm:spPr/>
    </dgm:pt>
    <dgm:pt modelId="{06BBBDB8-E267-4DD0-BA70-971F085E050B}" type="pres">
      <dgm:prSet presAssocID="{755C74FF-2A8B-45B3-B303-E3B39BAA3C57}" presName="node" presStyleLbl="node1" presStyleIdx="3" presStyleCnt="9">
        <dgm:presLayoutVars>
          <dgm:bulletEnabled val="1"/>
        </dgm:presLayoutVars>
      </dgm:prSet>
      <dgm:spPr/>
    </dgm:pt>
    <dgm:pt modelId="{972CFE96-7007-45EE-BE45-B847AFF30D35}" type="pres">
      <dgm:prSet presAssocID="{C538B011-9161-405D-8DE5-FAE6920BF7A3}" presName="sibTrans" presStyleLbl="sibTrans1D1" presStyleIdx="3" presStyleCnt="8"/>
      <dgm:spPr/>
    </dgm:pt>
    <dgm:pt modelId="{80E0CAB0-9A41-4B5B-A2E1-5059B2B1A475}" type="pres">
      <dgm:prSet presAssocID="{C538B011-9161-405D-8DE5-FAE6920BF7A3}" presName="connectorText" presStyleLbl="sibTrans1D1" presStyleIdx="3" presStyleCnt="8"/>
      <dgm:spPr/>
    </dgm:pt>
    <dgm:pt modelId="{E14B472E-8348-40CD-A202-F3236EB76EBA}" type="pres">
      <dgm:prSet presAssocID="{50FBD9D1-B8EF-41B4-9328-4E2BDF21DE14}" presName="node" presStyleLbl="node1" presStyleIdx="4" presStyleCnt="9">
        <dgm:presLayoutVars>
          <dgm:bulletEnabled val="1"/>
        </dgm:presLayoutVars>
      </dgm:prSet>
      <dgm:spPr/>
    </dgm:pt>
    <dgm:pt modelId="{7480DE00-2620-4696-9282-5E5C5F261E51}" type="pres">
      <dgm:prSet presAssocID="{3720FF5D-87D9-46FE-AA31-DC3C158C52AF}" presName="sibTrans" presStyleLbl="sibTrans1D1" presStyleIdx="4" presStyleCnt="8"/>
      <dgm:spPr/>
    </dgm:pt>
    <dgm:pt modelId="{FB5CB30C-34B6-4E4A-B6F7-A0B81660287A}" type="pres">
      <dgm:prSet presAssocID="{3720FF5D-87D9-46FE-AA31-DC3C158C52AF}" presName="connectorText" presStyleLbl="sibTrans1D1" presStyleIdx="4" presStyleCnt="8"/>
      <dgm:spPr/>
    </dgm:pt>
    <dgm:pt modelId="{98EF7B95-8B62-4B31-9069-7103E41E4A43}" type="pres">
      <dgm:prSet presAssocID="{17DEF1FD-3704-4E42-B74F-F39662DAFE5B}" presName="node" presStyleLbl="node1" presStyleIdx="5" presStyleCnt="9">
        <dgm:presLayoutVars>
          <dgm:bulletEnabled val="1"/>
        </dgm:presLayoutVars>
      </dgm:prSet>
      <dgm:spPr/>
    </dgm:pt>
    <dgm:pt modelId="{B062016C-08C4-4114-A088-48E3E0CBD875}" type="pres">
      <dgm:prSet presAssocID="{3DB1FB21-D7D2-4365-80CF-F950EAA95073}" presName="sibTrans" presStyleLbl="sibTrans1D1" presStyleIdx="5" presStyleCnt="8"/>
      <dgm:spPr/>
    </dgm:pt>
    <dgm:pt modelId="{E2AE8B00-356B-422A-B8C8-E740B2A32CBE}" type="pres">
      <dgm:prSet presAssocID="{3DB1FB21-D7D2-4365-80CF-F950EAA95073}" presName="connectorText" presStyleLbl="sibTrans1D1" presStyleIdx="5" presStyleCnt="8"/>
      <dgm:spPr/>
    </dgm:pt>
    <dgm:pt modelId="{E59C156F-201A-4E0C-9545-3E83D536C294}" type="pres">
      <dgm:prSet presAssocID="{96F2B4CB-D676-4E11-86BC-3AC52F9677FE}" presName="node" presStyleLbl="node1" presStyleIdx="6" presStyleCnt="9">
        <dgm:presLayoutVars>
          <dgm:bulletEnabled val="1"/>
        </dgm:presLayoutVars>
      </dgm:prSet>
      <dgm:spPr/>
    </dgm:pt>
    <dgm:pt modelId="{038BCA97-F474-4D6C-BD08-C2BB29A590AC}" type="pres">
      <dgm:prSet presAssocID="{05B285E9-1F68-47BD-A441-C059CB027BB3}" presName="sibTrans" presStyleLbl="sibTrans1D1" presStyleIdx="6" presStyleCnt="8"/>
      <dgm:spPr/>
    </dgm:pt>
    <dgm:pt modelId="{B7378411-4CA6-4DE7-B3B2-5038DA310D9F}" type="pres">
      <dgm:prSet presAssocID="{05B285E9-1F68-47BD-A441-C059CB027BB3}" presName="connectorText" presStyleLbl="sibTrans1D1" presStyleIdx="6" presStyleCnt="8"/>
      <dgm:spPr/>
    </dgm:pt>
    <dgm:pt modelId="{1FAAC7F2-BFC0-48FD-89E2-6624541CB415}" type="pres">
      <dgm:prSet presAssocID="{FED51252-8114-4B00-89CC-C8B493699FA2}" presName="node" presStyleLbl="node1" presStyleIdx="7" presStyleCnt="9">
        <dgm:presLayoutVars>
          <dgm:bulletEnabled val="1"/>
        </dgm:presLayoutVars>
      </dgm:prSet>
      <dgm:spPr/>
    </dgm:pt>
    <dgm:pt modelId="{6C0A4C9C-E996-4FC3-9C89-37960BBA42F2}" type="pres">
      <dgm:prSet presAssocID="{D5B4DBD1-4AA8-4718-BF53-18544CA5BC1B}" presName="sibTrans" presStyleLbl="sibTrans1D1" presStyleIdx="7" presStyleCnt="8"/>
      <dgm:spPr/>
    </dgm:pt>
    <dgm:pt modelId="{CBFDD602-2BE0-4894-B1DE-26821EDDB915}" type="pres">
      <dgm:prSet presAssocID="{D5B4DBD1-4AA8-4718-BF53-18544CA5BC1B}" presName="connectorText" presStyleLbl="sibTrans1D1" presStyleIdx="7" presStyleCnt="8"/>
      <dgm:spPr/>
    </dgm:pt>
    <dgm:pt modelId="{D16D2B75-772D-4F95-90C1-AB1098EC82BC}" type="pres">
      <dgm:prSet presAssocID="{03B2A9E0-9CE8-4DDF-9B4A-4EE10C1706CE}" presName="node" presStyleLbl="node1" presStyleIdx="8" presStyleCnt="9">
        <dgm:presLayoutVars>
          <dgm:bulletEnabled val="1"/>
        </dgm:presLayoutVars>
      </dgm:prSet>
      <dgm:spPr/>
    </dgm:pt>
  </dgm:ptLst>
  <dgm:cxnLst>
    <dgm:cxn modelId="{DFEFAA00-B9B4-44E7-AFAB-D09C18C7E447}" type="presOf" srcId="{A997438E-C0BC-4F55-B305-0B194057BA81}" destId="{A01E4B87-E478-4439-8135-BE2D78649E89}" srcOrd="0" destOrd="0" presId="urn:microsoft.com/office/officeart/2016/7/layout/RepeatingBendingProcessNew"/>
    <dgm:cxn modelId="{914DA40B-6F7B-4005-B70F-AD38D1304104}" type="presOf" srcId="{C538B011-9161-405D-8DE5-FAE6920BF7A3}" destId="{80E0CAB0-9A41-4B5B-A2E1-5059B2B1A475}" srcOrd="1" destOrd="0" presId="urn:microsoft.com/office/officeart/2016/7/layout/RepeatingBendingProcessNew"/>
    <dgm:cxn modelId="{34DC3E18-FC96-4EBE-A6CE-F2A8FA88FDFE}" srcId="{3BD61A72-8821-47A7-BD97-61337E6EFAC3}" destId="{A12AADC8-F05F-48EB-9D30-73459E5F8790}" srcOrd="1" destOrd="0" parTransId="{6ADB266C-A426-4B2E-8922-DFEDD727B938}" sibTransId="{65A458ED-895E-4B57-A333-48A91214227D}"/>
    <dgm:cxn modelId="{C1CFA61C-43A9-44E4-9B51-9F368352A97A}" srcId="{3BD61A72-8821-47A7-BD97-61337E6EFAC3}" destId="{50FBD9D1-B8EF-41B4-9328-4E2BDF21DE14}" srcOrd="4" destOrd="0" parTransId="{93ACE58D-ED3F-444D-8FC5-5E433E616684}" sibTransId="{3720FF5D-87D9-46FE-AA31-DC3C158C52AF}"/>
    <dgm:cxn modelId="{DBB5C835-6E29-4A3F-92A7-FF8B0975DCC6}" type="presOf" srcId="{DF91C1FE-F137-452F-B6A7-5111744B07DB}" destId="{5C364D60-92C7-4D2C-B18B-F74CEA50C92C}" srcOrd="0" destOrd="0" presId="urn:microsoft.com/office/officeart/2016/7/layout/RepeatingBendingProcessNew"/>
    <dgm:cxn modelId="{1F5AC037-E060-44AA-B435-376ADC06206F}" type="presOf" srcId="{C538B011-9161-405D-8DE5-FAE6920BF7A3}" destId="{972CFE96-7007-45EE-BE45-B847AFF30D35}" srcOrd="0" destOrd="0" presId="urn:microsoft.com/office/officeart/2016/7/layout/RepeatingBendingProcessNew"/>
    <dgm:cxn modelId="{0200E840-1AF8-4BEA-BC2B-ED9C88212652}" type="presOf" srcId="{3116359F-E0FB-4F51-9DE0-0162EC0BF053}" destId="{DB4448E6-DCBB-4B69-8B97-63458075AACD}" srcOrd="0" destOrd="0" presId="urn:microsoft.com/office/officeart/2016/7/layout/RepeatingBendingProcessNew"/>
    <dgm:cxn modelId="{DD53C242-74DB-4516-BA45-F0759AE37F91}" type="presOf" srcId="{FED51252-8114-4B00-89CC-C8B493699FA2}" destId="{1FAAC7F2-BFC0-48FD-89E2-6624541CB415}" srcOrd="0" destOrd="0" presId="urn:microsoft.com/office/officeart/2016/7/layout/RepeatingBendingProcessNew"/>
    <dgm:cxn modelId="{A3556F67-D73B-4B26-9B50-A328E1CACBC5}" srcId="{3BD61A72-8821-47A7-BD97-61337E6EFAC3}" destId="{03B2A9E0-9CE8-4DDF-9B4A-4EE10C1706CE}" srcOrd="8" destOrd="0" parTransId="{6340DEC6-72A4-45E2-B4F4-252F33B24981}" sibTransId="{F489271D-C972-431E-8F84-A3CE71242B5F}"/>
    <dgm:cxn modelId="{A1DAC667-48A9-4294-925D-33843D861D78}" type="presOf" srcId="{3720FF5D-87D9-46FE-AA31-DC3C158C52AF}" destId="{7480DE00-2620-4696-9282-5E5C5F261E51}" srcOrd="0" destOrd="0" presId="urn:microsoft.com/office/officeart/2016/7/layout/RepeatingBendingProcessNew"/>
    <dgm:cxn modelId="{AB35FD73-625B-41FB-B0B1-94A0E720C337}" type="presOf" srcId="{D5B4DBD1-4AA8-4718-BF53-18544CA5BC1B}" destId="{6C0A4C9C-E996-4FC3-9C89-37960BBA42F2}" srcOrd="0" destOrd="0" presId="urn:microsoft.com/office/officeart/2016/7/layout/RepeatingBendingProcessNew"/>
    <dgm:cxn modelId="{D7084B74-9C75-4AF7-B8AB-F74C14F470F1}" type="presOf" srcId="{65A458ED-895E-4B57-A333-48A91214227D}" destId="{B5ABF25C-90AB-40BE-9FEF-29F09F76F6FD}" srcOrd="0" destOrd="0" presId="urn:microsoft.com/office/officeart/2016/7/layout/RepeatingBendingProcessNew"/>
    <dgm:cxn modelId="{C1033A80-5F8C-4BD7-A922-CBBDA20FCF3B}" type="presOf" srcId="{96F2B4CB-D676-4E11-86BC-3AC52F9677FE}" destId="{E59C156F-201A-4E0C-9545-3E83D536C294}" srcOrd="0" destOrd="0" presId="urn:microsoft.com/office/officeart/2016/7/layout/RepeatingBendingProcessNew"/>
    <dgm:cxn modelId="{6786D189-2C69-411B-ADE4-C3559CB8CF37}" type="presOf" srcId="{3BD61A72-8821-47A7-BD97-61337E6EFAC3}" destId="{4A005F60-3493-4418-B6A9-B76D118A7C07}" srcOrd="0" destOrd="0" presId="urn:microsoft.com/office/officeart/2016/7/layout/RepeatingBendingProcessNew"/>
    <dgm:cxn modelId="{79FCE68E-E9A4-4A76-B0DA-C8BC86BAE7E0}" type="presOf" srcId="{65A458ED-895E-4B57-A333-48A91214227D}" destId="{76BD248B-55A2-466A-824F-4F837AAF5ED6}" srcOrd="1" destOrd="0" presId="urn:microsoft.com/office/officeart/2016/7/layout/RepeatingBendingProcessNew"/>
    <dgm:cxn modelId="{1A30FC92-8EE1-4658-9471-4ED05E49AC37}" type="presOf" srcId="{01A52341-30E6-43C4-A780-ED6BBB7A275B}" destId="{8BCCA732-A0AA-408D-8DFD-5FDAECFAFF76}" srcOrd="0" destOrd="0" presId="urn:microsoft.com/office/officeart/2016/7/layout/RepeatingBendingProcessNew"/>
    <dgm:cxn modelId="{4C268594-0852-4855-8395-2FDD329F794A}" type="presOf" srcId="{D5B4DBD1-4AA8-4718-BF53-18544CA5BC1B}" destId="{CBFDD602-2BE0-4894-B1DE-26821EDDB915}" srcOrd="1" destOrd="0" presId="urn:microsoft.com/office/officeart/2016/7/layout/RepeatingBendingProcessNew"/>
    <dgm:cxn modelId="{19EDE199-509D-4E88-9B8D-CF18628663EE}" type="presOf" srcId="{755C74FF-2A8B-45B3-B303-E3B39BAA3C57}" destId="{06BBBDB8-E267-4DD0-BA70-971F085E050B}" srcOrd="0" destOrd="0" presId="urn:microsoft.com/office/officeart/2016/7/layout/RepeatingBendingProcessNew"/>
    <dgm:cxn modelId="{0190B3AB-7FFA-48B5-A521-4A262C8AE07C}" type="presOf" srcId="{17DEF1FD-3704-4E42-B74F-F39662DAFE5B}" destId="{98EF7B95-8B62-4B31-9069-7103E41E4A43}" srcOrd="0" destOrd="0" presId="urn:microsoft.com/office/officeart/2016/7/layout/RepeatingBendingProcessNew"/>
    <dgm:cxn modelId="{CD9F0BB2-4253-445A-BFF4-10D4BC5EDB50}" srcId="{3BD61A72-8821-47A7-BD97-61337E6EFAC3}" destId="{17DEF1FD-3704-4E42-B74F-F39662DAFE5B}" srcOrd="5" destOrd="0" parTransId="{6BD22132-DEC4-4DF7-A5CF-FC1773AE0754}" sibTransId="{3DB1FB21-D7D2-4365-80CF-F950EAA95073}"/>
    <dgm:cxn modelId="{5CE3A8B2-C884-4BC2-8F11-8DFE97E60BA5}" type="presOf" srcId="{3116359F-E0FB-4F51-9DE0-0162EC0BF053}" destId="{19B7476D-D1B4-4D2E-83F2-14CE2CAC3DBD}" srcOrd="1" destOrd="0" presId="urn:microsoft.com/office/officeart/2016/7/layout/RepeatingBendingProcessNew"/>
    <dgm:cxn modelId="{D9C7D8BB-F013-49C8-994A-EC30B198C452}" type="presOf" srcId="{3720FF5D-87D9-46FE-AA31-DC3C158C52AF}" destId="{FB5CB30C-34B6-4E4A-B6F7-A0B81660287A}" srcOrd="1" destOrd="0" presId="urn:microsoft.com/office/officeart/2016/7/layout/RepeatingBendingProcessNew"/>
    <dgm:cxn modelId="{9362D9BC-1437-4570-9B32-58F290292451}" srcId="{3BD61A72-8821-47A7-BD97-61337E6EFAC3}" destId="{A997438E-C0BC-4F55-B305-0B194057BA81}" srcOrd="2" destOrd="0" parTransId="{BADA6FDC-3E6A-4345-AC31-07ECBD00FFDA}" sibTransId="{01A52341-30E6-43C4-A780-ED6BBB7A275B}"/>
    <dgm:cxn modelId="{7EB0ACC5-76F6-4701-965F-09FA9918AE44}" type="presOf" srcId="{A12AADC8-F05F-48EB-9D30-73459E5F8790}" destId="{8C4FB42C-AC04-41D8-933F-8AC86CDE4C9B}" srcOrd="0" destOrd="0" presId="urn:microsoft.com/office/officeart/2016/7/layout/RepeatingBendingProcessNew"/>
    <dgm:cxn modelId="{0AF9F5CA-52D5-460F-A6D4-1E7AD4FD241C}" srcId="{3BD61A72-8821-47A7-BD97-61337E6EFAC3}" destId="{FED51252-8114-4B00-89CC-C8B493699FA2}" srcOrd="7" destOrd="0" parTransId="{124C6B17-D87A-41E6-8C46-5AD4E46B19EC}" sibTransId="{D5B4DBD1-4AA8-4718-BF53-18544CA5BC1B}"/>
    <dgm:cxn modelId="{674892CB-3696-4504-B32D-2541E6EDE8BC}" type="presOf" srcId="{3DB1FB21-D7D2-4365-80CF-F950EAA95073}" destId="{E2AE8B00-356B-422A-B8C8-E740B2A32CBE}" srcOrd="1" destOrd="0" presId="urn:microsoft.com/office/officeart/2016/7/layout/RepeatingBendingProcessNew"/>
    <dgm:cxn modelId="{ED8ACDD2-DBE9-4E42-B126-59CF577DF196}" type="presOf" srcId="{50FBD9D1-B8EF-41B4-9328-4E2BDF21DE14}" destId="{E14B472E-8348-40CD-A202-F3236EB76EBA}" srcOrd="0" destOrd="0" presId="urn:microsoft.com/office/officeart/2016/7/layout/RepeatingBendingProcessNew"/>
    <dgm:cxn modelId="{3425A9D9-2186-4F54-B859-CCA756884967}" srcId="{3BD61A72-8821-47A7-BD97-61337E6EFAC3}" destId="{96F2B4CB-D676-4E11-86BC-3AC52F9677FE}" srcOrd="6" destOrd="0" parTransId="{9B980B15-05FD-44C9-9DEA-C6B8333450B8}" sibTransId="{05B285E9-1F68-47BD-A441-C059CB027BB3}"/>
    <dgm:cxn modelId="{A0F209DE-ED98-43BA-9051-ED6492727F15}" type="presOf" srcId="{01A52341-30E6-43C4-A780-ED6BBB7A275B}" destId="{5FFBC635-17A2-48CA-B14E-20E321CD77E2}" srcOrd="1" destOrd="0" presId="urn:microsoft.com/office/officeart/2016/7/layout/RepeatingBendingProcessNew"/>
    <dgm:cxn modelId="{15AC0FE1-F321-41CC-BCA8-78F2C99396C7}" type="presOf" srcId="{3DB1FB21-D7D2-4365-80CF-F950EAA95073}" destId="{B062016C-08C4-4114-A088-48E3E0CBD875}" srcOrd="0" destOrd="0" presId="urn:microsoft.com/office/officeart/2016/7/layout/RepeatingBendingProcessNew"/>
    <dgm:cxn modelId="{4B9E79E5-B6A9-4F0C-A07C-E5022441F367}" type="presOf" srcId="{03B2A9E0-9CE8-4DDF-9B4A-4EE10C1706CE}" destId="{D16D2B75-772D-4F95-90C1-AB1098EC82BC}" srcOrd="0" destOrd="0" presId="urn:microsoft.com/office/officeart/2016/7/layout/RepeatingBendingProcessNew"/>
    <dgm:cxn modelId="{0213A3E6-9222-4A4D-A6A4-4FD99A9A6E97}" type="presOf" srcId="{05B285E9-1F68-47BD-A441-C059CB027BB3}" destId="{038BCA97-F474-4D6C-BD08-C2BB29A590AC}" srcOrd="0" destOrd="0" presId="urn:microsoft.com/office/officeart/2016/7/layout/RepeatingBendingProcessNew"/>
    <dgm:cxn modelId="{16C555EE-0476-4A68-A8BB-EFFB8D002181}" srcId="{3BD61A72-8821-47A7-BD97-61337E6EFAC3}" destId="{DF91C1FE-F137-452F-B6A7-5111744B07DB}" srcOrd="0" destOrd="0" parTransId="{8D531A7D-D4C3-459F-B1A3-C2AFDF61EA75}" sibTransId="{3116359F-E0FB-4F51-9DE0-0162EC0BF053}"/>
    <dgm:cxn modelId="{F414C8F8-167A-4963-8E1D-95174C926189}" srcId="{3BD61A72-8821-47A7-BD97-61337E6EFAC3}" destId="{755C74FF-2A8B-45B3-B303-E3B39BAA3C57}" srcOrd="3" destOrd="0" parTransId="{9DAE2C75-3091-4E99-8E42-79CC969D40D2}" sibTransId="{C538B011-9161-405D-8DE5-FAE6920BF7A3}"/>
    <dgm:cxn modelId="{D34DFCFD-75CC-4B31-BCE6-1F198BFC44C3}" type="presOf" srcId="{05B285E9-1F68-47BD-A441-C059CB027BB3}" destId="{B7378411-4CA6-4DE7-B3B2-5038DA310D9F}" srcOrd="1" destOrd="0" presId="urn:microsoft.com/office/officeart/2016/7/layout/RepeatingBendingProcessNew"/>
    <dgm:cxn modelId="{C5AFAD18-0920-409C-8B05-491A9D4933D8}" type="presParOf" srcId="{4A005F60-3493-4418-B6A9-B76D118A7C07}" destId="{5C364D60-92C7-4D2C-B18B-F74CEA50C92C}" srcOrd="0" destOrd="0" presId="urn:microsoft.com/office/officeart/2016/7/layout/RepeatingBendingProcessNew"/>
    <dgm:cxn modelId="{1B43B405-80F0-4E22-B65B-F6C821A202E9}" type="presParOf" srcId="{4A005F60-3493-4418-B6A9-B76D118A7C07}" destId="{DB4448E6-DCBB-4B69-8B97-63458075AACD}" srcOrd="1" destOrd="0" presId="urn:microsoft.com/office/officeart/2016/7/layout/RepeatingBendingProcessNew"/>
    <dgm:cxn modelId="{4E47E0F6-0711-4BE1-98ED-9102D5AF2AF3}" type="presParOf" srcId="{DB4448E6-DCBB-4B69-8B97-63458075AACD}" destId="{19B7476D-D1B4-4D2E-83F2-14CE2CAC3DBD}" srcOrd="0" destOrd="0" presId="urn:microsoft.com/office/officeart/2016/7/layout/RepeatingBendingProcessNew"/>
    <dgm:cxn modelId="{66541C90-0669-4539-BC8C-FF2FBB064909}" type="presParOf" srcId="{4A005F60-3493-4418-B6A9-B76D118A7C07}" destId="{8C4FB42C-AC04-41D8-933F-8AC86CDE4C9B}" srcOrd="2" destOrd="0" presId="urn:microsoft.com/office/officeart/2016/7/layout/RepeatingBendingProcessNew"/>
    <dgm:cxn modelId="{7AF67A22-C984-4B25-9793-C72F91FAD234}" type="presParOf" srcId="{4A005F60-3493-4418-B6A9-B76D118A7C07}" destId="{B5ABF25C-90AB-40BE-9FEF-29F09F76F6FD}" srcOrd="3" destOrd="0" presId="urn:microsoft.com/office/officeart/2016/7/layout/RepeatingBendingProcessNew"/>
    <dgm:cxn modelId="{FD72615D-F1E9-4278-94CE-56D5D47A867A}" type="presParOf" srcId="{B5ABF25C-90AB-40BE-9FEF-29F09F76F6FD}" destId="{76BD248B-55A2-466A-824F-4F837AAF5ED6}" srcOrd="0" destOrd="0" presId="urn:microsoft.com/office/officeart/2016/7/layout/RepeatingBendingProcessNew"/>
    <dgm:cxn modelId="{57499517-8EE8-45CA-BAA7-6F406191EE97}" type="presParOf" srcId="{4A005F60-3493-4418-B6A9-B76D118A7C07}" destId="{A01E4B87-E478-4439-8135-BE2D78649E89}" srcOrd="4" destOrd="0" presId="urn:microsoft.com/office/officeart/2016/7/layout/RepeatingBendingProcessNew"/>
    <dgm:cxn modelId="{CCB69A39-3EEE-490C-A0A6-86AE769FDFFA}" type="presParOf" srcId="{4A005F60-3493-4418-B6A9-B76D118A7C07}" destId="{8BCCA732-A0AA-408D-8DFD-5FDAECFAFF76}" srcOrd="5" destOrd="0" presId="urn:microsoft.com/office/officeart/2016/7/layout/RepeatingBendingProcessNew"/>
    <dgm:cxn modelId="{6360918A-308A-40E0-AD44-3AF28962793A}" type="presParOf" srcId="{8BCCA732-A0AA-408D-8DFD-5FDAECFAFF76}" destId="{5FFBC635-17A2-48CA-B14E-20E321CD77E2}" srcOrd="0" destOrd="0" presId="urn:microsoft.com/office/officeart/2016/7/layout/RepeatingBendingProcessNew"/>
    <dgm:cxn modelId="{14B5E903-52E5-481F-BB1C-68C5D1053477}" type="presParOf" srcId="{4A005F60-3493-4418-B6A9-B76D118A7C07}" destId="{06BBBDB8-E267-4DD0-BA70-971F085E050B}" srcOrd="6" destOrd="0" presId="urn:microsoft.com/office/officeart/2016/7/layout/RepeatingBendingProcessNew"/>
    <dgm:cxn modelId="{716B670B-6602-4A91-8157-1F8F8151104E}" type="presParOf" srcId="{4A005F60-3493-4418-B6A9-B76D118A7C07}" destId="{972CFE96-7007-45EE-BE45-B847AFF30D35}" srcOrd="7" destOrd="0" presId="urn:microsoft.com/office/officeart/2016/7/layout/RepeatingBendingProcessNew"/>
    <dgm:cxn modelId="{976C968D-D8CA-4067-A61A-EAEEE2DCA123}" type="presParOf" srcId="{972CFE96-7007-45EE-BE45-B847AFF30D35}" destId="{80E0CAB0-9A41-4B5B-A2E1-5059B2B1A475}" srcOrd="0" destOrd="0" presId="urn:microsoft.com/office/officeart/2016/7/layout/RepeatingBendingProcessNew"/>
    <dgm:cxn modelId="{44780912-F0AB-4CDD-81E4-F9563CE541C4}" type="presParOf" srcId="{4A005F60-3493-4418-B6A9-B76D118A7C07}" destId="{E14B472E-8348-40CD-A202-F3236EB76EBA}" srcOrd="8" destOrd="0" presId="urn:microsoft.com/office/officeart/2016/7/layout/RepeatingBendingProcessNew"/>
    <dgm:cxn modelId="{7D9FEF71-2C60-4B6D-BB8B-D774BD7B1CC9}" type="presParOf" srcId="{4A005F60-3493-4418-B6A9-B76D118A7C07}" destId="{7480DE00-2620-4696-9282-5E5C5F261E51}" srcOrd="9" destOrd="0" presId="urn:microsoft.com/office/officeart/2016/7/layout/RepeatingBendingProcessNew"/>
    <dgm:cxn modelId="{241755B7-7C11-4AB8-97B7-1C79F244BD7A}" type="presParOf" srcId="{7480DE00-2620-4696-9282-5E5C5F261E51}" destId="{FB5CB30C-34B6-4E4A-B6F7-A0B81660287A}" srcOrd="0" destOrd="0" presId="urn:microsoft.com/office/officeart/2016/7/layout/RepeatingBendingProcessNew"/>
    <dgm:cxn modelId="{4FE4DD62-6344-4A1A-8B22-3CA6157B378B}" type="presParOf" srcId="{4A005F60-3493-4418-B6A9-B76D118A7C07}" destId="{98EF7B95-8B62-4B31-9069-7103E41E4A43}" srcOrd="10" destOrd="0" presId="urn:microsoft.com/office/officeart/2016/7/layout/RepeatingBendingProcessNew"/>
    <dgm:cxn modelId="{D7EE6432-D345-4604-A205-3C01D490D573}" type="presParOf" srcId="{4A005F60-3493-4418-B6A9-B76D118A7C07}" destId="{B062016C-08C4-4114-A088-48E3E0CBD875}" srcOrd="11" destOrd="0" presId="urn:microsoft.com/office/officeart/2016/7/layout/RepeatingBendingProcessNew"/>
    <dgm:cxn modelId="{B89952AF-21A5-4D80-B009-443F3E93F037}" type="presParOf" srcId="{B062016C-08C4-4114-A088-48E3E0CBD875}" destId="{E2AE8B00-356B-422A-B8C8-E740B2A32CBE}" srcOrd="0" destOrd="0" presId="urn:microsoft.com/office/officeart/2016/7/layout/RepeatingBendingProcessNew"/>
    <dgm:cxn modelId="{04B38666-DBB1-4D6C-8741-9C6396C0B900}" type="presParOf" srcId="{4A005F60-3493-4418-B6A9-B76D118A7C07}" destId="{E59C156F-201A-4E0C-9545-3E83D536C294}" srcOrd="12" destOrd="0" presId="urn:microsoft.com/office/officeart/2016/7/layout/RepeatingBendingProcessNew"/>
    <dgm:cxn modelId="{A0BC0F0C-272C-40B3-A5A3-9D002E3D3230}" type="presParOf" srcId="{4A005F60-3493-4418-B6A9-B76D118A7C07}" destId="{038BCA97-F474-4D6C-BD08-C2BB29A590AC}" srcOrd="13" destOrd="0" presId="urn:microsoft.com/office/officeart/2016/7/layout/RepeatingBendingProcessNew"/>
    <dgm:cxn modelId="{606FE047-AAE8-4CB4-A4CD-702FE87532C6}" type="presParOf" srcId="{038BCA97-F474-4D6C-BD08-C2BB29A590AC}" destId="{B7378411-4CA6-4DE7-B3B2-5038DA310D9F}" srcOrd="0" destOrd="0" presId="urn:microsoft.com/office/officeart/2016/7/layout/RepeatingBendingProcessNew"/>
    <dgm:cxn modelId="{E57B1BF8-D054-4323-94E3-891429D4DD81}" type="presParOf" srcId="{4A005F60-3493-4418-B6A9-B76D118A7C07}" destId="{1FAAC7F2-BFC0-48FD-89E2-6624541CB415}" srcOrd="14" destOrd="0" presId="urn:microsoft.com/office/officeart/2016/7/layout/RepeatingBendingProcessNew"/>
    <dgm:cxn modelId="{F76A8154-7E72-4887-8FA1-C49A9965FCFF}" type="presParOf" srcId="{4A005F60-3493-4418-B6A9-B76D118A7C07}" destId="{6C0A4C9C-E996-4FC3-9C89-37960BBA42F2}" srcOrd="15" destOrd="0" presId="urn:microsoft.com/office/officeart/2016/7/layout/RepeatingBendingProcessNew"/>
    <dgm:cxn modelId="{0F2A8657-A2DF-4389-8BD6-E6B9477D52B4}" type="presParOf" srcId="{6C0A4C9C-E996-4FC3-9C89-37960BBA42F2}" destId="{CBFDD602-2BE0-4894-B1DE-26821EDDB915}" srcOrd="0" destOrd="0" presId="urn:microsoft.com/office/officeart/2016/7/layout/RepeatingBendingProcessNew"/>
    <dgm:cxn modelId="{DB09161B-FBD7-4FD4-98BF-1BA09E4430A0}" type="presParOf" srcId="{4A005F60-3493-4418-B6A9-B76D118A7C07}" destId="{D16D2B75-772D-4F95-90C1-AB1098EC82BC}" srcOrd="1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B68E0A2-7F19-4076-92A7-6139FB908E0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36E5EFC-F032-496C-A38A-6DECF0AC2516}">
      <dgm:prSet/>
      <dgm:spPr/>
      <dgm:t>
        <a:bodyPr/>
        <a:lstStyle/>
        <a:p>
          <a:r>
            <a:rPr lang="en-US"/>
            <a:t>Logistic regression is a classification algorithm used to find the probability of event success and event failure. </a:t>
          </a:r>
        </a:p>
      </dgm:t>
    </dgm:pt>
    <dgm:pt modelId="{231CEE59-8B0B-4A62-AE6D-41E013EE79EA}" type="parTrans" cxnId="{3A22212E-CE51-4CBE-9876-F2C7F67D87C0}">
      <dgm:prSet/>
      <dgm:spPr/>
      <dgm:t>
        <a:bodyPr/>
        <a:lstStyle/>
        <a:p>
          <a:endParaRPr lang="en-US"/>
        </a:p>
      </dgm:t>
    </dgm:pt>
    <dgm:pt modelId="{44D55921-68A0-42C6-8DD9-A9682CA2A354}" type="sibTrans" cxnId="{3A22212E-CE51-4CBE-9876-F2C7F67D87C0}">
      <dgm:prSet/>
      <dgm:spPr/>
      <dgm:t>
        <a:bodyPr/>
        <a:lstStyle/>
        <a:p>
          <a:endParaRPr lang="en-US"/>
        </a:p>
      </dgm:t>
    </dgm:pt>
    <dgm:pt modelId="{AD285070-F0F8-43F4-8A2C-EDF7E7BDB8DB}">
      <dgm:prSet/>
      <dgm:spPr/>
      <dgm:t>
        <a:bodyPr/>
        <a:lstStyle/>
        <a:p>
          <a:r>
            <a:rPr lang="en-US"/>
            <a:t>It is used when the dependent variable is binary (0/1, True/False, Yes/No) in nature. </a:t>
          </a:r>
        </a:p>
      </dgm:t>
    </dgm:pt>
    <dgm:pt modelId="{C493B17B-0BED-4F52-A390-EB7D38FB3615}" type="parTrans" cxnId="{CD3280CF-F52C-40A3-80FB-59EFC1B2C941}">
      <dgm:prSet/>
      <dgm:spPr/>
      <dgm:t>
        <a:bodyPr/>
        <a:lstStyle/>
        <a:p>
          <a:endParaRPr lang="en-US"/>
        </a:p>
      </dgm:t>
    </dgm:pt>
    <dgm:pt modelId="{7C454824-7780-4BC5-BFFA-6B54EA5ED8C9}" type="sibTrans" cxnId="{CD3280CF-F52C-40A3-80FB-59EFC1B2C941}">
      <dgm:prSet/>
      <dgm:spPr/>
      <dgm:t>
        <a:bodyPr/>
        <a:lstStyle/>
        <a:p>
          <a:endParaRPr lang="en-US"/>
        </a:p>
      </dgm:t>
    </dgm:pt>
    <dgm:pt modelId="{DBF5D0ED-D183-41CA-B415-8DF72589E106}">
      <dgm:prSet/>
      <dgm:spPr/>
      <dgm:t>
        <a:bodyPr/>
        <a:lstStyle/>
        <a:p>
          <a:r>
            <a:rPr lang="en-US"/>
            <a:t>It supports categorizing data into discrete classes by studying the relationship from a given set of labelled data. </a:t>
          </a:r>
        </a:p>
      </dgm:t>
    </dgm:pt>
    <dgm:pt modelId="{8D3FAF9D-8669-4280-8289-ADC0AB69A68E}" type="parTrans" cxnId="{BDEE835C-4DA0-45C1-B973-CE2AF933A014}">
      <dgm:prSet/>
      <dgm:spPr/>
      <dgm:t>
        <a:bodyPr/>
        <a:lstStyle/>
        <a:p>
          <a:endParaRPr lang="en-US"/>
        </a:p>
      </dgm:t>
    </dgm:pt>
    <dgm:pt modelId="{F72DE26C-B4CD-47C9-9D6A-0286A10F6300}" type="sibTrans" cxnId="{BDEE835C-4DA0-45C1-B973-CE2AF933A014}">
      <dgm:prSet/>
      <dgm:spPr/>
      <dgm:t>
        <a:bodyPr/>
        <a:lstStyle/>
        <a:p>
          <a:endParaRPr lang="en-US"/>
        </a:p>
      </dgm:t>
    </dgm:pt>
    <dgm:pt modelId="{C588676D-9AE9-4370-ABB4-B5CA48DC379A}">
      <dgm:prSet/>
      <dgm:spPr/>
      <dgm:t>
        <a:bodyPr/>
        <a:lstStyle/>
        <a:p>
          <a:r>
            <a:rPr lang="en-US"/>
            <a:t>It learns a linear relationship from the given dataset and then introduces a non-linearity in the form of the Sigmoid function.</a:t>
          </a:r>
        </a:p>
      </dgm:t>
    </dgm:pt>
    <dgm:pt modelId="{8BEDABE2-E265-4EFA-894A-A2A1A9E5B175}" type="parTrans" cxnId="{2236294B-DB32-4FDA-8370-4DAF6B5FEC48}">
      <dgm:prSet/>
      <dgm:spPr/>
      <dgm:t>
        <a:bodyPr/>
        <a:lstStyle/>
        <a:p>
          <a:endParaRPr lang="en-US"/>
        </a:p>
      </dgm:t>
    </dgm:pt>
    <dgm:pt modelId="{089422FC-A9F1-43E3-B8BF-1E84233E6E66}" type="sibTrans" cxnId="{2236294B-DB32-4FDA-8370-4DAF6B5FEC48}">
      <dgm:prSet/>
      <dgm:spPr/>
      <dgm:t>
        <a:bodyPr/>
        <a:lstStyle/>
        <a:p>
          <a:endParaRPr lang="en-US"/>
        </a:p>
      </dgm:t>
    </dgm:pt>
    <dgm:pt modelId="{525983D3-E4EE-41E8-AFD5-73BD22ED6EEB}" type="pres">
      <dgm:prSet presAssocID="{BB68E0A2-7F19-4076-92A7-6139FB908E00}" presName="linear" presStyleCnt="0">
        <dgm:presLayoutVars>
          <dgm:animLvl val="lvl"/>
          <dgm:resizeHandles val="exact"/>
        </dgm:presLayoutVars>
      </dgm:prSet>
      <dgm:spPr/>
    </dgm:pt>
    <dgm:pt modelId="{99BA0FF5-3839-4BC9-98F0-C60E021A3652}" type="pres">
      <dgm:prSet presAssocID="{C36E5EFC-F032-496C-A38A-6DECF0AC2516}" presName="parentText" presStyleLbl="node1" presStyleIdx="0" presStyleCnt="4">
        <dgm:presLayoutVars>
          <dgm:chMax val="0"/>
          <dgm:bulletEnabled val="1"/>
        </dgm:presLayoutVars>
      </dgm:prSet>
      <dgm:spPr/>
    </dgm:pt>
    <dgm:pt modelId="{0CBE6333-E2D3-4833-960F-5E52D1A14C71}" type="pres">
      <dgm:prSet presAssocID="{44D55921-68A0-42C6-8DD9-A9682CA2A354}" presName="spacer" presStyleCnt="0"/>
      <dgm:spPr/>
    </dgm:pt>
    <dgm:pt modelId="{5C95DB9C-0D30-46BC-AF10-8E0C866F98E7}" type="pres">
      <dgm:prSet presAssocID="{AD285070-F0F8-43F4-8A2C-EDF7E7BDB8DB}" presName="parentText" presStyleLbl="node1" presStyleIdx="1" presStyleCnt="4">
        <dgm:presLayoutVars>
          <dgm:chMax val="0"/>
          <dgm:bulletEnabled val="1"/>
        </dgm:presLayoutVars>
      </dgm:prSet>
      <dgm:spPr/>
    </dgm:pt>
    <dgm:pt modelId="{2E8B5353-8012-452A-867E-D72EAB8CB48C}" type="pres">
      <dgm:prSet presAssocID="{7C454824-7780-4BC5-BFFA-6B54EA5ED8C9}" presName="spacer" presStyleCnt="0"/>
      <dgm:spPr/>
    </dgm:pt>
    <dgm:pt modelId="{A4AEE2E1-45EC-41EC-B3E0-7208BF4B9CD9}" type="pres">
      <dgm:prSet presAssocID="{DBF5D0ED-D183-41CA-B415-8DF72589E106}" presName="parentText" presStyleLbl="node1" presStyleIdx="2" presStyleCnt="4">
        <dgm:presLayoutVars>
          <dgm:chMax val="0"/>
          <dgm:bulletEnabled val="1"/>
        </dgm:presLayoutVars>
      </dgm:prSet>
      <dgm:spPr/>
    </dgm:pt>
    <dgm:pt modelId="{D4B9A1CA-1B09-41CD-A37C-60F8EC38484D}" type="pres">
      <dgm:prSet presAssocID="{F72DE26C-B4CD-47C9-9D6A-0286A10F6300}" presName="spacer" presStyleCnt="0"/>
      <dgm:spPr/>
    </dgm:pt>
    <dgm:pt modelId="{129BE5BB-3FA7-41C2-AAA7-15A21B47DD35}" type="pres">
      <dgm:prSet presAssocID="{C588676D-9AE9-4370-ABB4-B5CA48DC379A}" presName="parentText" presStyleLbl="node1" presStyleIdx="3" presStyleCnt="4">
        <dgm:presLayoutVars>
          <dgm:chMax val="0"/>
          <dgm:bulletEnabled val="1"/>
        </dgm:presLayoutVars>
      </dgm:prSet>
      <dgm:spPr/>
    </dgm:pt>
  </dgm:ptLst>
  <dgm:cxnLst>
    <dgm:cxn modelId="{C3361506-9031-493F-9D4D-D1A9878544E5}" type="presOf" srcId="{AD285070-F0F8-43F4-8A2C-EDF7E7BDB8DB}" destId="{5C95DB9C-0D30-46BC-AF10-8E0C866F98E7}" srcOrd="0" destOrd="0" presId="urn:microsoft.com/office/officeart/2005/8/layout/vList2"/>
    <dgm:cxn modelId="{D139FB18-7993-4245-8231-38644F470EBA}" type="presOf" srcId="{C588676D-9AE9-4370-ABB4-B5CA48DC379A}" destId="{129BE5BB-3FA7-41C2-AAA7-15A21B47DD35}" srcOrd="0" destOrd="0" presId="urn:microsoft.com/office/officeart/2005/8/layout/vList2"/>
    <dgm:cxn modelId="{3A22212E-CE51-4CBE-9876-F2C7F67D87C0}" srcId="{BB68E0A2-7F19-4076-92A7-6139FB908E00}" destId="{C36E5EFC-F032-496C-A38A-6DECF0AC2516}" srcOrd="0" destOrd="0" parTransId="{231CEE59-8B0B-4A62-AE6D-41E013EE79EA}" sibTransId="{44D55921-68A0-42C6-8DD9-A9682CA2A354}"/>
    <dgm:cxn modelId="{2B0BC130-237F-47D5-AC24-60608E9AB035}" type="presOf" srcId="{DBF5D0ED-D183-41CA-B415-8DF72589E106}" destId="{A4AEE2E1-45EC-41EC-B3E0-7208BF4B9CD9}" srcOrd="0" destOrd="0" presId="urn:microsoft.com/office/officeart/2005/8/layout/vList2"/>
    <dgm:cxn modelId="{BDEE835C-4DA0-45C1-B973-CE2AF933A014}" srcId="{BB68E0A2-7F19-4076-92A7-6139FB908E00}" destId="{DBF5D0ED-D183-41CA-B415-8DF72589E106}" srcOrd="2" destOrd="0" parTransId="{8D3FAF9D-8669-4280-8289-ADC0AB69A68E}" sibTransId="{F72DE26C-B4CD-47C9-9D6A-0286A10F6300}"/>
    <dgm:cxn modelId="{2236294B-DB32-4FDA-8370-4DAF6B5FEC48}" srcId="{BB68E0A2-7F19-4076-92A7-6139FB908E00}" destId="{C588676D-9AE9-4370-ABB4-B5CA48DC379A}" srcOrd="3" destOrd="0" parTransId="{8BEDABE2-E265-4EFA-894A-A2A1A9E5B175}" sibTransId="{089422FC-A9F1-43E3-B8BF-1E84233E6E66}"/>
    <dgm:cxn modelId="{A3AE5D8B-7637-41D2-9004-123DF5BCBE13}" type="presOf" srcId="{C36E5EFC-F032-496C-A38A-6DECF0AC2516}" destId="{99BA0FF5-3839-4BC9-98F0-C60E021A3652}" srcOrd="0" destOrd="0" presId="urn:microsoft.com/office/officeart/2005/8/layout/vList2"/>
    <dgm:cxn modelId="{CD3280CF-F52C-40A3-80FB-59EFC1B2C941}" srcId="{BB68E0A2-7F19-4076-92A7-6139FB908E00}" destId="{AD285070-F0F8-43F4-8A2C-EDF7E7BDB8DB}" srcOrd="1" destOrd="0" parTransId="{C493B17B-0BED-4F52-A390-EB7D38FB3615}" sibTransId="{7C454824-7780-4BC5-BFFA-6B54EA5ED8C9}"/>
    <dgm:cxn modelId="{8B40C8D5-2047-43A1-9EBC-A654F05280DB}" type="presOf" srcId="{BB68E0A2-7F19-4076-92A7-6139FB908E00}" destId="{525983D3-E4EE-41E8-AFD5-73BD22ED6EEB}" srcOrd="0" destOrd="0" presId="urn:microsoft.com/office/officeart/2005/8/layout/vList2"/>
    <dgm:cxn modelId="{B647206E-4588-48E1-80F8-2D643F8D2BEE}" type="presParOf" srcId="{525983D3-E4EE-41E8-AFD5-73BD22ED6EEB}" destId="{99BA0FF5-3839-4BC9-98F0-C60E021A3652}" srcOrd="0" destOrd="0" presId="urn:microsoft.com/office/officeart/2005/8/layout/vList2"/>
    <dgm:cxn modelId="{165D8C8A-4173-4701-815D-B3DE9F2D59A1}" type="presParOf" srcId="{525983D3-E4EE-41E8-AFD5-73BD22ED6EEB}" destId="{0CBE6333-E2D3-4833-960F-5E52D1A14C71}" srcOrd="1" destOrd="0" presId="urn:microsoft.com/office/officeart/2005/8/layout/vList2"/>
    <dgm:cxn modelId="{1E1876A6-3D8C-4C56-A476-6213EA859963}" type="presParOf" srcId="{525983D3-E4EE-41E8-AFD5-73BD22ED6EEB}" destId="{5C95DB9C-0D30-46BC-AF10-8E0C866F98E7}" srcOrd="2" destOrd="0" presId="urn:microsoft.com/office/officeart/2005/8/layout/vList2"/>
    <dgm:cxn modelId="{5AAED7C7-DFFB-43BF-A389-CFE04836FF8F}" type="presParOf" srcId="{525983D3-E4EE-41E8-AFD5-73BD22ED6EEB}" destId="{2E8B5353-8012-452A-867E-D72EAB8CB48C}" srcOrd="3" destOrd="0" presId="urn:microsoft.com/office/officeart/2005/8/layout/vList2"/>
    <dgm:cxn modelId="{6F184E01-CF6F-4F57-B371-2B420C674F5A}" type="presParOf" srcId="{525983D3-E4EE-41E8-AFD5-73BD22ED6EEB}" destId="{A4AEE2E1-45EC-41EC-B3E0-7208BF4B9CD9}" srcOrd="4" destOrd="0" presId="urn:microsoft.com/office/officeart/2005/8/layout/vList2"/>
    <dgm:cxn modelId="{15320334-C2CE-4BE0-8513-DBFF88733555}" type="presParOf" srcId="{525983D3-E4EE-41E8-AFD5-73BD22ED6EEB}" destId="{D4B9A1CA-1B09-41CD-A37C-60F8EC38484D}" srcOrd="5" destOrd="0" presId="urn:microsoft.com/office/officeart/2005/8/layout/vList2"/>
    <dgm:cxn modelId="{A3BED055-2CF3-498B-8BFE-21947ADA2F8E}" type="presParOf" srcId="{525983D3-E4EE-41E8-AFD5-73BD22ED6EEB}" destId="{129BE5BB-3FA7-41C2-AAA7-15A21B47DD3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AF2BEA-4EC5-48F3-9897-3B3B59A9778A}">
      <dsp:nvSpPr>
        <dsp:cNvPr id="0" name=""/>
        <dsp:cNvSpPr/>
      </dsp:nvSpPr>
      <dsp:spPr>
        <a:xfrm>
          <a:off x="0" y="76134"/>
          <a:ext cx="6096000" cy="173964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Annual Data Book compiled by the Federal Trade Commission reports that Credit card fraud accounted for 393,207 of the nearly 1.4 million reports of identity theft in 2020.</a:t>
          </a:r>
        </a:p>
      </dsp:txBody>
      <dsp:txXfrm>
        <a:off x="84922" y="161056"/>
        <a:ext cx="5926156" cy="1569799"/>
      </dsp:txXfrm>
    </dsp:sp>
    <dsp:sp modelId="{AE34A9D7-74C5-4458-9547-75921AA4E9F1}">
      <dsp:nvSpPr>
        <dsp:cNvPr id="0" name=""/>
        <dsp:cNvSpPr/>
      </dsp:nvSpPr>
      <dsp:spPr>
        <a:xfrm>
          <a:off x="0" y="1873378"/>
          <a:ext cx="6096000" cy="1739643"/>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This makes credit card fraud the second most common type of identity theft reported, behind only government documents and benefits fraud for that year.</a:t>
          </a:r>
        </a:p>
      </dsp:txBody>
      <dsp:txXfrm>
        <a:off x="84922" y="1958300"/>
        <a:ext cx="5926156" cy="1569799"/>
      </dsp:txXfrm>
    </dsp:sp>
    <dsp:sp modelId="{16A45E45-0406-42F4-BD56-FF55CDE721EA}">
      <dsp:nvSpPr>
        <dsp:cNvPr id="0" name=""/>
        <dsp:cNvSpPr/>
      </dsp:nvSpPr>
      <dsp:spPr>
        <a:xfrm>
          <a:off x="0" y="3670621"/>
          <a:ext cx="6096000" cy="1739643"/>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Some surveys suggest that a typical organization loses 5% of their yearly revenues to fraud. These numbers can only increase since the number of non-cash transactions increases, providing more opportunities for credit card fraud.</a:t>
          </a:r>
        </a:p>
      </dsp:txBody>
      <dsp:txXfrm>
        <a:off x="84922" y="3755543"/>
        <a:ext cx="5926156" cy="156979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F4BCC1-F8E6-4718-8634-8CC99DA51850}">
      <dsp:nvSpPr>
        <dsp:cNvPr id="0" name=""/>
        <dsp:cNvSpPr/>
      </dsp:nvSpPr>
      <dsp:spPr>
        <a:xfrm>
          <a:off x="0" y="79715"/>
          <a:ext cx="6263640" cy="128663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Logistic regression is easier to implement, interpret, and very efficient to train.</a:t>
          </a:r>
        </a:p>
      </dsp:txBody>
      <dsp:txXfrm>
        <a:off x="62808" y="142523"/>
        <a:ext cx="6138024" cy="1161018"/>
      </dsp:txXfrm>
    </dsp:sp>
    <dsp:sp modelId="{CBC4D012-A3A6-4CB7-AB2C-2589D4326C92}">
      <dsp:nvSpPr>
        <dsp:cNvPr id="0" name=""/>
        <dsp:cNvSpPr/>
      </dsp:nvSpPr>
      <dsp:spPr>
        <a:xfrm>
          <a:off x="0" y="1432589"/>
          <a:ext cx="6263640" cy="128663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It makes no assumptions about distributions of classes in feature space.</a:t>
          </a:r>
        </a:p>
      </dsp:txBody>
      <dsp:txXfrm>
        <a:off x="62808" y="1495397"/>
        <a:ext cx="6138024" cy="1161018"/>
      </dsp:txXfrm>
    </dsp:sp>
    <dsp:sp modelId="{7B224AF6-C2BE-4FB7-A954-40D70A44CEA7}">
      <dsp:nvSpPr>
        <dsp:cNvPr id="0" name=""/>
        <dsp:cNvSpPr/>
      </dsp:nvSpPr>
      <dsp:spPr>
        <a:xfrm>
          <a:off x="0" y="2785464"/>
          <a:ext cx="6263640" cy="128663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It not only provides a measure of how appropriate a predictor (coefficient size) is, but also its direction of association (positive or negative). </a:t>
          </a:r>
        </a:p>
      </dsp:txBody>
      <dsp:txXfrm>
        <a:off x="62808" y="2848272"/>
        <a:ext cx="6138024" cy="1161018"/>
      </dsp:txXfrm>
    </dsp:sp>
    <dsp:sp modelId="{4569FB11-A581-4283-B189-201A1FA30EBA}">
      <dsp:nvSpPr>
        <dsp:cNvPr id="0" name=""/>
        <dsp:cNvSpPr/>
      </dsp:nvSpPr>
      <dsp:spPr>
        <a:xfrm>
          <a:off x="0" y="4138338"/>
          <a:ext cx="6263640" cy="128663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Good accuracy for many simple data sets and it performs well when the dataset is linearly separable.</a:t>
          </a:r>
        </a:p>
      </dsp:txBody>
      <dsp:txXfrm>
        <a:off x="62808" y="4201146"/>
        <a:ext cx="6138024" cy="116101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9AE926-DE2A-4C38-A760-20EBBB8F1656}">
      <dsp:nvSpPr>
        <dsp:cNvPr id="0" name=""/>
        <dsp:cNvSpPr/>
      </dsp:nvSpPr>
      <dsp:spPr>
        <a:xfrm>
          <a:off x="0" y="9144"/>
          <a:ext cx="6263640" cy="131975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Random forest is a technique used in modeling predictions and behavior analysis and is built on decision trees.. </a:t>
          </a:r>
        </a:p>
      </dsp:txBody>
      <dsp:txXfrm>
        <a:off x="64425" y="73569"/>
        <a:ext cx="6134790" cy="1190909"/>
      </dsp:txXfrm>
    </dsp:sp>
    <dsp:sp modelId="{8FA2452B-1CD9-45E6-9864-2A3AD6A50595}">
      <dsp:nvSpPr>
        <dsp:cNvPr id="0" name=""/>
        <dsp:cNvSpPr/>
      </dsp:nvSpPr>
      <dsp:spPr>
        <a:xfrm>
          <a:off x="0" y="1398024"/>
          <a:ext cx="6263640" cy="1319759"/>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It contains many decision trees representing a distinct instance of the classification of data input into the random forest. </a:t>
          </a:r>
        </a:p>
      </dsp:txBody>
      <dsp:txXfrm>
        <a:off x="64425" y="1462449"/>
        <a:ext cx="6134790" cy="1190909"/>
      </dsp:txXfrm>
    </dsp:sp>
    <dsp:sp modelId="{011F8063-BD6C-421B-BBB6-D6FD635EF8E3}">
      <dsp:nvSpPr>
        <dsp:cNvPr id="0" name=""/>
        <dsp:cNvSpPr/>
      </dsp:nvSpPr>
      <dsp:spPr>
        <a:xfrm>
          <a:off x="0" y="2786904"/>
          <a:ext cx="6263640" cy="1319759"/>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random forest technique considers the instances individually, taking the one with most votes as the selected prediction. </a:t>
          </a:r>
        </a:p>
      </dsp:txBody>
      <dsp:txXfrm>
        <a:off x="64425" y="2851329"/>
        <a:ext cx="6134790" cy="1190909"/>
      </dsp:txXfrm>
    </dsp:sp>
    <dsp:sp modelId="{1AFCA838-616D-4931-95AB-8C3FA7E43C28}">
      <dsp:nvSpPr>
        <dsp:cNvPr id="0" name=""/>
        <dsp:cNvSpPr/>
      </dsp:nvSpPr>
      <dsp:spPr>
        <a:xfrm>
          <a:off x="0" y="4175784"/>
          <a:ext cx="6263640" cy="131975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It works well with both categorical and continuous values and automates missing values.</a:t>
          </a:r>
          <a:endParaRPr lang="en-US" sz="2400" kern="1200"/>
        </a:p>
      </dsp:txBody>
      <dsp:txXfrm>
        <a:off x="64425" y="4240209"/>
        <a:ext cx="6134790" cy="119090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C679E-8EE7-4DB8-92BD-937580A93160}">
      <dsp:nvSpPr>
        <dsp:cNvPr id="0" name=""/>
        <dsp:cNvSpPr/>
      </dsp:nvSpPr>
      <dsp:spPr>
        <a:xfrm>
          <a:off x="0" y="16883"/>
          <a:ext cx="6263640" cy="1034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It reduces overfitting in decision trees and helps to improve the accuracy.</a:t>
          </a:r>
        </a:p>
      </dsp:txBody>
      <dsp:txXfrm>
        <a:off x="50489" y="67372"/>
        <a:ext cx="6162662" cy="933302"/>
      </dsp:txXfrm>
    </dsp:sp>
    <dsp:sp modelId="{5710DE98-9088-42B6-B437-2753BA1E8F5C}">
      <dsp:nvSpPr>
        <dsp:cNvPr id="0" name=""/>
        <dsp:cNvSpPr/>
      </dsp:nvSpPr>
      <dsp:spPr>
        <a:xfrm>
          <a:off x="0" y="1126043"/>
          <a:ext cx="6263640" cy="10342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It is flexible to both classification and regression problems.</a:t>
          </a:r>
        </a:p>
      </dsp:txBody>
      <dsp:txXfrm>
        <a:off x="50489" y="1176532"/>
        <a:ext cx="6162662" cy="933302"/>
      </dsp:txXfrm>
    </dsp:sp>
    <dsp:sp modelId="{7E92AE26-EF20-4F8D-A1C3-970930EA67AC}">
      <dsp:nvSpPr>
        <dsp:cNvPr id="0" name=""/>
        <dsp:cNvSpPr/>
      </dsp:nvSpPr>
      <dsp:spPr>
        <a:xfrm>
          <a:off x="0" y="2235203"/>
          <a:ext cx="6263640" cy="10342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It works well with both categorical and continuous values.</a:t>
          </a:r>
        </a:p>
      </dsp:txBody>
      <dsp:txXfrm>
        <a:off x="50489" y="2285692"/>
        <a:ext cx="6162662" cy="933302"/>
      </dsp:txXfrm>
    </dsp:sp>
    <dsp:sp modelId="{BAD816E3-8B3F-48C5-853C-04D7544DB17D}">
      <dsp:nvSpPr>
        <dsp:cNvPr id="0" name=""/>
        <dsp:cNvSpPr/>
      </dsp:nvSpPr>
      <dsp:spPr>
        <a:xfrm>
          <a:off x="0" y="3344363"/>
          <a:ext cx="6263640" cy="10342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It automates missing values present in the data.</a:t>
          </a:r>
        </a:p>
      </dsp:txBody>
      <dsp:txXfrm>
        <a:off x="50489" y="3394852"/>
        <a:ext cx="6162662" cy="933302"/>
      </dsp:txXfrm>
    </dsp:sp>
    <dsp:sp modelId="{4DE9F7AF-D317-4896-9724-4DE1B72D15D2}">
      <dsp:nvSpPr>
        <dsp:cNvPr id="0" name=""/>
        <dsp:cNvSpPr/>
      </dsp:nvSpPr>
      <dsp:spPr>
        <a:xfrm>
          <a:off x="0" y="4453523"/>
          <a:ext cx="6263640" cy="103428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Normalizing of data is not required as it uses a rule-based approach.</a:t>
          </a:r>
        </a:p>
      </dsp:txBody>
      <dsp:txXfrm>
        <a:off x="50489" y="4504012"/>
        <a:ext cx="6162662" cy="93330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8B42E-306F-4C05-AD7F-822BD2D720E8}">
      <dsp:nvSpPr>
        <dsp:cNvPr id="0" name=""/>
        <dsp:cNvSpPr/>
      </dsp:nvSpPr>
      <dsp:spPr>
        <a:xfrm>
          <a:off x="1138979" y="1163808"/>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18B03B-B62D-4CB8-89C8-7C6CA2A8682F}">
      <dsp:nvSpPr>
        <dsp:cNvPr id="0" name=""/>
        <dsp:cNvSpPr/>
      </dsp:nvSpPr>
      <dsp:spPr>
        <a:xfrm>
          <a:off x="569079" y="2400029"/>
          <a:ext cx="2072362"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While SVMs do a good job recognizing speech, face, and images, they also do a good job at pattern recognition in categorical datasets.</a:t>
          </a:r>
        </a:p>
      </dsp:txBody>
      <dsp:txXfrm>
        <a:off x="569079" y="2400029"/>
        <a:ext cx="2072362" cy="787500"/>
      </dsp:txXfrm>
    </dsp:sp>
    <dsp:sp modelId="{E849FC42-74AD-4891-9780-B4E9BAF23019}">
      <dsp:nvSpPr>
        <dsp:cNvPr id="0" name=""/>
        <dsp:cNvSpPr/>
      </dsp:nvSpPr>
      <dsp:spPr>
        <a:xfrm>
          <a:off x="3574005" y="1163808"/>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492430-2911-4BA1-BDDA-DAF7951921D3}">
      <dsp:nvSpPr>
        <dsp:cNvPr id="0" name=""/>
        <dsp:cNvSpPr/>
      </dsp:nvSpPr>
      <dsp:spPr>
        <a:xfrm>
          <a:off x="3004105" y="2400029"/>
          <a:ext cx="2072362"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SVM can be </a:t>
          </a:r>
          <a:r>
            <a:rPr lang="en-US" sz="1100" b="1" kern="1200"/>
            <a:t>used for the data that is not regularly distributed and have unknown distribution</a:t>
          </a:r>
          <a:r>
            <a:rPr lang="en-US" sz="1100" b="0" i="0" kern="1200"/>
            <a:t>.</a:t>
          </a:r>
          <a:endParaRPr lang="en-US" sz="1100" kern="1200"/>
        </a:p>
      </dsp:txBody>
      <dsp:txXfrm>
        <a:off x="3004105" y="2400029"/>
        <a:ext cx="2072362" cy="787500"/>
      </dsp:txXfrm>
    </dsp:sp>
    <dsp:sp modelId="{EC90ED6D-F608-4014-BF11-28E24270DED0}">
      <dsp:nvSpPr>
        <dsp:cNvPr id="0" name=""/>
        <dsp:cNvSpPr/>
      </dsp:nvSpPr>
      <dsp:spPr>
        <a:xfrm>
          <a:off x="6009031" y="1163808"/>
          <a:ext cx="932563" cy="932563"/>
        </a:xfrm>
        <a:prstGeom prst="rect">
          <a:avLst/>
        </a:prstGeom>
        <a:blipFill rotWithShape="1">
          <a:blip xmlns:r="http://schemas.openxmlformats.org/officeDocument/2006/relationships" r:embed="rId5"/>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EA771A-909F-4000-925C-548E85BC9E4B}">
      <dsp:nvSpPr>
        <dsp:cNvPr id="0" name=""/>
        <dsp:cNvSpPr/>
      </dsp:nvSpPr>
      <dsp:spPr>
        <a:xfrm>
          <a:off x="5439131" y="2400029"/>
          <a:ext cx="2072362"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SVM maps training examples to points in space to maximize the width of the gap between the two categories</a:t>
          </a:r>
          <a:endParaRPr lang="en-US" sz="1100" kern="1200"/>
        </a:p>
      </dsp:txBody>
      <dsp:txXfrm>
        <a:off x="5439131" y="2400029"/>
        <a:ext cx="2072362" cy="787500"/>
      </dsp:txXfrm>
    </dsp:sp>
    <dsp:sp modelId="{9EF4E551-F1C2-4B7F-ACAF-C9F802C7C0EC}">
      <dsp:nvSpPr>
        <dsp:cNvPr id="0" name=""/>
        <dsp:cNvSpPr/>
      </dsp:nvSpPr>
      <dsp:spPr>
        <a:xfrm>
          <a:off x="8444057" y="1163808"/>
          <a:ext cx="932563" cy="932563"/>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C79B78-D56F-4EF1-B8CB-39C3D799828D}">
      <dsp:nvSpPr>
        <dsp:cNvPr id="0" name=""/>
        <dsp:cNvSpPr/>
      </dsp:nvSpPr>
      <dsp:spPr>
        <a:xfrm>
          <a:off x="7874157" y="2400029"/>
          <a:ext cx="2072362"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New examples are then mapped into that same space and predicted to belong to a category based on which side of the gap they fall.</a:t>
          </a:r>
          <a:endParaRPr lang="en-US" sz="1100" kern="1200"/>
        </a:p>
      </dsp:txBody>
      <dsp:txXfrm>
        <a:off x="7874157" y="2400029"/>
        <a:ext cx="2072362" cy="7875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40D417-6A78-43CC-9F37-E24CB8888B78}">
      <dsp:nvSpPr>
        <dsp:cNvPr id="0" name=""/>
        <dsp:cNvSpPr/>
      </dsp:nvSpPr>
      <dsp:spPr>
        <a:xfrm>
          <a:off x="0" y="231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8232B6-6161-415A-BE9D-56CF4F106BB6}">
      <dsp:nvSpPr>
        <dsp:cNvPr id="0" name=""/>
        <dsp:cNvSpPr/>
      </dsp:nvSpPr>
      <dsp:spPr>
        <a:xfrm>
          <a:off x="355657" y="266858"/>
          <a:ext cx="646650" cy="646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B44E8A-B512-4622-BB3A-D6BD4CF8C196}">
      <dsp:nvSpPr>
        <dsp:cNvPr id="0" name=""/>
        <dsp:cNvSpPr/>
      </dsp:nvSpPr>
      <dsp:spPr>
        <a:xfrm>
          <a:off x="1357965" y="231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622300">
            <a:lnSpc>
              <a:spcPct val="100000"/>
            </a:lnSpc>
            <a:spcBef>
              <a:spcPct val="0"/>
            </a:spcBef>
            <a:spcAft>
              <a:spcPct val="35000"/>
            </a:spcAft>
            <a:buNone/>
          </a:pPr>
          <a:r>
            <a:rPr lang="en-US" sz="1400" kern="1200" dirty="0"/>
            <a:t>SVM works relatively well when there is a clear margin of separation between classes.</a:t>
          </a:r>
        </a:p>
      </dsp:txBody>
      <dsp:txXfrm>
        <a:off x="1357965" y="2319"/>
        <a:ext cx="4887299" cy="1175727"/>
      </dsp:txXfrm>
    </dsp:sp>
    <dsp:sp modelId="{1B035D1E-90DE-4ECB-AF1A-1319E8731118}">
      <dsp:nvSpPr>
        <dsp:cNvPr id="0" name=""/>
        <dsp:cNvSpPr/>
      </dsp:nvSpPr>
      <dsp:spPr>
        <a:xfrm>
          <a:off x="0" y="147197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94AAD5-600C-4FDA-B68B-6A44FDD262D0}">
      <dsp:nvSpPr>
        <dsp:cNvPr id="0" name=""/>
        <dsp:cNvSpPr/>
      </dsp:nvSpPr>
      <dsp:spPr>
        <a:xfrm>
          <a:off x="355657" y="1736518"/>
          <a:ext cx="646650" cy="646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8048D9-6A14-461C-8FB9-8C6EFF4E3142}">
      <dsp:nvSpPr>
        <dsp:cNvPr id="0" name=""/>
        <dsp:cNvSpPr/>
      </dsp:nvSpPr>
      <dsp:spPr>
        <a:xfrm>
          <a:off x="1357965" y="147197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622300">
            <a:lnSpc>
              <a:spcPct val="100000"/>
            </a:lnSpc>
            <a:spcBef>
              <a:spcPct val="0"/>
            </a:spcBef>
            <a:spcAft>
              <a:spcPct val="35000"/>
            </a:spcAft>
            <a:buNone/>
          </a:pPr>
          <a:r>
            <a:rPr lang="en-US" sz="1400" kern="1200" dirty="0"/>
            <a:t>SVM is effective in high dimensional spaces.</a:t>
          </a:r>
        </a:p>
      </dsp:txBody>
      <dsp:txXfrm>
        <a:off x="1357965" y="1471979"/>
        <a:ext cx="4887299" cy="1175727"/>
      </dsp:txXfrm>
    </dsp:sp>
    <dsp:sp modelId="{5AAAB760-3964-4745-86BE-DD6BD3C84C95}">
      <dsp:nvSpPr>
        <dsp:cNvPr id="0" name=""/>
        <dsp:cNvSpPr/>
      </dsp:nvSpPr>
      <dsp:spPr>
        <a:xfrm>
          <a:off x="0" y="294163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A6F57C-EA71-4D1A-B17E-53D64D14CFF7}">
      <dsp:nvSpPr>
        <dsp:cNvPr id="0" name=""/>
        <dsp:cNvSpPr/>
      </dsp:nvSpPr>
      <dsp:spPr>
        <a:xfrm>
          <a:off x="355657" y="3206178"/>
          <a:ext cx="646650" cy="646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B1193D-5964-4B47-A6F3-45C50E9E05EF}">
      <dsp:nvSpPr>
        <dsp:cNvPr id="0" name=""/>
        <dsp:cNvSpPr/>
      </dsp:nvSpPr>
      <dsp:spPr>
        <a:xfrm>
          <a:off x="1357965" y="294163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622300">
            <a:lnSpc>
              <a:spcPct val="100000"/>
            </a:lnSpc>
            <a:spcBef>
              <a:spcPct val="0"/>
            </a:spcBef>
            <a:spcAft>
              <a:spcPct val="35000"/>
            </a:spcAft>
            <a:buNone/>
          </a:pPr>
          <a:r>
            <a:rPr lang="en-US" sz="1400" kern="1200" dirty="0"/>
            <a:t>SVM can be used for other types of machine learning problems, such as regression, outlier detection, and clustering.</a:t>
          </a:r>
        </a:p>
      </dsp:txBody>
      <dsp:txXfrm>
        <a:off x="1357965" y="2941639"/>
        <a:ext cx="4887299" cy="1175727"/>
      </dsp:txXfrm>
    </dsp:sp>
    <dsp:sp modelId="{D125AB3E-D3F8-43FC-BC62-3562FEDDABFF}">
      <dsp:nvSpPr>
        <dsp:cNvPr id="0" name=""/>
        <dsp:cNvSpPr/>
      </dsp:nvSpPr>
      <dsp:spPr>
        <a:xfrm>
          <a:off x="0" y="441129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0352AC-42CE-44C4-A281-11447F8FDBC5}">
      <dsp:nvSpPr>
        <dsp:cNvPr id="0" name=""/>
        <dsp:cNvSpPr/>
      </dsp:nvSpPr>
      <dsp:spPr>
        <a:xfrm>
          <a:off x="355657" y="4675838"/>
          <a:ext cx="646650" cy="6466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1E749C-D008-4D7E-85CF-173DAB755D37}">
      <dsp:nvSpPr>
        <dsp:cNvPr id="0" name=""/>
        <dsp:cNvSpPr/>
      </dsp:nvSpPr>
      <dsp:spPr>
        <a:xfrm>
          <a:off x="1357965" y="441129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622300">
            <a:lnSpc>
              <a:spcPct val="100000"/>
            </a:lnSpc>
            <a:spcBef>
              <a:spcPct val="0"/>
            </a:spcBef>
            <a:spcAft>
              <a:spcPct val="35000"/>
            </a:spcAft>
            <a:buNone/>
          </a:pPr>
          <a:r>
            <a:rPr lang="en-US" sz="1400" b="0" i="0" kern="1200">
              <a:effectLst/>
              <a:latin typeface="inherit"/>
            </a:rPr>
            <a:t>SVM is very helpful method if we don’t have much idea about the data. It can be used for the data such as image, text, audio etc. It can be </a:t>
          </a:r>
          <a:r>
            <a:rPr lang="en-US" sz="1400" b="1" i="0" kern="1200">
              <a:effectLst/>
              <a:latin typeface="inherit"/>
            </a:rPr>
            <a:t>used for </a:t>
          </a:r>
          <a:r>
            <a:rPr lang="en-US" sz="1400" kern="1200">
              <a:latin typeface="inherit"/>
            </a:rPr>
            <a:t>the data that is not regularly distributed and have unknown distribution</a:t>
          </a:r>
          <a:endParaRPr lang="en-US" sz="1400" kern="1200"/>
        </a:p>
      </dsp:txBody>
      <dsp:txXfrm>
        <a:off x="1357965" y="4411299"/>
        <a:ext cx="4887299" cy="117572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8B42E-306F-4C05-AD7F-822BD2D720E8}">
      <dsp:nvSpPr>
        <dsp:cNvPr id="0" name=""/>
        <dsp:cNvSpPr/>
      </dsp:nvSpPr>
      <dsp:spPr>
        <a:xfrm>
          <a:off x="1258265" y="292434"/>
          <a:ext cx="991237" cy="9912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18B03B-B62D-4CB8-89C8-7C6CA2A8682F}">
      <dsp:nvSpPr>
        <dsp:cNvPr id="0" name=""/>
        <dsp:cNvSpPr/>
      </dsp:nvSpPr>
      <dsp:spPr>
        <a:xfrm>
          <a:off x="652509" y="1612856"/>
          <a:ext cx="22027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Is a centroid-based algorithm, or a distance-based algorithm, where we calculate the distances to assign a point to a cluster.</a:t>
          </a:r>
        </a:p>
      </dsp:txBody>
      <dsp:txXfrm>
        <a:off x="652509" y="1612856"/>
        <a:ext cx="2202750" cy="855000"/>
      </dsp:txXfrm>
    </dsp:sp>
    <dsp:sp modelId="{E849FC42-74AD-4891-9780-B4E9BAF23019}">
      <dsp:nvSpPr>
        <dsp:cNvPr id="0" name=""/>
        <dsp:cNvSpPr/>
      </dsp:nvSpPr>
      <dsp:spPr>
        <a:xfrm>
          <a:off x="3846496" y="292434"/>
          <a:ext cx="991237" cy="9912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492430-2911-4BA1-BDDA-DAF7951921D3}">
      <dsp:nvSpPr>
        <dsp:cNvPr id="0" name=""/>
        <dsp:cNvSpPr/>
      </dsp:nvSpPr>
      <dsp:spPr>
        <a:xfrm>
          <a:off x="3240740" y="1612856"/>
          <a:ext cx="22027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It aims to partition n observations into k clusters in which each observation belongs to the cluster with the nearest mean, serving as a prototype of the cluster</a:t>
          </a:r>
          <a:r>
            <a:rPr lang="en-US" sz="1100" b="0" i="0" kern="1200" dirty="0"/>
            <a:t>.</a:t>
          </a:r>
          <a:endParaRPr lang="en-US" sz="1100" kern="1200" dirty="0"/>
        </a:p>
      </dsp:txBody>
      <dsp:txXfrm>
        <a:off x="3240740" y="1612856"/>
        <a:ext cx="2202750" cy="855000"/>
      </dsp:txXfrm>
    </dsp:sp>
    <dsp:sp modelId="{EC90ED6D-F608-4014-BF11-28E24270DED0}">
      <dsp:nvSpPr>
        <dsp:cNvPr id="0" name=""/>
        <dsp:cNvSpPr/>
      </dsp:nvSpPr>
      <dsp:spPr>
        <a:xfrm>
          <a:off x="1258265" y="3018543"/>
          <a:ext cx="991237" cy="991237"/>
        </a:xfrm>
        <a:prstGeom prst="rect">
          <a:avLst/>
        </a:prstGeom>
        <a:blipFill rotWithShape="1">
          <a:blip xmlns:r="http://schemas.openxmlformats.org/officeDocument/2006/relationships" r:embed="rId5"/>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EA771A-909F-4000-925C-548E85BC9E4B}">
      <dsp:nvSpPr>
        <dsp:cNvPr id="0" name=""/>
        <dsp:cNvSpPr/>
      </dsp:nvSpPr>
      <dsp:spPr>
        <a:xfrm>
          <a:off x="652509" y="4338965"/>
          <a:ext cx="22027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The k-means algorithm searches for a pre-determined number of clusters within an unlabeled multidimensional dataset</a:t>
          </a:r>
        </a:p>
      </dsp:txBody>
      <dsp:txXfrm>
        <a:off x="652509" y="4338965"/>
        <a:ext cx="2202750" cy="855000"/>
      </dsp:txXfrm>
    </dsp:sp>
    <dsp:sp modelId="{9EF4E551-F1C2-4B7F-ACAF-C9F802C7C0EC}">
      <dsp:nvSpPr>
        <dsp:cNvPr id="0" name=""/>
        <dsp:cNvSpPr/>
      </dsp:nvSpPr>
      <dsp:spPr>
        <a:xfrm>
          <a:off x="3846496" y="3018543"/>
          <a:ext cx="991237" cy="991237"/>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C79B78-D56F-4EF1-B8CB-39C3D799828D}">
      <dsp:nvSpPr>
        <dsp:cNvPr id="0" name=""/>
        <dsp:cNvSpPr/>
      </dsp:nvSpPr>
      <dsp:spPr>
        <a:xfrm>
          <a:off x="3240740" y="4338965"/>
          <a:ext cx="22027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The "cluster center" is the arithmetic mean of all the points belonging to the cluster, and each point is closer to its own cluster center than to other cluster centers</a:t>
          </a:r>
          <a:r>
            <a:rPr lang="en-US" sz="1100" b="0" i="0" kern="1200" dirty="0"/>
            <a:t>.</a:t>
          </a:r>
          <a:endParaRPr lang="en-US" sz="1100" kern="1200" dirty="0"/>
        </a:p>
      </dsp:txBody>
      <dsp:txXfrm>
        <a:off x="3240740" y="4338965"/>
        <a:ext cx="2202750" cy="8550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08D7C2-A485-402E-AE97-7CC8BDD8493E}">
      <dsp:nvSpPr>
        <dsp:cNvPr id="0" name=""/>
        <dsp:cNvSpPr/>
      </dsp:nvSpPr>
      <dsp:spPr>
        <a:xfrm>
          <a:off x="0" y="21735"/>
          <a:ext cx="6096000" cy="104480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It is easy to implement k-means and identify unknown groups of data from complex data sets. The results are presented in an easy and simple manner.</a:t>
          </a:r>
        </a:p>
      </dsp:txBody>
      <dsp:txXfrm>
        <a:off x="51003" y="72738"/>
        <a:ext cx="5993994" cy="942803"/>
      </dsp:txXfrm>
    </dsp:sp>
    <dsp:sp modelId="{E189D172-568F-4E94-8289-2EDECBCAD9B5}">
      <dsp:nvSpPr>
        <dsp:cNvPr id="0" name=""/>
        <dsp:cNvSpPr/>
      </dsp:nvSpPr>
      <dsp:spPr>
        <a:xfrm>
          <a:off x="0" y="1121265"/>
          <a:ext cx="6096000" cy="1044809"/>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K-means algorithm can easily adjust to the changes. If there are any problems, adjusting the cluster segment will allow changes to easily occur on the algorithm.</a:t>
          </a:r>
        </a:p>
      </dsp:txBody>
      <dsp:txXfrm>
        <a:off x="51003" y="1172268"/>
        <a:ext cx="5993994" cy="942803"/>
      </dsp:txXfrm>
    </dsp:sp>
    <dsp:sp modelId="{C766BB4E-19B5-4C67-BFEB-6F19BE872949}">
      <dsp:nvSpPr>
        <dsp:cNvPr id="0" name=""/>
        <dsp:cNvSpPr/>
      </dsp:nvSpPr>
      <dsp:spPr>
        <a:xfrm>
          <a:off x="0" y="2220795"/>
          <a:ext cx="6096000" cy="1044809"/>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K-means is suitable for many datasets, and it’s computed much faster than the smaller dataset. It can also produce higher clusters.</a:t>
          </a:r>
        </a:p>
      </dsp:txBody>
      <dsp:txXfrm>
        <a:off x="51003" y="2271798"/>
        <a:ext cx="5993994" cy="942803"/>
      </dsp:txXfrm>
    </dsp:sp>
    <dsp:sp modelId="{5F428D0B-2DDE-415C-8EC5-1E4814E5038E}">
      <dsp:nvSpPr>
        <dsp:cNvPr id="0" name=""/>
        <dsp:cNvSpPr/>
      </dsp:nvSpPr>
      <dsp:spPr>
        <a:xfrm>
          <a:off x="0" y="3320325"/>
          <a:ext cx="6096000" cy="1044809"/>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results are easy to interpret. It generates cluster descriptions in a form minimized to ease understanding of the data.</a:t>
          </a:r>
        </a:p>
      </dsp:txBody>
      <dsp:txXfrm>
        <a:off x="51003" y="3371328"/>
        <a:ext cx="5993994" cy="942803"/>
      </dsp:txXfrm>
    </dsp:sp>
    <dsp:sp modelId="{E5AFFBD2-1AA8-4316-B849-3EBCD9F2CAF1}">
      <dsp:nvSpPr>
        <dsp:cNvPr id="0" name=""/>
        <dsp:cNvSpPr/>
      </dsp:nvSpPr>
      <dsp:spPr>
        <a:xfrm>
          <a:off x="0" y="4419855"/>
          <a:ext cx="6096000" cy="104480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Compared to using other clustering methods, a k-means clustering technique is fast and efficient in terms of its computational cost</a:t>
          </a:r>
        </a:p>
      </dsp:txBody>
      <dsp:txXfrm>
        <a:off x="51003" y="4470858"/>
        <a:ext cx="5993994" cy="94280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F542A0-8BCA-4825-8D19-C927ABE8FB9C}">
      <dsp:nvSpPr>
        <dsp:cNvPr id="0" name=""/>
        <dsp:cNvSpPr/>
      </dsp:nvSpPr>
      <dsp:spPr>
        <a:xfrm>
          <a:off x="82613" y="90072"/>
          <a:ext cx="897246" cy="89724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94B14E-7376-4807-B9F0-C456B7FF4A2C}">
      <dsp:nvSpPr>
        <dsp:cNvPr id="0" name=""/>
        <dsp:cNvSpPr/>
      </dsp:nvSpPr>
      <dsp:spPr>
        <a:xfrm>
          <a:off x="271034" y="278494"/>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DDA02C-4677-4F81-82A5-581366297F79}">
      <dsp:nvSpPr>
        <dsp:cNvPr id="0" name=""/>
        <dsp:cNvSpPr/>
      </dsp:nvSpPr>
      <dsp:spPr>
        <a:xfrm>
          <a:off x="1172126"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Load raw dataset into AWS S3 bucket/PgAdmin.</a:t>
          </a:r>
        </a:p>
      </dsp:txBody>
      <dsp:txXfrm>
        <a:off x="1172126" y="90072"/>
        <a:ext cx="2114937" cy="897246"/>
      </dsp:txXfrm>
    </dsp:sp>
    <dsp:sp modelId="{2B117A76-0FD0-4203-9C41-A6265FE46CB5}">
      <dsp:nvSpPr>
        <dsp:cNvPr id="0" name=""/>
        <dsp:cNvSpPr/>
      </dsp:nvSpPr>
      <dsp:spPr>
        <a:xfrm>
          <a:off x="3655575" y="90072"/>
          <a:ext cx="897246" cy="89724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8BBFD6-74F5-4C2A-A268-5B5B1E291BCC}">
      <dsp:nvSpPr>
        <dsp:cNvPr id="0" name=""/>
        <dsp:cNvSpPr/>
      </dsp:nvSpPr>
      <dsp:spPr>
        <a:xfrm>
          <a:off x="3843996" y="278494"/>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9D8CE7-3956-4A98-8F3B-B84887A84C3E}">
      <dsp:nvSpPr>
        <dsp:cNvPr id="0" name=""/>
        <dsp:cNvSpPr/>
      </dsp:nvSpPr>
      <dsp:spPr>
        <a:xfrm>
          <a:off x="4745088"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Connect to AWS S3 bucket/PgAdmin and read data into Pandas.</a:t>
          </a:r>
        </a:p>
      </dsp:txBody>
      <dsp:txXfrm>
        <a:off x="4745088" y="90072"/>
        <a:ext cx="2114937" cy="897246"/>
      </dsp:txXfrm>
    </dsp:sp>
    <dsp:sp modelId="{480BD73B-F8C1-4109-85DD-4B82FA32B58B}">
      <dsp:nvSpPr>
        <dsp:cNvPr id="0" name=""/>
        <dsp:cNvSpPr/>
      </dsp:nvSpPr>
      <dsp:spPr>
        <a:xfrm>
          <a:off x="7228536" y="90072"/>
          <a:ext cx="897246" cy="89724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9A70A8-E240-458D-A520-BBE11E26431A}">
      <dsp:nvSpPr>
        <dsp:cNvPr id="0" name=""/>
        <dsp:cNvSpPr/>
      </dsp:nvSpPr>
      <dsp:spPr>
        <a:xfrm>
          <a:off x="7416958" y="278494"/>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82BBDF-DDD8-4D10-8D2C-B55D70B1E36B}">
      <dsp:nvSpPr>
        <dsp:cNvPr id="0" name=""/>
        <dsp:cNvSpPr/>
      </dsp:nvSpPr>
      <dsp:spPr>
        <a:xfrm>
          <a:off x="8318049"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Load the raw data into a PgAdmin Database Instance located in AWS.</a:t>
          </a:r>
        </a:p>
      </dsp:txBody>
      <dsp:txXfrm>
        <a:off x="8318049" y="90072"/>
        <a:ext cx="2114937" cy="897246"/>
      </dsp:txXfrm>
    </dsp:sp>
    <dsp:sp modelId="{280E52FA-F6CE-452E-9FA6-AFA0CC94DC65}">
      <dsp:nvSpPr>
        <dsp:cNvPr id="0" name=""/>
        <dsp:cNvSpPr/>
      </dsp:nvSpPr>
      <dsp:spPr>
        <a:xfrm>
          <a:off x="82613" y="1727045"/>
          <a:ext cx="897246" cy="89724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954CE8-17A1-4F71-B91F-01010FDCA92D}">
      <dsp:nvSpPr>
        <dsp:cNvPr id="0" name=""/>
        <dsp:cNvSpPr/>
      </dsp:nvSpPr>
      <dsp:spPr>
        <a:xfrm>
          <a:off x="271034" y="1915467"/>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8C06B0-9932-4996-897D-008BE29E69FC}">
      <dsp:nvSpPr>
        <dsp:cNvPr id="0" name=""/>
        <dsp:cNvSpPr/>
      </dsp:nvSpPr>
      <dsp:spPr>
        <a:xfrm>
          <a:off x="1172126"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Perform preprocessing steps and store cleaned data in a new table in AWS S3 bucket/PgAdmin.</a:t>
          </a:r>
        </a:p>
      </dsp:txBody>
      <dsp:txXfrm>
        <a:off x="1172126" y="1727045"/>
        <a:ext cx="2114937" cy="897246"/>
      </dsp:txXfrm>
    </dsp:sp>
    <dsp:sp modelId="{52A9EB89-DFA7-46D5-B6E2-3D92106A72F5}">
      <dsp:nvSpPr>
        <dsp:cNvPr id="0" name=""/>
        <dsp:cNvSpPr/>
      </dsp:nvSpPr>
      <dsp:spPr>
        <a:xfrm>
          <a:off x="3655575" y="1727045"/>
          <a:ext cx="897246" cy="89724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1FF8CA-2D7C-48B8-9B2D-BD0E4708DA46}">
      <dsp:nvSpPr>
        <dsp:cNvPr id="0" name=""/>
        <dsp:cNvSpPr/>
      </dsp:nvSpPr>
      <dsp:spPr>
        <a:xfrm>
          <a:off x="3843996" y="1915467"/>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422D56-B168-42C0-AC85-6EAED7C18A85}">
      <dsp:nvSpPr>
        <dsp:cNvPr id="0" name=""/>
        <dsp:cNvSpPr/>
      </dsp:nvSpPr>
      <dsp:spPr>
        <a:xfrm>
          <a:off x="4745088"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Store some intermediate results (which can be used later for visualization) in AWS S3 bucket/PgAdmin.</a:t>
          </a:r>
        </a:p>
      </dsp:txBody>
      <dsp:txXfrm>
        <a:off x="4745088" y="1727045"/>
        <a:ext cx="2114937" cy="897246"/>
      </dsp:txXfrm>
    </dsp:sp>
    <dsp:sp modelId="{CAC44432-BD55-4DBD-A3A9-3F9B12422359}">
      <dsp:nvSpPr>
        <dsp:cNvPr id="0" name=""/>
        <dsp:cNvSpPr/>
      </dsp:nvSpPr>
      <dsp:spPr>
        <a:xfrm>
          <a:off x="7228536" y="1727045"/>
          <a:ext cx="897246" cy="89724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22894A-712F-459A-B235-723AE19BC7F2}">
      <dsp:nvSpPr>
        <dsp:cNvPr id="0" name=""/>
        <dsp:cNvSpPr/>
      </dsp:nvSpPr>
      <dsp:spPr>
        <a:xfrm>
          <a:off x="7416958" y="1915467"/>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D31BA8-A8F7-4E48-9334-573F12551C37}">
      <dsp:nvSpPr>
        <dsp:cNvPr id="0" name=""/>
        <dsp:cNvSpPr/>
      </dsp:nvSpPr>
      <dsp:spPr>
        <a:xfrm>
          <a:off x="8318049"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The connection and S3 bucket details are in the Segment_One Jupyter Notebook.</a:t>
          </a:r>
        </a:p>
      </dsp:txBody>
      <dsp:txXfrm>
        <a:off x="8318049" y="1727045"/>
        <a:ext cx="2114937" cy="897246"/>
      </dsp:txXfrm>
    </dsp:sp>
    <dsp:sp modelId="{44AF27A2-6377-494E-BA3D-9C0486A9D93A}">
      <dsp:nvSpPr>
        <dsp:cNvPr id="0" name=""/>
        <dsp:cNvSpPr/>
      </dsp:nvSpPr>
      <dsp:spPr>
        <a:xfrm>
          <a:off x="82613" y="3364019"/>
          <a:ext cx="897246" cy="89724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E28752-D7D9-4D02-8324-561504748A4A}">
      <dsp:nvSpPr>
        <dsp:cNvPr id="0" name=""/>
        <dsp:cNvSpPr/>
      </dsp:nvSpPr>
      <dsp:spPr>
        <a:xfrm>
          <a:off x="271034" y="3552441"/>
          <a:ext cx="520402" cy="52040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6B3CE5-5251-462F-8BC4-357999F350DF}">
      <dsp:nvSpPr>
        <dsp:cNvPr id="0" name=""/>
        <dsp:cNvSpPr/>
      </dsp:nvSpPr>
      <dsp:spPr>
        <a:xfrm>
          <a:off x="1172126" y="336401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A notebook that contains the code of the above steps is part of this repository.</a:t>
          </a:r>
        </a:p>
      </dsp:txBody>
      <dsp:txXfrm>
        <a:off x="1172126" y="3364019"/>
        <a:ext cx="2114937" cy="89724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37416-0A2F-45D6-AFA6-6EC78BE29755}">
      <dsp:nvSpPr>
        <dsp:cNvPr id="0" name=""/>
        <dsp:cNvSpPr/>
      </dsp:nvSpPr>
      <dsp:spPr>
        <a:xfrm>
          <a:off x="0" y="2284"/>
          <a:ext cx="6263640" cy="11579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2368B4-C427-4313-B333-18C739C53846}">
      <dsp:nvSpPr>
        <dsp:cNvPr id="0" name=""/>
        <dsp:cNvSpPr/>
      </dsp:nvSpPr>
      <dsp:spPr>
        <a:xfrm>
          <a:off x="350270" y="262816"/>
          <a:ext cx="636855" cy="636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8EE353-5EE4-4F69-9CF6-81B794A9B9DF}">
      <dsp:nvSpPr>
        <dsp:cNvPr id="0" name=""/>
        <dsp:cNvSpPr/>
      </dsp:nvSpPr>
      <dsp:spPr>
        <a:xfrm>
          <a:off x="1337397" y="22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00100">
            <a:lnSpc>
              <a:spcPct val="100000"/>
            </a:lnSpc>
            <a:spcBef>
              <a:spcPct val="0"/>
            </a:spcBef>
            <a:spcAft>
              <a:spcPct val="35000"/>
            </a:spcAft>
            <a:buNone/>
          </a:pPr>
          <a:r>
            <a:rPr lang="en-US" sz="1800" kern="1200"/>
            <a:t>Communication for this project was through the Slack Group Chat.</a:t>
          </a:r>
        </a:p>
      </dsp:txBody>
      <dsp:txXfrm>
        <a:off x="1337397" y="2284"/>
        <a:ext cx="4926242" cy="1157919"/>
      </dsp:txXfrm>
    </dsp:sp>
    <dsp:sp modelId="{3B6DA1DC-00DC-49AE-BE9B-BDEAFFE2FB31}">
      <dsp:nvSpPr>
        <dsp:cNvPr id="0" name=""/>
        <dsp:cNvSpPr/>
      </dsp:nvSpPr>
      <dsp:spPr>
        <a:xfrm>
          <a:off x="0" y="1449684"/>
          <a:ext cx="6263640" cy="11579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C1A80A-5FBF-431B-B942-7C06A20F357C}">
      <dsp:nvSpPr>
        <dsp:cNvPr id="0" name=""/>
        <dsp:cNvSpPr/>
      </dsp:nvSpPr>
      <dsp:spPr>
        <a:xfrm>
          <a:off x="350270" y="1710216"/>
          <a:ext cx="636855" cy="636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BCF26F-78E7-4BB5-AD45-750949250C99}">
      <dsp:nvSpPr>
        <dsp:cNvPr id="0" name=""/>
        <dsp:cNvSpPr/>
      </dsp:nvSpPr>
      <dsp:spPr>
        <a:xfrm>
          <a:off x="1337397" y="14496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00100">
            <a:lnSpc>
              <a:spcPct val="100000"/>
            </a:lnSpc>
            <a:spcBef>
              <a:spcPct val="0"/>
            </a:spcBef>
            <a:spcAft>
              <a:spcPct val="35000"/>
            </a:spcAft>
            <a:buNone/>
          </a:pPr>
          <a:r>
            <a:rPr lang="en-US" sz="1800" kern="1200"/>
            <a:t>Every team member will work in their individual branches.</a:t>
          </a:r>
        </a:p>
      </dsp:txBody>
      <dsp:txXfrm>
        <a:off x="1337397" y="1449684"/>
        <a:ext cx="4926242" cy="1157919"/>
      </dsp:txXfrm>
    </dsp:sp>
    <dsp:sp modelId="{2266EBCC-FFAC-4DF6-B5EA-A7D52A010FA7}">
      <dsp:nvSpPr>
        <dsp:cNvPr id="0" name=""/>
        <dsp:cNvSpPr/>
      </dsp:nvSpPr>
      <dsp:spPr>
        <a:xfrm>
          <a:off x="0" y="2897083"/>
          <a:ext cx="6263640" cy="11579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657C94-0AD2-4585-AF50-7BD0F2309FDE}">
      <dsp:nvSpPr>
        <dsp:cNvPr id="0" name=""/>
        <dsp:cNvSpPr/>
      </dsp:nvSpPr>
      <dsp:spPr>
        <a:xfrm>
          <a:off x="350270" y="3157615"/>
          <a:ext cx="636855" cy="636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4CFF36-12A1-4CE7-B1C6-FC71BC9D2107}">
      <dsp:nvSpPr>
        <dsp:cNvPr id="0" name=""/>
        <dsp:cNvSpPr/>
      </dsp:nvSpPr>
      <dsp:spPr>
        <a:xfrm>
          <a:off x="1337397" y="28970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00100">
            <a:lnSpc>
              <a:spcPct val="100000"/>
            </a:lnSpc>
            <a:spcBef>
              <a:spcPct val="0"/>
            </a:spcBef>
            <a:spcAft>
              <a:spcPct val="35000"/>
            </a:spcAft>
            <a:buNone/>
          </a:pPr>
          <a:r>
            <a:rPr lang="en-US" sz="1800" kern="1200"/>
            <a:t>Team members will create pull requests which will be collectively approved in the slack channel.</a:t>
          </a:r>
          <a:br>
            <a:rPr lang="en-US" sz="1800" kern="1200"/>
          </a:br>
          <a:endParaRPr lang="en-US" sz="1800" kern="1200"/>
        </a:p>
      </dsp:txBody>
      <dsp:txXfrm>
        <a:off x="1337397" y="2897083"/>
        <a:ext cx="4926242" cy="1157919"/>
      </dsp:txXfrm>
    </dsp:sp>
    <dsp:sp modelId="{AFFBAE2E-E9F1-4DFB-9F34-B8767BB2E149}">
      <dsp:nvSpPr>
        <dsp:cNvPr id="0" name=""/>
        <dsp:cNvSpPr/>
      </dsp:nvSpPr>
      <dsp:spPr>
        <a:xfrm>
          <a:off x="0" y="4344483"/>
          <a:ext cx="6263640" cy="115791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67FF0C-114A-4098-B714-EFB41FF7B667}">
      <dsp:nvSpPr>
        <dsp:cNvPr id="0" name=""/>
        <dsp:cNvSpPr/>
      </dsp:nvSpPr>
      <dsp:spPr>
        <a:xfrm>
          <a:off x="350270" y="4605015"/>
          <a:ext cx="636855" cy="6368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892B6A-0564-48EB-8DDC-CE0F42FC083F}">
      <dsp:nvSpPr>
        <dsp:cNvPr id="0" name=""/>
        <dsp:cNvSpPr/>
      </dsp:nvSpPr>
      <dsp:spPr>
        <a:xfrm>
          <a:off x="1337397" y="43444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00100">
            <a:lnSpc>
              <a:spcPct val="100000"/>
            </a:lnSpc>
            <a:spcBef>
              <a:spcPct val="0"/>
            </a:spcBef>
            <a:spcAft>
              <a:spcPct val="35000"/>
            </a:spcAft>
            <a:buNone/>
          </a:pPr>
          <a:r>
            <a:rPr lang="en-US" sz="1800" kern="1200"/>
            <a:t>A designated team member will validate the pull request and  merge the request to the main branch.</a:t>
          </a:r>
        </a:p>
      </dsp:txBody>
      <dsp:txXfrm>
        <a:off x="1337397" y="4344483"/>
        <a:ext cx="4926242" cy="115791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3B71C7-9D5B-4718-B3D5-DC9CF31ADE66}">
      <dsp:nvSpPr>
        <dsp:cNvPr id="0" name=""/>
        <dsp:cNvSpPr/>
      </dsp:nvSpPr>
      <dsp:spPr>
        <a:xfrm>
          <a:off x="0" y="239238"/>
          <a:ext cx="7289799" cy="79450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Univariate plots show that the dataset is highly imbalanced.</a:t>
          </a:r>
        </a:p>
      </dsp:txBody>
      <dsp:txXfrm>
        <a:off x="38784" y="278022"/>
        <a:ext cx="7212231" cy="716935"/>
      </dsp:txXfrm>
    </dsp:sp>
    <dsp:sp modelId="{E4B7F914-F888-4553-A85E-7ED371B42BD8}">
      <dsp:nvSpPr>
        <dsp:cNvPr id="0" name=""/>
        <dsp:cNvSpPr/>
      </dsp:nvSpPr>
      <dsp:spPr>
        <a:xfrm>
          <a:off x="0" y="1091341"/>
          <a:ext cx="7289799" cy="79450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pie chart shows an imbalance in the data, with only 0.17% of the total cases being fraudulent.</a:t>
          </a:r>
        </a:p>
      </dsp:txBody>
      <dsp:txXfrm>
        <a:off x="38784" y="1130125"/>
        <a:ext cx="7212231" cy="716935"/>
      </dsp:txXfrm>
    </dsp:sp>
    <dsp:sp modelId="{B309DC40-45DF-4B62-8E80-AAF5321464A1}">
      <dsp:nvSpPr>
        <dsp:cNvPr id="0" name=""/>
        <dsp:cNvSpPr/>
      </dsp:nvSpPr>
      <dsp:spPr>
        <a:xfrm>
          <a:off x="0" y="1943444"/>
          <a:ext cx="7289799" cy="79450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univariate distribution plot of the time and amount feature show we have a dataset with some large outlier values for amount.</a:t>
          </a:r>
        </a:p>
      </dsp:txBody>
      <dsp:txXfrm>
        <a:off x="38784" y="1982228"/>
        <a:ext cx="7212231" cy="716935"/>
      </dsp:txXfrm>
    </dsp:sp>
    <dsp:sp modelId="{EAD38AF5-AF3F-42E1-A7E2-62E697B8E646}">
      <dsp:nvSpPr>
        <dsp:cNvPr id="0" name=""/>
        <dsp:cNvSpPr/>
      </dsp:nvSpPr>
      <dsp:spPr>
        <a:xfrm>
          <a:off x="0" y="2795548"/>
          <a:ext cx="7289799" cy="79450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time feature is distributed across two days.</a:t>
          </a:r>
        </a:p>
      </dsp:txBody>
      <dsp:txXfrm>
        <a:off x="38784" y="2834332"/>
        <a:ext cx="7212231" cy="716935"/>
      </dsp:txXfrm>
    </dsp:sp>
    <dsp:sp modelId="{E2A87816-CCC9-421F-B719-0F073D294658}">
      <dsp:nvSpPr>
        <dsp:cNvPr id="0" name=""/>
        <dsp:cNvSpPr/>
      </dsp:nvSpPr>
      <dsp:spPr>
        <a:xfrm>
          <a:off x="0" y="3647651"/>
          <a:ext cx="7289799" cy="794503"/>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Bivariate plots show that the valid transaction class has a normal distribution shape across most of the features.</a:t>
          </a:r>
        </a:p>
      </dsp:txBody>
      <dsp:txXfrm>
        <a:off x="38784" y="3686435"/>
        <a:ext cx="7212231" cy="716935"/>
      </dsp:txXfrm>
    </dsp:sp>
    <dsp:sp modelId="{B5C42F9F-B87B-460C-BA42-4C77F6C44763}">
      <dsp:nvSpPr>
        <dsp:cNvPr id="0" name=""/>
        <dsp:cNvSpPr/>
      </dsp:nvSpPr>
      <dsp:spPr>
        <a:xfrm>
          <a:off x="0" y="4499754"/>
          <a:ext cx="7289799" cy="79450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Conversely, the fraud class show long-tailed distribution across many of the features.</a:t>
          </a:r>
        </a:p>
      </dsp:txBody>
      <dsp:txXfrm>
        <a:off x="38784" y="4538538"/>
        <a:ext cx="7212231" cy="716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4D302E-0D7F-475F-84F9-40CB6925B0B9}">
      <dsp:nvSpPr>
        <dsp:cNvPr id="0" name=""/>
        <dsp:cNvSpPr/>
      </dsp:nvSpPr>
      <dsp:spPr>
        <a:xfrm>
          <a:off x="0" y="228599"/>
          <a:ext cx="6096000" cy="12097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For retailers and banks to not lose money, procedures must be put in place to detect fraud prior to it occurring.</a:t>
          </a:r>
        </a:p>
      </dsp:txBody>
      <dsp:txXfrm>
        <a:off x="59057" y="287656"/>
        <a:ext cx="5977886" cy="1091666"/>
      </dsp:txXfrm>
    </dsp:sp>
    <dsp:sp modelId="{C3EDD2A6-2184-476E-9CFD-B99D53F32F67}">
      <dsp:nvSpPr>
        <dsp:cNvPr id="0" name=""/>
        <dsp:cNvSpPr/>
      </dsp:nvSpPr>
      <dsp:spPr>
        <a:xfrm>
          <a:off x="0" y="1501739"/>
          <a:ext cx="6096000" cy="12097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Credit card companies must identify fraudulent credit card transactions so that customers are not charged for items that they did not purchase. </a:t>
          </a:r>
        </a:p>
      </dsp:txBody>
      <dsp:txXfrm>
        <a:off x="59057" y="1560796"/>
        <a:ext cx="5977886" cy="1091666"/>
      </dsp:txXfrm>
    </dsp:sp>
    <dsp:sp modelId="{BE580DF4-E848-461A-B9BC-BB1238D027F1}">
      <dsp:nvSpPr>
        <dsp:cNvPr id="0" name=""/>
        <dsp:cNvSpPr/>
      </dsp:nvSpPr>
      <dsp:spPr>
        <a:xfrm>
          <a:off x="0" y="2774880"/>
          <a:ext cx="6096000" cy="12097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To combat this problem, financial institution traditionally uses rule-based approaches to identify fraudulent transactions. </a:t>
          </a:r>
        </a:p>
      </dsp:txBody>
      <dsp:txXfrm>
        <a:off x="59057" y="2833937"/>
        <a:ext cx="5977886" cy="1091666"/>
      </dsp:txXfrm>
    </dsp:sp>
    <dsp:sp modelId="{7E06A4C8-6C70-4BC4-ABDA-A49EADBEA99F}">
      <dsp:nvSpPr>
        <dsp:cNvPr id="0" name=""/>
        <dsp:cNvSpPr/>
      </dsp:nvSpPr>
      <dsp:spPr>
        <a:xfrm>
          <a:off x="0" y="4048020"/>
          <a:ext cx="6096000" cy="12097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These algorithms use strict rules to determine when a transaction is fraudulent.</a:t>
          </a:r>
        </a:p>
      </dsp:txBody>
      <dsp:txXfrm>
        <a:off x="59057" y="4107077"/>
        <a:ext cx="5977886" cy="109166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BEBAD-15D3-48F2-A186-065119AB7683}">
      <dsp:nvSpPr>
        <dsp:cNvPr id="0" name=""/>
        <dsp:cNvSpPr/>
      </dsp:nvSpPr>
      <dsp:spPr>
        <a:xfrm>
          <a:off x="0" y="0"/>
          <a:ext cx="671779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456894-5EAF-4FFF-BC3E-73A337BD0283}">
      <dsp:nvSpPr>
        <dsp:cNvPr id="0" name=""/>
        <dsp:cNvSpPr/>
      </dsp:nvSpPr>
      <dsp:spPr>
        <a:xfrm>
          <a:off x="0" y="0"/>
          <a:ext cx="6717792" cy="107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While the naive logistic classifier accuracy is 100%, our classifier did not do an excellent job at predicting fraudulent transactions. </a:t>
          </a:r>
        </a:p>
      </dsp:txBody>
      <dsp:txXfrm>
        <a:off x="0" y="0"/>
        <a:ext cx="6717792" cy="1071450"/>
      </dsp:txXfrm>
    </dsp:sp>
    <dsp:sp modelId="{8D075501-2DD1-46B1-AF1E-57798772A4D3}">
      <dsp:nvSpPr>
        <dsp:cNvPr id="0" name=""/>
        <dsp:cNvSpPr/>
      </dsp:nvSpPr>
      <dsp:spPr>
        <a:xfrm>
          <a:off x="0" y="1071451"/>
          <a:ext cx="6717792"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A8B999-5791-4F7C-AF8F-D2359E53507B}">
      <dsp:nvSpPr>
        <dsp:cNvPr id="0" name=""/>
        <dsp:cNvSpPr/>
      </dsp:nvSpPr>
      <dsp:spPr>
        <a:xfrm>
          <a:off x="0" y="1071450"/>
          <a:ext cx="6717792" cy="107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With </a:t>
          </a:r>
          <a:r>
            <a:rPr lang="en-US" sz="2100" kern="1200" dirty="0"/>
            <a:t>precision and recall of 0.84 and 0.62, we would need a better understanding of the dataset to determine the best way to improve the recall metric.</a:t>
          </a:r>
        </a:p>
      </dsp:txBody>
      <dsp:txXfrm>
        <a:off x="0" y="1071450"/>
        <a:ext cx="6717792" cy="1071450"/>
      </dsp:txXfrm>
    </dsp:sp>
    <dsp:sp modelId="{4143C945-4651-45EA-B681-885A86B92C36}">
      <dsp:nvSpPr>
        <dsp:cNvPr id="0" name=""/>
        <dsp:cNvSpPr/>
      </dsp:nvSpPr>
      <dsp:spPr>
        <a:xfrm>
          <a:off x="0" y="2142902"/>
          <a:ext cx="6717792"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EDF0F2-FE37-464C-A2CC-AB1CD48F9DF4}">
      <dsp:nvSpPr>
        <dsp:cNvPr id="0" name=""/>
        <dsp:cNvSpPr/>
      </dsp:nvSpPr>
      <dsp:spPr>
        <a:xfrm>
          <a:off x="0" y="2142901"/>
          <a:ext cx="6717792" cy="107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While the naive random forest classifier accuracy is 100%, and precision is 95%, our random forest classifier only achieved a 77% recall. </a:t>
          </a:r>
        </a:p>
      </dsp:txBody>
      <dsp:txXfrm>
        <a:off x="0" y="2142901"/>
        <a:ext cx="6717792" cy="1071450"/>
      </dsp:txXfrm>
    </dsp:sp>
    <dsp:sp modelId="{6A76B1A7-228A-440E-AE8E-4997241F781C}">
      <dsp:nvSpPr>
        <dsp:cNvPr id="0" name=""/>
        <dsp:cNvSpPr/>
      </dsp:nvSpPr>
      <dsp:spPr>
        <a:xfrm>
          <a:off x="0" y="3214352"/>
          <a:ext cx="671779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985657-3024-482C-9142-3666077DE981}">
      <dsp:nvSpPr>
        <dsp:cNvPr id="0" name=""/>
        <dsp:cNvSpPr/>
      </dsp:nvSpPr>
      <dsp:spPr>
        <a:xfrm>
          <a:off x="0" y="3214352"/>
          <a:ext cx="6717792" cy="107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We would need a better understanding of the dataset to determine the best way to improve the recall metric.</a:t>
          </a:r>
        </a:p>
      </dsp:txBody>
      <dsp:txXfrm>
        <a:off x="0" y="3214352"/>
        <a:ext cx="6717792" cy="107145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8BD53-A096-435C-BF93-A9ECA71057AD}">
      <dsp:nvSpPr>
        <dsp:cNvPr id="0" name=""/>
        <dsp:cNvSpPr/>
      </dsp:nvSpPr>
      <dsp:spPr>
        <a:xfrm>
          <a:off x="0" y="669"/>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E6C02A-EC37-41E8-BC22-080097A8937C}">
      <dsp:nvSpPr>
        <dsp:cNvPr id="0" name=""/>
        <dsp:cNvSpPr/>
      </dsp:nvSpPr>
      <dsp:spPr>
        <a:xfrm>
          <a:off x="0" y="669"/>
          <a:ext cx="6096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ROC is a probability curve that plots True Positives and False Positives at different classification thresholds.</a:t>
          </a:r>
        </a:p>
      </dsp:txBody>
      <dsp:txXfrm>
        <a:off x="0" y="669"/>
        <a:ext cx="6096000" cy="609451"/>
      </dsp:txXfrm>
    </dsp:sp>
    <dsp:sp modelId="{0F6A1A96-4362-41B7-87EA-A2887F908D07}">
      <dsp:nvSpPr>
        <dsp:cNvPr id="0" name=""/>
        <dsp:cNvSpPr/>
      </dsp:nvSpPr>
      <dsp:spPr>
        <a:xfrm>
          <a:off x="0" y="610120"/>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F50A43-D6F1-4BDA-BDFA-8871C4D84658}">
      <dsp:nvSpPr>
        <dsp:cNvPr id="0" name=""/>
        <dsp:cNvSpPr/>
      </dsp:nvSpPr>
      <dsp:spPr>
        <a:xfrm>
          <a:off x="0" y="610120"/>
          <a:ext cx="6096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AUC - ROC curve is a performance measurement for a classifier at various classification thresholds.</a:t>
          </a:r>
        </a:p>
      </dsp:txBody>
      <dsp:txXfrm>
        <a:off x="0" y="610120"/>
        <a:ext cx="6096000" cy="609451"/>
      </dsp:txXfrm>
    </dsp:sp>
    <dsp:sp modelId="{2D3294EF-098F-461E-BF29-386249AF8922}">
      <dsp:nvSpPr>
        <dsp:cNvPr id="0" name=""/>
        <dsp:cNvSpPr/>
      </dsp:nvSpPr>
      <dsp:spPr>
        <a:xfrm>
          <a:off x="0" y="1219572"/>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D8EF01-109F-42FB-9C08-1153B43439F3}">
      <dsp:nvSpPr>
        <dsp:cNvPr id="0" name=""/>
        <dsp:cNvSpPr/>
      </dsp:nvSpPr>
      <dsp:spPr>
        <a:xfrm>
          <a:off x="0" y="1219572"/>
          <a:ext cx="6096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Lowering the classification threshold classifies more items as positive, thus increasing both False Positives and True Positives.</a:t>
          </a:r>
        </a:p>
      </dsp:txBody>
      <dsp:txXfrm>
        <a:off x="0" y="1219572"/>
        <a:ext cx="6096000" cy="609451"/>
      </dsp:txXfrm>
    </dsp:sp>
    <dsp:sp modelId="{D06D6E55-4EC3-470F-A7BD-374C5C2BE791}">
      <dsp:nvSpPr>
        <dsp:cNvPr id="0" name=""/>
        <dsp:cNvSpPr/>
      </dsp:nvSpPr>
      <dsp:spPr>
        <a:xfrm>
          <a:off x="0" y="1829023"/>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DEAC26-8DEC-4D44-BB13-6778843F8442}">
      <dsp:nvSpPr>
        <dsp:cNvPr id="0" name=""/>
        <dsp:cNvSpPr/>
      </dsp:nvSpPr>
      <dsp:spPr>
        <a:xfrm>
          <a:off x="0" y="1829023"/>
          <a:ext cx="6096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Increasing the classification threshold classifies more items as negative, thus increasing both False Negatives and True Negatives.</a:t>
          </a:r>
        </a:p>
      </dsp:txBody>
      <dsp:txXfrm>
        <a:off x="0" y="1829023"/>
        <a:ext cx="6096000" cy="609451"/>
      </dsp:txXfrm>
    </dsp:sp>
    <dsp:sp modelId="{6918231B-3CBB-4F12-8A2D-898D87854338}">
      <dsp:nvSpPr>
        <dsp:cNvPr id="0" name=""/>
        <dsp:cNvSpPr/>
      </dsp:nvSpPr>
      <dsp:spPr>
        <a:xfrm>
          <a:off x="0" y="2438474"/>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9F7E82-DC52-4C4F-A801-13F00A90B278}">
      <dsp:nvSpPr>
        <dsp:cNvPr id="0" name=""/>
        <dsp:cNvSpPr/>
      </dsp:nvSpPr>
      <dsp:spPr>
        <a:xfrm>
          <a:off x="0" y="2438474"/>
          <a:ext cx="6096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The AUC lets us find the optimal classification threshold that minimizes False Positives and False Negatives.</a:t>
          </a:r>
        </a:p>
      </dsp:txBody>
      <dsp:txXfrm>
        <a:off x="0" y="2438474"/>
        <a:ext cx="6096000" cy="609451"/>
      </dsp:txXfrm>
    </dsp:sp>
    <dsp:sp modelId="{2618E679-A138-42E1-8AE3-030A2E52130C}">
      <dsp:nvSpPr>
        <dsp:cNvPr id="0" name=""/>
        <dsp:cNvSpPr/>
      </dsp:nvSpPr>
      <dsp:spPr>
        <a:xfrm>
          <a:off x="0" y="3047925"/>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536B33-3C8A-4ED0-A90B-9293BA5A0C9E}">
      <dsp:nvSpPr>
        <dsp:cNvPr id="0" name=""/>
        <dsp:cNvSpPr/>
      </dsp:nvSpPr>
      <dsp:spPr>
        <a:xfrm>
          <a:off x="0" y="3047925"/>
          <a:ext cx="6096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For our credit card classification problem, we would want a classification threshold that increases True Positives.</a:t>
          </a:r>
        </a:p>
      </dsp:txBody>
      <dsp:txXfrm>
        <a:off x="0" y="3047925"/>
        <a:ext cx="6096000" cy="609451"/>
      </dsp:txXfrm>
    </dsp:sp>
    <dsp:sp modelId="{5E865AB9-7C72-4D9A-9A4A-F5DE8D9EFB4F}">
      <dsp:nvSpPr>
        <dsp:cNvPr id="0" name=""/>
        <dsp:cNvSpPr/>
      </dsp:nvSpPr>
      <dsp:spPr>
        <a:xfrm>
          <a:off x="0" y="3657376"/>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D1D5CF-6DD2-4CFA-90C5-56172B5328AF}">
      <dsp:nvSpPr>
        <dsp:cNvPr id="0" name=""/>
        <dsp:cNvSpPr/>
      </dsp:nvSpPr>
      <dsp:spPr>
        <a:xfrm>
          <a:off x="0" y="3657376"/>
          <a:ext cx="6096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AUC measures the entire two-dimensional area underneath the entire ROC curve from (0,0) to (1,1).</a:t>
          </a:r>
        </a:p>
      </dsp:txBody>
      <dsp:txXfrm>
        <a:off x="0" y="3657376"/>
        <a:ext cx="6096000" cy="609451"/>
      </dsp:txXfrm>
    </dsp:sp>
    <dsp:sp modelId="{1AA64679-6859-4787-8F45-1D8EDB32D2A2}">
      <dsp:nvSpPr>
        <dsp:cNvPr id="0" name=""/>
        <dsp:cNvSpPr/>
      </dsp:nvSpPr>
      <dsp:spPr>
        <a:xfrm>
          <a:off x="0" y="4266827"/>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402E10-0587-4082-9A31-EE5BEBD6F9AF}">
      <dsp:nvSpPr>
        <dsp:cNvPr id="0" name=""/>
        <dsp:cNvSpPr/>
      </dsp:nvSpPr>
      <dsp:spPr>
        <a:xfrm>
          <a:off x="0" y="4266827"/>
          <a:ext cx="6096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AUC tells how much the model is capable of distinguishing between classes.</a:t>
          </a:r>
        </a:p>
      </dsp:txBody>
      <dsp:txXfrm>
        <a:off x="0" y="4266827"/>
        <a:ext cx="6096000" cy="609451"/>
      </dsp:txXfrm>
    </dsp:sp>
    <dsp:sp modelId="{064101C5-878F-4341-96AC-58FC96A5EE86}">
      <dsp:nvSpPr>
        <dsp:cNvPr id="0" name=""/>
        <dsp:cNvSpPr/>
      </dsp:nvSpPr>
      <dsp:spPr>
        <a:xfrm>
          <a:off x="0" y="4876279"/>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45B65A-01C2-471B-B5AD-0E0FC222EC6A}">
      <dsp:nvSpPr>
        <dsp:cNvPr id="0" name=""/>
        <dsp:cNvSpPr/>
      </dsp:nvSpPr>
      <dsp:spPr>
        <a:xfrm>
          <a:off x="0" y="4876279"/>
          <a:ext cx="6096000" cy="609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Higher the AUC, the better the model is at predicting 0 classes as 0 and 1 classes as 1.</a:t>
          </a:r>
        </a:p>
      </dsp:txBody>
      <dsp:txXfrm>
        <a:off x="0" y="4876279"/>
        <a:ext cx="6096000" cy="609451"/>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72858-C9AD-4C41-98C6-6DDC4A21B7F5}">
      <dsp:nvSpPr>
        <dsp:cNvPr id="0" name=""/>
        <dsp:cNvSpPr/>
      </dsp:nvSpPr>
      <dsp:spPr>
        <a:xfrm>
          <a:off x="0" y="669"/>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93C51B-5105-4B32-9062-E859C54A00C7}">
      <dsp:nvSpPr>
        <dsp:cNvPr id="0" name=""/>
        <dsp:cNvSpPr/>
      </dsp:nvSpPr>
      <dsp:spPr>
        <a:xfrm>
          <a:off x="0" y="669"/>
          <a:ext cx="6096000" cy="783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The learning curve is the plot of the training/cross-validation error versus the sample size.</a:t>
          </a:r>
        </a:p>
      </dsp:txBody>
      <dsp:txXfrm>
        <a:off x="0" y="669"/>
        <a:ext cx="6096000" cy="783580"/>
      </dsp:txXfrm>
    </dsp:sp>
    <dsp:sp modelId="{133C7BB1-5EA0-431A-A925-64F9CCB5A28A}">
      <dsp:nvSpPr>
        <dsp:cNvPr id="0" name=""/>
        <dsp:cNvSpPr/>
      </dsp:nvSpPr>
      <dsp:spPr>
        <a:xfrm>
          <a:off x="0" y="784249"/>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10A97A-6A6F-4EC4-A259-10EA08B32BE1}">
      <dsp:nvSpPr>
        <dsp:cNvPr id="0" name=""/>
        <dsp:cNvSpPr/>
      </dsp:nvSpPr>
      <dsp:spPr>
        <a:xfrm>
          <a:off x="0" y="784249"/>
          <a:ext cx="6096000" cy="783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Learning curves show the relationship between training set size and the recall metric on the training and validation sets.</a:t>
          </a:r>
        </a:p>
      </dsp:txBody>
      <dsp:txXfrm>
        <a:off x="0" y="784249"/>
        <a:ext cx="6096000" cy="783580"/>
      </dsp:txXfrm>
    </dsp:sp>
    <dsp:sp modelId="{7B7C5120-3526-42A9-BDD9-7C98D505AB66}">
      <dsp:nvSpPr>
        <dsp:cNvPr id="0" name=""/>
        <dsp:cNvSpPr/>
      </dsp:nvSpPr>
      <dsp:spPr>
        <a:xfrm>
          <a:off x="0" y="1567829"/>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3CB824-C13E-4C60-B5FE-4F0FA83CC17B}">
      <dsp:nvSpPr>
        <dsp:cNvPr id="0" name=""/>
        <dsp:cNvSpPr/>
      </dsp:nvSpPr>
      <dsp:spPr>
        <a:xfrm>
          <a:off x="0" y="1567829"/>
          <a:ext cx="6096000" cy="783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The learning curve detects whether the model has the high bias or high variance.</a:t>
          </a:r>
        </a:p>
      </dsp:txBody>
      <dsp:txXfrm>
        <a:off x="0" y="1567829"/>
        <a:ext cx="6096000" cy="783580"/>
      </dsp:txXfrm>
    </dsp:sp>
    <dsp:sp modelId="{ADF1684F-415A-46E6-ABAC-946B95095B05}">
      <dsp:nvSpPr>
        <dsp:cNvPr id="0" name=""/>
        <dsp:cNvSpPr/>
      </dsp:nvSpPr>
      <dsp:spPr>
        <a:xfrm>
          <a:off x="0" y="2351409"/>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C27FEA-D893-46B3-884C-A0C65EC80BD7}">
      <dsp:nvSpPr>
        <dsp:cNvPr id="0" name=""/>
        <dsp:cNvSpPr/>
      </dsp:nvSpPr>
      <dsp:spPr>
        <a:xfrm>
          <a:off x="0" y="2351409"/>
          <a:ext cx="6096000" cy="783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If the model suffers from high bias problem, as the sample size increases, training error will increase and the cross-validation error will decrease.</a:t>
          </a:r>
        </a:p>
      </dsp:txBody>
      <dsp:txXfrm>
        <a:off x="0" y="2351409"/>
        <a:ext cx="6096000" cy="783580"/>
      </dsp:txXfrm>
    </dsp:sp>
    <dsp:sp modelId="{E841E4C7-F705-4E3A-B968-F92F66E03E98}">
      <dsp:nvSpPr>
        <dsp:cNvPr id="0" name=""/>
        <dsp:cNvSpPr/>
      </dsp:nvSpPr>
      <dsp:spPr>
        <a:xfrm>
          <a:off x="0" y="3134990"/>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25C280-8050-4A43-92D1-7DAA28A3190B}">
      <dsp:nvSpPr>
        <dsp:cNvPr id="0" name=""/>
        <dsp:cNvSpPr/>
      </dsp:nvSpPr>
      <dsp:spPr>
        <a:xfrm>
          <a:off x="0" y="3134990"/>
          <a:ext cx="6096000" cy="783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Training error and cross-validation error will end up close to each other but still at a high error rate.</a:t>
          </a:r>
        </a:p>
      </dsp:txBody>
      <dsp:txXfrm>
        <a:off x="0" y="3134990"/>
        <a:ext cx="6096000" cy="783580"/>
      </dsp:txXfrm>
    </dsp:sp>
    <dsp:sp modelId="{04DF52C4-7925-477B-9D95-A411ED78B2EA}">
      <dsp:nvSpPr>
        <dsp:cNvPr id="0" name=""/>
        <dsp:cNvSpPr/>
      </dsp:nvSpPr>
      <dsp:spPr>
        <a:xfrm>
          <a:off x="0" y="3918570"/>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B3C7AC-1D32-4A6D-993F-4B8053B7FDCE}">
      <dsp:nvSpPr>
        <dsp:cNvPr id="0" name=""/>
        <dsp:cNvSpPr/>
      </dsp:nvSpPr>
      <dsp:spPr>
        <a:xfrm>
          <a:off x="0" y="3918570"/>
          <a:ext cx="6096000" cy="783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If the model suffers from high variance, as the sample size increases, the training error will keep increasing and cross-validation error will keep decreasing.</a:t>
          </a:r>
        </a:p>
      </dsp:txBody>
      <dsp:txXfrm>
        <a:off x="0" y="3918570"/>
        <a:ext cx="6096000" cy="783580"/>
      </dsp:txXfrm>
    </dsp:sp>
    <dsp:sp modelId="{C0807760-0E27-4E5E-87B3-E216A8F0EB08}">
      <dsp:nvSpPr>
        <dsp:cNvPr id="0" name=""/>
        <dsp:cNvSpPr/>
      </dsp:nvSpPr>
      <dsp:spPr>
        <a:xfrm>
          <a:off x="0" y="4702150"/>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C725CF-D751-4432-9C3F-E744BA5B003E}">
      <dsp:nvSpPr>
        <dsp:cNvPr id="0" name=""/>
        <dsp:cNvSpPr/>
      </dsp:nvSpPr>
      <dsp:spPr>
        <a:xfrm>
          <a:off x="0" y="4702150"/>
          <a:ext cx="6096000" cy="783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Training error and cross-validation error will end up at a low training and cross-validation error rate.</a:t>
          </a:r>
        </a:p>
      </dsp:txBody>
      <dsp:txXfrm>
        <a:off x="0" y="4702150"/>
        <a:ext cx="6096000" cy="78358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4EF8BF-5715-4AB5-A3FF-7D0548885350}">
      <dsp:nvSpPr>
        <dsp:cNvPr id="0" name=""/>
        <dsp:cNvSpPr/>
      </dsp:nvSpPr>
      <dsp:spPr>
        <a:xfrm>
          <a:off x="0" y="23548"/>
          <a:ext cx="7289799" cy="1319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By Undersampling the majority class in our dataset, all classifiers achieved recall scores greater than 85% except for the Support vector classifier.</a:t>
          </a:r>
        </a:p>
      </dsp:txBody>
      <dsp:txXfrm>
        <a:off x="64425" y="87973"/>
        <a:ext cx="7160949" cy="1190909"/>
      </dsp:txXfrm>
    </dsp:sp>
    <dsp:sp modelId="{8AE15792-47F7-4231-B4D2-7FE0571CE33C}">
      <dsp:nvSpPr>
        <dsp:cNvPr id="0" name=""/>
        <dsp:cNvSpPr/>
      </dsp:nvSpPr>
      <dsp:spPr>
        <a:xfrm>
          <a:off x="0" y="1412428"/>
          <a:ext cx="7289799" cy="1319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ROC Curve show that the Support Vector Classifier has the largest AUC at 0.979, while the decision tree classifier has the smallest AUC at 0.700.</a:t>
          </a:r>
        </a:p>
      </dsp:txBody>
      <dsp:txXfrm>
        <a:off x="64425" y="1476853"/>
        <a:ext cx="7160949" cy="1190909"/>
      </dsp:txXfrm>
    </dsp:sp>
    <dsp:sp modelId="{B1F12C41-F54F-47AF-8D71-8F23635A9BEE}">
      <dsp:nvSpPr>
        <dsp:cNvPr id="0" name=""/>
        <dsp:cNvSpPr/>
      </dsp:nvSpPr>
      <dsp:spPr>
        <a:xfrm>
          <a:off x="0" y="2801308"/>
          <a:ext cx="7289799" cy="1319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All undersampling curves show a fairly ideal learning curve.</a:t>
          </a:r>
        </a:p>
      </dsp:txBody>
      <dsp:txXfrm>
        <a:off x="64425" y="2865733"/>
        <a:ext cx="7160949" cy="1190909"/>
      </dsp:txXfrm>
    </dsp:sp>
    <dsp:sp modelId="{12EA166D-F9FD-4000-9B6F-76056BEC21FD}">
      <dsp:nvSpPr>
        <dsp:cNvPr id="0" name=""/>
        <dsp:cNvSpPr/>
      </dsp:nvSpPr>
      <dsp:spPr>
        <a:xfrm>
          <a:off x="0" y="4190188"/>
          <a:ext cx="7289799" cy="1319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As the training size increases, training error and validation error generally reduces and end up at a low rate.</a:t>
          </a:r>
        </a:p>
      </dsp:txBody>
      <dsp:txXfrm>
        <a:off x="64425" y="4254613"/>
        <a:ext cx="7160949" cy="1190909"/>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28752-B9C7-4102-BFA4-811B14717B12}">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E6BF88-E632-4584-B4CB-B14FB481EEE4}">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By Oversampling the dataset, we achieved recall scores greater than 85% for all classifiers.</a:t>
          </a:r>
        </a:p>
      </dsp:txBody>
      <dsp:txXfrm>
        <a:off x="0" y="623"/>
        <a:ext cx="6492875" cy="1020830"/>
      </dsp:txXfrm>
    </dsp:sp>
    <dsp:sp modelId="{89D0FEA8-A9BB-4D2C-B251-E232BFCA98EE}">
      <dsp:nvSpPr>
        <dsp:cNvPr id="0" name=""/>
        <dsp:cNvSpPr/>
      </dsp:nvSpPr>
      <dsp:spPr>
        <a:xfrm>
          <a:off x="0" y="1021453"/>
          <a:ext cx="6492875"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EAD7C7-835D-492E-B001-695FF7CA5EBA}">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 Random Forest classifier had the best accuracy of 99%.</a:t>
          </a:r>
        </a:p>
      </dsp:txBody>
      <dsp:txXfrm>
        <a:off x="0" y="1021453"/>
        <a:ext cx="6492875" cy="1020830"/>
      </dsp:txXfrm>
    </dsp:sp>
    <dsp:sp modelId="{6F5BDC50-5CAC-4A0C-97CC-B76A6F6AD453}">
      <dsp:nvSpPr>
        <dsp:cNvPr id="0" name=""/>
        <dsp:cNvSpPr/>
      </dsp:nvSpPr>
      <dsp:spPr>
        <a:xfrm>
          <a:off x="0" y="2042284"/>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F19B06-9EA3-4854-B30B-6FB0BF869A33}">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 ROC Curve show that the random forest classifier has the largest AUC at 0.987 while the decision tree classifier has the smallest AUC at 0.692.</a:t>
          </a:r>
        </a:p>
      </dsp:txBody>
      <dsp:txXfrm>
        <a:off x="0" y="2042284"/>
        <a:ext cx="6492875" cy="1020830"/>
      </dsp:txXfrm>
    </dsp:sp>
    <dsp:sp modelId="{49F20D0C-086F-4B49-BE48-7EBD79B1095D}">
      <dsp:nvSpPr>
        <dsp:cNvPr id="0" name=""/>
        <dsp:cNvSpPr/>
      </dsp:nvSpPr>
      <dsp:spPr>
        <a:xfrm>
          <a:off x="0" y="3063115"/>
          <a:ext cx="6492875"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064D5C-9872-413A-AACA-A79CE6BFEC9E}">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All oversampling learning curves show a good fit.</a:t>
          </a:r>
        </a:p>
      </dsp:txBody>
      <dsp:txXfrm>
        <a:off x="0" y="3063115"/>
        <a:ext cx="6492875" cy="1020830"/>
      </dsp:txXfrm>
    </dsp:sp>
    <dsp:sp modelId="{5F9CE977-4143-4C5C-852A-8CF81191799F}">
      <dsp:nvSpPr>
        <dsp:cNvPr id="0" name=""/>
        <dsp:cNvSpPr/>
      </dsp:nvSpPr>
      <dsp:spPr>
        <a:xfrm>
          <a:off x="0" y="4083946"/>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C0D13E-0A09-4B06-8CC5-D48691B05F42}">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As the training size increases, training error and validation error generally reduces and end up at a low error rate.</a:t>
          </a:r>
        </a:p>
      </dsp:txBody>
      <dsp:txXfrm>
        <a:off x="0" y="4083946"/>
        <a:ext cx="6492875" cy="102083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BB710A-6DBC-4BAE-9FE6-6AAA26474C5D}">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55CDBC-5B40-4A47-AE08-8FE36FA99DB1}">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The dataset used for this project has 284807 rows of credit card transactions.</a:t>
          </a:r>
        </a:p>
      </dsp:txBody>
      <dsp:txXfrm>
        <a:off x="0" y="0"/>
        <a:ext cx="6492875" cy="1276350"/>
      </dsp:txXfrm>
    </dsp:sp>
    <dsp:sp modelId="{4F3D834F-0602-42EE-9F8C-504D8DC9FAE2}">
      <dsp:nvSpPr>
        <dsp:cNvPr id="0" name=""/>
        <dsp:cNvSpPr/>
      </dsp:nvSpPr>
      <dsp:spPr>
        <a:xfrm>
          <a:off x="0" y="1276350"/>
          <a:ext cx="6492875"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68CEEB-9C29-4374-BE3D-C9D468ACBF57}">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Exploratory data analysis reveal as expected that we have a highly imbalanced dataset.</a:t>
          </a:r>
        </a:p>
      </dsp:txBody>
      <dsp:txXfrm>
        <a:off x="0" y="1276350"/>
        <a:ext cx="6492875" cy="1276350"/>
      </dsp:txXfrm>
    </dsp:sp>
    <dsp:sp modelId="{13168788-6B58-45A0-AE4C-9C9B8182FA01}">
      <dsp:nvSpPr>
        <dsp:cNvPr id="0" name=""/>
        <dsp:cNvSpPr/>
      </dsp:nvSpPr>
      <dsp:spPr>
        <a:xfrm>
          <a:off x="0" y="2552700"/>
          <a:ext cx="6492875"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0C4707-A7F1-4363-ACC1-3FBDF3AE217A}">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Only 0.17% of all transaction are fraudulent.</a:t>
          </a:r>
        </a:p>
      </dsp:txBody>
      <dsp:txXfrm>
        <a:off x="0" y="2552700"/>
        <a:ext cx="6492875" cy="1276350"/>
      </dsp:txXfrm>
    </dsp:sp>
    <dsp:sp modelId="{C8886E93-E260-46A4-9D1E-A7F798F5E54C}">
      <dsp:nvSpPr>
        <dsp:cNvPr id="0" name=""/>
        <dsp:cNvSpPr/>
      </dsp:nvSpPr>
      <dsp:spPr>
        <a:xfrm>
          <a:off x="0" y="382905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E85383-0BB2-4186-88F5-5BD0E3E42127}">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While a large portion of the features have been anonymized with PCA, univariate and bivariate distribution plots show that the genuine transaction class has an approximately normal distribution across all features, and the fraud class was had a left skewed distribution for many of the features.</a:t>
          </a:r>
        </a:p>
      </dsp:txBody>
      <dsp:txXfrm>
        <a:off x="0" y="3829050"/>
        <a:ext cx="6492875" cy="127635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AE379D-C1E8-4F0C-942F-B7279D88CF5D}">
      <dsp:nvSpPr>
        <dsp:cNvPr id="0" name=""/>
        <dsp:cNvSpPr/>
      </dsp:nvSpPr>
      <dsp:spPr>
        <a:xfrm>
          <a:off x="0" y="434565"/>
          <a:ext cx="6096000" cy="149877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While naive logistic regression and random forest had an accuracy of 100% and a precisions of 84% and 96% respectively, both classifiers only managed recall scores of 62% and 77% respectively.</a:t>
          </a:r>
        </a:p>
      </dsp:txBody>
      <dsp:txXfrm>
        <a:off x="73164" y="507729"/>
        <a:ext cx="5949672" cy="1352442"/>
      </dsp:txXfrm>
    </dsp:sp>
    <dsp:sp modelId="{93D94040-AF27-4379-9CED-31013CB0B8D9}">
      <dsp:nvSpPr>
        <dsp:cNvPr id="0" name=""/>
        <dsp:cNvSpPr/>
      </dsp:nvSpPr>
      <dsp:spPr>
        <a:xfrm>
          <a:off x="0" y="1993815"/>
          <a:ext cx="6096000" cy="149877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This means that, the classifiers would miss fraud transaction almost 25% of the time.</a:t>
          </a:r>
        </a:p>
      </dsp:txBody>
      <dsp:txXfrm>
        <a:off x="73164" y="2066979"/>
        <a:ext cx="5949672" cy="1352442"/>
      </dsp:txXfrm>
    </dsp:sp>
    <dsp:sp modelId="{07E8CCFB-485E-4113-B7DD-7770C3D0ECB9}">
      <dsp:nvSpPr>
        <dsp:cNvPr id="0" name=""/>
        <dsp:cNvSpPr/>
      </dsp:nvSpPr>
      <dsp:spPr>
        <a:xfrm>
          <a:off x="0" y="3553065"/>
          <a:ext cx="6096000" cy="149877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This type of metric would cost an organization alot of money.</a:t>
          </a:r>
        </a:p>
      </dsp:txBody>
      <dsp:txXfrm>
        <a:off x="73164" y="3626229"/>
        <a:ext cx="5949672" cy="1352442"/>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5815C1-11DA-414E-952F-067DD31F806E}">
      <dsp:nvSpPr>
        <dsp:cNvPr id="0" name=""/>
        <dsp:cNvSpPr/>
      </dsp:nvSpPr>
      <dsp:spPr>
        <a:xfrm>
          <a:off x="0" y="78490"/>
          <a:ext cx="9994900" cy="131975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Classifying transactions as fraud or genuine is an anomaly detection problem where only a small fraction are the anomalies, measuring model performance with the accuracy metric will not be ideal.</a:t>
          </a:r>
        </a:p>
      </dsp:txBody>
      <dsp:txXfrm>
        <a:off x="64425" y="142915"/>
        <a:ext cx="9866050" cy="1190909"/>
      </dsp:txXfrm>
    </dsp:sp>
    <dsp:sp modelId="{07A0BA27-C6DC-4362-883D-151BC3339888}">
      <dsp:nvSpPr>
        <dsp:cNvPr id="0" name=""/>
        <dsp:cNvSpPr/>
      </dsp:nvSpPr>
      <dsp:spPr>
        <a:xfrm>
          <a:off x="0" y="1467370"/>
          <a:ext cx="9994900" cy="131975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To capture fraud transactions, we would require a classifier that has a high recall metric.</a:t>
          </a:r>
        </a:p>
      </dsp:txBody>
      <dsp:txXfrm>
        <a:off x="64425" y="1531795"/>
        <a:ext cx="9866050" cy="1190909"/>
      </dsp:txXfrm>
    </dsp:sp>
    <dsp:sp modelId="{3F437466-2134-4D74-9D85-0B833054C956}">
      <dsp:nvSpPr>
        <dsp:cNvPr id="0" name=""/>
        <dsp:cNvSpPr/>
      </dsp:nvSpPr>
      <dsp:spPr>
        <a:xfrm>
          <a:off x="0" y="2856250"/>
          <a:ext cx="9994900" cy="1319759"/>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Recall is the ratio of of True Positives to the total of True Positives and False Positives</a:t>
          </a:r>
        </a:p>
      </dsp:txBody>
      <dsp:txXfrm>
        <a:off x="64425" y="2920675"/>
        <a:ext cx="9866050" cy="1190909"/>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F8C12C-73F6-402D-A325-C2A033BFE1CF}">
      <dsp:nvSpPr>
        <dsp:cNvPr id="0" name=""/>
        <dsp:cNvSpPr/>
      </dsp:nvSpPr>
      <dsp:spPr>
        <a:xfrm>
          <a:off x="0" y="195916"/>
          <a:ext cx="6263640" cy="12306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To improve the recall score of the naive models, we employ oversampling and undersampling.</a:t>
          </a:r>
        </a:p>
      </dsp:txBody>
      <dsp:txXfrm>
        <a:off x="60077" y="255993"/>
        <a:ext cx="6143486" cy="1110539"/>
      </dsp:txXfrm>
    </dsp:sp>
    <dsp:sp modelId="{9B3D4703-029B-4D02-BA20-0A2FFE7A84DB}">
      <dsp:nvSpPr>
        <dsp:cNvPr id="0" name=""/>
        <dsp:cNvSpPr/>
      </dsp:nvSpPr>
      <dsp:spPr>
        <a:xfrm>
          <a:off x="0" y="1489970"/>
          <a:ext cx="6263640" cy="12306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With these methods, we achieved recall scores greater than 90%, and 85% for the undersampling and oversampling methods, respectively.</a:t>
          </a:r>
        </a:p>
      </dsp:txBody>
      <dsp:txXfrm>
        <a:off x="60077" y="1550047"/>
        <a:ext cx="6143486" cy="1110539"/>
      </dsp:txXfrm>
    </dsp:sp>
    <dsp:sp modelId="{B7C09D44-DC80-40B9-8F6A-8B6C1DA74FE6}">
      <dsp:nvSpPr>
        <dsp:cNvPr id="0" name=""/>
        <dsp:cNvSpPr/>
      </dsp:nvSpPr>
      <dsp:spPr>
        <a:xfrm>
          <a:off x="0" y="2784023"/>
          <a:ext cx="6263640" cy="12306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While recall for random forest was highest at 95.9%, the classifier had a lower AUC value (91.5) than the logistic regression classifier with AUC of 92.1.</a:t>
          </a:r>
        </a:p>
      </dsp:txBody>
      <dsp:txXfrm>
        <a:off x="60077" y="2844100"/>
        <a:ext cx="6143486" cy="1110539"/>
      </dsp:txXfrm>
    </dsp:sp>
    <dsp:sp modelId="{0F888E71-BD05-4413-A33C-71336CA5FA97}">
      <dsp:nvSpPr>
        <dsp:cNvPr id="0" name=""/>
        <dsp:cNvSpPr/>
      </dsp:nvSpPr>
      <dsp:spPr>
        <a:xfrm>
          <a:off x="0" y="4078077"/>
          <a:ext cx="6263640" cy="12306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Analysis of the learning curve show that the logistic regression had a generally good fit.</a:t>
          </a:r>
        </a:p>
      </dsp:txBody>
      <dsp:txXfrm>
        <a:off x="60077" y="4138154"/>
        <a:ext cx="6143486" cy="1110539"/>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88647B-748E-4BD1-8D59-AC52573C3787}">
      <dsp:nvSpPr>
        <dsp:cNvPr id="0" name=""/>
        <dsp:cNvSpPr/>
      </dsp:nvSpPr>
      <dsp:spPr>
        <a:xfrm>
          <a:off x="0" y="2284"/>
          <a:ext cx="6630174" cy="1157919"/>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457459-D7BB-428F-A6F4-614049476D45}">
      <dsp:nvSpPr>
        <dsp:cNvPr id="0" name=""/>
        <dsp:cNvSpPr/>
      </dsp:nvSpPr>
      <dsp:spPr>
        <a:xfrm>
          <a:off x="350270" y="262816"/>
          <a:ext cx="636855" cy="636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BD3DB0-C8C9-4564-A7BE-14095F976086}">
      <dsp:nvSpPr>
        <dsp:cNvPr id="0" name=""/>
        <dsp:cNvSpPr/>
      </dsp:nvSpPr>
      <dsp:spPr>
        <a:xfrm>
          <a:off x="1337397" y="2284"/>
          <a:ext cx="5292776"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44550">
            <a:lnSpc>
              <a:spcPct val="100000"/>
            </a:lnSpc>
            <a:spcBef>
              <a:spcPct val="0"/>
            </a:spcBef>
            <a:spcAft>
              <a:spcPct val="35000"/>
            </a:spcAft>
            <a:buNone/>
          </a:pPr>
          <a:r>
            <a:rPr lang="en-US" sz="1900" kern="1200"/>
            <a:t>Since we are dealing with an imbalanced dataset, our first intuition is applying techniques such as undersampling and oversampling.</a:t>
          </a:r>
        </a:p>
      </dsp:txBody>
      <dsp:txXfrm>
        <a:off x="1337397" y="2284"/>
        <a:ext cx="5292776" cy="1157919"/>
      </dsp:txXfrm>
    </dsp:sp>
    <dsp:sp modelId="{F3C90EBA-60C4-4E50-A370-675E6AFF17B0}">
      <dsp:nvSpPr>
        <dsp:cNvPr id="0" name=""/>
        <dsp:cNvSpPr/>
      </dsp:nvSpPr>
      <dsp:spPr>
        <a:xfrm>
          <a:off x="0" y="1449684"/>
          <a:ext cx="6630174" cy="1157919"/>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3FA3FA-912A-4060-BF58-A103217DF1A9}">
      <dsp:nvSpPr>
        <dsp:cNvPr id="0" name=""/>
        <dsp:cNvSpPr/>
      </dsp:nvSpPr>
      <dsp:spPr>
        <a:xfrm>
          <a:off x="350270" y="1710216"/>
          <a:ext cx="636855" cy="636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2CAB65-C9D0-4476-B938-BC826C7C4986}">
      <dsp:nvSpPr>
        <dsp:cNvPr id="0" name=""/>
        <dsp:cNvSpPr/>
      </dsp:nvSpPr>
      <dsp:spPr>
        <a:xfrm>
          <a:off x="1337397" y="1449684"/>
          <a:ext cx="5292776"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44550">
            <a:lnSpc>
              <a:spcPct val="100000"/>
            </a:lnSpc>
            <a:spcBef>
              <a:spcPct val="0"/>
            </a:spcBef>
            <a:spcAft>
              <a:spcPct val="35000"/>
            </a:spcAft>
            <a:buNone/>
          </a:pPr>
          <a:r>
            <a:rPr lang="en-US" sz="1900" kern="1200"/>
            <a:t>The Random Forest Classifier works well with resampling. </a:t>
          </a:r>
        </a:p>
      </dsp:txBody>
      <dsp:txXfrm>
        <a:off x="1337397" y="1449684"/>
        <a:ext cx="5292776" cy="1157919"/>
      </dsp:txXfrm>
    </dsp:sp>
    <dsp:sp modelId="{35FC9DD0-1A9B-4A7E-81DD-A46CC01A3CC1}">
      <dsp:nvSpPr>
        <dsp:cNvPr id="0" name=""/>
        <dsp:cNvSpPr/>
      </dsp:nvSpPr>
      <dsp:spPr>
        <a:xfrm>
          <a:off x="0" y="2897083"/>
          <a:ext cx="6630174" cy="1157919"/>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3F2BDC-B6D3-4334-9F8E-F084D20149C6}">
      <dsp:nvSpPr>
        <dsp:cNvPr id="0" name=""/>
        <dsp:cNvSpPr/>
      </dsp:nvSpPr>
      <dsp:spPr>
        <a:xfrm>
          <a:off x="350270" y="3157615"/>
          <a:ext cx="636855" cy="636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15D164-FD14-43C0-80B3-0ED988417A0E}">
      <dsp:nvSpPr>
        <dsp:cNvPr id="0" name=""/>
        <dsp:cNvSpPr/>
      </dsp:nvSpPr>
      <dsp:spPr>
        <a:xfrm>
          <a:off x="1337397" y="2897083"/>
          <a:ext cx="5292776"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44550">
            <a:lnSpc>
              <a:spcPct val="100000"/>
            </a:lnSpc>
            <a:spcBef>
              <a:spcPct val="0"/>
            </a:spcBef>
            <a:spcAft>
              <a:spcPct val="35000"/>
            </a:spcAft>
            <a:buNone/>
          </a:pPr>
          <a:r>
            <a:rPr lang="en-US" sz="1900" kern="1200"/>
            <a:t>The Random Forest classifier lets us bootstrap samples, so we take a resample of our training data set.</a:t>
          </a:r>
        </a:p>
      </dsp:txBody>
      <dsp:txXfrm>
        <a:off x="1337397" y="2897083"/>
        <a:ext cx="5292776" cy="1157919"/>
      </dsp:txXfrm>
    </dsp:sp>
    <dsp:sp modelId="{4CDF4740-C1B5-45C8-A606-171540CB7A2E}">
      <dsp:nvSpPr>
        <dsp:cNvPr id="0" name=""/>
        <dsp:cNvSpPr/>
      </dsp:nvSpPr>
      <dsp:spPr>
        <a:xfrm>
          <a:off x="0" y="4344483"/>
          <a:ext cx="6630174" cy="1157919"/>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2C85D9-CB5E-4AAA-89A7-DF5380157646}">
      <dsp:nvSpPr>
        <dsp:cNvPr id="0" name=""/>
        <dsp:cNvSpPr/>
      </dsp:nvSpPr>
      <dsp:spPr>
        <a:xfrm>
          <a:off x="350270" y="4605015"/>
          <a:ext cx="636855" cy="6368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6FF8B9-F17F-40A2-9323-0D5C97054AD2}">
      <dsp:nvSpPr>
        <dsp:cNvPr id="0" name=""/>
        <dsp:cNvSpPr/>
      </dsp:nvSpPr>
      <dsp:spPr>
        <a:xfrm>
          <a:off x="1337397" y="4344483"/>
          <a:ext cx="5292776"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44550">
            <a:lnSpc>
              <a:spcPct val="100000"/>
            </a:lnSpc>
            <a:spcBef>
              <a:spcPct val="0"/>
            </a:spcBef>
            <a:spcAft>
              <a:spcPct val="35000"/>
            </a:spcAft>
            <a:buNone/>
          </a:pPr>
          <a:r>
            <a:rPr lang="en-US" sz="1900" kern="1200"/>
            <a:t>And then we rebuild classification or regression trees on each of those bootstrap samples.</a:t>
          </a:r>
        </a:p>
      </dsp:txBody>
      <dsp:txXfrm>
        <a:off x="1337397" y="4344483"/>
        <a:ext cx="5292776" cy="11579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673C1A-DC9F-4C5E-8AAA-AAF753569317}">
      <dsp:nvSpPr>
        <dsp:cNvPr id="0" name=""/>
        <dsp:cNvSpPr/>
      </dsp:nvSpPr>
      <dsp:spPr>
        <a:xfrm>
          <a:off x="0" y="137666"/>
          <a:ext cx="6096000" cy="169094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Any new scenario that could lead to fraud needs to be manually coded into the algorithm.</a:t>
          </a:r>
        </a:p>
      </dsp:txBody>
      <dsp:txXfrm>
        <a:off x="82545" y="220211"/>
        <a:ext cx="5930910" cy="1525852"/>
      </dsp:txXfrm>
    </dsp:sp>
    <dsp:sp modelId="{3FDC0544-8A2A-423C-831A-9F81226C76B4}">
      <dsp:nvSpPr>
        <dsp:cNvPr id="0" name=""/>
        <dsp:cNvSpPr/>
      </dsp:nvSpPr>
      <dsp:spPr>
        <a:xfrm>
          <a:off x="0" y="1897728"/>
          <a:ext cx="6096000" cy="1690942"/>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Increases in customers and size of data leads to a corresponding increase in the human effort, time and cost required to track new scenarios and update the algorithm.</a:t>
          </a:r>
        </a:p>
      </dsp:txBody>
      <dsp:txXfrm>
        <a:off x="82545" y="1980273"/>
        <a:ext cx="5930910" cy="1525852"/>
      </dsp:txXfrm>
    </dsp:sp>
    <dsp:sp modelId="{8702B26B-CE54-4E5E-9021-E908555F9129}">
      <dsp:nvSpPr>
        <dsp:cNvPr id="0" name=""/>
        <dsp:cNvSpPr/>
      </dsp:nvSpPr>
      <dsp:spPr>
        <a:xfrm>
          <a:off x="0" y="3657791"/>
          <a:ext cx="6096000" cy="1690942"/>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Since the algorithm cannot go beyond defined rules, it cannot dynamically recognize new scenarios that could result in fraudulent transaction.</a:t>
          </a:r>
        </a:p>
      </dsp:txBody>
      <dsp:txXfrm>
        <a:off x="82545" y="3740336"/>
        <a:ext cx="5930910" cy="1525852"/>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F77AF-315D-4721-9D64-98A57E1593D4}">
      <dsp:nvSpPr>
        <dsp:cNvPr id="0" name=""/>
        <dsp:cNvSpPr/>
      </dsp:nvSpPr>
      <dsp:spPr>
        <a:xfrm>
          <a:off x="0" y="894511"/>
          <a:ext cx="6263640" cy="165140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AA240A-9163-491B-9038-88B2D2C20D28}">
      <dsp:nvSpPr>
        <dsp:cNvPr id="0" name=""/>
        <dsp:cNvSpPr/>
      </dsp:nvSpPr>
      <dsp:spPr>
        <a:xfrm>
          <a:off x="499550" y="1266078"/>
          <a:ext cx="908273" cy="9082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83D796-30FD-4B50-A890-2BD1296ECA2A}">
      <dsp:nvSpPr>
        <dsp:cNvPr id="0" name=""/>
        <dsp:cNvSpPr/>
      </dsp:nvSpPr>
      <dsp:spPr>
        <a:xfrm>
          <a:off x="1907374" y="894511"/>
          <a:ext cx="4356265" cy="165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774" tIns="174774" rIns="174774" bIns="174774" numCol="1" spcCol="1270" anchor="ctr" anchorCtr="0">
          <a:noAutofit/>
        </a:bodyPr>
        <a:lstStyle/>
        <a:p>
          <a:pPr marL="0" lvl="0" indent="0" algn="l" defTabSz="889000">
            <a:lnSpc>
              <a:spcPct val="100000"/>
            </a:lnSpc>
            <a:spcBef>
              <a:spcPct val="0"/>
            </a:spcBef>
            <a:spcAft>
              <a:spcPct val="35000"/>
            </a:spcAft>
            <a:buNone/>
          </a:pPr>
          <a:r>
            <a:rPr lang="en-US" sz="2000" kern="1200"/>
            <a:t>Since imbalanced datasets will generally have high accuracy scores, we need a different metric to evaluate model performance.</a:t>
          </a:r>
        </a:p>
      </dsp:txBody>
      <dsp:txXfrm>
        <a:off x="1907374" y="894511"/>
        <a:ext cx="4356265" cy="1651406"/>
      </dsp:txXfrm>
    </dsp:sp>
    <dsp:sp modelId="{534BA064-DDB4-415E-9828-1F647304E3ED}">
      <dsp:nvSpPr>
        <dsp:cNvPr id="0" name=""/>
        <dsp:cNvSpPr/>
      </dsp:nvSpPr>
      <dsp:spPr>
        <a:xfrm>
          <a:off x="0" y="2958769"/>
          <a:ext cx="6263640" cy="1651406"/>
        </a:xfrm>
        <a:prstGeom prst="roundRect">
          <a:avLst>
            <a:gd name="adj" fmla="val 1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dsp:style>
    </dsp:sp>
    <dsp:sp modelId="{5DA5D4DA-975B-4739-9B9D-52AC5869EB1B}">
      <dsp:nvSpPr>
        <dsp:cNvPr id="0" name=""/>
        <dsp:cNvSpPr/>
      </dsp:nvSpPr>
      <dsp:spPr>
        <a:xfrm>
          <a:off x="499550" y="3330336"/>
          <a:ext cx="908273" cy="9082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669237-49E2-4EE3-A98A-C60474E3A273}">
      <dsp:nvSpPr>
        <dsp:cNvPr id="0" name=""/>
        <dsp:cNvSpPr/>
      </dsp:nvSpPr>
      <dsp:spPr>
        <a:xfrm>
          <a:off x="1907374" y="2958769"/>
          <a:ext cx="4356265" cy="165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774" tIns="174774" rIns="174774" bIns="174774" numCol="1" spcCol="1270" anchor="ctr" anchorCtr="0">
          <a:noAutofit/>
        </a:bodyPr>
        <a:lstStyle/>
        <a:p>
          <a:pPr marL="0" lvl="0" indent="0" algn="l" defTabSz="889000">
            <a:lnSpc>
              <a:spcPct val="100000"/>
            </a:lnSpc>
            <a:spcBef>
              <a:spcPct val="0"/>
            </a:spcBef>
            <a:spcAft>
              <a:spcPct val="35000"/>
            </a:spcAft>
            <a:buNone/>
          </a:pPr>
          <a:r>
            <a:rPr lang="en-US" sz="2000" kern="1200"/>
            <a:t>The choice of model may depend on the recall metric which measures the ratio of of True Positives to the total of True Positives and False Positives</a:t>
          </a:r>
        </a:p>
      </dsp:txBody>
      <dsp:txXfrm>
        <a:off x="1907374" y="2958769"/>
        <a:ext cx="4356265" cy="1651406"/>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495981-B55B-4C5F-944C-58D3C0E6F14C}">
      <dsp:nvSpPr>
        <dsp:cNvPr id="0" name=""/>
        <dsp:cNvSpPr/>
      </dsp:nvSpPr>
      <dsp:spPr>
        <a:xfrm>
          <a:off x="0" y="99678"/>
          <a:ext cx="5257800" cy="26094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The learning curve helps us evaluate whether our model is overfitting, underfitting, or has a good fit. </a:t>
          </a:r>
        </a:p>
      </dsp:txBody>
      <dsp:txXfrm>
        <a:off x="127384" y="227062"/>
        <a:ext cx="5003032" cy="2354697"/>
      </dsp:txXfrm>
    </dsp:sp>
    <dsp:sp modelId="{65A9FCF8-E907-4A46-B63C-336FB7854686}">
      <dsp:nvSpPr>
        <dsp:cNvPr id="0" name=""/>
        <dsp:cNvSpPr/>
      </dsp:nvSpPr>
      <dsp:spPr>
        <a:xfrm>
          <a:off x="0" y="2795544"/>
          <a:ext cx="5257800" cy="260946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The learning curve can be used in addition to the recall metric, and the AUC-ROC curve to select the best model for this classification problem.</a:t>
          </a:r>
        </a:p>
      </dsp:txBody>
      <dsp:txXfrm>
        <a:off x="127384" y="2922928"/>
        <a:ext cx="5003032" cy="2354697"/>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785873-9C10-4016-A184-082040CAE612}">
      <dsp:nvSpPr>
        <dsp:cNvPr id="0" name=""/>
        <dsp:cNvSpPr/>
      </dsp:nvSpPr>
      <dsp:spPr>
        <a:xfrm>
          <a:off x="0" y="498069"/>
          <a:ext cx="10515600" cy="79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One challenge with this project was computation resources required to run the RandomizedGridSearchCV and the model Cross-Validation scores.</a:t>
          </a:r>
        </a:p>
      </dsp:txBody>
      <dsp:txXfrm>
        <a:off x="38838" y="536907"/>
        <a:ext cx="10437924" cy="717924"/>
      </dsp:txXfrm>
    </dsp:sp>
    <dsp:sp modelId="{5BBF30F6-D296-4DEB-A65B-5F2F708E1965}">
      <dsp:nvSpPr>
        <dsp:cNvPr id="0" name=""/>
        <dsp:cNvSpPr/>
      </dsp:nvSpPr>
      <dsp:spPr>
        <a:xfrm>
          <a:off x="0" y="1351269"/>
          <a:ext cx="10515600" cy="79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One way to to mitigate this challenge in the future may be to use the HalvingGridSearchCV which may in some cases may be 30% faster than the RandomizedGridSearchCV. </a:t>
          </a:r>
        </a:p>
      </dsp:txBody>
      <dsp:txXfrm>
        <a:off x="38838" y="1390107"/>
        <a:ext cx="10437924" cy="717924"/>
      </dsp:txXfrm>
    </dsp:sp>
    <dsp:sp modelId="{0481CEA1-7535-46CB-AE52-63A290AE48AF}">
      <dsp:nvSpPr>
        <dsp:cNvPr id="0" name=""/>
        <dsp:cNvSpPr/>
      </dsp:nvSpPr>
      <dsp:spPr>
        <a:xfrm>
          <a:off x="0" y="2204469"/>
          <a:ext cx="10515600" cy="79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We may also explore using an online environment that has unlimited computation resources that can handle the resource requirements for memory and CPU intensive models and processes.</a:t>
          </a:r>
        </a:p>
      </dsp:txBody>
      <dsp:txXfrm>
        <a:off x="38838" y="2243307"/>
        <a:ext cx="10437924" cy="717924"/>
      </dsp:txXfrm>
    </dsp:sp>
    <dsp:sp modelId="{816D2AF9-162D-463F-B7C8-32C5EA35C595}">
      <dsp:nvSpPr>
        <dsp:cNvPr id="0" name=""/>
        <dsp:cNvSpPr/>
      </dsp:nvSpPr>
      <dsp:spPr>
        <a:xfrm>
          <a:off x="0" y="3057669"/>
          <a:ext cx="10515600" cy="79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Since feature extraction had been done on the dataset, visualizing potentially interesting relationships was not possible with this dataset.</a:t>
          </a:r>
        </a:p>
      </dsp:txBody>
      <dsp:txXfrm>
        <a:off x="38838" y="3096507"/>
        <a:ext cx="10437924" cy="7179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68242A-6B6E-47FE-B36F-069D7FE6BEE9}">
      <dsp:nvSpPr>
        <dsp:cNvPr id="0" name=""/>
        <dsp:cNvSpPr/>
      </dsp:nvSpPr>
      <dsp:spPr>
        <a:xfrm>
          <a:off x="0" y="69676"/>
          <a:ext cx="6096000" cy="263608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Organizations are beginning to utilize machine learning and data science to build fraud detection systems. </a:t>
          </a:r>
        </a:p>
      </dsp:txBody>
      <dsp:txXfrm>
        <a:off x="128683" y="198359"/>
        <a:ext cx="5838634" cy="2378717"/>
      </dsp:txXfrm>
    </dsp:sp>
    <dsp:sp modelId="{B9343E3C-DC84-4A82-BAF7-BFFAB6AF2EB7}">
      <dsp:nvSpPr>
        <dsp:cNvPr id="0" name=""/>
        <dsp:cNvSpPr/>
      </dsp:nvSpPr>
      <dsp:spPr>
        <a:xfrm>
          <a:off x="0" y="2780640"/>
          <a:ext cx="6096000" cy="2636083"/>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Given the size of available data, computational resources, and powerful machine learning algorithm available today, data science and machine learning processes will be able to find patterns in data and detect fraud easily.</a:t>
          </a:r>
        </a:p>
      </dsp:txBody>
      <dsp:txXfrm>
        <a:off x="128683" y="2909323"/>
        <a:ext cx="5838634" cy="23787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90A02-9D85-4A3B-B681-4EFB920F6C52}">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BC143D-B74E-49A5-B8E6-0268FE15B681}">
      <dsp:nvSpPr>
        <dsp:cNvPr id="0" name=""/>
        <dsp:cNvSpPr/>
      </dsp:nvSpPr>
      <dsp:spPr>
        <a:xfrm>
          <a:off x="0" y="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The goal of this Credit Card Fraud Detection project is to classify a transaction as valid or fraudulent in a large dataset. </a:t>
          </a:r>
        </a:p>
      </dsp:txBody>
      <dsp:txXfrm>
        <a:off x="0" y="0"/>
        <a:ext cx="6492875" cy="2552700"/>
      </dsp:txXfrm>
    </dsp:sp>
    <dsp:sp modelId="{05AF05DC-21F2-47B8-B108-7AC6E18455E3}">
      <dsp:nvSpPr>
        <dsp:cNvPr id="0" name=""/>
        <dsp:cNvSpPr/>
      </dsp:nvSpPr>
      <dsp:spPr>
        <a:xfrm>
          <a:off x="0" y="255270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4EE11C-5781-42A4-BCED-3D23749996BD}">
      <dsp:nvSpPr>
        <dsp:cNvPr id="0" name=""/>
        <dsp:cNvSpPr/>
      </dsp:nvSpPr>
      <dsp:spPr>
        <a:xfrm>
          <a:off x="0" y="255270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Since we are dealing with discrete values, this is a binary classification problem, and we would employ the use of a supervised machine learning algorithm. </a:t>
          </a:r>
        </a:p>
      </dsp:txBody>
      <dsp:txXfrm>
        <a:off x="0" y="2552700"/>
        <a:ext cx="6492875" cy="25527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10C319-FFAD-4289-B44E-FC96B4B9DA5A}">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8B05D1-FB4F-48EC-80A6-DD6062FA2C38}">
      <dsp:nvSpPr>
        <dsp:cNvPr id="0" name=""/>
        <dsp:cNvSpPr/>
      </dsp:nvSpPr>
      <dsp:spPr>
        <a:xfrm>
          <a:off x="0" y="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Transactions made by credit cards in September 2013 by European cardholders.</a:t>
          </a:r>
        </a:p>
      </dsp:txBody>
      <dsp:txXfrm>
        <a:off x="0" y="0"/>
        <a:ext cx="6492875" cy="2552700"/>
      </dsp:txXfrm>
    </dsp:sp>
    <dsp:sp modelId="{B24308F1-0CB3-4288-A3A2-8FA14D6F5AF0}">
      <dsp:nvSpPr>
        <dsp:cNvPr id="0" name=""/>
        <dsp:cNvSpPr/>
      </dsp:nvSpPr>
      <dsp:spPr>
        <a:xfrm>
          <a:off x="0" y="255270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B09122-4253-4474-8ACB-1A36D0E88172}">
      <dsp:nvSpPr>
        <dsp:cNvPr id="0" name=""/>
        <dsp:cNvSpPr/>
      </dsp:nvSpPr>
      <dsp:spPr>
        <a:xfrm>
          <a:off x="0" y="255270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Transactions that occurred in two days, where we have 492 frauds out of 284,807 transactions.</a:t>
          </a:r>
        </a:p>
      </dsp:txBody>
      <dsp:txXfrm>
        <a:off x="0" y="2552700"/>
        <a:ext cx="6492875" cy="25527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898F20-236E-47A2-A102-980D6F0F48E9}">
      <dsp:nvSpPr>
        <dsp:cNvPr id="0" name=""/>
        <dsp:cNvSpPr/>
      </dsp:nvSpPr>
      <dsp:spPr>
        <a:xfrm>
          <a:off x="2238640" y="507821"/>
          <a:ext cx="391613" cy="91440"/>
        </a:xfrm>
        <a:custGeom>
          <a:avLst/>
          <a:gdLst/>
          <a:ahLst/>
          <a:cxnLst/>
          <a:rect l="0" t="0" r="0" b="0"/>
          <a:pathLst>
            <a:path>
              <a:moveTo>
                <a:pt x="0" y="45720"/>
              </a:moveTo>
              <a:lnTo>
                <a:pt x="391613"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23891" y="551430"/>
        <a:ext cx="21110" cy="4222"/>
      </dsp:txXfrm>
    </dsp:sp>
    <dsp:sp modelId="{E64CC256-217C-47E0-8DED-9D39B10F542A}">
      <dsp:nvSpPr>
        <dsp:cNvPr id="0" name=""/>
        <dsp:cNvSpPr/>
      </dsp:nvSpPr>
      <dsp:spPr>
        <a:xfrm>
          <a:off x="404730" y="2828"/>
          <a:ext cx="1835709" cy="110142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9951" tIns="94420" rIns="89951" bIns="94420" numCol="1" spcCol="1270" anchor="ctr" anchorCtr="0">
          <a:noAutofit/>
        </a:bodyPr>
        <a:lstStyle/>
        <a:p>
          <a:pPr marL="0" lvl="0" indent="0" algn="ctr" defTabSz="711200">
            <a:lnSpc>
              <a:spcPct val="90000"/>
            </a:lnSpc>
            <a:spcBef>
              <a:spcPct val="0"/>
            </a:spcBef>
            <a:spcAft>
              <a:spcPct val="35000"/>
            </a:spcAft>
            <a:buNone/>
          </a:pPr>
          <a:r>
            <a:rPr lang="en-US" sz="1600" kern="1200"/>
            <a:t>1. Understanding the problem </a:t>
          </a:r>
        </a:p>
      </dsp:txBody>
      <dsp:txXfrm>
        <a:off x="404730" y="2828"/>
        <a:ext cx="1835709" cy="1101425"/>
      </dsp:txXfrm>
    </dsp:sp>
    <dsp:sp modelId="{4178F689-6682-4B4C-AB04-41077C05F7DD}">
      <dsp:nvSpPr>
        <dsp:cNvPr id="0" name=""/>
        <dsp:cNvSpPr/>
      </dsp:nvSpPr>
      <dsp:spPr>
        <a:xfrm>
          <a:off x="4496563" y="507821"/>
          <a:ext cx="391613" cy="91440"/>
        </a:xfrm>
        <a:custGeom>
          <a:avLst/>
          <a:gdLst/>
          <a:ahLst/>
          <a:cxnLst/>
          <a:rect l="0" t="0" r="0" b="0"/>
          <a:pathLst>
            <a:path>
              <a:moveTo>
                <a:pt x="0" y="45720"/>
              </a:moveTo>
              <a:lnTo>
                <a:pt x="391613"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81814" y="551430"/>
        <a:ext cx="21110" cy="4222"/>
      </dsp:txXfrm>
    </dsp:sp>
    <dsp:sp modelId="{E5966742-6BDB-4E53-A143-C45E3D405F65}">
      <dsp:nvSpPr>
        <dsp:cNvPr id="0" name=""/>
        <dsp:cNvSpPr/>
      </dsp:nvSpPr>
      <dsp:spPr>
        <a:xfrm>
          <a:off x="2662653" y="2828"/>
          <a:ext cx="1835709" cy="110142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9951" tIns="94420" rIns="89951" bIns="94420" numCol="1" spcCol="1270" anchor="ctr" anchorCtr="0">
          <a:noAutofit/>
        </a:bodyPr>
        <a:lstStyle/>
        <a:p>
          <a:pPr marL="0" lvl="0" indent="0" algn="ctr" defTabSz="711200">
            <a:lnSpc>
              <a:spcPct val="90000"/>
            </a:lnSpc>
            <a:spcBef>
              <a:spcPct val="0"/>
            </a:spcBef>
            <a:spcAft>
              <a:spcPct val="35000"/>
            </a:spcAft>
            <a:buNone/>
          </a:pPr>
          <a:r>
            <a:rPr lang="en-US" sz="1600" kern="1200"/>
            <a:t>2. Importing required libraries and understanding their use </a:t>
          </a:r>
        </a:p>
      </dsp:txBody>
      <dsp:txXfrm>
        <a:off x="2662653" y="2828"/>
        <a:ext cx="1835709" cy="1101425"/>
      </dsp:txXfrm>
    </dsp:sp>
    <dsp:sp modelId="{4983D00F-EF73-4757-A386-11754803214C}">
      <dsp:nvSpPr>
        <dsp:cNvPr id="0" name=""/>
        <dsp:cNvSpPr/>
      </dsp:nvSpPr>
      <dsp:spPr>
        <a:xfrm>
          <a:off x="1322585" y="1102454"/>
          <a:ext cx="4515846" cy="391613"/>
        </a:xfrm>
        <a:custGeom>
          <a:avLst/>
          <a:gdLst/>
          <a:ahLst/>
          <a:cxnLst/>
          <a:rect l="0" t="0" r="0" b="0"/>
          <a:pathLst>
            <a:path>
              <a:moveTo>
                <a:pt x="4515846" y="0"/>
              </a:moveTo>
              <a:lnTo>
                <a:pt x="4515846" y="212906"/>
              </a:lnTo>
              <a:lnTo>
                <a:pt x="0" y="212906"/>
              </a:lnTo>
              <a:lnTo>
                <a:pt x="0" y="391613"/>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67119" y="1296149"/>
        <a:ext cx="226777" cy="4222"/>
      </dsp:txXfrm>
    </dsp:sp>
    <dsp:sp modelId="{41E616E4-74C9-473F-B925-9229CD01379D}">
      <dsp:nvSpPr>
        <dsp:cNvPr id="0" name=""/>
        <dsp:cNvSpPr/>
      </dsp:nvSpPr>
      <dsp:spPr>
        <a:xfrm>
          <a:off x="4920576" y="2828"/>
          <a:ext cx="1835709" cy="1101425"/>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9951" tIns="94420" rIns="89951" bIns="94420" numCol="1" spcCol="1270" anchor="ctr" anchorCtr="0">
          <a:noAutofit/>
        </a:bodyPr>
        <a:lstStyle/>
        <a:p>
          <a:pPr marL="0" lvl="0" indent="0" algn="ctr" defTabSz="711200">
            <a:lnSpc>
              <a:spcPct val="90000"/>
            </a:lnSpc>
            <a:spcBef>
              <a:spcPct val="0"/>
            </a:spcBef>
            <a:spcAft>
              <a:spcPct val="35000"/>
            </a:spcAft>
            <a:buNone/>
          </a:pPr>
          <a:r>
            <a:rPr lang="en-US" sz="1600" kern="1200"/>
            <a:t>3. Importing data and learning its structure </a:t>
          </a:r>
        </a:p>
      </dsp:txBody>
      <dsp:txXfrm>
        <a:off x="4920576" y="2828"/>
        <a:ext cx="1835709" cy="1101425"/>
      </dsp:txXfrm>
    </dsp:sp>
    <dsp:sp modelId="{5701A247-0EAF-47CE-861E-3B5FCEADB5C4}">
      <dsp:nvSpPr>
        <dsp:cNvPr id="0" name=""/>
        <dsp:cNvSpPr/>
      </dsp:nvSpPr>
      <dsp:spPr>
        <a:xfrm>
          <a:off x="2238640" y="2031460"/>
          <a:ext cx="391613" cy="91440"/>
        </a:xfrm>
        <a:custGeom>
          <a:avLst/>
          <a:gdLst/>
          <a:ahLst/>
          <a:cxnLst/>
          <a:rect l="0" t="0" r="0" b="0"/>
          <a:pathLst>
            <a:path>
              <a:moveTo>
                <a:pt x="0" y="45720"/>
              </a:moveTo>
              <a:lnTo>
                <a:pt x="391613"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23891" y="2075069"/>
        <a:ext cx="21110" cy="4222"/>
      </dsp:txXfrm>
    </dsp:sp>
    <dsp:sp modelId="{9685E94B-864F-4EA9-B115-C82F0C5C2BFF}">
      <dsp:nvSpPr>
        <dsp:cNvPr id="0" name=""/>
        <dsp:cNvSpPr/>
      </dsp:nvSpPr>
      <dsp:spPr>
        <a:xfrm>
          <a:off x="404730" y="1526467"/>
          <a:ext cx="1835709" cy="110142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9951" tIns="94420" rIns="89951" bIns="94420" numCol="1" spcCol="1270" anchor="ctr" anchorCtr="0">
          <a:noAutofit/>
        </a:bodyPr>
        <a:lstStyle/>
        <a:p>
          <a:pPr marL="0" lvl="0" indent="0" algn="ctr" defTabSz="711200">
            <a:lnSpc>
              <a:spcPct val="90000"/>
            </a:lnSpc>
            <a:spcBef>
              <a:spcPct val="0"/>
            </a:spcBef>
            <a:spcAft>
              <a:spcPct val="35000"/>
            </a:spcAft>
            <a:buNone/>
          </a:pPr>
          <a:r>
            <a:rPr lang="en-US" sz="1600" kern="1200"/>
            <a:t>4. Performing basic EDA </a:t>
          </a:r>
        </a:p>
      </dsp:txBody>
      <dsp:txXfrm>
        <a:off x="404730" y="1526467"/>
        <a:ext cx="1835709" cy="1101425"/>
      </dsp:txXfrm>
    </dsp:sp>
    <dsp:sp modelId="{D9A68CBE-C798-48A5-B001-3E1B7CAEDC64}">
      <dsp:nvSpPr>
        <dsp:cNvPr id="0" name=""/>
        <dsp:cNvSpPr/>
      </dsp:nvSpPr>
      <dsp:spPr>
        <a:xfrm>
          <a:off x="4496563" y="2031460"/>
          <a:ext cx="391613" cy="91440"/>
        </a:xfrm>
        <a:custGeom>
          <a:avLst/>
          <a:gdLst/>
          <a:ahLst/>
          <a:cxnLst/>
          <a:rect l="0" t="0" r="0" b="0"/>
          <a:pathLst>
            <a:path>
              <a:moveTo>
                <a:pt x="0" y="45720"/>
              </a:moveTo>
              <a:lnTo>
                <a:pt x="391613"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81814" y="2075069"/>
        <a:ext cx="21110" cy="4222"/>
      </dsp:txXfrm>
    </dsp:sp>
    <dsp:sp modelId="{9E0AD19E-5AB6-4C8D-97FD-697B439FA857}">
      <dsp:nvSpPr>
        <dsp:cNvPr id="0" name=""/>
        <dsp:cNvSpPr/>
      </dsp:nvSpPr>
      <dsp:spPr>
        <a:xfrm>
          <a:off x="2662653" y="1526467"/>
          <a:ext cx="1835709" cy="1101425"/>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9951" tIns="94420" rIns="89951" bIns="94420" numCol="1" spcCol="1270" anchor="ctr" anchorCtr="0">
          <a:noAutofit/>
        </a:bodyPr>
        <a:lstStyle/>
        <a:p>
          <a:pPr marL="0" lvl="0" indent="0" algn="ctr" defTabSz="711200">
            <a:lnSpc>
              <a:spcPct val="90000"/>
            </a:lnSpc>
            <a:spcBef>
              <a:spcPct val="0"/>
            </a:spcBef>
            <a:spcAft>
              <a:spcPct val="35000"/>
            </a:spcAft>
            <a:buNone/>
          </a:pPr>
          <a:r>
            <a:rPr lang="en-US" sz="1600" kern="1200"/>
            <a:t>5. Scaling different variables </a:t>
          </a:r>
        </a:p>
      </dsp:txBody>
      <dsp:txXfrm>
        <a:off x="2662653" y="1526467"/>
        <a:ext cx="1835709" cy="1101425"/>
      </dsp:txXfrm>
    </dsp:sp>
    <dsp:sp modelId="{1725BAC4-4E95-4752-8F7E-4BB200BB1FF4}">
      <dsp:nvSpPr>
        <dsp:cNvPr id="0" name=""/>
        <dsp:cNvSpPr/>
      </dsp:nvSpPr>
      <dsp:spPr>
        <a:xfrm>
          <a:off x="1322585" y="2626093"/>
          <a:ext cx="4515846" cy="391613"/>
        </a:xfrm>
        <a:custGeom>
          <a:avLst/>
          <a:gdLst/>
          <a:ahLst/>
          <a:cxnLst/>
          <a:rect l="0" t="0" r="0" b="0"/>
          <a:pathLst>
            <a:path>
              <a:moveTo>
                <a:pt x="4515846" y="0"/>
              </a:moveTo>
              <a:lnTo>
                <a:pt x="4515846" y="212906"/>
              </a:lnTo>
              <a:lnTo>
                <a:pt x="0" y="212906"/>
              </a:lnTo>
              <a:lnTo>
                <a:pt x="0" y="391613"/>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67119" y="2819789"/>
        <a:ext cx="226777" cy="4222"/>
      </dsp:txXfrm>
    </dsp:sp>
    <dsp:sp modelId="{98DFB002-4C0D-4192-92B9-D4284DCD0BB4}">
      <dsp:nvSpPr>
        <dsp:cNvPr id="0" name=""/>
        <dsp:cNvSpPr/>
      </dsp:nvSpPr>
      <dsp:spPr>
        <a:xfrm>
          <a:off x="4920576" y="1526467"/>
          <a:ext cx="1835709" cy="110142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9951" tIns="94420" rIns="89951" bIns="94420" numCol="1" spcCol="1270" anchor="ctr" anchorCtr="0">
          <a:noAutofit/>
        </a:bodyPr>
        <a:lstStyle/>
        <a:p>
          <a:pPr marL="0" lvl="0" indent="0" algn="ctr" defTabSz="711200">
            <a:lnSpc>
              <a:spcPct val="90000"/>
            </a:lnSpc>
            <a:spcBef>
              <a:spcPct val="0"/>
            </a:spcBef>
            <a:spcAft>
              <a:spcPct val="35000"/>
            </a:spcAft>
            <a:buNone/>
          </a:pPr>
          <a:r>
            <a:rPr lang="en-US" sz="1600" kern="1200"/>
            <a:t>6. Outlier treatment </a:t>
          </a:r>
        </a:p>
      </dsp:txBody>
      <dsp:txXfrm>
        <a:off x="4920576" y="1526467"/>
        <a:ext cx="1835709" cy="1101425"/>
      </dsp:txXfrm>
    </dsp:sp>
    <dsp:sp modelId="{98EBBA09-1CF1-4C1D-A0AC-3112994BD0EC}">
      <dsp:nvSpPr>
        <dsp:cNvPr id="0" name=""/>
        <dsp:cNvSpPr/>
      </dsp:nvSpPr>
      <dsp:spPr>
        <a:xfrm>
          <a:off x="2238640" y="3555099"/>
          <a:ext cx="391613" cy="91440"/>
        </a:xfrm>
        <a:custGeom>
          <a:avLst/>
          <a:gdLst/>
          <a:ahLst/>
          <a:cxnLst/>
          <a:rect l="0" t="0" r="0" b="0"/>
          <a:pathLst>
            <a:path>
              <a:moveTo>
                <a:pt x="0" y="45720"/>
              </a:moveTo>
              <a:lnTo>
                <a:pt x="391613"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23891" y="3598708"/>
        <a:ext cx="21110" cy="4222"/>
      </dsp:txXfrm>
    </dsp:sp>
    <dsp:sp modelId="{8E2AE8DE-6B01-4191-9914-34128B8230E4}">
      <dsp:nvSpPr>
        <dsp:cNvPr id="0" name=""/>
        <dsp:cNvSpPr/>
      </dsp:nvSpPr>
      <dsp:spPr>
        <a:xfrm>
          <a:off x="404730" y="3050106"/>
          <a:ext cx="1835709" cy="110142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9951" tIns="94420" rIns="89951" bIns="94420" numCol="1" spcCol="1270" anchor="ctr" anchorCtr="0">
          <a:noAutofit/>
        </a:bodyPr>
        <a:lstStyle/>
        <a:p>
          <a:pPr marL="0" lvl="0" indent="0" algn="ctr" defTabSz="711200">
            <a:lnSpc>
              <a:spcPct val="90000"/>
            </a:lnSpc>
            <a:spcBef>
              <a:spcPct val="0"/>
            </a:spcBef>
            <a:spcAft>
              <a:spcPct val="35000"/>
            </a:spcAft>
            <a:buNone/>
          </a:pPr>
          <a:r>
            <a:rPr lang="en-US" sz="1600" kern="1200"/>
            <a:t>7. Building basic Classification model with Random Forest </a:t>
          </a:r>
        </a:p>
      </dsp:txBody>
      <dsp:txXfrm>
        <a:off x="404730" y="3050106"/>
        <a:ext cx="1835709" cy="1101425"/>
      </dsp:txXfrm>
    </dsp:sp>
    <dsp:sp modelId="{C967DA61-DD7E-42DB-ADE0-087D9CF87517}">
      <dsp:nvSpPr>
        <dsp:cNvPr id="0" name=""/>
        <dsp:cNvSpPr/>
      </dsp:nvSpPr>
      <dsp:spPr>
        <a:xfrm>
          <a:off x="4496563" y="3555099"/>
          <a:ext cx="391613" cy="91440"/>
        </a:xfrm>
        <a:custGeom>
          <a:avLst/>
          <a:gdLst/>
          <a:ahLst/>
          <a:cxnLst/>
          <a:rect l="0" t="0" r="0" b="0"/>
          <a:pathLst>
            <a:path>
              <a:moveTo>
                <a:pt x="0" y="45720"/>
              </a:moveTo>
              <a:lnTo>
                <a:pt x="391613"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81814" y="3598708"/>
        <a:ext cx="21110" cy="4222"/>
      </dsp:txXfrm>
    </dsp:sp>
    <dsp:sp modelId="{F8BD6B3D-1525-45A0-8143-F7F23710204E}">
      <dsp:nvSpPr>
        <dsp:cNvPr id="0" name=""/>
        <dsp:cNvSpPr/>
      </dsp:nvSpPr>
      <dsp:spPr>
        <a:xfrm>
          <a:off x="2662653" y="3050106"/>
          <a:ext cx="1835709" cy="1101425"/>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9951" tIns="94420" rIns="89951" bIns="94420" numCol="1" spcCol="1270" anchor="ctr" anchorCtr="0">
          <a:noAutofit/>
        </a:bodyPr>
        <a:lstStyle/>
        <a:p>
          <a:pPr marL="0" lvl="0" indent="0" algn="ctr" defTabSz="711200">
            <a:lnSpc>
              <a:spcPct val="90000"/>
            </a:lnSpc>
            <a:spcBef>
              <a:spcPct val="0"/>
            </a:spcBef>
            <a:spcAft>
              <a:spcPct val="35000"/>
            </a:spcAft>
            <a:buNone/>
          </a:pPr>
          <a:r>
            <a:rPr lang="en-US" sz="1600" kern="1200"/>
            <a:t>8. Nearmiss technique for under sampling data </a:t>
          </a:r>
        </a:p>
      </dsp:txBody>
      <dsp:txXfrm>
        <a:off x="2662653" y="3050106"/>
        <a:ext cx="1835709" cy="1101425"/>
      </dsp:txXfrm>
    </dsp:sp>
    <dsp:sp modelId="{C45515BD-2DCB-4E83-A273-4E2DB94D2790}">
      <dsp:nvSpPr>
        <dsp:cNvPr id="0" name=""/>
        <dsp:cNvSpPr/>
      </dsp:nvSpPr>
      <dsp:spPr>
        <a:xfrm>
          <a:off x="4920576" y="3050106"/>
          <a:ext cx="1835709" cy="110142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9951" tIns="94420" rIns="89951" bIns="94420" numCol="1" spcCol="1270" anchor="ctr" anchorCtr="0">
          <a:noAutofit/>
        </a:bodyPr>
        <a:lstStyle/>
        <a:p>
          <a:pPr marL="0" lvl="0" indent="0" algn="ctr" defTabSz="711200">
            <a:lnSpc>
              <a:spcPct val="90000"/>
            </a:lnSpc>
            <a:spcBef>
              <a:spcPct val="0"/>
            </a:spcBef>
            <a:spcAft>
              <a:spcPct val="35000"/>
            </a:spcAft>
            <a:buNone/>
          </a:pPr>
          <a:r>
            <a:rPr lang="en-US" sz="1600" kern="1200"/>
            <a:t>9. SMOTE for oversampling data</a:t>
          </a:r>
        </a:p>
      </dsp:txBody>
      <dsp:txXfrm>
        <a:off x="4920576" y="3050106"/>
        <a:ext cx="1835709" cy="110142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4448E6-DCBB-4B69-8B97-63458075AACD}">
      <dsp:nvSpPr>
        <dsp:cNvPr id="0" name=""/>
        <dsp:cNvSpPr/>
      </dsp:nvSpPr>
      <dsp:spPr>
        <a:xfrm>
          <a:off x="1782636" y="1263071"/>
          <a:ext cx="378732" cy="91440"/>
        </a:xfrm>
        <a:custGeom>
          <a:avLst/>
          <a:gdLst/>
          <a:ahLst/>
          <a:cxnLst/>
          <a:rect l="0" t="0" r="0" b="0"/>
          <a:pathLst>
            <a:path>
              <a:moveTo>
                <a:pt x="0" y="45720"/>
              </a:moveTo>
              <a:lnTo>
                <a:pt x="378732"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61769" y="1306744"/>
        <a:ext cx="20466" cy="4093"/>
      </dsp:txXfrm>
    </dsp:sp>
    <dsp:sp modelId="{5C364D60-92C7-4D2C-B18B-F74CEA50C92C}">
      <dsp:nvSpPr>
        <dsp:cNvPr id="0" name=""/>
        <dsp:cNvSpPr/>
      </dsp:nvSpPr>
      <dsp:spPr>
        <a:xfrm>
          <a:off x="4727" y="774878"/>
          <a:ext cx="1779708" cy="106782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207" tIns="91539" rIns="87207" bIns="91539" numCol="1" spcCol="1270" anchor="ctr" anchorCtr="0">
          <a:noAutofit/>
        </a:bodyPr>
        <a:lstStyle/>
        <a:p>
          <a:pPr marL="0" lvl="0" indent="0" algn="ctr" defTabSz="533400">
            <a:lnSpc>
              <a:spcPct val="90000"/>
            </a:lnSpc>
            <a:spcBef>
              <a:spcPct val="0"/>
            </a:spcBef>
            <a:spcAft>
              <a:spcPct val="35000"/>
            </a:spcAft>
            <a:buNone/>
          </a:pPr>
          <a:r>
            <a:rPr lang="en-US" sz="1200" kern="1200"/>
            <a:t>10. </a:t>
          </a:r>
          <a:r>
            <a:rPr lang="en-US" sz="1200" kern="1200" dirty="0"/>
            <a:t>cross validation in the context of under sampling and oversampling </a:t>
          </a:r>
        </a:p>
      </dsp:txBody>
      <dsp:txXfrm>
        <a:off x="4727" y="774878"/>
        <a:ext cx="1779708" cy="1067824"/>
      </dsp:txXfrm>
    </dsp:sp>
    <dsp:sp modelId="{B5ABF25C-90AB-40BE-9FEF-29F09F76F6FD}">
      <dsp:nvSpPr>
        <dsp:cNvPr id="0" name=""/>
        <dsp:cNvSpPr/>
      </dsp:nvSpPr>
      <dsp:spPr>
        <a:xfrm>
          <a:off x="3971677" y="1263071"/>
          <a:ext cx="378732" cy="91440"/>
        </a:xfrm>
        <a:custGeom>
          <a:avLst/>
          <a:gdLst/>
          <a:ahLst/>
          <a:cxnLst/>
          <a:rect l="0" t="0" r="0" b="0"/>
          <a:pathLst>
            <a:path>
              <a:moveTo>
                <a:pt x="0" y="45720"/>
              </a:moveTo>
              <a:lnTo>
                <a:pt x="378732"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50810" y="1306744"/>
        <a:ext cx="20466" cy="4093"/>
      </dsp:txXfrm>
    </dsp:sp>
    <dsp:sp modelId="{8C4FB42C-AC04-41D8-933F-8AC86CDE4C9B}">
      <dsp:nvSpPr>
        <dsp:cNvPr id="0" name=""/>
        <dsp:cNvSpPr/>
      </dsp:nvSpPr>
      <dsp:spPr>
        <a:xfrm>
          <a:off x="2193768" y="774878"/>
          <a:ext cx="1779708" cy="106782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207" tIns="91539" rIns="87207" bIns="91539" numCol="1" spcCol="1270" anchor="ctr" anchorCtr="0">
          <a:noAutofit/>
        </a:bodyPr>
        <a:lstStyle/>
        <a:p>
          <a:pPr marL="0" lvl="0" indent="0" algn="ctr" defTabSz="533400">
            <a:lnSpc>
              <a:spcPct val="90000"/>
            </a:lnSpc>
            <a:spcBef>
              <a:spcPct val="0"/>
            </a:spcBef>
            <a:spcAft>
              <a:spcPct val="35000"/>
            </a:spcAft>
            <a:buNone/>
          </a:pPr>
          <a:r>
            <a:rPr lang="en-US" sz="1200" kern="1200"/>
            <a:t>11. Pipelining with sklearn/imblearn </a:t>
          </a:r>
        </a:p>
      </dsp:txBody>
      <dsp:txXfrm>
        <a:off x="2193768" y="774878"/>
        <a:ext cx="1779708" cy="1067824"/>
      </dsp:txXfrm>
    </dsp:sp>
    <dsp:sp modelId="{8BCCA732-A0AA-408D-8DFD-5FDAECFAFF76}">
      <dsp:nvSpPr>
        <dsp:cNvPr id="0" name=""/>
        <dsp:cNvSpPr/>
      </dsp:nvSpPr>
      <dsp:spPr>
        <a:xfrm>
          <a:off x="894581" y="1840903"/>
          <a:ext cx="4378082" cy="378732"/>
        </a:xfrm>
        <a:custGeom>
          <a:avLst/>
          <a:gdLst/>
          <a:ahLst/>
          <a:cxnLst/>
          <a:rect l="0" t="0" r="0" b="0"/>
          <a:pathLst>
            <a:path>
              <a:moveTo>
                <a:pt x="4378082" y="0"/>
              </a:moveTo>
              <a:lnTo>
                <a:pt x="4378082" y="206466"/>
              </a:lnTo>
              <a:lnTo>
                <a:pt x="0" y="206466"/>
              </a:lnTo>
              <a:lnTo>
                <a:pt x="0" y="378732"/>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3693" y="2028223"/>
        <a:ext cx="219858" cy="4093"/>
      </dsp:txXfrm>
    </dsp:sp>
    <dsp:sp modelId="{A01E4B87-E478-4439-8135-BE2D78649E89}">
      <dsp:nvSpPr>
        <dsp:cNvPr id="0" name=""/>
        <dsp:cNvSpPr/>
      </dsp:nvSpPr>
      <dsp:spPr>
        <a:xfrm>
          <a:off x="4382809" y="774878"/>
          <a:ext cx="1779708" cy="106782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207" tIns="91539" rIns="87207" bIns="91539" numCol="1" spcCol="1270" anchor="ctr" anchorCtr="0">
          <a:noAutofit/>
        </a:bodyPr>
        <a:lstStyle/>
        <a:p>
          <a:pPr marL="0" lvl="0" indent="0" algn="ctr" defTabSz="533400">
            <a:lnSpc>
              <a:spcPct val="90000"/>
            </a:lnSpc>
            <a:spcBef>
              <a:spcPct val="0"/>
            </a:spcBef>
            <a:spcAft>
              <a:spcPct val="35000"/>
            </a:spcAft>
            <a:buNone/>
          </a:pPr>
          <a:r>
            <a:rPr lang="en-US" sz="1200" kern="1200"/>
            <a:t>12. Applying Linear model: Logistic Regression </a:t>
          </a:r>
        </a:p>
      </dsp:txBody>
      <dsp:txXfrm>
        <a:off x="4382809" y="774878"/>
        <a:ext cx="1779708" cy="1067824"/>
      </dsp:txXfrm>
    </dsp:sp>
    <dsp:sp modelId="{972CFE96-7007-45EE-BE45-B847AFF30D35}">
      <dsp:nvSpPr>
        <dsp:cNvPr id="0" name=""/>
        <dsp:cNvSpPr/>
      </dsp:nvSpPr>
      <dsp:spPr>
        <a:xfrm>
          <a:off x="1782636" y="2740229"/>
          <a:ext cx="378732" cy="91440"/>
        </a:xfrm>
        <a:custGeom>
          <a:avLst/>
          <a:gdLst/>
          <a:ahLst/>
          <a:cxnLst/>
          <a:rect l="0" t="0" r="0" b="0"/>
          <a:pathLst>
            <a:path>
              <a:moveTo>
                <a:pt x="0" y="45720"/>
              </a:moveTo>
              <a:lnTo>
                <a:pt x="378732"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61769" y="2783902"/>
        <a:ext cx="20466" cy="4093"/>
      </dsp:txXfrm>
    </dsp:sp>
    <dsp:sp modelId="{06BBBDB8-E267-4DD0-BA70-971F085E050B}">
      <dsp:nvSpPr>
        <dsp:cNvPr id="0" name=""/>
        <dsp:cNvSpPr/>
      </dsp:nvSpPr>
      <dsp:spPr>
        <a:xfrm>
          <a:off x="4727" y="2252036"/>
          <a:ext cx="1779708" cy="106782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207" tIns="91539" rIns="87207" bIns="91539" numCol="1" spcCol="1270" anchor="ctr" anchorCtr="0">
          <a:noAutofit/>
        </a:bodyPr>
        <a:lstStyle/>
        <a:p>
          <a:pPr marL="0" lvl="0" indent="0" algn="ctr" defTabSz="533400">
            <a:lnSpc>
              <a:spcPct val="90000"/>
            </a:lnSpc>
            <a:spcBef>
              <a:spcPct val="0"/>
            </a:spcBef>
            <a:spcAft>
              <a:spcPct val="35000"/>
            </a:spcAft>
            <a:buNone/>
          </a:pPr>
          <a:r>
            <a:rPr lang="en-US" sz="1200" kern="1200"/>
            <a:t>13. Applying Ensemble technique: Random Forest </a:t>
          </a:r>
        </a:p>
      </dsp:txBody>
      <dsp:txXfrm>
        <a:off x="4727" y="2252036"/>
        <a:ext cx="1779708" cy="1067824"/>
      </dsp:txXfrm>
    </dsp:sp>
    <dsp:sp modelId="{7480DE00-2620-4696-9282-5E5C5F261E51}">
      <dsp:nvSpPr>
        <dsp:cNvPr id="0" name=""/>
        <dsp:cNvSpPr/>
      </dsp:nvSpPr>
      <dsp:spPr>
        <a:xfrm>
          <a:off x="3971677" y="2740229"/>
          <a:ext cx="378732" cy="91440"/>
        </a:xfrm>
        <a:custGeom>
          <a:avLst/>
          <a:gdLst/>
          <a:ahLst/>
          <a:cxnLst/>
          <a:rect l="0" t="0" r="0" b="0"/>
          <a:pathLst>
            <a:path>
              <a:moveTo>
                <a:pt x="0" y="45720"/>
              </a:moveTo>
              <a:lnTo>
                <a:pt x="378732"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50810" y="2783902"/>
        <a:ext cx="20466" cy="4093"/>
      </dsp:txXfrm>
    </dsp:sp>
    <dsp:sp modelId="{E14B472E-8348-40CD-A202-F3236EB76EBA}">
      <dsp:nvSpPr>
        <dsp:cNvPr id="0" name=""/>
        <dsp:cNvSpPr/>
      </dsp:nvSpPr>
      <dsp:spPr>
        <a:xfrm>
          <a:off x="2193768" y="2252036"/>
          <a:ext cx="1779708" cy="1067824"/>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207" tIns="91539" rIns="87207" bIns="91539" numCol="1" spcCol="1270" anchor="ctr" anchorCtr="0">
          <a:noAutofit/>
        </a:bodyPr>
        <a:lstStyle/>
        <a:p>
          <a:pPr marL="0" lvl="0" indent="0" algn="ctr" defTabSz="533400">
            <a:lnSpc>
              <a:spcPct val="90000"/>
            </a:lnSpc>
            <a:spcBef>
              <a:spcPct val="0"/>
            </a:spcBef>
            <a:spcAft>
              <a:spcPct val="35000"/>
            </a:spcAft>
            <a:buNone/>
          </a:pPr>
          <a:r>
            <a:rPr lang="en-US" sz="1200" kern="1200"/>
            <a:t>14. Applying Non-Linear Algorithms: Support Vector Machine, Decision Tree, and k-Nearest Neighbor </a:t>
          </a:r>
        </a:p>
      </dsp:txBody>
      <dsp:txXfrm>
        <a:off x="2193768" y="2252036"/>
        <a:ext cx="1779708" cy="1067824"/>
      </dsp:txXfrm>
    </dsp:sp>
    <dsp:sp modelId="{B062016C-08C4-4114-A088-48E3E0CBD875}">
      <dsp:nvSpPr>
        <dsp:cNvPr id="0" name=""/>
        <dsp:cNvSpPr/>
      </dsp:nvSpPr>
      <dsp:spPr>
        <a:xfrm>
          <a:off x="894581" y="3318061"/>
          <a:ext cx="4378082" cy="378732"/>
        </a:xfrm>
        <a:custGeom>
          <a:avLst/>
          <a:gdLst/>
          <a:ahLst/>
          <a:cxnLst/>
          <a:rect l="0" t="0" r="0" b="0"/>
          <a:pathLst>
            <a:path>
              <a:moveTo>
                <a:pt x="4378082" y="0"/>
              </a:moveTo>
              <a:lnTo>
                <a:pt x="4378082" y="206466"/>
              </a:lnTo>
              <a:lnTo>
                <a:pt x="0" y="206466"/>
              </a:lnTo>
              <a:lnTo>
                <a:pt x="0" y="378732"/>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3693" y="3505381"/>
        <a:ext cx="219858" cy="4093"/>
      </dsp:txXfrm>
    </dsp:sp>
    <dsp:sp modelId="{98EF7B95-8B62-4B31-9069-7103E41E4A43}">
      <dsp:nvSpPr>
        <dsp:cNvPr id="0" name=""/>
        <dsp:cNvSpPr/>
      </dsp:nvSpPr>
      <dsp:spPr>
        <a:xfrm>
          <a:off x="4382809" y="2252036"/>
          <a:ext cx="1779708" cy="106782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207" tIns="91539" rIns="87207" bIns="91539" numCol="1" spcCol="1270" anchor="ctr" anchorCtr="0">
          <a:noAutofit/>
        </a:bodyPr>
        <a:lstStyle/>
        <a:p>
          <a:pPr marL="0" lvl="0" indent="0" algn="ctr" defTabSz="533400">
            <a:lnSpc>
              <a:spcPct val="90000"/>
            </a:lnSpc>
            <a:spcBef>
              <a:spcPct val="0"/>
            </a:spcBef>
            <a:spcAft>
              <a:spcPct val="35000"/>
            </a:spcAft>
            <a:buNone/>
          </a:pPr>
          <a:r>
            <a:rPr lang="en-US" sz="1200" kern="1200"/>
            <a:t>15. Making predictions on test set and computing validation metrics </a:t>
          </a:r>
        </a:p>
      </dsp:txBody>
      <dsp:txXfrm>
        <a:off x="4382809" y="2252036"/>
        <a:ext cx="1779708" cy="1067824"/>
      </dsp:txXfrm>
    </dsp:sp>
    <dsp:sp modelId="{038BCA97-F474-4D6C-BD08-C2BB29A590AC}">
      <dsp:nvSpPr>
        <dsp:cNvPr id="0" name=""/>
        <dsp:cNvSpPr/>
      </dsp:nvSpPr>
      <dsp:spPr>
        <a:xfrm>
          <a:off x="1782636" y="4217386"/>
          <a:ext cx="378732" cy="91440"/>
        </a:xfrm>
        <a:custGeom>
          <a:avLst/>
          <a:gdLst/>
          <a:ahLst/>
          <a:cxnLst/>
          <a:rect l="0" t="0" r="0" b="0"/>
          <a:pathLst>
            <a:path>
              <a:moveTo>
                <a:pt x="0" y="45720"/>
              </a:moveTo>
              <a:lnTo>
                <a:pt x="378732"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61769" y="4261060"/>
        <a:ext cx="20466" cy="4093"/>
      </dsp:txXfrm>
    </dsp:sp>
    <dsp:sp modelId="{E59C156F-201A-4E0C-9545-3E83D536C294}">
      <dsp:nvSpPr>
        <dsp:cNvPr id="0" name=""/>
        <dsp:cNvSpPr/>
      </dsp:nvSpPr>
      <dsp:spPr>
        <a:xfrm>
          <a:off x="4727" y="3729194"/>
          <a:ext cx="1779708" cy="106782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207" tIns="91539" rIns="87207" bIns="91539" numCol="1" spcCol="1270" anchor="ctr" anchorCtr="0">
          <a:noAutofit/>
        </a:bodyPr>
        <a:lstStyle/>
        <a:p>
          <a:pPr marL="0" lvl="0" indent="0" algn="ctr" defTabSz="533400">
            <a:lnSpc>
              <a:spcPct val="90000"/>
            </a:lnSpc>
            <a:spcBef>
              <a:spcPct val="0"/>
            </a:spcBef>
            <a:spcAft>
              <a:spcPct val="35000"/>
            </a:spcAft>
            <a:buNone/>
          </a:pPr>
          <a:r>
            <a:rPr lang="en-US" sz="1200" kern="1200"/>
            <a:t>16. ROC curve and Learning curve </a:t>
          </a:r>
        </a:p>
      </dsp:txBody>
      <dsp:txXfrm>
        <a:off x="4727" y="3729194"/>
        <a:ext cx="1779708" cy="1067824"/>
      </dsp:txXfrm>
    </dsp:sp>
    <dsp:sp modelId="{6C0A4C9C-E996-4FC3-9C89-37960BBA42F2}">
      <dsp:nvSpPr>
        <dsp:cNvPr id="0" name=""/>
        <dsp:cNvSpPr/>
      </dsp:nvSpPr>
      <dsp:spPr>
        <a:xfrm>
          <a:off x="3971677" y="4217386"/>
          <a:ext cx="378732" cy="91440"/>
        </a:xfrm>
        <a:custGeom>
          <a:avLst/>
          <a:gdLst/>
          <a:ahLst/>
          <a:cxnLst/>
          <a:rect l="0" t="0" r="0" b="0"/>
          <a:pathLst>
            <a:path>
              <a:moveTo>
                <a:pt x="0" y="45720"/>
              </a:moveTo>
              <a:lnTo>
                <a:pt x="378732"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50810" y="4261060"/>
        <a:ext cx="20466" cy="4093"/>
      </dsp:txXfrm>
    </dsp:sp>
    <dsp:sp modelId="{1FAAC7F2-BFC0-48FD-89E2-6624541CB415}">
      <dsp:nvSpPr>
        <dsp:cNvPr id="0" name=""/>
        <dsp:cNvSpPr/>
      </dsp:nvSpPr>
      <dsp:spPr>
        <a:xfrm>
          <a:off x="2193768" y="3729194"/>
          <a:ext cx="1779708" cy="106782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207" tIns="91539" rIns="87207" bIns="91539" numCol="1" spcCol="1270" anchor="ctr" anchorCtr="0">
          <a:noAutofit/>
        </a:bodyPr>
        <a:lstStyle/>
        <a:p>
          <a:pPr marL="0" lvl="0" indent="0" algn="ctr" defTabSz="533400">
            <a:lnSpc>
              <a:spcPct val="90000"/>
            </a:lnSpc>
            <a:spcBef>
              <a:spcPct val="0"/>
            </a:spcBef>
            <a:spcAft>
              <a:spcPct val="35000"/>
            </a:spcAft>
            <a:buNone/>
          </a:pPr>
          <a:r>
            <a:rPr lang="en-US" sz="1200" kern="1200"/>
            <a:t>17. Comparison of results and Model Selection </a:t>
          </a:r>
        </a:p>
      </dsp:txBody>
      <dsp:txXfrm>
        <a:off x="2193768" y="3729194"/>
        <a:ext cx="1779708" cy="1067824"/>
      </dsp:txXfrm>
    </dsp:sp>
    <dsp:sp modelId="{D16D2B75-772D-4F95-90C1-AB1098EC82BC}">
      <dsp:nvSpPr>
        <dsp:cNvPr id="0" name=""/>
        <dsp:cNvSpPr/>
      </dsp:nvSpPr>
      <dsp:spPr>
        <a:xfrm>
          <a:off x="4382809" y="3729194"/>
          <a:ext cx="1779708" cy="106782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207" tIns="91539" rIns="87207" bIns="91539" numCol="1" spcCol="1270" anchor="ctr" anchorCtr="0">
          <a:noAutofit/>
        </a:bodyPr>
        <a:lstStyle/>
        <a:p>
          <a:pPr marL="0" lvl="0" indent="0" algn="ctr" defTabSz="533400">
            <a:lnSpc>
              <a:spcPct val="90000"/>
            </a:lnSpc>
            <a:spcBef>
              <a:spcPct val="0"/>
            </a:spcBef>
            <a:spcAft>
              <a:spcPct val="35000"/>
            </a:spcAft>
            <a:buNone/>
          </a:pPr>
          <a:r>
            <a:rPr lang="en-US" sz="1200" kern="1200"/>
            <a:t>18. Visualization with seaborn and matplotlib</a:t>
          </a:r>
        </a:p>
      </dsp:txBody>
      <dsp:txXfrm>
        <a:off x="4382809" y="3729194"/>
        <a:ext cx="1779708" cy="106782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A0FF5-3839-4BC9-98F0-C60E021A3652}">
      <dsp:nvSpPr>
        <dsp:cNvPr id="0" name=""/>
        <dsp:cNvSpPr/>
      </dsp:nvSpPr>
      <dsp:spPr>
        <a:xfrm>
          <a:off x="0" y="13484"/>
          <a:ext cx="6253721" cy="12097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Logistic regression is a classification algorithm used to find the probability of event success and event failure. </a:t>
          </a:r>
        </a:p>
      </dsp:txBody>
      <dsp:txXfrm>
        <a:off x="59057" y="72541"/>
        <a:ext cx="6135607" cy="1091666"/>
      </dsp:txXfrm>
    </dsp:sp>
    <dsp:sp modelId="{5C95DB9C-0D30-46BC-AF10-8E0C866F98E7}">
      <dsp:nvSpPr>
        <dsp:cNvPr id="0" name=""/>
        <dsp:cNvSpPr/>
      </dsp:nvSpPr>
      <dsp:spPr>
        <a:xfrm>
          <a:off x="0" y="1286624"/>
          <a:ext cx="6253721" cy="120978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It is used when the dependent variable is binary (0/1, True/False, Yes/No) in nature. </a:t>
          </a:r>
        </a:p>
      </dsp:txBody>
      <dsp:txXfrm>
        <a:off x="59057" y="1345681"/>
        <a:ext cx="6135607" cy="1091666"/>
      </dsp:txXfrm>
    </dsp:sp>
    <dsp:sp modelId="{A4AEE2E1-45EC-41EC-B3E0-7208BF4B9CD9}">
      <dsp:nvSpPr>
        <dsp:cNvPr id="0" name=""/>
        <dsp:cNvSpPr/>
      </dsp:nvSpPr>
      <dsp:spPr>
        <a:xfrm>
          <a:off x="0" y="2559765"/>
          <a:ext cx="6253721" cy="120978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It supports categorizing data into discrete classes by studying the relationship from a given set of labelled data. </a:t>
          </a:r>
        </a:p>
      </dsp:txBody>
      <dsp:txXfrm>
        <a:off x="59057" y="2618822"/>
        <a:ext cx="6135607" cy="1091666"/>
      </dsp:txXfrm>
    </dsp:sp>
    <dsp:sp modelId="{129BE5BB-3FA7-41C2-AAA7-15A21B47DD35}">
      <dsp:nvSpPr>
        <dsp:cNvPr id="0" name=""/>
        <dsp:cNvSpPr/>
      </dsp:nvSpPr>
      <dsp:spPr>
        <a:xfrm>
          <a:off x="0" y="3832905"/>
          <a:ext cx="6253721" cy="12097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It learns a linear relationship from the given dataset and then introduces a non-linearity in the form of the Sigmoid function.</a:t>
          </a:r>
        </a:p>
      </dsp:txBody>
      <dsp:txXfrm>
        <a:off x="59057" y="3891962"/>
        <a:ext cx="6135607" cy="10916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25831-B010-4841-B977-6453597750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DCCB15-EACC-4CAF-8DE2-49185DE3EB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7A4432-9E69-491C-B23E-B70FFD4CBCF1}"/>
              </a:ext>
            </a:extLst>
          </p:cNvPr>
          <p:cNvSpPr>
            <a:spLocks noGrp="1"/>
          </p:cNvSpPr>
          <p:nvPr>
            <p:ph type="dt" sz="half" idx="10"/>
          </p:nvPr>
        </p:nvSpPr>
        <p:spPr/>
        <p:txBody>
          <a:bodyPr/>
          <a:lstStyle/>
          <a:p>
            <a:fld id="{23FEA57E-7C1A-457B-A4CD-5DCEB057B502}" type="datetime1">
              <a:rPr lang="en-US" smtClean="0"/>
              <a:t>9/26/2021</a:t>
            </a:fld>
            <a:endParaRPr lang="en-US" dirty="0"/>
          </a:p>
        </p:txBody>
      </p:sp>
      <p:sp>
        <p:nvSpPr>
          <p:cNvPr id="5" name="Footer Placeholder 4">
            <a:extLst>
              <a:ext uri="{FF2B5EF4-FFF2-40B4-BE49-F238E27FC236}">
                <a16:creationId xmlns:a16="http://schemas.microsoft.com/office/drawing/2014/main" id="{84256956-EF99-4174-A1B8-43F568C6DB09}"/>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F2320B0A-BE51-4794-B106-D745DECC3374}"/>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77578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DFF7C-FF0F-4D82-B1D9-C6130E512F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AB0202-A2B0-43DA-BEA2-820DACB920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584C0E-119B-4744-BD38-8429AB81866B}"/>
              </a:ext>
            </a:extLst>
          </p:cNvPr>
          <p:cNvSpPr>
            <a:spLocks noGrp="1"/>
          </p:cNvSpPr>
          <p:nvPr>
            <p:ph type="dt" sz="half" idx="10"/>
          </p:nvPr>
        </p:nvSpPr>
        <p:spPr/>
        <p:txBody>
          <a:bodyPr/>
          <a:lstStyle/>
          <a:p>
            <a:fld id="{11789749-A4CD-447F-8298-2B7988C91CEA}" type="datetime1">
              <a:rPr lang="en-US" smtClean="0"/>
              <a:t>9/26/2021</a:t>
            </a:fld>
            <a:endParaRPr lang="en-US"/>
          </a:p>
        </p:txBody>
      </p:sp>
      <p:sp>
        <p:nvSpPr>
          <p:cNvPr id="5" name="Footer Placeholder 4">
            <a:extLst>
              <a:ext uri="{FF2B5EF4-FFF2-40B4-BE49-F238E27FC236}">
                <a16:creationId xmlns:a16="http://schemas.microsoft.com/office/drawing/2014/main" id="{61DF641F-7179-4474-B6F3-9E0C054846CB}"/>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631E7FEC-A6C6-48CF-BA26-AE1B4E882D10}"/>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794552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BFEB31-0A38-45B7-A940-A773A3BBCF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6A2AB0-4CB5-43C4-B022-42A4C5E03E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DB70E3-3375-4808-A5E9-A683D6EBFB45}"/>
              </a:ext>
            </a:extLst>
          </p:cNvPr>
          <p:cNvSpPr>
            <a:spLocks noGrp="1"/>
          </p:cNvSpPr>
          <p:nvPr>
            <p:ph type="dt" sz="half" idx="10"/>
          </p:nvPr>
        </p:nvSpPr>
        <p:spPr/>
        <p:txBody>
          <a:bodyPr/>
          <a:lstStyle/>
          <a:p>
            <a:fld id="{BA0444D3-C0BA-4587-A56C-581AB9F841BE}" type="datetime1">
              <a:rPr lang="en-US" smtClean="0"/>
              <a:t>9/26/2021</a:t>
            </a:fld>
            <a:endParaRPr lang="en-US"/>
          </a:p>
        </p:txBody>
      </p:sp>
      <p:sp>
        <p:nvSpPr>
          <p:cNvPr id="5" name="Footer Placeholder 4">
            <a:extLst>
              <a:ext uri="{FF2B5EF4-FFF2-40B4-BE49-F238E27FC236}">
                <a16:creationId xmlns:a16="http://schemas.microsoft.com/office/drawing/2014/main" id="{16DFE286-F3D7-4B5C-856C-4FCA681E273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6A9D944-6D0C-42FA-9620-B910929E62B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78423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940A-72F3-4ABE-88DA-FA6465400F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04129-5416-4A7E-8EF6-A08CFD23E8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394CE3-5E34-4E56-92DB-F2B920C4C200}"/>
              </a:ext>
            </a:extLst>
          </p:cNvPr>
          <p:cNvSpPr>
            <a:spLocks noGrp="1"/>
          </p:cNvSpPr>
          <p:nvPr>
            <p:ph type="dt" sz="half" idx="10"/>
          </p:nvPr>
        </p:nvSpPr>
        <p:spPr/>
        <p:txBody>
          <a:bodyPr/>
          <a:lstStyle/>
          <a:p>
            <a:fld id="{201AF2CE-4F37-411C-A3EE-BBBE223265BF}" type="datetime1">
              <a:rPr lang="en-US" smtClean="0"/>
              <a:t>9/26/2021</a:t>
            </a:fld>
            <a:endParaRPr lang="en-US"/>
          </a:p>
        </p:txBody>
      </p:sp>
      <p:sp>
        <p:nvSpPr>
          <p:cNvPr id="5" name="Footer Placeholder 4">
            <a:extLst>
              <a:ext uri="{FF2B5EF4-FFF2-40B4-BE49-F238E27FC236}">
                <a16:creationId xmlns:a16="http://schemas.microsoft.com/office/drawing/2014/main" id="{F28AE1EE-8E01-4A6B-8218-6943879D097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94D2BB3-304A-4497-B68D-9405AEBC58B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75163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2C349-BA09-48AD-B555-7FBE3B463E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9A7E92-FE75-4F1C-8A20-105EC4045F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59F835-22DB-4433-92CF-1C2705E1EDF6}"/>
              </a:ext>
            </a:extLst>
          </p:cNvPr>
          <p:cNvSpPr>
            <a:spLocks noGrp="1"/>
          </p:cNvSpPr>
          <p:nvPr>
            <p:ph type="dt" sz="half" idx="10"/>
          </p:nvPr>
        </p:nvSpPr>
        <p:spPr/>
        <p:txBody>
          <a:bodyPr/>
          <a:lstStyle/>
          <a:p>
            <a:fld id="{C96083D4-708C-4BB5-B4FD-30CE9FA12FD5}" type="datetime1">
              <a:rPr lang="en-US" smtClean="0"/>
              <a:t>9/26/2021</a:t>
            </a:fld>
            <a:endParaRPr lang="en-US"/>
          </a:p>
        </p:txBody>
      </p:sp>
      <p:sp>
        <p:nvSpPr>
          <p:cNvPr id="5" name="Footer Placeholder 4">
            <a:extLst>
              <a:ext uri="{FF2B5EF4-FFF2-40B4-BE49-F238E27FC236}">
                <a16:creationId xmlns:a16="http://schemas.microsoft.com/office/drawing/2014/main" id="{67A5CE67-11A8-46A1-AA0A-ECAC02990AA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7D796B10-58AD-450A-AD4D-1574B81089A0}"/>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18196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4E299-3720-430A-B3D8-DD2B99741C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1F91E9-3F65-4C7B-9D94-CD334E9136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3BE29B-5D4F-4231-A6BD-F979BF6F21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99E48E-C43F-4360-BEEA-CA01B185994D}"/>
              </a:ext>
            </a:extLst>
          </p:cNvPr>
          <p:cNvSpPr>
            <a:spLocks noGrp="1"/>
          </p:cNvSpPr>
          <p:nvPr>
            <p:ph type="dt" sz="half" idx="10"/>
          </p:nvPr>
        </p:nvSpPr>
        <p:spPr/>
        <p:txBody>
          <a:bodyPr/>
          <a:lstStyle/>
          <a:p>
            <a:fld id="{D0D239B2-65BC-4C2A-A62B-3EABFE9590E4}" type="datetime1">
              <a:rPr lang="en-US" smtClean="0"/>
              <a:t>9/26/2021</a:t>
            </a:fld>
            <a:endParaRPr lang="en-US"/>
          </a:p>
        </p:txBody>
      </p:sp>
      <p:sp>
        <p:nvSpPr>
          <p:cNvPr id="6" name="Footer Placeholder 5">
            <a:extLst>
              <a:ext uri="{FF2B5EF4-FFF2-40B4-BE49-F238E27FC236}">
                <a16:creationId xmlns:a16="http://schemas.microsoft.com/office/drawing/2014/main" id="{5BA47365-6B12-4D28-8AD2-509388539C9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0B36D13-8E4D-41E2-B022-63ECEEE9AB9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080033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D7F4F-45A1-4E5F-BCA3-89F10B1CF0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36F461-8B34-4159-866D-5D84089210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800639-E6DB-49CC-911D-CA9BC5500A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3755C3-1672-4CCE-88AD-E48088F0CA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621036-A89E-46A9-9316-7A4CE1D0CA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7EDDA5-7932-4744-917A-8F2F616C4AA8}"/>
              </a:ext>
            </a:extLst>
          </p:cNvPr>
          <p:cNvSpPr>
            <a:spLocks noGrp="1"/>
          </p:cNvSpPr>
          <p:nvPr>
            <p:ph type="dt" sz="half" idx="10"/>
          </p:nvPr>
        </p:nvSpPr>
        <p:spPr/>
        <p:txBody>
          <a:bodyPr/>
          <a:lstStyle/>
          <a:p>
            <a:fld id="{85E05F5A-E4A3-476F-A89E-C2B73F2431E4}" type="datetime1">
              <a:rPr lang="en-US" smtClean="0"/>
              <a:t>9/26/2021</a:t>
            </a:fld>
            <a:endParaRPr lang="en-US"/>
          </a:p>
        </p:txBody>
      </p:sp>
      <p:sp>
        <p:nvSpPr>
          <p:cNvPr id="8" name="Footer Placeholder 7">
            <a:extLst>
              <a:ext uri="{FF2B5EF4-FFF2-40B4-BE49-F238E27FC236}">
                <a16:creationId xmlns:a16="http://schemas.microsoft.com/office/drawing/2014/main" id="{D85D2AF6-138B-46F8-8CF5-576D828B0C37}"/>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B6E5DEE8-5BD7-4C1D-B8FD-91CCF9D5DB7A}"/>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368550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D33A-C5DD-4B27-9D6D-FC75192F6A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2EE684-7D83-410C-BA5D-070F1D822FEA}"/>
              </a:ext>
            </a:extLst>
          </p:cNvPr>
          <p:cNvSpPr>
            <a:spLocks noGrp="1"/>
          </p:cNvSpPr>
          <p:nvPr>
            <p:ph type="dt" sz="half" idx="10"/>
          </p:nvPr>
        </p:nvSpPr>
        <p:spPr/>
        <p:txBody>
          <a:bodyPr/>
          <a:lstStyle/>
          <a:p>
            <a:fld id="{E3761515-4A26-4F31-9F61-5A10B1FABBFC}" type="datetime1">
              <a:rPr lang="en-US" smtClean="0"/>
              <a:t>9/26/2021</a:t>
            </a:fld>
            <a:endParaRPr lang="en-US"/>
          </a:p>
        </p:txBody>
      </p:sp>
      <p:sp>
        <p:nvSpPr>
          <p:cNvPr id="4" name="Footer Placeholder 3">
            <a:extLst>
              <a:ext uri="{FF2B5EF4-FFF2-40B4-BE49-F238E27FC236}">
                <a16:creationId xmlns:a16="http://schemas.microsoft.com/office/drawing/2014/main" id="{8DF068F8-3B82-447C-8BBC-2AA128265D96}"/>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6CB6F8EC-98E1-4BDC-A117-370D8463A7AF}"/>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092111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A79AA2-389A-4001-A32A-457BDF251D18}"/>
              </a:ext>
            </a:extLst>
          </p:cNvPr>
          <p:cNvSpPr>
            <a:spLocks noGrp="1"/>
          </p:cNvSpPr>
          <p:nvPr>
            <p:ph type="dt" sz="half" idx="10"/>
          </p:nvPr>
        </p:nvSpPr>
        <p:spPr/>
        <p:txBody>
          <a:bodyPr/>
          <a:lstStyle/>
          <a:p>
            <a:fld id="{4A75DC65-7D1F-4BAB-9695-F7E734143E14}" type="datetime1">
              <a:rPr lang="en-US" smtClean="0"/>
              <a:t>9/26/2021</a:t>
            </a:fld>
            <a:endParaRPr lang="en-US"/>
          </a:p>
        </p:txBody>
      </p:sp>
      <p:sp>
        <p:nvSpPr>
          <p:cNvPr id="3" name="Footer Placeholder 2">
            <a:extLst>
              <a:ext uri="{FF2B5EF4-FFF2-40B4-BE49-F238E27FC236}">
                <a16:creationId xmlns:a16="http://schemas.microsoft.com/office/drawing/2014/main" id="{55B4C25D-5301-4D97-B5DB-803BD5467C63}"/>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5F6D3E37-9AFF-4FCD-9D0A-7994EA4F5149}"/>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936829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71BAD-45DC-479C-8DF7-C90D20DBD4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57F413-4D3E-46F4-B53D-7D062DD52C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E68AA9-19F8-4C8E-9462-F8C4C279EE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7D1DC9-02D5-4B4D-A704-F4172941AD0A}"/>
              </a:ext>
            </a:extLst>
          </p:cNvPr>
          <p:cNvSpPr>
            <a:spLocks noGrp="1"/>
          </p:cNvSpPr>
          <p:nvPr>
            <p:ph type="dt" sz="half" idx="10"/>
          </p:nvPr>
        </p:nvSpPr>
        <p:spPr/>
        <p:txBody>
          <a:bodyPr/>
          <a:lstStyle/>
          <a:p>
            <a:fld id="{7E624077-BD55-4036-8E92-6558FDF3B653}" type="datetime1">
              <a:rPr lang="en-US" smtClean="0"/>
              <a:t>9/26/2021</a:t>
            </a:fld>
            <a:endParaRPr lang="en-US"/>
          </a:p>
        </p:txBody>
      </p:sp>
      <p:sp>
        <p:nvSpPr>
          <p:cNvPr id="6" name="Footer Placeholder 5">
            <a:extLst>
              <a:ext uri="{FF2B5EF4-FFF2-40B4-BE49-F238E27FC236}">
                <a16:creationId xmlns:a16="http://schemas.microsoft.com/office/drawing/2014/main" id="{69A65349-C703-4B34-8CE9-89F285E81B9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8D560CCB-4BC7-4D7B-B2DB-2DED51D7633B}"/>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825173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F1795-90FA-4B95-B451-F2DEF8A9E7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C4340E-9339-4135-8FE4-AF660CBF30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3554AA-7FEE-44F1-B5F8-8FE663339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849AF4-52FB-4AB0-9665-686A0C42913B}"/>
              </a:ext>
            </a:extLst>
          </p:cNvPr>
          <p:cNvSpPr>
            <a:spLocks noGrp="1"/>
          </p:cNvSpPr>
          <p:nvPr>
            <p:ph type="dt" sz="half" idx="10"/>
          </p:nvPr>
        </p:nvSpPr>
        <p:spPr/>
        <p:txBody>
          <a:bodyPr/>
          <a:lstStyle/>
          <a:p>
            <a:fld id="{804225F2-7107-4609-BCC2-77C63064A5E8}" type="datetime1">
              <a:rPr lang="en-US" smtClean="0"/>
              <a:t>9/26/2021</a:t>
            </a:fld>
            <a:endParaRPr lang="en-US"/>
          </a:p>
        </p:txBody>
      </p:sp>
      <p:sp>
        <p:nvSpPr>
          <p:cNvPr id="6" name="Footer Placeholder 5">
            <a:extLst>
              <a:ext uri="{FF2B5EF4-FFF2-40B4-BE49-F238E27FC236}">
                <a16:creationId xmlns:a16="http://schemas.microsoft.com/office/drawing/2014/main" id="{2E356B05-886E-4C6A-8F38-DB0F8400DA3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9F0E9E2-AD39-46E6-8E89-B04FBCE048E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880830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88E91E-961C-4C53-BD0F-12D370ED60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E9F81F-D7E0-4CC8-B379-C990D57DAA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2A15-813C-484F-A767-CEFA6FA16C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FE42E8-8B57-452D-A122-4DCE9AC771EF}" type="datetime1">
              <a:rPr lang="en-US" smtClean="0"/>
              <a:t>9/26/2021</a:t>
            </a:fld>
            <a:endParaRPr lang="en-US"/>
          </a:p>
        </p:txBody>
      </p:sp>
      <p:sp>
        <p:nvSpPr>
          <p:cNvPr id="5" name="Footer Placeholder 4">
            <a:extLst>
              <a:ext uri="{FF2B5EF4-FFF2-40B4-BE49-F238E27FC236}">
                <a16:creationId xmlns:a16="http://schemas.microsoft.com/office/drawing/2014/main" id="{30552279-08A5-4EC0-AB7E-17F2B3C9FC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1C5C3B28-8BDF-4012-8E05-9298D1BD46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9374732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3.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53.jpeg"/><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45.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19CFB-47E3-E54A-9E27-E0855ADF9E46}"/>
              </a:ext>
            </a:extLst>
          </p:cNvPr>
          <p:cNvSpPr>
            <a:spLocks noGrp="1"/>
          </p:cNvSpPr>
          <p:nvPr>
            <p:ph type="ctrTitle"/>
          </p:nvPr>
        </p:nvSpPr>
        <p:spPr>
          <a:xfrm>
            <a:off x="1066800" y="685801"/>
            <a:ext cx="3352800" cy="3046228"/>
          </a:xfrm>
        </p:spPr>
        <p:txBody>
          <a:bodyPr>
            <a:normAutofit/>
          </a:bodyPr>
          <a:lstStyle/>
          <a:p>
            <a:r>
              <a:rPr lang="en-US"/>
              <a:t>Credit card fraud detection</a:t>
            </a:r>
          </a:p>
        </p:txBody>
      </p:sp>
      <p:sp>
        <p:nvSpPr>
          <p:cNvPr id="3" name="Subtitle 2">
            <a:extLst>
              <a:ext uri="{FF2B5EF4-FFF2-40B4-BE49-F238E27FC236}">
                <a16:creationId xmlns:a16="http://schemas.microsoft.com/office/drawing/2014/main" id="{2CCF5634-6D73-F64B-B5AD-1D902486404F}"/>
              </a:ext>
            </a:extLst>
          </p:cNvPr>
          <p:cNvSpPr>
            <a:spLocks noGrp="1"/>
          </p:cNvSpPr>
          <p:nvPr>
            <p:ph type="subTitle" idx="1"/>
          </p:nvPr>
        </p:nvSpPr>
        <p:spPr>
          <a:xfrm>
            <a:off x="1066800" y="4114800"/>
            <a:ext cx="3352800" cy="2057400"/>
          </a:xfrm>
        </p:spPr>
        <p:txBody>
          <a:bodyPr>
            <a:normAutofit/>
          </a:bodyPr>
          <a:lstStyle/>
          <a:p>
            <a:pPr>
              <a:lnSpc>
                <a:spcPct val="90000"/>
              </a:lnSpc>
            </a:pPr>
            <a:r>
              <a:rPr lang="en-US" sz="2000" dirty="0"/>
              <a:t>By: </a:t>
            </a:r>
          </a:p>
          <a:p>
            <a:pPr>
              <a:lnSpc>
                <a:spcPct val="90000"/>
              </a:lnSpc>
            </a:pPr>
            <a:r>
              <a:rPr lang="en-US" sz="2000" dirty="0"/>
              <a:t>Olu Olayeye</a:t>
            </a:r>
          </a:p>
          <a:p>
            <a:pPr>
              <a:lnSpc>
                <a:spcPct val="90000"/>
              </a:lnSpc>
            </a:pPr>
            <a:r>
              <a:rPr lang="en-US" sz="2000" dirty="0"/>
              <a:t>Daniel Saulsberry</a:t>
            </a:r>
          </a:p>
          <a:p>
            <a:pPr>
              <a:lnSpc>
                <a:spcPct val="90000"/>
              </a:lnSpc>
            </a:pPr>
            <a:r>
              <a:rPr lang="en-US" sz="2000" dirty="0"/>
              <a:t>Seth Boswell</a:t>
            </a:r>
          </a:p>
          <a:p>
            <a:pPr>
              <a:lnSpc>
                <a:spcPct val="90000"/>
              </a:lnSpc>
            </a:pPr>
            <a:r>
              <a:rPr lang="en-US" sz="2000" dirty="0"/>
              <a:t>Malli Montano</a:t>
            </a:r>
          </a:p>
          <a:p>
            <a:pPr>
              <a:lnSpc>
                <a:spcPct val="90000"/>
              </a:lnSpc>
            </a:pPr>
            <a:endParaRPr lang="en-US" sz="2000" dirty="0"/>
          </a:p>
        </p:txBody>
      </p:sp>
      <p:pic>
        <p:nvPicPr>
          <p:cNvPr id="4" name="Picture 3" descr="Vector art of a circuit board">
            <a:extLst>
              <a:ext uri="{FF2B5EF4-FFF2-40B4-BE49-F238E27FC236}">
                <a16:creationId xmlns:a16="http://schemas.microsoft.com/office/drawing/2014/main" id="{E658F4DC-F596-497F-8CFA-FA5FF4EE04E4}"/>
              </a:ext>
            </a:extLst>
          </p:cNvPr>
          <p:cNvPicPr>
            <a:picLocks noChangeAspect="1"/>
          </p:cNvPicPr>
          <p:nvPr/>
        </p:nvPicPr>
        <p:blipFill rotWithShape="1">
          <a:blip r:embed="rId2"/>
          <a:srcRect l="8771" r="2340"/>
          <a:stretch/>
        </p:blipFill>
        <p:spPr>
          <a:xfrm>
            <a:off x="6362697" y="685801"/>
            <a:ext cx="4876805" cy="5486399"/>
          </a:xfrm>
          <a:prstGeom prst="rect">
            <a:avLst/>
          </a:prstGeom>
        </p:spPr>
      </p:pic>
    </p:spTree>
    <p:extLst>
      <p:ext uri="{BB962C8B-B14F-4D97-AF65-F5344CB8AC3E}">
        <p14:creationId xmlns:p14="http://schemas.microsoft.com/office/powerpoint/2010/main" val="142402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850F56-06A0-9547-9E89-A22BD907E33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cap="all" spc="300" baseline="0">
                <a:solidFill>
                  <a:srgbClr val="FFFFFF"/>
                </a:solidFill>
                <a:latin typeface="+mj-lt"/>
                <a:ea typeface="+mj-ea"/>
                <a:cs typeface="+mj-cs"/>
              </a:rPr>
              <a:t>Solution workflow</a:t>
            </a:r>
          </a:p>
        </p:txBody>
      </p:sp>
      <p:pic>
        <p:nvPicPr>
          <p:cNvPr id="1026" name="Picture 2" descr="Solution Workflow">
            <a:extLst>
              <a:ext uri="{FF2B5EF4-FFF2-40B4-BE49-F238E27FC236}">
                <a16:creationId xmlns:a16="http://schemas.microsoft.com/office/drawing/2014/main" id="{C7CB043B-DEED-214F-83AE-240942B950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1308867"/>
            <a:ext cx="6780700" cy="4237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668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descr="Blurred financial stock market data and graph">
            <a:extLst>
              <a:ext uri="{FF2B5EF4-FFF2-40B4-BE49-F238E27FC236}">
                <a16:creationId xmlns:a16="http://schemas.microsoft.com/office/drawing/2014/main" id="{74F734B5-485F-4C42-BFAA-48FC3355102D}"/>
              </a:ext>
            </a:extLst>
          </p:cNvPr>
          <p:cNvPicPr>
            <a:picLocks noChangeAspect="1"/>
          </p:cNvPicPr>
          <p:nvPr/>
        </p:nvPicPr>
        <p:blipFill rotWithShape="1">
          <a:blip r:embed="rId2"/>
          <a:srcRect t="6237" b="10737"/>
          <a:stretch/>
        </p:blipFill>
        <p:spPr>
          <a:xfrm>
            <a:off x="1" y="10"/>
            <a:ext cx="12192000" cy="6857990"/>
          </a:xfrm>
          <a:prstGeom prst="rect">
            <a:avLst/>
          </a:prstGeom>
        </p:spPr>
      </p:pic>
      <p:sp>
        <p:nvSpPr>
          <p:cNvPr id="2" name="Title 1">
            <a:extLst>
              <a:ext uri="{FF2B5EF4-FFF2-40B4-BE49-F238E27FC236}">
                <a16:creationId xmlns:a16="http://schemas.microsoft.com/office/drawing/2014/main" id="{69F439BA-FF59-024C-8B3F-785A9FDCEF7A}"/>
              </a:ext>
            </a:extLst>
          </p:cNvPr>
          <p:cNvSpPr>
            <a:spLocks noGrp="1"/>
          </p:cNvSpPr>
          <p:nvPr>
            <p:ph type="title"/>
          </p:nvPr>
        </p:nvSpPr>
        <p:spPr>
          <a:xfrm>
            <a:off x="3390900" y="2516094"/>
            <a:ext cx="5448300" cy="1057099"/>
          </a:xfrm>
        </p:spPr>
        <p:txBody>
          <a:bodyPr vert="horz" lIns="91440" tIns="45720" rIns="91440" bIns="45720" rtlCol="0" anchor="b">
            <a:normAutofit/>
          </a:bodyPr>
          <a:lstStyle/>
          <a:p>
            <a:pPr algn="ctr"/>
            <a:r>
              <a:rPr lang="en-US" kern="1200" cap="all" spc="300" baseline="0">
                <a:solidFill>
                  <a:schemeClr val="bg2"/>
                </a:solidFill>
                <a:latin typeface="+mj-lt"/>
                <a:ea typeface="+mj-ea"/>
                <a:cs typeface="+mj-cs"/>
              </a:rPr>
              <a:t>technology</a:t>
            </a:r>
          </a:p>
        </p:txBody>
      </p:sp>
    </p:spTree>
    <p:extLst>
      <p:ext uri="{BB962C8B-B14F-4D97-AF65-F5344CB8AC3E}">
        <p14:creationId xmlns:p14="http://schemas.microsoft.com/office/powerpoint/2010/main" val="2335352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5" name="Straight Connector 14">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1" name="Oval 20">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1" name="Straight Connector 30">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9" name="Straight Connector 38">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E5FC7E-A119-6B44-B633-77C7A81ED430}"/>
              </a:ext>
            </a:extLst>
          </p:cNvPr>
          <p:cNvSpPr>
            <a:spLocks noGrp="1"/>
          </p:cNvSpPr>
          <p:nvPr>
            <p:ph type="title"/>
          </p:nvPr>
        </p:nvSpPr>
        <p:spPr>
          <a:xfrm>
            <a:off x="630936" y="495992"/>
            <a:ext cx="4195140" cy="5638831"/>
          </a:xfrm>
          <a:noFill/>
        </p:spPr>
        <p:txBody>
          <a:bodyPr anchor="ctr">
            <a:normAutofit/>
          </a:bodyPr>
          <a:lstStyle/>
          <a:p>
            <a:r>
              <a:rPr lang="en-US" sz="4800"/>
              <a:t>Logistic regression</a:t>
            </a:r>
          </a:p>
        </p:txBody>
      </p:sp>
      <p:graphicFrame>
        <p:nvGraphicFramePr>
          <p:cNvPr id="5" name="Content Placeholder 2">
            <a:extLst>
              <a:ext uri="{FF2B5EF4-FFF2-40B4-BE49-F238E27FC236}">
                <a16:creationId xmlns:a16="http://schemas.microsoft.com/office/drawing/2014/main" id="{1137B510-49E9-421F-97E8-E3A633E8D1FF}"/>
              </a:ext>
            </a:extLst>
          </p:cNvPr>
          <p:cNvGraphicFramePr>
            <a:graphicFrameLocks noGrp="1"/>
          </p:cNvGraphicFramePr>
          <p:nvPr>
            <p:ph idx="1"/>
            <p:extLst>
              <p:ext uri="{D42A27DB-BD31-4B8C-83A1-F6EECF244321}">
                <p14:modId xmlns:p14="http://schemas.microsoft.com/office/powerpoint/2010/main" val="3848941500"/>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211719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8E08FD-1AE5-0243-8CF9-2A74139B3161}"/>
              </a:ext>
            </a:extLst>
          </p:cNvPr>
          <p:cNvSpPr>
            <a:spLocks noGrp="1"/>
          </p:cNvSpPr>
          <p:nvPr>
            <p:ph type="title"/>
          </p:nvPr>
        </p:nvSpPr>
        <p:spPr>
          <a:xfrm>
            <a:off x="838200" y="557189"/>
            <a:ext cx="3374136" cy="5567891"/>
          </a:xfrm>
        </p:spPr>
        <p:txBody>
          <a:bodyPr>
            <a:normAutofit/>
          </a:bodyPr>
          <a:lstStyle/>
          <a:p>
            <a:r>
              <a:rPr lang="en-US" sz="5200"/>
              <a:t>Why logistic regression?</a:t>
            </a:r>
          </a:p>
        </p:txBody>
      </p:sp>
      <p:graphicFrame>
        <p:nvGraphicFramePr>
          <p:cNvPr id="5" name="Content Placeholder 2">
            <a:extLst>
              <a:ext uri="{FF2B5EF4-FFF2-40B4-BE49-F238E27FC236}">
                <a16:creationId xmlns:a16="http://schemas.microsoft.com/office/drawing/2014/main" id="{790E14DF-C442-4D6B-8AB6-565BDA55B118}"/>
              </a:ext>
            </a:extLst>
          </p:cNvPr>
          <p:cNvGraphicFramePr>
            <a:graphicFrameLocks noGrp="1"/>
          </p:cNvGraphicFramePr>
          <p:nvPr>
            <p:ph idx="1"/>
            <p:extLst>
              <p:ext uri="{D42A27DB-BD31-4B8C-83A1-F6EECF244321}">
                <p14:modId xmlns:p14="http://schemas.microsoft.com/office/powerpoint/2010/main" val="1178324976"/>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4781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5E5FC7E-A119-6B44-B633-77C7A81ED430}"/>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RANDOM FOREST</a:t>
            </a:r>
          </a:p>
        </p:txBody>
      </p:sp>
      <p:graphicFrame>
        <p:nvGraphicFramePr>
          <p:cNvPr id="5" name="Content Placeholder 2">
            <a:extLst>
              <a:ext uri="{FF2B5EF4-FFF2-40B4-BE49-F238E27FC236}">
                <a16:creationId xmlns:a16="http://schemas.microsoft.com/office/drawing/2014/main" id="{1137B510-49E9-421F-97E8-E3A633E8D1FF}"/>
              </a:ext>
            </a:extLst>
          </p:cNvPr>
          <p:cNvGraphicFramePr>
            <a:graphicFrameLocks noGrp="1"/>
          </p:cNvGraphicFramePr>
          <p:nvPr>
            <p:ph idx="1"/>
            <p:extLst>
              <p:ext uri="{D42A27DB-BD31-4B8C-83A1-F6EECF244321}">
                <p14:modId xmlns:p14="http://schemas.microsoft.com/office/powerpoint/2010/main" val="2200500652"/>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9513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A85E6F-8A93-194B-BCCB-D88E7A386E17}"/>
              </a:ext>
            </a:extLst>
          </p:cNvPr>
          <p:cNvSpPr>
            <a:spLocks noGrp="1"/>
          </p:cNvSpPr>
          <p:nvPr>
            <p:ph type="title"/>
          </p:nvPr>
        </p:nvSpPr>
        <p:spPr>
          <a:xfrm>
            <a:off x="838200" y="557189"/>
            <a:ext cx="3374136" cy="5567891"/>
          </a:xfrm>
        </p:spPr>
        <p:txBody>
          <a:bodyPr>
            <a:normAutofit/>
          </a:bodyPr>
          <a:lstStyle/>
          <a:p>
            <a:r>
              <a:rPr lang="en-US" sz="5200"/>
              <a:t>Why random forest?</a:t>
            </a:r>
          </a:p>
        </p:txBody>
      </p:sp>
      <p:graphicFrame>
        <p:nvGraphicFramePr>
          <p:cNvPr id="25" name="Content Placeholder 2">
            <a:extLst>
              <a:ext uri="{FF2B5EF4-FFF2-40B4-BE49-F238E27FC236}">
                <a16:creationId xmlns:a16="http://schemas.microsoft.com/office/drawing/2014/main" id="{78DF5F46-9AD5-4E74-ABFE-4DC86764D7E5}"/>
              </a:ext>
            </a:extLst>
          </p:cNvPr>
          <p:cNvGraphicFramePr>
            <a:graphicFrameLocks noGrp="1"/>
          </p:cNvGraphicFramePr>
          <p:nvPr>
            <p:ph idx="1"/>
            <p:extLst>
              <p:ext uri="{D42A27DB-BD31-4B8C-83A1-F6EECF244321}">
                <p14:modId xmlns:p14="http://schemas.microsoft.com/office/powerpoint/2010/main" val="2510438169"/>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5235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E5FC7E-A119-6B44-B633-77C7A81ED430}"/>
              </a:ext>
            </a:extLst>
          </p:cNvPr>
          <p:cNvSpPr>
            <a:spLocks noGrp="1"/>
          </p:cNvSpPr>
          <p:nvPr>
            <p:ph type="title"/>
          </p:nvPr>
        </p:nvSpPr>
        <p:spPr>
          <a:xfrm>
            <a:off x="838200" y="556995"/>
            <a:ext cx="10515600" cy="1133693"/>
          </a:xfrm>
        </p:spPr>
        <p:txBody>
          <a:bodyPr>
            <a:normAutofit/>
          </a:bodyPr>
          <a:lstStyle/>
          <a:p>
            <a:r>
              <a:rPr lang="en-US" sz="5200"/>
              <a:t>SVM</a:t>
            </a:r>
          </a:p>
        </p:txBody>
      </p:sp>
      <p:graphicFrame>
        <p:nvGraphicFramePr>
          <p:cNvPr id="5" name="Content Placeholder 2">
            <a:extLst>
              <a:ext uri="{FF2B5EF4-FFF2-40B4-BE49-F238E27FC236}">
                <a16:creationId xmlns:a16="http://schemas.microsoft.com/office/drawing/2014/main" id="{1137B510-49E9-421F-97E8-E3A633E8D1FF}"/>
              </a:ext>
            </a:extLst>
          </p:cNvPr>
          <p:cNvGraphicFramePr>
            <a:graphicFrameLocks noGrp="1"/>
          </p:cNvGraphicFramePr>
          <p:nvPr>
            <p:ph idx="1"/>
            <p:extLst>
              <p:ext uri="{D42A27DB-BD31-4B8C-83A1-F6EECF244321}">
                <p14:modId xmlns:p14="http://schemas.microsoft.com/office/powerpoint/2010/main" val="58627231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327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10FAC10C-6669-9547-AC67-66854D125373}"/>
              </a:ext>
            </a:extLst>
          </p:cNvPr>
          <p:cNvSpPr>
            <a:spLocks noGrp="1"/>
          </p:cNvSpPr>
          <p:nvPr>
            <p:ph type="title"/>
          </p:nvPr>
        </p:nvSpPr>
        <p:spPr>
          <a:xfrm>
            <a:off x="479394" y="1070800"/>
            <a:ext cx="3939688" cy="5583126"/>
          </a:xfrm>
        </p:spPr>
        <p:txBody>
          <a:bodyPr>
            <a:normAutofit/>
          </a:bodyPr>
          <a:lstStyle/>
          <a:p>
            <a:pPr algn="r"/>
            <a:r>
              <a:rPr lang="en-US" sz="8000"/>
              <a:t>Why svm?</a:t>
            </a:r>
          </a:p>
        </p:txBody>
      </p:sp>
      <p:cxnSp>
        <p:nvCxnSpPr>
          <p:cNvPr id="12" name="Straight Connector 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9FD2962-FA72-483F-9A11-655B00A09E27}"/>
              </a:ext>
            </a:extLst>
          </p:cNvPr>
          <p:cNvGraphicFramePr>
            <a:graphicFrameLocks noGrp="1"/>
          </p:cNvGraphicFramePr>
          <p:nvPr>
            <p:ph idx="1"/>
            <p:extLst>
              <p:ext uri="{D42A27DB-BD31-4B8C-83A1-F6EECF244321}">
                <p14:modId xmlns:p14="http://schemas.microsoft.com/office/powerpoint/2010/main" val="2802959106"/>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3479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E5FC7E-A119-6B44-B633-77C7A81ED43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K-Means Clustering</a:t>
            </a:r>
          </a:p>
        </p:txBody>
      </p:sp>
      <p:graphicFrame>
        <p:nvGraphicFramePr>
          <p:cNvPr id="5" name="Content Placeholder 2">
            <a:extLst>
              <a:ext uri="{FF2B5EF4-FFF2-40B4-BE49-F238E27FC236}">
                <a16:creationId xmlns:a16="http://schemas.microsoft.com/office/drawing/2014/main" id="{1137B510-49E9-421F-97E8-E3A633E8D1FF}"/>
              </a:ext>
            </a:extLst>
          </p:cNvPr>
          <p:cNvGraphicFramePr>
            <a:graphicFrameLocks noGrp="1"/>
          </p:cNvGraphicFramePr>
          <p:nvPr>
            <p:ph idx="1"/>
            <p:extLst>
              <p:ext uri="{D42A27DB-BD31-4B8C-83A1-F6EECF244321}">
                <p14:modId xmlns:p14="http://schemas.microsoft.com/office/powerpoint/2010/main" val="2200789930"/>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3233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B08316B-C126-3940-9FCC-3B6FA358744B}"/>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Why k-means clustering?</a:t>
            </a:r>
          </a:p>
        </p:txBody>
      </p:sp>
      <p:graphicFrame>
        <p:nvGraphicFramePr>
          <p:cNvPr id="5" name="Content Placeholder 2">
            <a:extLst>
              <a:ext uri="{FF2B5EF4-FFF2-40B4-BE49-F238E27FC236}">
                <a16:creationId xmlns:a16="http://schemas.microsoft.com/office/drawing/2014/main" id="{FBD8F500-71D4-4589-B4C9-C70268DE429D}"/>
              </a:ext>
            </a:extLst>
          </p:cNvPr>
          <p:cNvGraphicFramePr>
            <a:graphicFrameLocks noGrp="1"/>
          </p:cNvGraphicFramePr>
          <p:nvPr>
            <p:ph idx="1"/>
            <p:extLst>
              <p:ext uri="{D42A27DB-BD31-4B8C-83A1-F6EECF244321}">
                <p14:modId xmlns:p14="http://schemas.microsoft.com/office/powerpoint/2010/main" val="2532434503"/>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2727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C180B1-2FBA-7746-9A5C-967BD933680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overview</a:t>
            </a:r>
          </a:p>
        </p:txBody>
      </p:sp>
      <p:graphicFrame>
        <p:nvGraphicFramePr>
          <p:cNvPr id="14" name="Content Placeholder 2">
            <a:extLst>
              <a:ext uri="{FF2B5EF4-FFF2-40B4-BE49-F238E27FC236}">
                <a16:creationId xmlns:a16="http://schemas.microsoft.com/office/drawing/2014/main" id="{467AAABC-D8E1-4639-8088-1D15621B4E0F}"/>
              </a:ext>
            </a:extLst>
          </p:cNvPr>
          <p:cNvGraphicFramePr>
            <a:graphicFrameLocks noGrp="1"/>
          </p:cNvGraphicFramePr>
          <p:nvPr>
            <p:ph idx="1"/>
            <p:extLst>
              <p:ext uri="{D42A27DB-BD31-4B8C-83A1-F6EECF244321}">
                <p14:modId xmlns:p14="http://schemas.microsoft.com/office/powerpoint/2010/main" val="2156865015"/>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8890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1F5CD5-E469-C442-99CF-FA705F3492D4}"/>
              </a:ext>
            </a:extLst>
          </p:cNvPr>
          <p:cNvSpPr>
            <a:spLocks noGrp="1"/>
          </p:cNvSpPr>
          <p:nvPr>
            <p:ph type="title"/>
          </p:nvPr>
        </p:nvSpPr>
        <p:spPr>
          <a:xfrm>
            <a:off x="838200" y="556995"/>
            <a:ext cx="10515600" cy="1133693"/>
          </a:xfrm>
        </p:spPr>
        <p:txBody>
          <a:bodyPr>
            <a:normAutofit/>
          </a:bodyPr>
          <a:lstStyle/>
          <a:p>
            <a:r>
              <a:rPr lang="en-US" sz="5200"/>
              <a:t>Database approach</a:t>
            </a:r>
          </a:p>
        </p:txBody>
      </p:sp>
      <p:graphicFrame>
        <p:nvGraphicFramePr>
          <p:cNvPr id="13" name="Content Placeholder 2">
            <a:extLst>
              <a:ext uri="{FF2B5EF4-FFF2-40B4-BE49-F238E27FC236}">
                <a16:creationId xmlns:a16="http://schemas.microsoft.com/office/drawing/2014/main" id="{E6D192BE-4F39-4389-A5D5-4768B867B70E}"/>
              </a:ext>
            </a:extLst>
          </p:cNvPr>
          <p:cNvGraphicFramePr>
            <a:graphicFrameLocks noGrp="1"/>
          </p:cNvGraphicFramePr>
          <p:nvPr>
            <p:ph idx="1"/>
            <p:extLst>
              <p:ext uri="{D42A27DB-BD31-4B8C-83A1-F6EECF244321}">
                <p14:modId xmlns:p14="http://schemas.microsoft.com/office/powerpoint/2010/main" val="64787834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2612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0B1A9F-2431-684D-B402-930FD64DC078}"/>
              </a:ext>
            </a:extLst>
          </p:cNvPr>
          <p:cNvSpPr>
            <a:spLocks noGrp="1"/>
          </p:cNvSpPr>
          <p:nvPr>
            <p:ph type="title"/>
          </p:nvPr>
        </p:nvSpPr>
        <p:spPr>
          <a:xfrm>
            <a:off x="838200" y="365125"/>
            <a:ext cx="5558489" cy="1325563"/>
          </a:xfrm>
        </p:spPr>
        <p:txBody>
          <a:bodyPr>
            <a:normAutofit/>
          </a:bodyPr>
          <a:lstStyle/>
          <a:p>
            <a:r>
              <a:rPr lang="en-US"/>
              <a:t>Data cleaning and analysis</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25073EF-26FB-5146-9198-53FA49173D7B}"/>
              </a:ext>
            </a:extLst>
          </p:cNvPr>
          <p:cNvSpPr>
            <a:spLocks noGrp="1"/>
          </p:cNvSpPr>
          <p:nvPr>
            <p:ph idx="1"/>
          </p:nvPr>
        </p:nvSpPr>
        <p:spPr>
          <a:xfrm>
            <a:off x="838200" y="1825625"/>
            <a:ext cx="5558489" cy="4351338"/>
          </a:xfrm>
        </p:spPr>
        <p:txBody>
          <a:bodyPr>
            <a:normAutofit/>
          </a:bodyPr>
          <a:lstStyle/>
          <a:p>
            <a:r>
              <a:rPr lang="en-US" dirty="0"/>
              <a:t>This project will utilize Jupyter notebook and the panda's library to perform data cleaning and analysis.</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7446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76313F-C73D-7A47-B057-AAA14E91F689}"/>
              </a:ext>
            </a:extLst>
          </p:cNvPr>
          <p:cNvSpPr>
            <a:spLocks noGrp="1"/>
          </p:cNvSpPr>
          <p:nvPr>
            <p:ph type="title"/>
          </p:nvPr>
        </p:nvSpPr>
        <p:spPr>
          <a:xfrm>
            <a:off x="838200" y="557189"/>
            <a:ext cx="3374136" cy="5567891"/>
          </a:xfrm>
        </p:spPr>
        <p:txBody>
          <a:bodyPr>
            <a:normAutofit/>
          </a:bodyPr>
          <a:lstStyle/>
          <a:p>
            <a:r>
              <a:rPr lang="en-US" sz="4000"/>
              <a:t>Description of communication protocols</a:t>
            </a:r>
          </a:p>
        </p:txBody>
      </p:sp>
      <p:graphicFrame>
        <p:nvGraphicFramePr>
          <p:cNvPr id="11" name="Content Placeholder 2">
            <a:extLst>
              <a:ext uri="{FF2B5EF4-FFF2-40B4-BE49-F238E27FC236}">
                <a16:creationId xmlns:a16="http://schemas.microsoft.com/office/drawing/2014/main" id="{34BF543D-A3F5-45B1-9AD4-19079A76F493}"/>
              </a:ext>
            </a:extLst>
          </p:cNvPr>
          <p:cNvGraphicFramePr>
            <a:graphicFrameLocks noGrp="1"/>
          </p:cNvGraphicFramePr>
          <p:nvPr>
            <p:ph idx="1"/>
            <p:extLst>
              <p:ext uri="{D42A27DB-BD31-4B8C-83A1-F6EECF244321}">
                <p14:modId xmlns:p14="http://schemas.microsoft.com/office/powerpoint/2010/main" val="2190255555"/>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5434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47D6575-0B06-40B2-9D0F-298202F6B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Arc 18">
            <a:extLst>
              <a:ext uri="{FF2B5EF4-FFF2-40B4-BE49-F238E27FC236}">
                <a16:creationId xmlns:a16="http://schemas.microsoft.com/office/drawing/2014/main" id="{E2B33195-5BCA-4BB7-A82D-67395226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6847B1D-2C46-C448-8ABB-0CEF05E2F907}"/>
              </a:ext>
            </a:extLst>
          </p:cNvPr>
          <p:cNvSpPr>
            <a:spLocks noGrp="1"/>
          </p:cNvSpPr>
          <p:nvPr>
            <p:ph type="title"/>
          </p:nvPr>
        </p:nvSpPr>
        <p:spPr>
          <a:xfrm>
            <a:off x="892818" y="1370171"/>
            <a:ext cx="5085580" cy="2387600"/>
          </a:xfrm>
        </p:spPr>
        <p:txBody>
          <a:bodyPr vert="horz" lIns="91440" tIns="45720" rIns="91440" bIns="45720" rtlCol="0" anchor="b">
            <a:normAutofit/>
          </a:bodyPr>
          <a:lstStyle/>
          <a:p>
            <a:r>
              <a:rPr lang="en-US" sz="6000" cap="all" spc="300" baseline="0">
                <a:solidFill>
                  <a:schemeClr val="bg1"/>
                </a:solidFill>
              </a:rPr>
              <a:t>results</a:t>
            </a:r>
          </a:p>
        </p:txBody>
      </p:sp>
      <p:sp>
        <p:nvSpPr>
          <p:cNvPr id="21" name="Oval 20">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9802" y="832686"/>
            <a:ext cx="1104943" cy="10749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2" name="Picture 11" descr="Magnifying glass showing decling performance">
            <a:extLst>
              <a:ext uri="{FF2B5EF4-FFF2-40B4-BE49-F238E27FC236}">
                <a16:creationId xmlns:a16="http://schemas.microsoft.com/office/drawing/2014/main" id="{E59CC335-4DD5-4A92-B6FD-17B3C5C7925F}"/>
              </a:ext>
            </a:extLst>
          </p:cNvPr>
          <p:cNvPicPr>
            <a:picLocks noChangeAspect="1"/>
          </p:cNvPicPr>
          <p:nvPr/>
        </p:nvPicPr>
        <p:blipFill rotWithShape="1">
          <a:blip r:embed="rId2"/>
          <a:srcRect l="1381" r="31870" b="2"/>
          <a:stretch/>
        </p:blipFill>
        <p:spPr>
          <a:xfrm>
            <a:off x="6520859" y="795510"/>
            <a:ext cx="5137520" cy="5137520"/>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3" name="Rectangle 22">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2154" y="4925384"/>
            <a:ext cx="876704" cy="876704"/>
          </a:xfrm>
          <a:prstGeom prst="rect">
            <a:avLst/>
          </a:prstGeom>
          <a:noFill/>
          <a:ln w="127000">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875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C31DA4-CCF1-6044-A258-7BE8F7C01322}"/>
              </a:ext>
            </a:extLst>
          </p:cNvPr>
          <p:cNvSpPr>
            <a:spLocks noGrp="1"/>
          </p:cNvSpPr>
          <p:nvPr>
            <p:ph type="title"/>
          </p:nvPr>
        </p:nvSpPr>
        <p:spPr>
          <a:xfrm>
            <a:off x="1389278" y="1233241"/>
            <a:ext cx="3240506" cy="4064628"/>
          </a:xfrm>
        </p:spPr>
        <p:txBody>
          <a:bodyPr>
            <a:normAutofit/>
          </a:bodyPr>
          <a:lstStyle/>
          <a:p>
            <a:r>
              <a:rPr lang="en-US">
                <a:solidFill>
                  <a:srgbClr val="FFFFFF"/>
                </a:solidFill>
              </a:rPr>
              <a:t>Database erd</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7394306-A4CF-ED44-AEBC-09868A686288}"/>
              </a:ext>
            </a:extLst>
          </p:cNvPr>
          <p:cNvSpPr>
            <a:spLocks noGrp="1"/>
          </p:cNvSpPr>
          <p:nvPr>
            <p:ph idx="1"/>
          </p:nvPr>
        </p:nvSpPr>
        <p:spPr>
          <a:xfrm>
            <a:off x="6096000" y="820880"/>
            <a:ext cx="5257799" cy="4889350"/>
          </a:xfrm>
        </p:spPr>
        <p:txBody>
          <a:bodyPr anchor="t">
            <a:normAutofit/>
          </a:bodyPr>
          <a:lstStyle/>
          <a:p>
            <a:r>
              <a:rPr lang="en-US" dirty="0"/>
              <a:t>Database ERD shows all tables used to store intermediate exploratory data analysis results, and modelling results.</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386512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ABA19CA-5A16-4315-A741-91B2B4682606}"/>
              </a:ext>
            </a:extLst>
          </p:cNvPr>
          <p:cNvPicPr>
            <a:picLocks noChangeAspect="1"/>
          </p:cNvPicPr>
          <p:nvPr/>
        </p:nvPicPr>
        <p:blipFill rotWithShape="1">
          <a:blip r:embed="rId2"/>
          <a:srcRect b="14305"/>
          <a:stretch/>
        </p:blipFill>
        <p:spPr>
          <a:xfrm>
            <a:off x="457200" y="457200"/>
            <a:ext cx="11277600" cy="5943600"/>
          </a:xfrm>
          <a:prstGeom prst="rect">
            <a:avLst/>
          </a:prstGeom>
        </p:spPr>
      </p:pic>
    </p:spTree>
    <p:extLst>
      <p:ext uri="{BB962C8B-B14F-4D97-AF65-F5344CB8AC3E}">
        <p14:creationId xmlns:p14="http://schemas.microsoft.com/office/powerpoint/2010/main" val="1554505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s and plots layered on a blue digital screen">
            <a:extLst>
              <a:ext uri="{FF2B5EF4-FFF2-40B4-BE49-F238E27FC236}">
                <a16:creationId xmlns:a16="http://schemas.microsoft.com/office/drawing/2014/main" id="{ADD64C38-C01B-4965-9673-D08D81D2D111}"/>
              </a:ext>
            </a:extLst>
          </p:cNvPr>
          <p:cNvPicPr>
            <a:picLocks noChangeAspect="1"/>
          </p:cNvPicPr>
          <p:nvPr/>
        </p:nvPicPr>
        <p:blipFill rotWithShape="1">
          <a:blip r:embed="rId2"/>
          <a:srcRect l="3864" r="7127" b="-2"/>
          <a:stretch/>
        </p:blipFill>
        <p:spPr>
          <a:xfrm>
            <a:off x="4038599" y="10"/>
            <a:ext cx="8160026" cy="6875809"/>
          </a:xfrm>
          <a:prstGeom prst="rect">
            <a:avLst/>
          </a:prstGeom>
        </p:spPr>
      </p:pic>
      <p:sp>
        <p:nvSpPr>
          <p:cNvPr id="14" name="Freeform: Shape 13">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67C91F6-05DE-0A4E-AB5B-26F8F7E78957}"/>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3400" cap="all" spc="300" baseline="0">
                <a:solidFill>
                  <a:srgbClr val="FFFFFF"/>
                </a:solidFill>
              </a:rPr>
              <a:t>Exploratory data analysis</a:t>
            </a:r>
          </a:p>
        </p:txBody>
      </p:sp>
    </p:spTree>
    <p:extLst>
      <p:ext uri="{BB962C8B-B14F-4D97-AF65-F5344CB8AC3E}">
        <p14:creationId xmlns:p14="http://schemas.microsoft.com/office/powerpoint/2010/main" val="320663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0F7391-27E7-BF48-AA4B-D6CC42F4F36B}"/>
              </a:ext>
            </a:extLst>
          </p:cNvPr>
          <p:cNvSpPr>
            <a:spLocks noGrp="1"/>
          </p:cNvSpPr>
          <p:nvPr>
            <p:ph type="title"/>
          </p:nvPr>
        </p:nvSpPr>
        <p:spPr>
          <a:xfrm>
            <a:off x="312724" y="3433763"/>
            <a:ext cx="3197013" cy="2743200"/>
          </a:xfrm>
        </p:spPr>
        <p:txBody>
          <a:bodyPr anchor="t">
            <a:normAutofit/>
          </a:bodyPr>
          <a:lstStyle/>
          <a:p>
            <a:pPr algn="ctr"/>
            <a:r>
              <a:rPr lang="en-US" sz="4800">
                <a:solidFill>
                  <a:schemeClr val="bg1"/>
                </a:solidFill>
              </a:rPr>
              <a:t>Univariate analysis</a:t>
            </a:r>
          </a:p>
        </p:txBody>
      </p:sp>
      <p:graphicFrame>
        <p:nvGraphicFramePr>
          <p:cNvPr id="5" name="Content Placeholder 2">
            <a:extLst>
              <a:ext uri="{FF2B5EF4-FFF2-40B4-BE49-F238E27FC236}">
                <a16:creationId xmlns:a16="http://schemas.microsoft.com/office/drawing/2014/main" id="{0020445A-B87A-4EBC-9FA2-3A77E8A053CE}"/>
              </a:ext>
            </a:extLst>
          </p:cNvPr>
          <p:cNvGraphicFramePr>
            <a:graphicFrameLocks noGrp="1"/>
          </p:cNvGraphicFramePr>
          <p:nvPr>
            <p:ph idx="1"/>
            <p:extLst>
              <p:ext uri="{D42A27DB-BD31-4B8C-83A1-F6EECF244321}">
                <p14:modId xmlns:p14="http://schemas.microsoft.com/office/powerpoint/2010/main" val="2278155393"/>
              </p:ext>
            </p:extLst>
          </p:nvPr>
        </p:nvGraphicFramePr>
        <p:xfrm>
          <a:off x="4330719" y="641615"/>
          <a:ext cx="7289799" cy="5533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769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Result_Pie_Chart">
            <a:extLst>
              <a:ext uri="{FF2B5EF4-FFF2-40B4-BE49-F238E27FC236}">
                <a16:creationId xmlns:a16="http://schemas.microsoft.com/office/drawing/2014/main" id="{5C60CE7F-84D6-C947-BB30-1C3E926DEC8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35700" y="639763"/>
            <a:ext cx="5178425" cy="4187825"/>
          </a:xfrm>
          <a:prstGeom prst="rect">
            <a:avLst/>
          </a:prstGeom>
          <a:extLst>
            <a:ext uri="{909E8E84-426E-40DD-AFC4-6F175D3DCCD1}">
              <a14:hiddenFill xmlns:a14="http://schemas.microsoft.com/office/drawing/2010/main">
                <a:solidFill>
                  <a:srgbClr val="FFFFFF"/>
                </a:solidFill>
              </a14:hiddenFill>
            </a:ext>
          </a:extLst>
        </p:spPr>
      </p:pic>
      <p:pic>
        <p:nvPicPr>
          <p:cNvPr id="4" name="Picture 4" descr="Univariate_Analysis_Time_Amount_Distribution">
            <a:extLst>
              <a:ext uri="{FF2B5EF4-FFF2-40B4-BE49-F238E27FC236}">
                <a16:creationId xmlns:a16="http://schemas.microsoft.com/office/drawing/2014/main" id="{A28A5A91-48AE-2D4E-BFB8-19F7DB19BAF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235700" y="4895850"/>
            <a:ext cx="5178425" cy="1322388"/>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7BEEEC4-6BFE-F145-8D61-A48E119E7D1F}"/>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kern="1200">
                <a:solidFill>
                  <a:srgbClr val="FFFFFF"/>
                </a:solidFill>
                <a:latin typeface="+mj-lt"/>
                <a:ea typeface="+mj-ea"/>
                <a:cs typeface="+mj-cs"/>
              </a:rPr>
              <a:t>Univariate analysis</a:t>
            </a:r>
          </a:p>
        </p:txBody>
      </p:sp>
    </p:spTree>
    <p:extLst>
      <p:ext uri="{BB962C8B-B14F-4D97-AF65-F5344CB8AC3E}">
        <p14:creationId xmlns:p14="http://schemas.microsoft.com/office/powerpoint/2010/main" val="3930097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Freeform: Shape 7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0CDC9FC-D408-EA4E-BA5B-9F86EFED14D0}"/>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cap="all" spc="300" baseline="0">
                <a:solidFill>
                  <a:srgbClr val="FFFFFF"/>
                </a:solidFill>
                <a:latin typeface="+mj-lt"/>
                <a:ea typeface="+mj-ea"/>
                <a:cs typeface="+mj-cs"/>
              </a:rPr>
              <a:t>Bivariate analysis</a:t>
            </a:r>
          </a:p>
        </p:txBody>
      </p:sp>
      <p:pic>
        <p:nvPicPr>
          <p:cNvPr id="3074" name="Picture 2" descr="Bivariate_Analysis_Distr_Plots">
            <a:extLst>
              <a:ext uri="{FF2B5EF4-FFF2-40B4-BE49-F238E27FC236}">
                <a16:creationId xmlns:a16="http://schemas.microsoft.com/office/drawing/2014/main" id="{9C3FD6AF-6098-4F40-947E-C7B45D9C18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02428" y="1667724"/>
            <a:ext cx="7225748" cy="3522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67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1DC4FB-EC64-6945-A2FD-C642902D307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OVERVIEW</a:t>
            </a:r>
          </a:p>
        </p:txBody>
      </p:sp>
      <p:graphicFrame>
        <p:nvGraphicFramePr>
          <p:cNvPr id="14" name="Content Placeholder 2">
            <a:extLst>
              <a:ext uri="{FF2B5EF4-FFF2-40B4-BE49-F238E27FC236}">
                <a16:creationId xmlns:a16="http://schemas.microsoft.com/office/drawing/2014/main" id="{F35EBEF5-9D29-47EC-B07B-9BACB5962364}"/>
              </a:ext>
            </a:extLst>
          </p:cNvPr>
          <p:cNvGraphicFramePr>
            <a:graphicFrameLocks noGrp="1"/>
          </p:cNvGraphicFramePr>
          <p:nvPr>
            <p:ph idx="1"/>
            <p:extLst>
              <p:ext uri="{D42A27DB-BD31-4B8C-83A1-F6EECF244321}">
                <p14:modId xmlns:p14="http://schemas.microsoft.com/office/powerpoint/2010/main" val="2665016575"/>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2323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30C3D3F-804C-4A71-8E21-2B62A4081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4A1B26-F08A-1D40-9F21-893F7503CC2B}"/>
              </a:ext>
            </a:extLst>
          </p:cNvPr>
          <p:cNvSpPr>
            <a:spLocks noGrp="1"/>
          </p:cNvSpPr>
          <p:nvPr>
            <p:ph type="title"/>
          </p:nvPr>
        </p:nvSpPr>
        <p:spPr>
          <a:xfrm>
            <a:off x="841248" y="343429"/>
            <a:ext cx="10512552" cy="1328139"/>
          </a:xfrm>
        </p:spPr>
        <p:txBody>
          <a:bodyPr>
            <a:normAutofit/>
          </a:bodyPr>
          <a:lstStyle/>
          <a:p>
            <a:r>
              <a:rPr lang="en-US" sz="4000"/>
              <a:t>Naïve model results</a:t>
            </a:r>
          </a:p>
        </p:txBody>
      </p:sp>
      <p:pic>
        <p:nvPicPr>
          <p:cNvPr id="7" name="Picture 6">
            <a:extLst>
              <a:ext uri="{FF2B5EF4-FFF2-40B4-BE49-F238E27FC236}">
                <a16:creationId xmlns:a16="http://schemas.microsoft.com/office/drawing/2014/main" id="{F218E293-4F96-435E-8846-C2247955BE43}"/>
              </a:ext>
            </a:extLst>
          </p:cNvPr>
          <p:cNvPicPr>
            <a:picLocks noChangeAspect="1"/>
          </p:cNvPicPr>
          <p:nvPr/>
        </p:nvPicPr>
        <p:blipFill rotWithShape="1">
          <a:blip r:embed="rId2"/>
          <a:srcRect l="39830" r="9381" b="2"/>
          <a:stretch/>
        </p:blipFill>
        <p:spPr>
          <a:xfrm>
            <a:off x="841248" y="1843286"/>
            <a:ext cx="3374810" cy="4285804"/>
          </a:xfrm>
          <a:prstGeom prst="rect">
            <a:avLst/>
          </a:prstGeom>
        </p:spPr>
      </p:pic>
      <p:graphicFrame>
        <p:nvGraphicFramePr>
          <p:cNvPr id="5" name="Content Placeholder 2">
            <a:extLst>
              <a:ext uri="{FF2B5EF4-FFF2-40B4-BE49-F238E27FC236}">
                <a16:creationId xmlns:a16="http://schemas.microsoft.com/office/drawing/2014/main" id="{B1AAEB4E-DD16-410B-8B5D-AF9EEA9537E2}"/>
              </a:ext>
            </a:extLst>
          </p:cNvPr>
          <p:cNvGraphicFramePr>
            <a:graphicFrameLocks noGrp="1"/>
          </p:cNvGraphicFramePr>
          <p:nvPr>
            <p:ph idx="1"/>
            <p:extLst>
              <p:ext uri="{D42A27DB-BD31-4B8C-83A1-F6EECF244321}">
                <p14:modId xmlns:p14="http://schemas.microsoft.com/office/powerpoint/2010/main" val="890234814"/>
              </p:ext>
            </p:extLst>
          </p:nvPr>
        </p:nvGraphicFramePr>
        <p:xfrm>
          <a:off x="4636008" y="1843283"/>
          <a:ext cx="6717792" cy="42858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2720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7BD7CC6-2F7F-4587-8E92-D041AB2CE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E7ED1F4-19EF-4BC2-A6EA-DF1525142B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0EE7C14F-442F-4416-A4A9-6DA10263A4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76" name="Oval 75">
              <a:extLst>
                <a:ext uri="{FF2B5EF4-FFF2-40B4-BE49-F238E27FC236}">
                  <a16:creationId xmlns:a16="http://schemas.microsoft.com/office/drawing/2014/main" id="{97AC4CCD-70AA-4916-97EA-D9C12FED1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C5694289-EA59-4679-9DB4-0646321A8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32EDAD0A-6995-496D-9789-A34C66F5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BCBBB211-248C-4F94-900A-80CD8D52F3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48DCC953-87D5-419D-A529-94A946251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0F67D0B7-A0F4-47EB-8DF7-2630C056AB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Rectangle 82">
            <a:extLst>
              <a:ext uri="{FF2B5EF4-FFF2-40B4-BE49-F238E27FC236}">
                <a16:creationId xmlns:a16="http://schemas.microsoft.com/office/drawing/2014/main" id="{A3919D60-F174-4FEB-9E9D-5AF6BD659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98EF7474-F1F7-47A7-AF33-E38A86EBF6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86" name="Straight Connector 85">
              <a:extLst>
                <a:ext uri="{FF2B5EF4-FFF2-40B4-BE49-F238E27FC236}">
                  <a16:creationId xmlns:a16="http://schemas.microsoft.com/office/drawing/2014/main" id="{8B14C3B3-01E7-4DD2-80BC-D6605BDB3A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9E2ED25-9BE8-462A-BE54-D3E506DBA2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3E48329-07A0-4DBB-9D0C-0614AE372F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ED609B4-86D5-44D5-8511-42AE9B129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C912E1BF-76C2-49D5-A5AC-1CE20255C4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92" name="Straight Connector 91">
              <a:extLst>
                <a:ext uri="{FF2B5EF4-FFF2-40B4-BE49-F238E27FC236}">
                  <a16:creationId xmlns:a16="http://schemas.microsoft.com/office/drawing/2014/main" id="{84E6722B-B0C0-4A43-91F6-6E2D6E2D7F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8EAB6DA-9741-4668-8E47-957CD5151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36EC6AA-9E44-4DD2-B718-EE04111414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38DE653-B3C7-49E5-A3B0-6C00B2608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97" name="Rectangle 96">
            <a:extLst>
              <a:ext uri="{FF2B5EF4-FFF2-40B4-BE49-F238E27FC236}">
                <a16:creationId xmlns:a16="http://schemas.microsoft.com/office/drawing/2014/main" id="{90AE89EB-4F51-4181-9475-7E1048FB3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B78285A0-9022-40FD-B520-91444BA163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00" name="Straight Connector 99">
              <a:extLst>
                <a:ext uri="{FF2B5EF4-FFF2-40B4-BE49-F238E27FC236}">
                  <a16:creationId xmlns:a16="http://schemas.microsoft.com/office/drawing/2014/main" id="{0E2EED1A-F137-41BB-A555-7CDFF9C33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E1EC980-DEDC-41BF-995C-1D471C90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A2F9486-DC13-4EDD-82CE-7FFC6F4846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46A2475-19E5-46B8-B7FE-C2CF42971F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53CD7E1-AA76-0B41-961E-D6BE9A5D7463}"/>
              </a:ext>
            </a:extLst>
          </p:cNvPr>
          <p:cNvSpPr>
            <a:spLocks noGrp="1"/>
          </p:cNvSpPr>
          <p:nvPr>
            <p:ph type="title"/>
          </p:nvPr>
        </p:nvSpPr>
        <p:spPr>
          <a:xfrm>
            <a:off x="629640" y="4038037"/>
            <a:ext cx="5107366" cy="2087424"/>
          </a:xfrm>
          <a:noFill/>
        </p:spPr>
        <p:txBody>
          <a:bodyPr vert="horz" lIns="91440" tIns="45720" rIns="91440" bIns="45720" rtlCol="0" anchor="t">
            <a:normAutofit/>
          </a:bodyPr>
          <a:lstStyle/>
          <a:p>
            <a:r>
              <a:rPr lang="en-US" sz="4800" kern="1200">
                <a:solidFill>
                  <a:schemeClr val="bg1"/>
                </a:solidFill>
                <a:latin typeface="+mj-lt"/>
                <a:ea typeface="+mj-ea"/>
                <a:cs typeface="+mj-cs"/>
              </a:rPr>
              <a:t>Naïve model results</a:t>
            </a:r>
          </a:p>
        </p:txBody>
      </p:sp>
      <p:pic>
        <p:nvPicPr>
          <p:cNvPr id="4098" name="Picture 2" descr="Naive_Model_Results">
            <a:extLst>
              <a:ext uri="{FF2B5EF4-FFF2-40B4-BE49-F238E27FC236}">
                <a16:creationId xmlns:a16="http://schemas.microsoft.com/office/drawing/2014/main" id="{EFBF2BC7-2451-AE41-9BF3-9635B10C89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31359" y="718819"/>
            <a:ext cx="10843065" cy="3063167"/>
          </a:xfrm>
          <a:prstGeom prst="rect">
            <a:avLst/>
          </a:prstGeom>
          <a:noFill/>
          <a:extLst>
            <a:ext uri="{909E8E84-426E-40DD-AFC4-6F175D3DCCD1}">
              <a14:hiddenFill xmlns:a14="http://schemas.microsoft.com/office/drawing/2010/main">
                <a:solidFill>
                  <a:srgbClr val="FFFFFF"/>
                </a:solidFill>
              </a14:hiddenFill>
            </a:ext>
          </a:extLst>
        </p:spPr>
      </p:pic>
      <p:grpSp>
        <p:nvGrpSpPr>
          <p:cNvPr id="105" name="Group 104">
            <a:extLst>
              <a:ext uri="{FF2B5EF4-FFF2-40B4-BE49-F238E27FC236}">
                <a16:creationId xmlns:a16="http://schemas.microsoft.com/office/drawing/2014/main" id="{91CD8CAA-4614-4393-ADD7-7FDFD8ABD7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106" name="Straight Connector 105">
              <a:extLst>
                <a:ext uri="{FF2B5EF4-FFF2-40B4-BE49-F238E27FC236}">
                  <a16:creationId xmlns:a16="http://schemas.microsoft.com/office/drawing/2014/main" id="{89F5BF84-4D12-40EB-B3CA-72B55341A8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CF91815-2B4A-44C8-BAC2-6732AD11A9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23960DB-F7E9-40C5-BDC7-9700C71B1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95623C8-E3C3-425E-B186-ADFF5B670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20590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BA01107-0D5A-2640-9CAE-92F02BC01186}"/>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rPr>
              <a:t>The roc-auc curve</a:t>
            </a:r>
          </a:p>
        </p:txBody>
      </p:sp>
      <p:graphicFrame>
        <p:nvGraphicFramePr>
          <p:cNvPr id="21" name="Content Placeholder 2">
            <a:extLst>
              <a:ext uri="{FF2B5EF4-FFF2-40B4-BE49-F238E27FC236}">
                <a16:creationId xmlns:a16="http://schemas.microsoft.com/office/drawing/2014/main" id="{0A1152EE-37F4-4C49-B221-EB07DE94C5CC}"/>
              </a:ext>
            </a:extLst>
          </p:cNvPr>
          <p:cNvGraphicFramePr>
            <a:graphicFrameLocks noGrp="1"/>
          </p:cNvGraphicFramePr>
          <p:nvPr>
            <p:ph idx="1"/>
            <p:extLst>
              <p:ext uri="{D42A27DB-BD31-4B8C-83A1-F6EECF244321}">
                <p14:modId xmlns:p14="http://schemas.microsoft.com/office/powerpoint/2010/main" val="3211965197"/>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14362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83C7EDE-3B7B-A346-8B30-ECFEFA3B89E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The learning curve</a:t>
            </a:r>
          </a:p>
        </p:txBody>
      </p:sp>
      <p:graphicFrame>
        <p:nvGraphicFramePr>
          <p:cNvPr id="14" name="Content Placeholder 2">
            <a:extLst>
              <a:ext uri="{FF2B5EF4-FFF2-40B4-BE49-F238E27FC236}">
                <a16:creationId xmlns:a16="http://schemas.microsoft.com/office/drawing/2014/main" id="{14D859D4-C996-4544-9C2F-D82DDEA61941}"/>
              </a:ext>
            </a:extLst>
          </p:cNvPr>
          <p:cNvGraphicFramePr>
            <a:graphicFrameLocks noGrp="1"/>
          </p:cNvGraphicFramePr>
          <p:nvPr>
            <p:ph idx="1"/>
            <p:extLst>
              <p:ext uri="{D42A27DB-BD31-4B8C-83A1-F6EECF244321}">
                <p14:modId xmlns:p14="http://schemas.microsoft.com/office/powerpoint/2010/main" val="2745767440"/>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83319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91161-B368-7248-8364-9C9F9CE0ED9B}"/>
              </a:ext>
            </a:extLst>
          </p:cNvPr>
          <p:cNvSpPr>
            <a:spLocks noGrp="1"/>
          </p:cNvSpPr>
          <p:nvPr>
            <p:ph type="title"/>
          </p:nvPr>
        </p:nvSpPr>
        <p:spPr>
          <a:xfrm>
            <a:off x="433495" y="3433763"/>
            <a:ext cx="3197013" cy="2743200"/>
          </a:xfrm>
        </p:spPr>
        <p:txBody>
          <a:bodyPr anchor="t">
            <a:normAutofit/>
          </a:bodyPr>
          <a:lstStyle/>
          <a:p>
            <a:pPr algn="ctr"/>
            <a:r>
              <a:rPr lang="en-US" sz="3700"/>
              <a:t>Undersampling model results</a:t>
            </a:r>
          </a:p>
        </p:txBody>
      </p:sp>
      <p:sp>
        <p:nvSpPr>
          <p:cNvPr id="16" name="Rectangle 15">
            <a:extLst>
              <a:ext uri="{FF2B5EF4-FFF2-40B4-BE49-F238E27FC236}">
                <a16:creationId xmlns:a16="http://schemas.microsoft.com/office/drawing/2014/main" id="{40A5BFB4-502F-490F-9D61-01455EEC7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11" name="Content Placeholder 2">
            <a:extLst>
              <a:ext uri="{FF2B5EF4-FFF2-40B4-BE49-F238E27FC236}">
                <a16:creationId xmlns:a16="http://schemas.microsoft.com/office/drawing/2014/main" id="{8E207EDE-4C42-4E8A-AB7D-F7A10820191C}"/>
              </a:ext>
            </a:extLst>
          </p:cNvPr>
          <p:cNvGraphicFramePr>
            <a:graphicFrameLocks noGrp="1"/>
          </p:cNvGraphicFramePr>
          <p:nvPr>
            <p:ph idx="1"/>
            <p:extLst>
              <p:ext uri="{D42A27DB-BD31-4B8C-83A1-F6EECF244321}">
                <p14:modId xmlns:p14="http://schemas.microsoft.com/office/powerpoint/2010/main" val="308164389"/>
              </p:ext>
            </p:extLst>
          </p:nvPr>
        </p:nvGraphicFramePr>
        <p:xfrm>
          <a:off x="4064000" y="643467"/>
          <a:ext cx="7289799" cy="5533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577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Freeform: Shape 72">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5" name="Group 74">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76"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7"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78"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79"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0"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1"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pic>
        <p:nvPicPr>
          <p:cNvPr id="9218" name="Picture 2" descr="Model_Performances_Undersampling">
            <a:extLst>
              <a:ext uri="{FF2B5EF4-FFF2-40B4-BE49-F238E27FC236}">
                <a16:creationId xmlns:a16="http://schemas.microsoft.com/office/drawing/2014/main" id="{F23D976A-5FFE-F548-8FB9-8E9F92A9954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37138" y="685800"/>
            <a:ext cx="6437313" cy="2139950"/>
          </a:xfrm>
          <a:prstGeom prst="rect">
            <a:avLst/>
          </a:prstGeom>
          <a:extLst>
            <a:ext uri="{909E8E84-426E-40DD-AFC4-6F175D3DCCD1}">
              <a14:hiddenFill xmlns:a14="http://schemas.microsoft.com/office/drawing/2010/main">
                <a:solidFill>
                  <a:srgbClr val="FFFFFF"/>
                </a:solidFill>
              </a14:hiddenFill>
            </a:ext>
          </a:extLst>
        </p:spPr>
      </p:pic>
      <p:pic>
        <p:nvPicPr>
          <p:cNvPr id="9220" name="Picture 4" descr="ROC_Curve_Undersampling">
            <a:extLst>
              <a:ext uri="{FF2B5EF4-FFF2-40B4-BE49-F238E27FC236}">
                <a16:creationId xmlns:a16="http://schemas.microsoft.com/office/drawing/2014/main" id="{4AF2C755-8BE7-0E4F-AB26-FE714E79C93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037138" y="2887663"/>
            <a:ext cx="6437313" cy="2903538"/>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D14052B-9B7F-BB40-8B4F-C6F02C37D22C}"/>
              </a:ext>
            </a:extLst>
          </p:cNvPr>
          <p:cNvSpPr>
            <a:spLocks noGrp="1"/>
          </p:cNvSpPr>
          <p:nvPr>
            <p:ph type="title"/>
          </p:nvPr>
        </p:nvSpPr>
        <p:spPr>
          <a:xfrm>
            <a:off x="535020" y="685800"/>
            <a:ext cx="2780271" cy="5105400"/>
          </a:xfrm>
        </p:spPr>
        <p:txBody>
          <a:bodyPr>
            <a:normAutofit/>
          </a:bodyPr>
          <a:lstStyle/>
          <a:p>
            <a:r>
              <a:rPr lang="en-US" sz="3100">
                <a:solidFill>
                  <a:srgbClr val="FFFFFF"/>
                </a:solidFill>
              </a:rPr>
              <a:t>Undersampling results</a:t>
            </a:r>
          </a:p>
        </p:txBody>
      </p:sp>
    </p:spTree>
    <p:extLst>
      <p:ext uri="{BB962C8B-B14F-4D97-AF65-F5344CB8AC3E}">
        <p14:creationId xmlns:p14="http://schemas.microsoft.com/office/powerpoint/2010/main" val="21599537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20041BA-B009-4349-9FD3-FB9E763A6878}"/>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2200" kern="1200" cap="all" spc="300" baseline="0">
                <a:solidFill>
                  <a:srgbClr val="FFFFFF"/>
                </a:solidFill>
                <a:latin typeface="+mj-lt"/>
                <a:ea typeface="+mj-ea"/>
                <a:cs typeface="+mj-cs"/>
              </a:rPr>
              <a:t>UNDERSAMPLING RESULTS</a:t>
            </a:r>
          </a:p>
        </p:txBody>
      </p:sp>
      <p:pic>
        <p:nvPicPr>
          <p:cNvPr id="5" name="Content Placeholder 4">
            <a:extLst>
              <a:ext uri="{FF2B5EF4-FFF2-40B4-BE49-F238E27FC236}">
                <a16:creationId xmlns:a16="http://schemas.microsoft.com/office/drawing/2014/main" id="{88FD9C79-FB30-4A03-BF4D-8933341A671D}"/>
              </a:ext>
            </a:extLst>
          </p:cNvPr>
          <p:cNvPicPr>
            <a:picLocks noGrp="1" noChangeAspect="1"/>
          </p:cNvPicPr>
          <p:nvPr>
            <p:ph idx="1"/>
          </p:nvPr>
        </p:nvPicPr>
        <p:blipFill>
          <a:blip r:embed="rId2"/>
          <a:stretch>
            <a:fillRect/>
          </a:stretch>
        </p:blipFill>
        <p:spPr>
          <a:xfrm>
            <a:off x="4502428" y="1161921"/>
            <a:ext cx="7225748" cy="4534157"/>
          </a:xfrm>
          <a:prstGeom prst="rect">
            <a:avLst/>
          </a:prstGeom>
        </p:spPr>
      </p:pic>
    </p:spTree>
    <p:extLst>
      <p:ext uri="{BB962C8B-B14F-4D97-AF65-F5344CB8AC3E}">
        <p14:creationId xmlns:p14="http://schemas.microsoft.com/office/powerpoint/2010/main" val="39397923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07C649BB-9DC7-B548-BEE2-A20E0DCA59D5}"/>
              </a:ext>
            </a:extLst>
          </p:cNvPr>
          <p:cNvSpPr>
            <a:spLocks noGrp="1"/>
          </p:cNvSpPr>
          <p:nvPr>
            <p:ph type="title"/>
          </p:nvPr>
        </p:nvSpPr>
        <p:spPr>
          <a:xfrm>
            <a:off x="535020" y="685800"/>
            <a:ext cx="2780271" cy="5105400"/>
          </a:xfrm>
        </p:spPr>
        <p:txBody>
          <a:bodyPr>
            <a:normAutofit/>
          </a:bodyPr>
          <a:lstStyle/>
          <a:p>
            <a:r>
              <a:rPr lang="en-US" sz="3700">
                <a:solidFill>
                  <a:srgbClr val="FFFFFF"/>
                </a:solidFill>
              </a:rPr>
              <a:t>Oversampling model results</a:t>
            </a:r>
          </a:p>
        </p:txBody>
      </p:sp>
      <p:graphicFrame>
        <p:nvGraphicFramePr>
          <p:cNvPr id="5" name="Content Placeholder 2">
            <a:extLst>
              <a:ext uri="{FF2B5EF4-FFF2-40B4-BE49-F238E27FC236}">
                <a16:creationId xmlns:a16="http://schemas.microsoft.com/office/drawing/2014/main" id="{D7E6D445-4723-47A8-8DD9-5CB24E15A245}"/>
              </a:ext>
            </a:extLst>
          </p:cNvPr>
          <p:cNvGraphicFramePr>
            <a:graphicFrameLocks noGrp="1"/>
          </p:cNvGraphicFramePr>
          <p:nvPr>
            <p:ph idx="1"/>
            <p:extLst>
              <p:ext uri="{D42A27DB-BD31-4B8C-83A1-F6EECF244321}">
                <p14:modId xmlns:p14="http://schemas.microsoft.com/office/powerpoint/2010/main" val="3060666919"/>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54713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77" name="Flowchart: Document 72">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9A7B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descr="Comparing_Model_Results">
            <a:extLst>
              <a:ext uri="{FF2B5EF4-FFF2-40B4-BE49-F238E27FC236}">
                <a16:creationId xmlns:a16="http://schemas.microsoft.com/office/drawing/2014/main" id="{5288419C-3173-0148-958C-3ADED206BD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06875" y="668338"/>
            <a:ext cx="7346950" cy="2111375"/>
          </a:xfrm>
          <a:prstGeom prst="rect">
            <a:avLst/>
          </a:prstGeom>
          <a:extLst>
            <a:ext uri="{909E8E84-426E-40DD-AFC4-6F175D3DCCD1}">
              <a14:hiddenFill xmlns:a14="http://schemas.microsoft.com/office/drawing/2010/main">
                <a:solidFill>
                  <a:srgbClr val="FFFFFF"/>
                </a:solidFill>
              </a14:hiddenFill>
            </a:ext>
          </a:extLst>
        </p:spPr>
      </p:pic>
      <p:pic>
        <p:nvPicPr>
          <p:cNvPr id="11268" name="Picture 4" descr="ROC_Curve_Oversampling">
            <a:extLst>
              <a:ext uri="{FF2B5EF4-FFF2-40B4-BE49-F238E27FC236}">
                <a16:creationId xmlns:a16="http://schemas.microsoft.com/office/drawing/2014/main" id="{7F7E5EC8-C110-054E-9E7A-8AAA5E0D231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206875" y="2847975"/>
            <a:ext cx="7346950" cy="3343275"/>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CF01685-E1CD-404B-8943-8901E6F375DF}"/>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cap="all" spc="300" baseline="0">
                <a:solidFill>
                  <a:srgbClr val="FFFFFF"/>
                </a:solidFill>
                <a:latin typeface="+mj-lt"/>
                <a:ea typeface="+mj-ea"/>
                <a:cs typeface="+mj-cs"/>
              </a:rPr>
              <a:t>Comparing model results</a:t>
            </a:r>
          </a:p>
        </p:txBody>
      </p:sp>
    </p:spTree>
    <p:extLst>
      <p:ext uri="{BB962C8B-B14F-4D97-AF65-F5344CB8AC3E}">
        <p14:creationId xmlns:p14="http://schemas.microsoft.com/office/powerpoint/2010/main" val="14528842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79106F7-FEC5-4077-9429-B3A807501C9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2500" kern="1200" cap="all" spc="300" baseline="0">
                <a:solidFill>
                  <a:srgbClr val="FFFFFF"/>
                </a:solidFill>
                <a:latin typeface="+mj-lt"/>
                <a:ea typeface="+mj-ea"/>
                <a:cs typeface="+mj-cs"/>
              </a:rPr>
              <a:t>OVERSAMPLING LEARNNG CURVE</a:t>
            </a:r>
          </a:p>
        </p:txBody>
      </p:sp>
      <p:pic>
        <p:nvPicPr>
          <p:cNvPr id="5" name="Content Placeholder 4">
            <a:extLst>
              <a:ext uri="{FF2B5EF4-FFF2-40B4-BE49-F238E27FC236}">
                <a16:creationId xmlns:a16="http://schemas.microsoft.com/office/drawing/2014/main" id="{EB2F325C-1719-4DE1-8168-F83C91D38361}"/>
              </a:ext>
            </a:extLst>
          </p:cNvPr>
          <p:cNvPicPr>
            <a:picLocks noGrp="1" noChangeAspect="1"/>
          </p:cNvPicPr>
          <p:nvPr>
            <p:ph idx="1"/>
          </p:nvPr>
        </p:nvPicPr>
        <p:blipFill>
          <a:blip r:embed="rId2"/>
          <a:stretch>
            <a:fillRect/>
          </a:stretch>
        </p:blipFill>
        <p:spPr>
          <a:xfrm>
            <a:off x="4502428" y="1161921"/>
            <a:ext cx="7225748" cy="4534157"/>
          </a:xfrm>
          <a:prstGeom prst="rect">
            <a:avLst/>
          </a:prstGeom>
        </p:spPr>
      </p:pic>
    </p:spTree>
    <p:extLst>
      <p:ext uri="{BB962C8B-B14F-4D97-AF65-F5344CB8AC3E}">
        <p14:creationId xmlns:p14="http://schemas.microsoft.com/office/powerpoint/2010/main" val="439700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9C954FC-BFC7-0B4D-8404-EAB02498E32E}"/>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Challenges of a strict ruled-based algorithm include: </a:t>
            </a:r>
          </a:p>
        </p:txBody>
      </p:sp>
      <p:graphicFrame>
        <p:nvGraphicFramePr>
          <p:cNvPr id="14" name="Content Placeholder 2">
            <a:extLst>
              <a:ext uri="{FF2B5EF4-FFF2-40B4-BE49-F238E27FC236}">
                <a16:creationId xmlns:a16="http://schemas.microsoft.com/office/drawing/2014/main" id="{4B7594B4-2983-4691-B962-113A70F03B67}"/>
              </a:ext>
            </a:extLst>
          </p:cNvPr>
          <p:cNvGraphicFramePr>
            <a:graphicFrameLocks noGrp="1"/>
          </p:cNvGraphicFramePr>
          <p:nvPr>
            <p:ph idx="1"/>
            <p:extLst>
              <p:ext uri="{D42A27DB-BD31-4B8C-83A1-F6EECF244321}">
                <p14:modId xmlns:p14="http://schemas.microsoft.com/office/powerpoint/2010/main" val="3743882492"/>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79359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EB9773-6C37-AF45-8A55-44AED29F138F}"/>
              </a:ext>
            </a:extLst>
          </p:cNvPr>
          <p:cNvSpPr>
            <a:spLocks noGrp="1"/>
          </p:cNvSpPr>
          <p:nvPr>
            <p:ph type="title"/>
          </p:nvPr>
        </p:nvSpPr>
        <p:spPr>
          <a:xfrm>
            <a:off x="1386865" y="818984"/>
            <a:ext cx="6596245" cy="3268520"/>
          </a:xfrm>
        </p:spPr>
        <p:txBody>
          <a:bodyPr vert="horz" lIns="91440" tIns="45720" rIns="91440" bIns="45720" rtlCol="0" anchor="b">
            <a:normAutofit/>
          </a:bodyPr>
          <a:lstStyle/>
          <a:p>
            <a:pPr algn="r"/>
            <a:r>
              <a:rPr lang="en-US" sz="4800" kern="1200" cap="all" spc="300" baseline="0">
                <a:solidFill>
                  <a:srgbClr val="FFFFFF"/>
                </a:solidFill>
                <a:latin typeface="+mj-lt"/>
                <a:ea typeface="+mj-ea"/>
                <a:cs typeface="+mj-cs"/>
              </a:rPr>
              <a:t>summary</a:t>
            </a:r>
          </a:p>
        </p:txBody>
      </p:sp>
      <p:sp>
        <p:nvSpPr>
          <p:cNvPr id="17" name="Rectangle 1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764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8E379B83-CBA4-1A48-AA98-ECF0AD0E9AA8}"/>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The dataset</a:t>
            </a:r>
          </a:p>
        </p:txBody>
      </p:sp>
      <p:graphicFrame>
        <p:nvGraphicFramePr>
          <p:cNvPr id="5" name="Content Placeholder 2">
            <a:extLst>
              <a:ext uri="{FF2B5EF4-FFF2-40B4-BE49-F238E27FC236}">
                <a16:creationId xmlns:a16="http://schemas.microsoft.com/office/drawing/2014/main" id="{C92B4043-B02B-4208-95FA-A4C231382774}"/>
              </a:ext>
            </a:extLst>
          </p:cNvPr>
          <p:cNvGraphicFramePr>
            <a:graphicFrameLocks noGrp="1"/>
          </p:cNvGraphicFramePr>
          <p:nvPr>
            <p:ph idx="1"/>
            <p:extLst>
              <p:ext uri="{D42A27DB-BD31-4B8C-83A1-F6EECF244321}">
                <p14:modId xmlns:p14="http://schemas.microsoft.com/office/powerpoint/2010/main" val="1760039681"/>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12532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F7CA53E-911C-2844-9D53-34F569F4C828}"/>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rPr>
              <a:t>Naïve models</a:t>
            </a:r>
          </a:p>
        </p:txBody>
      </p:sp>
      <p:graphicFrame>
        <p:nvGraphicFramePr>
          <p:cNvPr id="5" name="Content Placeholder 2">
            <a:extLst>
              <a:ext uri="{FF2B5EF4-FFF2-40B4-BE49-F238E27FC236}">
                <a16:creationId xmlns:a16="http://schemas.microsoft.com/office/drawing/2014/main" id="{C8390C22-AA31-4AF8-BD81-88988FED2B23}"/>
              </a:ext>
            </a:extLst>
          </p:cNvPr>
          <p:cNvGraphicFramePr>
            <a:graphicFrameLocks noGrp="1"/>
          </p:cNvGraphicFramePr>
          <p:nvPr>
            <p:ph idx="1"/>
            <p:extLst>
              <p:ext uri="{D42A27DB-BD31-4B8C-83A1-F6EECF244321}">
                <p14:modId xmlns:p14="http://schemas.microsoft.com/office/powerpoint/2010/main" val="1694465803"/>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17600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32EF56-7087-E948-9883-80D8D0D7803B}"/>
              </a:ext>
            </a:extLst>
          </p:cNvPr>
          <p:cNvSpPr>
            <a:spLocks noGrp="1"/>
          </p:cNvSpPr>
          <p:nvPr>
            <p:ph type="title"/>
          </p:nvPr>
        </p:nvSpPr>
        <p:spPr>
          <a:xfrm>
            <a:off x="2019300" y="538956"/>
            <a:ext cx="8985250" cy="1118394"/>
          </a:xfrm>
        </p:spPr>
        <p:txBody>
          <a:bodyPr anchor="t">
            <a:normAutofit/>
          </a:bodyPr>
          <a:lstStyle/>
          <a:p>
            <a:r>
              <a:rPr lang="en-US" sz="4000"/>
              <a:t>Performance metric</a:t>
            </a:r>
          </a:p>
        </p:txBody>
      </p:sp>
      <p:graphicFrame>
        <p:nvGraphicFramePr>
          <p:cNvPr id="5" name="Content Placeholder 2">
            <a:extLst>
              <a:ext uri="{FF2B5EF4-FFF2-40B4-BE49-F238E27FC236}">
                <a16:creationId xmlns:a16="http://schemas.microsoft.com/office/drawing/2014/main" id="{F8E7802F-F66C-41A3-8634-C4B88D168204}"/>
              </a:ext>
            </a:extLst>
          </p:cNvPr>
          <p:cNvGraphicFramePr>
            <a:graphicFrameLocks noGrp="1"/>
          </p:cNvGraphicFramePr>
          <p:nvPr>
            <p:ph idx="1"/>
            <p:extLst>
              <p:ext uri="{D42A27DB-BD31-4B8C-83A1-F6EECF244321}">
                <p14:modId xmlns:p14="http://schemas.microsoft.com/office/powerpoint/2010/main" val="844113113"/>
              </p:ext>
            </p:extLst>
          </p:nvPr>
        </p:nvGraphicFramePr>
        <p:xfrm>
          <a:off x="1009650" y="1847849"/>
          <a:ext cx="9994900" cy="42545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44230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960D8C-7C94-0149-84EB-62394ABBD4BB}"/>
              </a:ext>
            </a:extLst>
          </p:cNvPr>
          <p:cNvSpPr>
            <a:spLocks noGrp="1"/>
          </p:cNvSpPr>
          <p:nvPr>
            <p:ph type="title"/>
          </p:nvPr>
        </p:nvSpPr>
        <p:spPr>
          <a:xfrm>
            <a:off x="838200" y="557189"/>
            <a:ext cx="3374136" cy="5567891"/>
          </a:xfrm>
        </p:spPr>
        <p:txBody>
          <a:bodyPr>
            <a:normAutofit/>
          </a:bodyPr>
          <a:lstStyle/>
          <a:p>
            <a:r>
              <a:rPr lang="en-US" sz="4000"/>
              <a:t>Oversampling, undersampling, roc, and learning curve</a:t>
            </a:r>
          </a:p>
        </p:txBody>
      </p:sp>
      <p:graphicFrame>
        <p:nvGraphicFramePr>
          <p:cNvPr id="5" name="Content Placeholder 2">
            <a:extLst>
              <a:ext uri="{FF2B5EF4-FFF2-40B4-BE49-F238E27FC236}">
                <a16:creationId xmlns:a16="http://schemas.microsoft.com/office/drawing/2014/main" id="{FEECAEA6-E06D-4F52-A9D3-46B9D88F51D5}"/>
              </a:ext>
            </a:extLst>
          </p:cNvPr>
          <p:cNvGraphicFramePr>
            <a:graphicFrameLocks noGrp="1"/>
          </p:cNvGraphicFramePr>
          <p:nvPr>
            <p:ph idx="1"/>
            <p:extLst>
              <p:ext uri="{D42A27DB-BD31-4B8C-83A1-F6EECF244321}">
                <p14:modId xmlns:p14="http://schemas.microsoft.com/office/powerpoint/2010/main" val="27135375"/>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14861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1C769-7566-A148-8BD3-C21746874F88}"/>
              </a:ext>
            </a:extLst>
          </p:cNvPr>
          <p:cNvSpPr>
            <a:spLocks noGrp="1"/>
          </p:cNvSpPr>
          <p:nvPr>
            <p:ph type="title"/>
          </p:nvPr>
        </p:nvSpPr>
        <p:spPr>
          <a:xfrm>
            <a:off x="7285978" y="959278"/>
            <a:ext cx="3714872" cy="992512"/>
          </a:xfrm>
        </p:spPr>
        <p:txBody>
          <a:bodyPr>
            <a:normAutofit/>
          </a:bodyPr>
          <a:lstStyle/>
          <a:p>
            <a:pPr algn="ctr"/>
            <a:r>
              <a:rPr lang="en-US" dirty="0"/>
              <a:t>Best model</a:t>
            </a:r>
            <a:endParaRPr lang="en-US"/>
          </a:p>
        </p:txBody>
      </p:sp>
      <p:sp>
        <p:nvSpPr>
          <p:cNvPr id="3" name="Content Placeholder 2">
            <a:extLst>
              <a:ext uri="{FF2B5EF4-FFF2-40B4-BE49-F238E27FC236}">
                <a16:creationId xmlns:a16="http://schemas.microsoft.com/office/drawing/2014/main" id="{FF6DD74E-B72C-7E45-8EE2-363A289EE3BD}"/>
              </a:ext>
            </a:extLst>
          </p:cNvPr>
          <p:cNvSpPr>
            <a:spLocks noGrp="1"/>
          </p:cNvSpPr>
          <p:nvPr>
            <p:ph idx="1"/>
          </p:nvPr>
        </p:nvSpPr>
        <p:spPr>
          <a:xfrm>
            <a:off x="7378995" y="2786743"/>
            <a:ext cx="3572540" cy="2896002"/>
          </a:xfrm>
        </p:spPr>
        <p:txBody>
          <a:bodyPr>
            <a:normAutofit/>
          </a:bodyPr>
          <a:lstStyle/>
          <a:p>
            <a:pPr marL="0" indent="0">
              <a:buNone/>
            </a:pPr>
            <a:r>
              <a:rPr lang="en-US" dirty="0"/>
              <a:t>To choose the best model, we may consider the following factors:</a:t>
            </a:r>
          </a:p>
          <a:p>
            <a:pPr marL="0" indent="0">
              <a:buNone/>
            </a:pPr>
            <a:endParaRPr lang="en-US" dirty="0"/>
          </a:p>
        </p:txBody>
      </p:sp>
      <p:pic>
        <p:nvPicPr>
          <p:cNvPr id="5" name="Picture 4" descr="Light bulb on yellow background with sketched light beams and cord">
            <a:extLst>
              <a:ext uri="{FF2B5EF4-FFF2-40B4-BE49-F238E27FC236}">
                <a16:creationId xmlns:a16="http://schemas.microsoft.com/office/drawing/2014/main" id="{C1DC5039-D8C8-485C-9CE5-02E21319AB76}"/>
              </a:ext>
            </a:extLst>
          </p:cNvPr>
          <p:cNvPicPr>
            <a:picLocks noChangeAspect="1"/>
          </p:cNvPicPr>
          <p:nvPr/>
        </p:nvPicPr>
        <p:blipFill rotWithShape="1">
          <a:blip r:embed="rId2"/>
          <a:srcRect l="44796" r="538"/>
          <a:stretch/>
        </p:blipFill>
        <p:spPr>
          <a:xfrm>
            <a:off x="20" y="10"/>
            <a:ext cx="6095980" cy="6857990"/>
          </a:xfrm>
          <a:prstGeom prst="rect">
            <a:avLst/>
          </a:prstGeom>
        </p:spPr>
      </p:pic>
    </p:spTree>
    <p:extLst>
      <p:ext uri="{BB962C8B-B14F-4D97-AF65-F5344CB8AC3E}">
        <p14:creationId xmlns:p14="http://schemas.microsoft.com/office/powerpoint/2010/main" val="5138657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D144591-E9E9-4209-8701-3BB48A917D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B7D5C5-243A-854F-96D4-3222FB9351F4}"/>
              </a:ext>
            </a:extLst>
          </p:cNvPr>
          <p:cNvSpPr>
            <a:spLocks noGrp="1"/>
          </p:cNvSpPr>
          <p:nvPr>
            <p:ph type="title"/>
          </p:nvPr>
        </p:nvSpPr>
        <p:spPr>
          <a:xfrm>
            <a:off x="8016084" y="547712"/>
            <a:ext cx="3337715" cy="5577367"/>
          </a:xfrm>
        </p:spPr>
        <p:txBody>
          <a:bodyPr>
            <a:normAutofit/>
          </a:bodyPr>
          <a:lstStyle/>
          <a:p>
            <a:r>
              <a:rPr lang="en-US" sz="4000"/>
              <a:t>Characteristics of the dataset</a:t>
            </a:r>
          </a:p>
        </p:txBody>
      </p:sp>
      <p:graphicFrame>
        <p:nvGraphicFramePr>
          <p:cNvPr id="5" name="Content Placeholder 2">
            <a:extLst>
              <a:ext uri="{FF2B5EF4-FFF2-40B4-BE49-F238E27FC236}">
                <a16:creationId xmlns:a16="http://schemas.microsoft.com/office/drawing/2014/main" id="{D81663CD-E849-4FD4-A8C9-ACD511B378AC}"/>
              </a:ext>
            </a:extLst>
          </p:cNvPr>
          <p:cNvGraphicFramePr>
            <a:graphicFrameLocks noGrp="1"/>
          </p:cNvGraphicFramePr>
          <p:nvPr>
            <p:ph idx="1"/>
            <p:extLst>
              <p:ext uri="{D42A27DB-BD31-4B8C-83A1-F6EECF244321}">
                <p14:modId xmlns:p14="http://schemas.microsoft.com/office/powerpoint/2010/main" val="65934477"/>
              </p:ext>
            </p:extLst>
          </p:nvPr>
        </p:nvGraphicFramePr>
        <p:xfrm>
          <a:off x="838200" y="620392"/>
          <a:ext cx="6630174"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02972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043CBD-9C52-BB40-87E8-942E1678F2A0}"/>
              </a:ext>
            </a:extLst>
          </p:cNvPr>
          <p:cNvSpPr>
            <a:spLocks noGrp="1"/>
          </p:cNvSpPr>
          <p:nvPr>
            <p:ph type="title"/>
          </p:nvPr>
        </p:nvSpPr>
        <p:spPr>
          <a:xfrm>
            <a:off x="838200" y="557189"/>
            <a:ext cx="3374136" cy="5567891"/>
          </a:xfrm>
        </p:spPr>
        <p:txBody>
          <a:bodyPr>
            <a:normAutofit/>
          </a:bodyPr>
          <a:lstStyle/>
          <a:p>
            <a:r>
              <a:rPr lang="en-US" sz="5200"/>
              <a:t>Evaluation metric: recall score</a:t>
            </a:r>
          </a:p>
        </p:txBody>
      </p:sp>
      <p:graphicFrame>
        <p:nvGraphicFramePr>
          <p:cNvPr id="26" name="Content Placeholder 2">
            <a:extLst>
              <a:ext uri="{FF2B5EF4-FFF2-40B4-BE49-F238E27FC236}">
                <a16:creationId xmlns:a16="http://schemas.microsoft.com/office/drawing/2014/main" id="{DD299B49-969E-418D-9B71-158DF77C3729}"/>
              </a:ext>
            </a:extLst>
          </p:cNvPr>
          <p:cNvGraphicFramePr>
            <a:graphicFrameLocks noGrp="1"/>
          </p:cNvGraphicFramePr>
          <p:nvPr>
            <p:ph idx="1"/>
            <p:extLst>
              <p:ext uri="{D42A27DB-BD31-4B8C-83A1-F6EECF244321}">
                <p14:modId xmlns:p14="http://schemas.microsoft.com/office/powerpoint/2010/main" val="2473669549"/>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31270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28E5CB-913B-4378-97CE-18C9F6410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68242B-5397-1D46-B676-14D9DB091068}"/>
              </a:ext>
            </a:extLst>
          </p:cNvPr>
          <p:cNvSpPr>
            <a:spLocks noGrp="1"/>
          </p:cNvSpPr>
          <p:nvPr>
            <p:ph type="title"/>
          </p:nvPr>
        </p:nvSpPr>
        <p:spPr>
          <a:xfrm>
            <a:off x="838200" y="557188"/>
            <a:ext cx="4862848" cy="5569291"/>
          </a:xfrm>
        </p:spPr>
        <p:txBody>
          <a:bodyPr>
            <a:normAutofit/>
          </a:bodyPr>
          <a:lstStyle/>
          <a:p>
            <a:r>
              <a:rPr lang="en-US" sz="5200"/>
              <a:t>Auc-roc curve</a:t>
            </a:r>
          </a:p>
        </p:txBody>
      </p:sp>
      <p:graphicFrame>
        <p:nvGraphicFramePr>
          <p:cNvPr id="5" name="Content Placeholder 2">
            <a:extLst>
              <a:ext uri="{FF2B5EF4-FFF2-40B4-BE49-F238E27FC236}">
                <a16:creationId xmlns:a16="http://schemas.microsoft.com/office/drawing/2014/main" id="{4DEE66B3-87D3-428C-9EAC-F2DDE99DEE87}"/>
              </a:ext>
            </a:extLst>
          </p:cNvPr>
          <p:cNvGraphicFramePr>
            <a:graphicFrameLocks noGrp="1"/>
          </p:cNvGraphicFramePr>
          <p:nvPr>
            <p:ph idx="1"/>
            <p:extLst>
              <p:ext uri="{D42A27DB-BD31-4B8C-83A1-F6EECF244321}">
                <p14:modId xmlns:p14="http://schemas.microsoft.com/office/powerpoint/2010/main" val="2851156969"/>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36480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A8A71-B296-8B48-A3E0-0F299BEB2308}"/>
              </a:ext>
            </a:extLst>
          </p:cNvPr>
          <p:cNvSpPr>
            <a:spLocks noGrp="1"/>
          </p:cNvSpPr>
          <p:nvPr>
            <p:ph type="title"/>
          </p:nvPr>
        </p:nvSpPr>
        <p:spPr>
          <a:xfrm>
            <a:off x="1913468" y="365125"/>
            <a:ext cx="9440332" cy="1325563"/>
          </a:xfrm>
        </p:spPr>
        <p:txBody>
          <a:bodyPr>
            <a:normAutofit/>
          </a:bodyPr>
          <a:lstStyle/>
          <a:p>
            <a:r>
              <a:rPr lang="en-US" sz="5000"/>
              <a:t>Challenges and recommendations</a:t>
            </a:r>
          </a:p>
        </p:txBody>
      </p:sp>
      <p:sp>
        <p:nvSpPr>
          <p:cNvPr id="10" name="Rectangle 9">
            <a:extLst>
              <a:ext uri="{FF2B5EF4-FFF2-40B4-BE49-F238E27FC236}">
                <a16:creationId xmlns:a16="http://schemas.microsoft.com/office/drawing/2014/main" id="{5DD103AA-7536-490B-973F-73CA63A7E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4EA59086-5563-4E95-A29A-0D97DAC7EBB6}"/>
              </a:ext>
            </a:extLst>
          </p:cNvPr>
          <p:cNvGraphicFramePr>
            <a:graphicFrameLocks noGrp="1"/>
          </p:cNvGraphicFramePr>
          <p:nvPr>
            <p:ph idx="1"/>
            <p:extLst>
              <p:ext uri="{D42A27DB-BD31-4B8C-83A1-F6EECF244321}">
                <p14:modId xmlns:p14="http://schemas.microsoft.com/office/powerpoint/2010/main" val="151319599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6585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D268EF8-538E-AD43-B93D-059F32B6E06C}"/>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rPr>
              <a:t>How do we overcome these limitations?</a:t>
            </a:r>
          </a:p>
        </p:txBody>
      </p:sp>
      <p:graphicFrame>
        <p:nvGraphicFramePr>
          <p:cNvPr id="23" name="Content Placeholder 2">
            <a:extLst>
              <a:ext uri="{FF2B5EF4-FFF2-40B4-BE49-F238E27FC236}">
                <a16:creationId xmlns:a16="http://schemas.microsoft.com/office/drawing/2014/main" id="{5FAABBBA-74D4-4DFD-BBB6-48E730831829}"/>
              </a:ext>
            </a:extLst>
          </p:cNvPr>
          <p:cNvGraphicFramePr>
            <a:graphicFrameLocks noGrp="1"/>
          </p:cNvGraphicFramePr>
          <p:nvPr>
            <p:ph idx="1"/>
            <p:extLst>
              <p:ext uri="{D42A27DB-BD31-4B8C-83A1-F6EECF244321}">
                <p14:modId xmlns:p14="http://schemas.microsoft.com/office/powerpoint/2010/main" val="1941704003"/>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9067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Freeform: Shape 2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5" name="Group 2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BF04C97A-80E0-2647-A814-A1834F88B301}"/>
              </a:ext>
            </a:extLst>
          </p:cNvPr>
          <p:cNvSpPr>
            <a:spLocks noGrp="1"/>
          </p:cNvSpPr>
          <p:nvPr>
            <p:ph type="title"/>
          </p:nvPr>
        </p:nvSpPr>
        <p:spPr>
          <a:xfrm>
            <a:off x="535020" y="685800"/>
            <a:ext cx="2780271" cy="5105400"/>
          </a:xfrm>
        </p:spPr>
        <p:txBody>
          <a:bodyPr vert="horz" lIns="91440" tIns="45720" rIns="91440" bIns="45720" rtlCol="0">
            <a:normAutofit/>
          </a:bodyPr>
          <a:lstStyle/>
          <a:p>
            <a:r>
              <a:rPr lang="en-US" sz="4000" kern="1200">
                <a:solidFill>
                  <a:srgbClr val="FFFFFF"/>
                </a:solidFill>
                <a:latin typeface="+mj-lt"/>
                <a:ea typeface="+mj-ea"/>
                <a:cs typeface="+mj-cs"/>
              </a:rPr>
              <a:t>goal</a:t>
            </a:r>
          </a:p>
        </p:txBody>
      </p:sp>
      <p:graphicFrame>
        <p:nvGraphicFramePr>
          <p:cNvPr id="14" name="Content Placeholder 2">
            <a:extLst>
              <a:ext uri="{FF2B5EF4-FFF2-40B4-BE49-F238E27FC236}">
                <a16:creationId xmlns:a16="http://schemas.microsoft.com/office/drawing/2014/main" id="{7A49A519-6F2F-44CA-92B6-5E4F9A0081E7}"/>
              </a:ext>
            </a:extLst>
          </p:cNvPr>
          <p:cNvGraphicFramePr>
            <a:graphicFrameLocks noGrp="1"/>
          </p:cNvGraphicFramePr>
          <p:nvPr>
            <p:ph idx="1"/>
            <p:extLst>
              <p:ext uri="{D42A27DB-BD31-4B8C-83A1-F6EECF244321}">
                <p14:modId xmlns:p14="http://schemas.microsoft.com/office/powerpoint/2010/main" val="249339995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9505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7FD7D430-59DD-A741-8776-72770EF0CF7F}"/>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Dataset used:</a:t>
            </a:r>
          </a:p>
        </p:txBody>
      </p:sp>
      <p:graphicFrame>
        <p:nvGraphicFramePr>
          <p:cNvPr id="5" name="Content Placeholder 2">
            <a:extLst>
              <a:ext uri="{FF2B5EF4-FFF2-40B4-BE49-F238E27FC236}">
                <a16:creationId xmlns:a16="http://schemas.microsoft.com/office/drawing/2014/main" id="{5277E325-7450-4E21-BE59-F7747797FB34}"/>
              </a:ext>
            </a:extLst>
          </p:cNvPr>
          <p:cNvGraphicFramePr>
            <a:graphicFrameLocks noGrp="1"/>
          </p:cNvGraphicFramePr>
          <p:nvPr>
            <p:ph idx="1"/>
            <p:extLst>
              <p:ext uri="{D42A27DB-BD31-4B8C-83A1-F6EECF244321}">
                <p14:modId xmlns:p14="http://schemas.microsoft.com/office/powerpoint/2010/main" val="2216950211"/>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3620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FF21B5B-E5CE-FF4D-A6B9-AB250E637251}"/>
              </a:ext>
            </a:extLst>
          </p:cNvPr>
          <p:cNvSpPr>
            <a:spLocks noGrp="1"/>
          </p:cNvSpPr>
          <p:nvPr>
            <p:ph type="title"/>
          </p:nvPr>
        </p:nvSpPr>
        <p:spPr>
          <a:xfrm>
            <a:off x="4384039" y="365125"/>
            <a:ext cx="7164493" cy="1325563"/>
          </a:xfrm>
        </p:spPr>
        <p:txBody>
          <a:bodyPr>
            <a:normAutofit/>
          </a:bodyPr>
          <a:lstStyle/>
          <a:p>
            <a:r>
              <a:rPr lang="en-US"/>
              <a:t>Control flow</a:t>
            </a:r>
          </a:p>
        </p:txBody>
      </p:sp>
      <p:graphicFrame>
        <p:nvGraphicFramePr>
          <p:cNvPr id="12" name="Content Placeholder 2">
            <a:extLst>
              <a:ext uri="{FF2B5EF4-FFF2-40B4-BE49-F238E27FC236}">
                <a16:creationId xmlns:a16="http://schemas.microsoft.com/office/drawing/2014/main" id="{BCDBC99A-0172-47FC-8BF7-692EB271B0E2}"/>
              </a:ext>
            </a:extLst>
          </p:cNvPr>
          <p:cNvGraphicFramePr>
            <a:graphicFrameLocks noGrp="1"/>
          </p:cNvGraphicFramePr>
          <p:nvPr>
            <p:ph idx="1"/>
            <p:extLst>
              <p:ext uri="{D42A27DB-BD31-4B8C-83A1-F6EECF244321}">
                <p14:modId xmlns:p14="http://schemas.microsoft.com/office/powerpoint/2010/main" val="1338875268"/>
              </p:ext>
            </p:extLst>
          </p:nvPr>
        </p:nvGraphicFramePr>
        <p:xfrm>
          <a:off x="4387515" y="2022601"/>
          <a:ext cx="7161017" cy="4154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104571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CC7D015-0DD8-420F-A568-AC4FEDC412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DC595556-C814-4F1F-B0E5-71812F38A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F21B5B-E5CE-FF4D-A6B9-AB250E637251}"/>
              </a:ext>
            </a:extLst>
          </p:cNvPr>
          <p:cNvSpPr>
            <a:spLocks noGrp="1"/>
          </p:cNvSpPr>
          <p:nvPr>
            <p:ph type="title"/>
          </p:nvPr>
        </p:nvSpPr>
        <p:spPr>
          <a:xfrm>
            <a:off x="838200" y="557189"/>
            <a:ext cx="4155825" cy="5571898"/>
          </a:xfrm>
        </p:spPr>
        <p:txBody>
          <a:bodyPr>
            <a:normAutofit/>
          </a:bodyPr>
          <a:lstStyle/>
          <a:p>
            <a:r>
              <a:rPr lang="en-US">
                <a:solidFill>
                  <a:srgbClr val="FFFFFF"/>
                </a:solidFill>
              </a:rPr>
              <a:t>Control flow (CONTINUED)</a:t>
            </a:r>
          </a:p>
        </p:txBody>
      </p:sp>
      <p:graphicFrame>
        <p:nvGraphicFramePr>
          <p:cNvPr id="12" name="Content Placeholder 2">
            <a:extLst>
              <a:ext uri="{FF2B5EF4-FFF2-40B4-BE49-F238E27FC236}">
                <a16:creationId xmlns:a16="http://schemas.microsoft.com/office/drawing/2014/main" id="{BCDBC99A-0172-47FC-8BF7-692EB271B0E2}"/>
              </a:ext>
            </a:extLst>
          </p:cNvPr>
          <p:cNvGraphicFramePr>
            <a:graphicFrameLocks noGrp="1"/>
          </p:cNvGraphicFramePr>
          <p:nvPr>
            <p:ph idx="1"/>
            <p:extLst>
              <p:ext uri="{D42A27DB-BD31-4B8C-83A1-F6EECF244321}">
                <p14:modId xmlns:p14="http://schemas.microsoft.com/office/powerpoint/2010/main" val="1851405210"/>
              </p:ext>
            </p:extLst>
          </p:nvPr>
        </p:nvGraphicFramePr>
        <p:xfrm>
          <a:off x="5186552" y="557189"/>
          <a:ext cx="6167246" cy="5571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5137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8780</TotalTime>
  <Words>2788</Words>
  <Application>Microsoft Office PowerPoint</Application>
  <PresentationFormat>Widescreen</PresentationFormat>
  <Paragraphs>196</Paragraphs>
  <Slides>49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inherit</vt:lpstr>
      <vt:lpstr>Office Theme</vt:lpstr>
      <vt:lpstr>Credit card fraud detection</vt:lpstr>
      <vt:lpstr>overview</vt:lpstr>
      <vt:lpstr>OVERVIEW</vt:lpstr>
      <vt:lpstr>Challenges of a strict ruled-based algorithm include: </vt:lpstr>
      <vt:lpstr>How do we overcome these limitations?</vt:lpstr>
      <vt:lpstr>goal</vt:lpstr>
      <vt:lpstr>Dataset used:</vt:lpstr>
      <vt:lpstr>Control flow</vt:lpstr>
      <vt:lpstr>Control flow (CONTINUED)</vt:lpstr>
      <vt:lpstr>Solution workflow</vt:lpstr>
      <vt:lpstr>technology</vt:lpstr>
      <vt:lpstr>Logistic regression</vt:lpstr>
      <vt:lpstr>Why logistic regression?</vt:lpstr>
      <vt:lpstr>RANDOM FOREST</vt:lpstr>
      <vt:lpstr>Why random forest?</vt:lpstr>
      <vt:lpstr>SVM</vt:lpstr>
      <vt:lpstr>Why svm?</vt:lpstr>
      <vt:lpstr>K-Means Clustering</vt:lpstr>
      <vt:lpstr>Why k-means clustering?</vt:lpstr>
      <vt:lpstr>Database approach</vt:lpstr>
      <vt:lpstr>Data cleaning and analysis</vt:lpstr>
      <vt:lpstr>Description of communication protocols</vt:lpstr>
      <vt:lpstr>results</vt:lpstr>
      <vt:lpstr>Database erd</vt:lpstr>
      <vt:lpstr>PowerPoint Presentation</vt:lpstr>
      <vt:lpstr>Exploratory data analysis</vt:lpstr>
      <vt:lpstr>Univariate analysis</vt:lpstr>
      <vt:lpstr>Univariate analysis</vt:lpstr>
      <vt:lpstr>Bivariate analysis</vt:lpstr>
      <vt:lpstr>Naïve model results</vt:lpstr>
      <vt:lpstr>Naïve model results</vt:lpstr>
      <vt:lpstr>The roc-auc curve</vt:lpstr>
      <vt:lpstr>The learning curve</vt:lpstr>
      <vt:lpstr>Undersampling model results</vt:lpstr>
      <vt:lpstr>Undersampling results</vt:lpstr>
      <vt:lpstr>UNDERSAMPLING RESULTS</vt:lpstr>
      <vt:lpstr>Oversampling model results</vt:lpstr>
      <vt:lpstr>Comparing model results</vt:lpstr>
      <vt:lpstr>OVERSAMPLING LEARNNG CURVE</vt:lpstr>
      <vt:lpstr>summary</vt:lpstr>
      <vt:lpstr>The dataset</vt:lpstr>
      <vt:lpstr>Naïve models</vt:lpstr>
      <vt:lpstr>Performance metric</vt:lpstr>
      <vt:lpstr>Oversampling, undersampling, roc, and learning curve</vt:lpstr>
      <vt:lpstr>Best model</vt:lpstr>
      <vt:lpstr>Characteristics of the dataset</vt:lpstr>
      <vt:lpstr>Evaluation metric: recall score</vt:lpstr>
      <vt:lpstr>Auc-roc curve</vt:lpstr>
      <vt:lpstr>Challenges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Malli Montano</dc:creator>
  <cp:lastModifiedBy>ayo olayeye</cp:lastModifiedBy>
  <cp:revision>7</cp:revision>
  <dcterms:created xsi:type="dcterms:W3CDTF">2021-09-20T00:48:37Z</dcterms:created>
  <dcterms:modified xsi:type="dcterms:W3CDTF">2021-09-27T00:45:49Z</dcterms:modified>
</cp:coreProperties>
</file>