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6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1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0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9D0939A-606C-3647-9827-AD024CDE38DE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66119D-0850-F949-99A6-2D03ED12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F236-1596-BB47-9AA1-6F4EC8A69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B8D91-1269-1643-9E5C-31573DEE2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88C32-B384-DA42-A0BA-B1653075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87072" cy="6967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DA351-6FE3-E141-95AC-1A46AAD971A8}"/>
              </a:ext>
            </a:extLst>
          </p:cNvPr>
          <p:cNvSpPr txBox="1"/>
          <p:nvPr/>
        </p:nvSpPr>
        <p:spPr>
          <a:xfrm>
            <a:off x="731520" y="455673"/>
            <a:ext cx="11241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 Rounded MT Bold" panose="020F0704030504030204" pitchFamily="34" charset="77"/>
              </a:rPr>
              <a:t>Can we predict Eurovision’s winners through twitter feed?</a:t>
            </a:r>
          </a:p>
        </p:txBody>
      </p:sp>
    </p:spTree>
    <p:extLst>
      <p:ext uri="{BB962C8B-B14F-4D97-AF65-F5344CB8AC3E}">
        <p14:creationId xmlns:p14="http://schemas.microsoft.com/office/powerpoint/2010/main" val="286304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EA4A-9A45-6E44-8027-DBCFB54B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64" y="829056"/>
            <a:ext cx="8729472" cy="1056132"/>
          </a:xfrm>
        </p:spPr>
        <p:txBody>
          <a:bodyPr/>
          <a:lstStyle/>
          <a:p>
            <a:r>
              <a:rPr lang="en-US" dirty="0"/>
              <a:t>Data Preprocessing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4092-E7E3-6145-84CA-728B49D4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576" y="2438400"/>
            <a:ext cx="6022848" cy="3364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Challenges:</a:t>
            </a:r>
          </a:p>
          <a:p>
            <a:r>
              <a:rPr lang="en-US" dirty="0"/>
              <a:t>Twitter parsers offer recent data only</a:t>
            </a:r>
          </a:p>
          <a:p>
            <a:r>
              <a:rPr lang="en-US" dirty="0"/>
              <a:t>Twitter API does not allow a lot of data requests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Retrieval:</a:t>
            </a:r>
          </a:p>
          <a:p>
            <a:r>
              <a:rPr lang="en-US" dirty="0"/>
              <a:t>Only tweets in English</a:t>
            </a:r>
          </a:p>
          <a:p>
            <a:r>
              <a:rPr lang="en-US" dirty="0"/>
              <a:t>Tweets between 05-08-2018 to 05-12-2018</a:t>
            </a:r>
          </a:p>
        </p:txBody>
      </p:sp>
    </p:spTree>
    <p:extLst>
      <p:ext uri="{BB962C8B-B14F-4D97-AF65-F5344CB8AC3E}">
        <p14:creationId xmlns:p14="http://schemas.microsoft.com/office/powerpoint/2010/main" val="309165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EA4A-9A45-6E44-8027-DBCFB54B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64" y="829056"/>
            <a:ext cx="8729472" cy="1056132"/>
          </a:xfrm>
        </p:spPr>
        <p:txBody>
          <a:bodyPr/>
          <a:lstStyle/>
          <a:p>
            <a:r>
              <a:rPr lang="en-US" dirty="0"/>
              <a:t>Data Preprocessing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4092-E7E3-6145-84CA-728B49D4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576" y="2438400"/>
            <a:ext cx="6022848" cy="3364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Preprocessing:</a:t>
            </a:r>
          </a:p>
          <a:p>
            <a:r>
              <a:rPr lang="en-US" dirty="0"/>
              <a:t>Tweets in English only</a:t>
            </a:r>
          </a:p>
          <a:p>
            <a:r>
              <a:rPr lang="en-US" dirty="0"/>
              <a:t>Exclude URLs from tweets</a:t>
            </a:r>
          </a:p>
          <a:p>
            <a:r>
              <a:rPr lang="en-US" dirty="0"/>
              <a:t>Stop words (‘Eurovision’, ‘twitter’)</a:t>
            </a:r>
          </a:p>
          <a:p>
            <a:r>
              <a:rPr lang="en-US" dirty="0"/>
              <a:t>Exclude punctuation</a:t>
            </a:r>
          </a:p>
        </p:txBody>
      </p:sp>
    </p:spTree>
    <p:extLst>
      <p:ext uri="{BB962C8B-B14F-4D97-AF65-F5344CB8AC3E}">
        <p14:creationId xmlns:p14="http://schemas.microsoft.com/office/powerpoint/2010/main" val="10633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EA4A-9A45-6E44-8027-DBCFB54B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64" y="829056"/>
            <a:ext cx="8729472" cy="1056132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C504F-D17A-9540-AD5F-2B4B24D678DD}"/>
              </a:ext>
            </a:extLst>
          </p:cNvPr>
          <p:cNvSpPr/>
          <p:nvPr/>
        </p:nvSpPr>
        <p:spPr>
          <a:xfrm>
            <a:off x="4602480" y="2280666"/>
            <a:ext cx="2987040" cy="4876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 Tweets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ECDB8-36C3-8B47-831F-E95CF9C8C091}"/>
              </a:ext>
            </a:extLst>
          </p:cNvPr>
          <p:cNvSpPr/>
          <p:nvPr/>
        </p:nvSpPr>
        <p:spPr>
          <a:xfrm>
            <a:off x="4602480" y="3225546"/>
            <a:ext cx="2987040" cy="4876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Tokenize, Stem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74034-DA03-484F-81D8-4FF576C3164C}"/>
              </a:ext>
            </a:extLst>
          </p:cNvPr>
          <p:cNvSpPr/>
          <p:nvPr/>
        </p:nvSpPr>
        <p:spPr>
          <a:xfrm>
            <a:off x="4602480" y="4108704"/>
            <a:ext cx="2987040" cy="4876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TFI-DF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EDEAC-7A59-E245-A7B2-60D4F327F22E}"/>
              </a:ext>
            </a:extLst>
          </p:cNvPr>
          <p:cNvSpPr/>
          <p:nvPr/>
        </p:nvSpPr>
        <p:spPr>
          <a:xfrm>
            <a:off x="4602480" y="5053584"/>
            <a:ext cx="2987040" cy="4876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 Modeling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F095A3-E8D9-2D4A-9CB5-329BD258502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276834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9B47FD-2599-6B4F-B938-0ADD5228E6A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77712" y="3713226"/>
            <a:ext cx="18288" cy="395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64789D-03D7-E042-BA66-2A9727390ED6}"/>
              </a:ext>
            </a:extLst>
          </p:cNvPr>
          <p:cNvCxnSpPr>
            <a:cxnSpLocks/>
          </p:cNvCxnSpPr>
          <p:nvPr/>
        </p:nvCxnSpPr>
        <p:spPr>
          <a:xfrm>
            <a:off x="6077712" y="459638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EA4A-9A45-6E44-8027-DBCFB54B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64" y="829056"/>
            <a:ext cx="8729472" cy="1056132"/>
          </a:xfrm>
        </p:spPr>
        <p:txBody>
          <a:bodyPr/>
          <a:lstStyle/>
          <a:p>
            <a:r>
              <a:rPr lang="en-US" dirty="0"/>
              <a:t>Frequently tweeted countries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7CEA1-4C05-9F4C-9CCB-A5C2C3E5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08" y="2458314"/>
            <a:ext cx="6726583" cy="40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7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EA4A-9A45-6E44-8027-DBCFB54B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64" y="829056"/>
            <a:ext cx="8729472" cy="1056132"/>
          </a:xfrm>
        </p:spPr>
        <p:txBody>
          <a:bodyPr/>
          <a:lstStyle/>
          <a:p>
            <a:r>
              <a:rPr lang="en-US" dirty="0"/>
              <a:t>TFI-DF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8B11BE-8A3B-1C4E-A453-9BA9E0528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37320"/>
              </p:ext>
            </p:extLst>
          </p:nvPr>
        </p:nvGraphicFramePr>
        <p:xfrm>
          <a:off x="1670304" y="2841074"/>
          <a:ext cx="2332736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4496">
                  <a:extLst>
                    <a:ext uri="{9D8B030D-6E8A-4147-A177-3AD203B41FA5}">
                      <a16:colId xmlns:a16="http://schemas.microsoft.com/office/drawing/2014/main" val="256825330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32264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8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8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8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earli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99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1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israel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38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9828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D3D9A97-7326-2A48-BF9D-7230195E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27" y="2466645"/>
            <a:ext cx="5986209" cy="371557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BE27B4-3D64-5244-A08B-34823F484973}"/>
              </a:ext>
            </a:extLst>
          </p:cNvPr>
          <p:cNvSpPr/>
          <p:nvPr/>
        </p:nvSpPr>
        <p:spPr>
          <a:xfrm>
            <a:off x="1484243" y="5009322"/>
            <a:ext cx="2756453" cy="463826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5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EA4A-9A45-6E44-8027-DBCFB54B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64" y="829056"/>
            <a:ext cx="8729472" cy="1056132"/>
          </a:xfrm>
        </p:spPr>
        <p:txBody>
          <a:bodyPr/>
          <a:lstStyle/>
          <a:p>
            <a:r>
              <a:rPr lang="en-US" dirty="0"/>
              <a:t>Topic modeling - </a:t>
            </a:r>
            <a:r>
              <a:rPr lang="en-US" dirty="0" err="1"/>
              <a:t>lda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9DE388-084E-5541-959B-CEFC2898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82804"/>
              </p:ext>
            </p:extLst>
          </p:nvPr>
        </p:nvGraphicFramePr>
        <p:xfrm>
          <a:off x="1731265" y="2574971"/>
          <a:ext cx="2403414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03414">
                  <a:extLst>
                    <a:ext uri="{9D8B030D-6E8A-4147-A177-3AD203B41FA5}">
                      <a16:colId xmlns:a16="http://schemas.microsoft.com/office/drawing/2014/main" val="1375585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odd esc rank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5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 </a:t>
                      </a:r>
                      <a:r>
                        <a:rPr lang="en-US" dirty="0" err="1"/>
                        <a:t>earli</a:t>
                      </a:r>
                      <a:r>
                        <a:rPr lang="en-US" dirty="0"/>
                        <a:t> song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  <a:r>
                        <a:rPr lang="en-US" dirty="0" err="1"/>
                        <a:t>israel</a:t>
                      </a:r>
                      <a:r>
                        <a:rPr lang="en-US" dirty="0"/>
                        <a:t> love point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</a:t>
                      </a:r>
                      <a:r>
                        <a:rPr lang="en-US" dirty="0" err="1"/>
                        <a:t>earli</a:t>
                      </a:r>
                      <a:r>
                        <a:rPr lang="en-US" dirty="0"/>
                        <a:t> like know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7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year esc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esc s </a:t>
                      </a:r>
                      <a:r>
                        <a:rPr lang="en-US" dirty="0" err="1"/>
                        <a:t>lisbon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61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 card time live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3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song </a:t>
                      </a:r>
                      <a:r>
                        <a:rPr lang="en-US" dirty="0" err="1"/>
                        <a:t>earli</a:t>
                      </a:r>
                      <a:r>
                        <a:rPr lang="en-US" dirty="0"/>
                        <a:t> year 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semi </a:t>
                      </a:r>
                      <a:r>
                        <a:rPr lang="en-US" dirty="0" err="1"/>
                        <a:t>cest</a:t>
                      </a:r>
                      <a:r>
                        <a:rPr lang="en-US" dirty="0"/>
                        <a:t> 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2973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9BA6D6-8EEA-0949-9B84-57BBD5289EA0}"/>
              </a:ext>
            </a:extLst>
          </p:cNvPr>
          <p:cNvSpPr/>
          <p:nvPr/>
        </p:nvSpPr>
        <p:spPr>
          <a:xfrm>
            <a:off x="1554745" y="3617844"/>
            <a:ext cx="2756453" cy="463826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66F98-C7FB-3D42-BC4B-5E73C13A6F92}"/>
              </a:ext>
            </a:extLst>
          </p:cNvPr>
          <p:cNvSpPr txBox="1"/>
          <p:nvPr/>
        </p:nvSpPr>
        <p:spPr>
          <a:xfrm>
            <a:off x="5671932" y="2952067"/>
            <a:ext cx="5411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‘I am 1000 % Team Israel! #Eurovision’</a:t>
            </a:r>
          </a:p>
          <a:p>
            <a:endParaRPr lang="en-US" dirty="0"/>
          </a:p>
          <a:p>
            <a:r>
              <a:rPr lang="en-US" dirty="0"/>
              <a:t>‘Toy is the best Eurovision winner off the 2000 's #Eurovision’</a:t>
            </a:r>
          </a:p>
          <a:p>
            <a:endParaRPr lang="en-US" dirty="0"/>
          </a:p>
          <a:p>
            <a:r>
              <a:rPr lang="en-US" dirty="0"/>
              <a:t>Why Israel why?! #</a:t>
            </a:r>
            <a:r>
              <a:rPr lang="en-US" dirty="0" err="1"/>
              <a:t>eurovision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9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EA4A-9A45-6E44-8027-DBCFB54B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64" y="829056"/>
            <a:ext cx="8729472" cy="1056132"/>
          </a:xfrm>
        </p:spPr>
        <p:txBody>
          <a:bodyPr/>
          <a:lstStyle/>
          <a:p>
            <a:r>
              <a:rPr lang="en-US" dirty="0"/>
              <a:t>Topic modeling - </a:t>
            </a:r>
            <a:r>
              <a:rPr lang="en-US" dirty="0" err="1"/>
              <a:t>lda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9DE388-084E-5541-959B-CEFC2898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71576"/>
              </p:ext>
            </p:extLst>
          </p:nvPr>
        </p:nvGraphicFramePr>
        <p:xfrm>
          <a:off x="1975104" y="3111419"/>
          <a:ext cx="251155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1552">
                  <a:extLst>
                    <a:ext uri="{9D8B030D-6E8A-4147-A177-3AD203B41FA5}">
                      <a16:colId xmlns:a16="http://schemas.microsoft.com/office/drawing/2014/main" val="1375585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6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israel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palestinian</a:t>
                      </a:r>
                      <a:r>
                        <a:rPr lang="en-US" dirty="0"/>
                        <a:t> kill vote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5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israel</a:t>
                      </a:r>
                      <a:r>
                        <a:rPr lang="en-US" dirty="0"/>
                        <a:t> esc </a:t>
                      </a:r>
                      <a:r>
                        <a:rPr lang="en-US" dirty="0" err="1"/>
                        <a:t>entri</a:t>
                      </a:r>
                      <a:r>
                        <a:rPr lang="en-US" dirty="0"/>
                        <a:t> 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11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israel</a:t>
                      </a:r>
                      <a:r>
                        <a:rPr lang="en-US" dirty="0"/>
                        <a:t> time year 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46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9BA6D6-8EEA-0949-9B84-57BBD5289EA0}"/>
              </a:ext>
            </a:extLst>
          </p:cNvPr>
          <p:cNvSpPr/>
          <p:nvPr/>
        </p:nvSpPr>
        <p:spPr>
          <a:xfrm>
            <a:off x="1852653" y="3389273"/>
            <a:ext cx="2756453" cy="463826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66F98-C7FB-3D42-BC4B-5E73C13A6F92}"/>
              </a:ext>
            </a:extLst>
          </p:cNvPr>
          <p:cNvSpPr txBox="1"/>
          <p:nvPr/>
        </p:nvSpPr>
        <p:spPr>
          <a:xfrm>
            <a:off x="5452476" y="2244931"/>
            <a:ext cx="5411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‘18 Palestinians killed by Israel so far Rabbi this is the true face of Israel more than 1000 injured Rabbi #Eurovision’</a:t>
            </a:r>
          </a:p>
          <a:p>
            <a:endParaRPr lang="en-US" dirty="0"/>
          </a:p>
          <a:p>
            <a:r>
              <a:rPr lang="en-US" dirty="0"/>
              <a:t>‘As Israel kills dozens and injures close to 2000 peaceful protesters in Gaza, "</a:t>
            </a:r>
            <a:r>
              <a:rPr lang="en-US" dirty="0" err="1"/>
              <a:t>celebratory"concert</a:t>
            </a:r>
            <a:r>
              <a:rPr lang="en-US" dirty="0"/>
              <a:t> taking place in Tel Aviv tonight. #Eurovision </a:t>
            </a:r>
            <a:r>
              <a:rPr lang="en-US" dirty="0" err="1"/>
              <a:t>pic.twitter.com</a:t>
            </a:r>
            <a:r>
              <a:rPr lang="en-US" dirty="0"/>
              <a:t>/e1uAuAY7YP’</a:t>
            </a:r>
          </a:p>
          <a:p>
            <a:endParaRPr lang="en-US" dirty="0"/>
          </a:p>
          <a:p>
            <a:r>
              <a:rPr lang="en-US" dirty="0"/>
              <a:t>‘Israel has killed 57 Palestinians since March 30th alone and shot over 2000 with live ammunition. #Eurovision votes for Israel would be stained with the blood of Palestinians &amp; OK for more murders by the Apartheid state . #BDS #</a:t>
            </a:r>
            <a:r>
              <a:rPr lang="en-US" dirty="0" err="1"/>
              <a:t>BoycottIsrael</a:t>
            </a:r>
            <a:r>
              <a:rPr lang="en-US" dirty="0"/>
              <a:t> #Eurovision2018 #</a:t>
            </a:r>
            <a:r>
              <a:rPr lang="en-US" dirty="0" err="1"/>
              <a:t>FinalEurovision</a:t>
            </a:r>
            <a:r>
              <a:rPr lang="en-US" dirty="0"/>
              <a:t> </a:t>
            </a:r>
            <a:r>
              <a:rPr lang="en-US" dirty="0" err="1"/>
              <a:t>pic.twitter.com</a:t>
            </a:r>
            <a:r>
              <a:rPr lang="en-US" dirty="0"/>
              <a:t>/0RuyHsaG5J’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1360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{D9EDAABB-5E2F-324D-B624-29FAF610C8F6}tf10001120</Template>
  <TotalTime>113</TotalTime>
  <Words>304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Gill Sans MT</vt:lpstr>
      <vt:lpstr>Parcel</vt:lpstr>
      <vt:lpstr>PowerPoint Presentation</vt:lpstr>
      <vt:lpstr>Data Preprocessing &amp; Cleaning</vt:lpstr>
      <vt:lpstr>Data Preprocessing &amp; Cleaning</vt:lpstr>
      <vt:lpstr>Workflow</vt:lpstr>
      <vt:lpstr>Frequently tweeted countries  </vt:lpstr>
      <vt:lpstr>TFI-DF</vt:lpstr>
      <vt:lpstr>Topic modeling - lda</vt:lpstr>
      <vt:lpstr>Topic modeling - lda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Danai Avgerinou</dc:creator>
  <cp:lastModifiedBy>Danai Avgerinou</cp:lastModifiedBy>
  <cp:revision>8</cp:revision>
  <dcterms:created xsi:type="dcterms:W3CDTF">2018-06-28T05:31:55Z</dcterms:created>
  <dcterms:modified xsi:type="dcterms:W3CDTF">2018-06-28T08:33:32Z</dcterms:modified>
</cp:coreProperties>
</file>