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0c0adb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0c0adb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0c0adb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10c0adb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0c0adb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0c0adb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0c0ad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0c0ad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0c0adb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0c0adb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0c0adb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0c0adb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0c0adb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0c0adb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0c0adb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0c0adb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0c0adb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0c0adb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0c0adb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0c0adb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