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2n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4n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5n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6n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7n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8n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9n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10n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9;p2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4;p23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4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9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4;p17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79;p1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4;p1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9;p2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94;p2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/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