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transifex.com" TargetMode="External"/><Relationship Id="rId4" Type="http://schemas.openxmlformats.org/officeDocument/2006/relationships/hyperlink" Target="http://www.transifex.com" TargetMode="External"/><Relationship Id="rId5" Type="http://schemas.openxmlformats.org/officeDocument/2006/relationships/hyperlink" Target="http://www.transifex.com" TargetMode="External"/><Relationship Id="rId6" Type="http://schemas.openxmlformats.org/officeDocument/2006/relationships/hyperlink" Target="http://www.transifex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6339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text </a:t>
            </a:r>
            <a:r>
              <a:rPr b="1" i="1" lang="en"/>
              <a:t>with</a:t>
            </a:r>
            <a:r>
              <a:rPr lang="en"/>
              <a:t> mixed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format</a:t>
            </a:r>
            <a:r>
              <a:rPr lang="en"/>
              <a:t> and hyperlink</a:t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51225" y="20351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Another</a:t>
            </a:r>
            <a:r>
              <a:rPr lang="en"/>
              <a:t> text </a:t>
            </a:r>
            <a:r>
              <a:rPr b="1" i="1" lang="en"/>
              <a:t>with</a:t>
            </a:r>
            <a:r>
              <a:rPr lang="en"/>
              <a:t> mixed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format</a:t>
            </a:r>
            <a:r>
              <a:rPr lang="en" u="sng">
                <a:solidFill>
                  <a:schemeClr val="hlink"/>
                </a:solidFill>
                <a:hlinkClick r:id="rId5"/>
              </a:rPr>
              <a:t> </a:t>
            </a:r>
            <a:r>
              <a:rPr i="1" lang="en" u="sng">
                <a:solidFill>
                  <a:schemeClr val="hlink"/>
                </a:solidFill>
                <a:hlinkClick r:id="rId6"/>
              </a:rPr>
              <a:t>and</a:t>
            </a:r>
            <a:r>
              <a:rPr lang="en"/>
              <a:t> hyperlink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