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46325"/>
            <a:ext cx="8520600" cy="14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76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5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15375" y="3932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