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>
      <p:cViewPr varScale="1">
        <p:scale>
          <a:sx n="114" d="100"/>
          <a:sy n="114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E437-938E-F749-4008-A735C7383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7F977-8542-707E-2E64-413DF8D85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A391-BFBB-DC86-3E1B-8734E8C2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4499-2BE6-604D-A947-8043C8624CE8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2530-8242-23D9-3BF2-69E6B12E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26CC1-9ABC-AEC9-FFEA-B0A79A10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4C4-AA1B-B448-8B6A-0C6FAD71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B438-C534-5B33-0AFC-40DADBBB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1CB46-E8F7-127E-964E-982FFCA9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BC26-806B-480F-BA21-528BD59F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4499-2BE6-604D-A947-8043C8624CE8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D824-4D11-41E0-BA1E-955C2B1D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BF41-58E3-855B-B37E-B455E986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4C4-AA1B-B448-8B6A-0C6FAD71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6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B5BC3-54A3-D749-04A0-6D2D14FFA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2ABCC-BDA5-2A2C-336D-AD737AB3E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2D4C-DEAC-6F8A-744C-0320EA3A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4499-2BE6-604D-A947-8043C8624CE8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9B66-BC91-20CF-2EAF-A847B9DA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2CA4A-1587-E56E-9758-9D34439D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4C4-AA1B-B448-8B6A-0C6FAD71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7529-B93B-3DF2-7C82-A56F7D12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7CC3-2B62-264E-0E00-848BADEC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2DCE2-FB75-C9E9-01FC-BDB3B2BF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4499-2BE6-604D-A947-8043C8624CE8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A756-84DA-C019-FEF2-5EA802AA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C0928-F1EE-1919-BCB2-23E233DC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4C4-AA1B-B448-8B6A-0C6FAD71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4CF1-7F19-A8CB-FA70-7C8604E0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5AA85-1E6E-F62E-3810-663F9FF4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69F6-3906-60B1-5197-AB49D59D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4499-2BE6-604D-A947-8043C8624CE8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07DB-CFD0-0A65-57D8-78A6C68C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A235-62AB-04E3-47BE-E5F74809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4C4-AA1B-B448-8B6A-0C6FAD71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62A5-3B60-6082-D1BE-0F3B24CD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3F9C-5786-E5A6-9212-AB4730F36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A3CFC-C390-5888-968A-A191B25C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FA042-811B-2F7F-246B-9A02EAD9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4499-2BE6-604D-A947-8043C8624CE8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2935A-4309-EC7E-9AED-34368E32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C6865-9E70-4A04-661B-763B4E2E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4C4-AA1B-B448-8B6A-0C6FAD71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8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16C9-62A1-47F6-C02D-648D9448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CE24-5D94-C80B-2842-4944F0D5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C0EEA-83B4-1B1A-E5A6-D35DA4B3A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1CAE3-B4D2-67F2-6DEC-0FDF43A08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0BCD8-71CF-93DE-A4BD-A8984857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5D25B-E795-41BE-2F52-02BB44D2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4499-2BE6-604D-A947-8043C8624CE8}" type="datetimeFigureOut">
              <a:rPr lang="en-US" smtClean="0"/>
              <a:t>7/21/24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134EF-D9F7-8B76-2630-101DD5FD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17841-F8D1-9EF6-FCB2-FC65253A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4C4-AA1B-B448-8B6A-0C6FAD71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8448-0C57-FFD6-8F9B-AAF2F5C7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2BE74-F993-57FE-A1E6-818386DC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4499-2BE6-604D-A947-8043C8624CE8}" type="datetimeFigureOut">
              <a:rPr lang="en-US" smtClean="0"/>
              <a:t>7/21/24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0E3CA-6B85-8D3B-0500-E82CCC13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13BBA-E3F4-A7BF-2D9C-33350EFA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4C4-AA1B-B448-8B6A-0C6FAD71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0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508C1-0A73-B14F-76CC-68C910AB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4499-2BE6-604D-A947-8043C8624CE8}" type="datetimeFigureOut">
              <a:rPr lang="en-US" smtClean="0"/>
              <a:t>7/21/24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C59DD-BF22-45AA-F0FE-68766672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C0D6B-6566-3F51-F34B-1A5FB448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4C4-AA1B-B448-8B6A-0C6FAD71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8202-54C4-DA69-CCF5-5342498D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A20D-20FD-8F18-B621-ADB95C2B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DC1E6-26FA-B0A8-7C64-0503D9F82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1644-BDDD-6453-F295-D211EDBC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4499-2BE6-604D-A947-8043C8624CE8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120BA-3F3D-C36F-BB9C-19D15904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ABF6-124B-C22A-9782-8DDC16EA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4C4-AA1B-B448-8B6A-0C6FAD71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0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DE3C-0776-EE5F-F3A0-DD6A2971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9B1E6-805C-AE7F-25E1-081E4605B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AA988-7609-DCD1-702C-A97F70468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7FA2-019D-5E40-FD08-5816B89B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4499-2BE6-604D-A947-8043C8624CE8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D17A0-CC3F-27F8-6E05-A7FFE4C3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C4895-2DE6-EC9A-1593-3680B3A3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4C4-AA1B-B448-8B6A-0C6FAD71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D8988-C679-C023-6775-3595CE9F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74D3-52A3-F83C-DEC6-68F18A064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89BD-5BDF-431A-59C2-A1164FC47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14499-2BE6-604D-A947-8043C8624CE8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C343-7708-4008-ED8F-F2CFEEA7B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82AD-57E0-2B0C-C040-BD85584C5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54C4-AA1B-B448-8B6A-0C6FAD71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B3D3-1799-72C6-98E1-ACC948210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 3: Yield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B2461-BA46-4F6B-DFED-7E499115F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Rhonda Morgan (JPL) &amp; Dmitry Savransky (Cornell University)</a:t>
            </a:r>
          </a:p>
        </p:txBody>
      </p:sp>
    </p:spTree>
    <p:extLst>
      <p:ext uri="{BB962C8B-B14F-4D97-AF65-F5344CB8AC3E}">
        <p14:creationId xmlns:p14="http://schemas.microsoft.com/office/powerpoint/2010/main" val="69951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9148-0C10-09F4-F253-96634512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Yield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7F30-7FAC-F0C7-A43C-C16A29F4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Yield modeling seeks to answer the questions:</a:t>
            </a:r>
          </a:p>
          <a:p>
            <a:pPr lvl="1"/>
            <a:r>
              <a:rPr lang="en-US" dirty="0"/>
              <a:t>How much “science” will a mission concept produce?</a:t>
            </a:r>
          </a:p>
          <a:p>
            <a:pPr lvl="1"/>
            <a:r>
              <a:rPr lang="en-US" dirty="0"/>
              <a:t>How do engineering design decision impact science return?</a:t>
            </a:r>
          </a:p>
          <a:p>
            <a:pPr lvl="1"/>
            <a:r>
              <a:rPr lang="en-US" dirty="0"/>
              <a:t>How can we optimize mission operations to maximize science?</a:t>
            </a:r>
          </a:p>
          <a:p>
            <a:r>
              <a:rPr lang="en-US" dirty="0"/>
              <a:t>In this hands-on session, we will learn about the basics of yield modeling for exoplanet direct imaging space missions</a:t>
            </a:r>
          </a:p>
          <a:p>
            <a:r>
              <a:rPr lang="en-US" dirty="0"/>
              <a:t>Topics covered include:</a:t>
            </a:r>
          </a:p>
        </p:txBody>
      </p:sp>
    </p:spTree>
    <p:extLst>
      <p:ext uri="{BB962C8B-B14F-4D97-AF65-F5344CB8AC3E}">
        <p14:creationId xmlns:p14="http://schemas.microsoft.com/office/powerpoint/2010/main" val="304301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F253-684D-B554-C39C-7982B21A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Completeness and Yield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48BBF0-7CCC-A531-6151-1B8A75953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692" y="1825625"/>
            <a:ext cx="3191107" cy="4351338"/>
          </a:xfrm>
        </p:spPr>
        <p:txBody>
          <a:bodyPr/>
          <a:lstStyle/>
          <a:p>
            <a:r>
              <a:rPr lang="en-US" dirty="0"/>
              <a:t>Completeness is the probability of detecting an exoplanet with a given instrument</a:t>
            </a:r>
          </a:p>
          <a:p>
            <a:r>
              <a:rPr lang="en-US" dirty="0"/>
              <a:t>Survey yield can be computed by summing completeness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C5726-9134-2921-165A-72F822E93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012"/>
            <a:ext cx="6869151" cy="51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5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0D29-CCA0-3050-59AD-78BAD4A2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astrophysical assumptions impact yield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E4536-20AC-7E69-04DA-E53888F5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082" y="1419999"/>
            <a:ext cx="6763835" cy="50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3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91C4-BF00-4609-00B0-63A10C3F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Integration Times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2044D-EE4B-C892-8DE1-24944CFE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42" y="1316908"/>
            <a:ext cx="7268116" cy="54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6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8B3C-E90A-A94E-989E-521F2BCA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Account for Mission Constraints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6A4E-8706-168D-8EE7-6D79F4B9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4204" y="1825625"/>
            <a:ext cx="3079595" cy="4351338"/>
          </a:xfrm>
        </p:spPr>
        <p:txBody>
          <a:bodyPr/>
          <a:lstStyle/>
          <a:p>
            <a:r>
              <a:rPr lang="en-US" dirty="0"/>
              <a:t>Not all stars are always observable</a:t>
            </a:r>
          </a:p>
          <a:p>
            <a:r>
              <a:rPr lang="en-US" dirty="0"/>
              <a:t>This has a significant impact on observation scheduling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1DF0A1-5DDA-5258-9C09-624AFB51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2" y="1272602"/>
            <a:ext cx="7381371" cy="553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C2E9-AE42-F089-A495-EAC2CD53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E1C46-DD73-65E3-7A24-3C1000374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2262" y="2687443"/>
            <a:ext cx="3345367" cy="3489519"/>
          </a:xfrm>
        </p:spPr>
        <p:txBody>
          <a:bodyPr/>
          <a:lstStyle/>
          <a:p>
            <a:r>
              <a:rPr lang="en-US" dirty="0"/>
              <a:t>In the group projects, you’ll have a chance to try to plan and optimize a realistic exoplanet observing campaign</a:t>
            </a:r>
          </a:p>
        </p:txBody>
      </p:sp>
      <p:pic>
        <p:nvPicPr>
          <p:cNvPr id="6" name="mission_anim_SLSQP">
            <a:hlinkClick r:id="" action="ppaction://media"/>
            <a:extLst>
              <a:ext uri="{FF2B5EF4-FFF2-40B4-BE49-F238E27FC236}">
                <a16:creationId xmlns:a16="http://schemas.microsoft.com/office/drawing/2014/main" id="{A82A0491-B7FE-BC31-B371-AD80350F0A9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8795" y="1502122"/>
            <a:ext cx="7456991" cy="447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163</Words>
  <Application>Microsoft Macintosh PowerPoint</Application>
  <PresentationFormat>Widescreen</PresentationFormat>
  <Paragraphs>19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Hands-on 3: Yield Modeling</vt:lpstr>
      <vt:lpstr>Science Yield Modeling</vt:lpstr>
      <vt:lpstr>How to Compute Completeness and Yield</vt:lpstr>
      <vt:lpstr>How astrophysical assumptions impact yield</vt:lpstr>
      <vt:lpstr>How to Compute Integration Times</vt:lpstr>
      <vt:lpstr>How to Account for Mission Constraints</vt:lpstr>
      <vt:lpstr>Putting it All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3: Yield Modeling</dc:title>
  <dc:creator>Dmitry Savransky</dc:creator>
  <cp:lastModifiedBy>Dmitry Savransky</cp:lastModifiedBy>
  <cp:revision>2</cp:revision>
  <dcterms:created xsi:type="dcterms:W3CDTF">2024-07-21T21:03:22Z</dcterms:created>
  <dcterms:modified xsi:type="dcterms:W3CDTF">2024-07-21T21:18:42Z</dcterms:modified>
</cp:coreProperties>
</file>