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ddc3ac7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ddc3ac7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ddc3ac7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ddc3ac7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ddc3ac7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ddc3ac7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dc3ac7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ddc3ac7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dc3ac7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dc3ac7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dc3ac7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ddc3ac7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dc3ac7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dc3ac7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ddc3ac7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ddc3ac7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EDGAR Terminal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Arevalo, Daniel Benayoun, Jonathan M Brooks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 Recap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 browser app that takes financial data from official SEC filings and makes it easily accessible to retail investors and traders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alternative to extremely expensive and exclusive financial data systems such as a bloomberg 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place where the common person participating in the stock market can make informed investment decisions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 a simple approach to reading XBRL and parsing into something useful!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system consists of three main parts: search for the stock by symbol; view insider holdings; and request fundamentals.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 the system, the user will enter a stock trading symbol, the symbol is resolved into CIK number, subsequent files are pulled from the SEC database using a web scraper.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data received is then formatted to json using an XBRL parser.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 user will be able to see our stock analysis and reactive graphics showing a variety of trends including changes of company insider holdings.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components and diagram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031400" y="1486975"/>
            <a:ext cx="5184300" cy="28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650" y="1284300"/>
            <a:ext cx="6207952" cy="31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style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tier architectural style</a:t>
            </a:r>
            <a:endParaRPr/>
          </a:p>
          <a:p>
            <a:pPr indent="-3587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50"/>
              <a:buChar char="-"/>
            </a:pPr>
            <a:r>
              <a:rPr lang="en" sz="1450">
                <a:solidFill>
                  <a:schemeClr val="dk1"/>
                </a:solidFill>
              </a:rPr>
              <a:t>Presentation tier for the user interface </a:t>
            </a:r>
            <a:endParaRPr sz="1450">
              <a:solidFill>
                <a:schemeClr val="dk1"/>
              </a:solidFill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-"/>
            </a:pPr>
            <a:r>
              <a:rPr lang="en" sz="1450">
                <a:solidFill>
                  <a:schemeClr val="dk1"/>
                </a:solidFill>
              </a:rPr>
              <a:t>Application tier where we analyze and manipulate data</a:t>
            </a:r>
            <a:endParaRPr sz="1450">
              <a:solidFill>
                <a:schemeClr val="dk1"/>
              </a:solidFill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Char char="-"/>
            </a:pPr>
            <a:r>
              <a:rPr lang="en" sz="1450">
                <a:solidFill>
                  <a:srgbClr val="FFFFFF"/>
                </a:solidFill>
              </a:rPr>
              <a:t>Data tier where we access data from the SEC database</a:t>
            </a:r>
            <a:endParaRPr sz="14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     </a:t>
            </a:r>
            <a:endParaRPr sz="14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        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Adapter</a:t>
            </a:r>
            <a:endParaRPr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Converting XBRL from SEC database into JSON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Command</a:t>
            </a:r>
            <a:endParaRPr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Encapsulating the command request </a:t>
            </a:r>
            <a:r>
              <a:rPr lang="en" sz="1800">
                <a:solidFill>
                  <a:schemeClr val="lt2"/>
                </a:solidFill>
              </a:rPr>
              <a:t>‘Monitor insider holdings’ and ‘request fundamentals’</a:t>
            </a:r>
            <a:r>
              <a:rPr lang="en" sz="1800">
                <a:solidFill>
                  <a:schemeClr val="lt2"/>
                </a:solidFill>
              </a:rPr>
              <a:t> as objects. 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0" y="0"/>
            <a:ext cx="3000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23375" y="1152475"/>
            <a:ext cx="309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825" y="1017725"/>
            <a:ext cx="3612001" cy="38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392850" y="1366988"/>
            <a:ext cx="37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25" y="1241852"/>
            <a:ext cx="7420349" cy="366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our github!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https://github.com/dsb132/EDGAR-terminal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