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8C8-B911-40FF-B81D-59A88672ACC1}" type="datetimeFigureOut">
              <a:rPr lang="da-DK" smtClean="0"/>
              <a:t>14-09-2015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B1E-52AA-4CE8-BD56-AC6D7779C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186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8C8-B911-40FF-B81D-59A88672ACC1}" type="datetimeFigureOut">
              <a:rPr lang="da-DK" smtClean="0"/>
              <a:t>14-09-2015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B1E-52AA-4CE8-BD56-AC6D7779C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531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8C8-B911-40FF-B81D-59A88672ACC1}" type="datetimeFigureOut">
              <a:rPr lang="da-DK" smtClean="0"/>
              <a:t>14-09-2015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B1E-52AA-4CE8-BD56-AC6D7779C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174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8C8-B911-40FF-B81D-59A88672ACC1}" type="datetimeFigureOut">
              <a:rPr lang="da-DK" smtClean="0"/>
              <a:t>14-09-2015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B1E-52AA-4CE8-BD56-AC6D7779C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258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8C8-B911-40FF-B81D-59A88672ACC1}" type="datetimeFigureOut">
              <a:rPr lang="da-DK" smtClean="0"/>
              <a:t>14-09-2015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B1E-52AA-4CE8-BD56-AC6D7779C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760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8C8-B911-40FF-B81D-59A88672ACC1}" type="datetimeFigureOut">
              <a:rPr lang="da-DK" smtClean="0"/>
              <a:t>14-09-2015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B1E-52AA-4CE8-BD56-AC6D7779C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859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8C8-B911-40FF-B81D-59A88672ACC1}" type="datetimeFigureOut">
              <a:rPr lang="da-DK" smtClean="0"/>
              <a:t>14-09-2015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B1E-52AA-4CE8-BD56-AC6D7779C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46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8C8-B911-40FF-B81D-59A88672ACC1}" type="datetimeFigureOut">
              <a:rPr lang="da-DK" smtClean="0"/>
              <a:t>14-09-2015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B1E-52AA-4CE8-BD56-AC6D7779C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202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8C8-B911-40FF-B81D-59A88672ACC1}" type="datetimeFigureOut">
              <a:rPr lang="da-DK" smtClean="0"/>
              <a:t>14-09-2015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B1E-52AA-4CE8-BD56-AC6D7779C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37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8C8-B911-40FF-B81D-59A88672ACC1}" type="datetimeFigureOut">
              <a:rPr lang="da-DK" smtClean="0"/>
              <a:t>14-09-2015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B1E-52AA-4CE8-BD56-AC6D7779C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602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8C8-B911-40FF-B81D-59A88672ACC1}" type="datetimeFigureOut">
              <a:rPr lang="da-DK" smtClean="0"/>
              <a:t>14-09-2015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B1E-52AA-4CE8-BD56-AC6D7779C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041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88C8-B911-40FF-B81D-59A88672ACC1}" type="datetimeFigureOut">
              <a:rPr lang="da-DK" smtClean="0"/>
              <a:t>14-09-2015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CAB1E-52AA-4CE8-BD56-AC6D7779C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454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19" y="662154"/>
            <a:ext cx="2870250" cy="55519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25" y="662154"/>
            <a:ext cx="2870250" cy="55519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513" y="662153"/>
            <a:ext cx="2870250" cy="55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51" y="872468"/>
            <a:ext cx="2870250" cy="5551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69" y="872468"/>
            <a:ext cx="2870250" cy="55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2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Camilla Marsi Jensen</dc:creator>
  <cp:lastModifiedBy>Camilla Marsi Jensen</cp:lastModifiedBy>
  <cp:revision>4</cp:revision>
  <dcterms:created xsi:type="dcterms:W3CDTF">2015-09-14T14:27:42Z</dcterms:created>
  <dcterms:modified xsi:type="dcterms:W3CDTF">2015-09-14T15:03:04Z</dcterms:modified>
</cp:coreProperties>
</file>