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5" name="Undertitel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1" name="Pladsholder til dato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18" name="Pladsholder til sidefod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billed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dsholder til titel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1" name="Pladsholder til tekst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27" name="Pladsholder til dato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32FE4E-83D5-4528-B125-E9CD5CA29289}" type="datetimeFigureOut">
              <a:rPr lang="da-DK" smtClean="0"/>
              <a:t>20-08-2015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6" name="Pladsholder til diasnumm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E2DD71-7EA7-48F0-8AC7-9AA2ADED6FE1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59832" y="548680"/>
            <a:ext cx="5105400" cy="2868168"/>
          </a:xfrm>
        </p:spPr>
        <p:txBody>
          <a:bodyPr/>
          <a:lstStyle/>
          <a:p>
            <a:r>
              <a:rPr lang="da-DK" sz="5400" b="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PatientApp</a:t>
            </a:r>
            <a:endParaRPr lang="da-DK" sz="5400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059832" y="3501008"/>
            <a:ext cx="5114778" cy="1101248"/>
          </a:xfrm>
        </p:spPr>
        <p:txBody>
          <a:bodyPr>
            <a:normAutofit/>
          </a:bodyPr>
          <a:lstStyle/>
          <a:p>
            <a:r>
              <a:rPr lang="da-DK" sz="1200" dirty="0" smtClean="0"/>
              <a:t>Anders Junker Lassen</a:t>
            </a:r>
            <a:br>
              <a:rPr lang="da-DK" sz="1200" dirty="0" smtClean="0"/>
            </a:br>
            <a:r>
              <a:rPr lang="da-DK" sz="1200" dirty="0" smtClean="0"/>
              <a:t>David </a:t>
            </a:r>
            <a:r>
              <a:rPr lang="da-DK" sz="1200" dirty="0" err="1" smtClean="0"/>
              <a:t>Buhauer</a:t>
            </a:r>
            <a:r>
              <a:rPr lang="da-DK" sz="1200" dirty="0" smtClean="0"/>
              <a:t/>
            </a:r>
            <a:br>
              <a:rPr lang="da-DK" sz="1200" dirty="0" smtClean="0"/>
            </a:br>
            <a:r>
              <a:rPr lang="da-DK" sz="1200" dirty="0" smtClean="0"/>
              <a:t>Minna Thomsen</a:t>
            </a:r>
            <a:br>
              <a:rPr lang="da-DK" sz="1200" dirty="0" smtClean="0"/>
            </a:br>
            <a:r>
              <a:rPr lang="da-DK" sz="1200" dirty="0" smtClean="0"/>
              <a:t>Camilla </a:t>
            </a:r>
            <a:r>
              <a:rPr lang="da-DK" sz="1200" dirty="0" err="1" smtClean="0"/>
              <a:t>Marsi</a:t>
            </a:r>
            <a:r>
              <a:rPr lang="da-DK" sz="1200" dirty="0" smtClean="0"/>
              <a:t> Jensen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3707904" y="48691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Ingeniørhøjskolen, Aarhus Universitet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Dagsorden</a:t>
            </a:r>
            <a:endParaRPr lang="da-DK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Præsentation af os</a:t>
            </a:r>
          </a:p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Vores samarbejde med</a:t>
            </a:r>
          </a:p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Projektbeskrivelse</a:t>
            </a:r>
          </a:p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Kommentarer</a:t>
            </a:r>
          </a:p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Spørgsmål til diskussion</a:t>
            </a:r>
          </a:p>
          <a:p>
            <a:endParaRPr lang="da-DK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1709862" cy="27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Projektbeskrivelse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Supplement til </a:t>
            </a:r>
            <a:r>
              <a:rPr lang="da-DK" dirty="0" err="1" smtClean="0"/>
              <a:t>nødsnoren</a:t>
            </a:r>
            <a:endParaRPr lang="da-DK" dirty="0" smtClean="0"/>
          </a:p>
          <a:p>
            <a:r>
              <a:rPr lang="da-DK" dirty="0" smtClean="0"/>
              <a:t>Årsag til kald af personale</a:t>
            </a:r>
          </a:p>
          <a:p>
            <a:r>
              <a:rPr lang="da-DK" dirty="0" smtClean="0"/>
              <a:t>Spare skridt</a:t>
            </a:r>
          </a:p>
          <a:p>
            <a:r>
              <a:rPr lang="da-DK" dirty="0" smtClean="0"/>
              <a:t>Tilbud til patienter </a:t>
            </a:r>
          </a:p>
          <a:p>
            <a:r>
              <a:rPr lang="da-DK" dirty="0" smtClean="0"/>
              <a:t>Downloades på </a:t>
            </a:r>
            <a:r>
              <a:rPr lang="da-DK" dirty="0" err="1" smtClean="0"/>
              <a:t>smartphone</a:t>
            </a:r>
            <a:endParaRPr lang="da-DK" dirty="0" smtClean="0"/>
          </a:p>
          <a:p>
            <a:r>
              <a:rPr lang="da-DK" dirty="0" smtClean="0"/>
              <a:t>Log ind (Nem ID)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cases</a:t>
            </a:r>
            <a:endParaRPr lang="da-DK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 af </a:t>
            </a:r>
            <a:r>
              <a:rPr lang="da-DK" dirty="0" err="1" smtClean="0"/>
              <a:t>patientapp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r>
              <a:rPr lang="da-DK" dirty="0" err="1" smtClean="0"/>
              <a:t>App</a:t>
            </a:r>
            <a:r>
              <a:rPr lang="da-DK" dirty="0" smtClean="0"/>
              <a:t> kobles op på personalets eksisterende opgavesystem</a:t>
            </a:r>
          </a:p>
          <a:p>
            <a:endParaRPr lang="da-DK" dirty="0" smtClean="0"/>
          </a:p>
          <a:p>
            <a:r>
              <a:rPr lang="da-DK" dirty="0" err="1" smtClean="0"/>
              <a:t>App</a:t>
            </a:r>
            <a:r>
              <a:rPr lang="da-DK" dirty="0" smtClean="0"/>
              <a:t> integreres så patient kan se sine opgaver</a:t>
            </a:r>
          </a:p>
          <a:p>
            <a:endParaRPr lang="da-DK" dirty="0" smtClean="0"/>
          </a:p>
          <a:p>
            <a:r>
              <a:rPr lang="da-DK" dirty="0" smtClean="0"/>
              <a:t>Udvikling af administrativt værktøj</a:t>
            </a:r>
          </a:p>
          <a:p>
            <a:pPr>
              <a:buNone/>
            </a:pPr>
            <a:r>
              <a:rPr lang="da-DK" dirty="0" smtClean="0"/>
              <a:t>   Tilpasningsmulighed til afdeling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064896" cy="360040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da-DK" sz="2000" b="0" cap="none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Oversigt </a:t>
            </a:r>
            <a:r>
              <a:rPr lang="da-DK" sz="2000" b="0" cap="none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 hvordan systemets forskellige enheder arbejder </a:t>
            </a:r>
            <a:r>
              <a:rPr lang="da-DK" sz="2000" b="0" cap="none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sammen</a:t>
            </a:r>
            <a:r>
              <a:rPr lang="da-DK" sz="2000" b="0" cap="none" dirty="0" smtClean="0">
                <a:ln>
                  <a:noFill/>
                </a:ln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da-DK" sz="2000" b="0" cap="none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a-DK" sz="2000" b="0" cap="none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a-DK" sz="20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073" name="image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3"/>
            <a:ext cx="9144000" cy="560487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971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Spørgsmål til diskussion</a:t>
            </a:r>
            <a:endParaRPr lang="da-DK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da-DK" dirty="0" smtClean="0"/>
              <a:t>Hvilke erfaringer har I med brug af </a:t>
            </a:r>
            <a:r>
              <a:rPr lang="da-DK" dirty="0" err="1" smtClean="0"/>
              <a:t>nødsnoren</a:t>
            </a:r>
            <a:r>
              <a:rPr lang="da-DK" dirty="0" smtClean="0"/>
              <a:t>?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Hvad sker der, når en patient trækker i snoren?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Hvilke afdelinger vil I tænke at </a:t>
            </a:r>
            <a:r>
              <a:rPr lang="da-DK" dirty="0" err="1" smtClean="0"/>
              <a:t>app’en</a:t>
            </a:r>
            <a:r>
              <a:rPr lang="da-DK" dirty="0" smtClean="0"/>
              <a:t> vil gavne mest, og hvor vil det ikke fungere?</a:t>
            </a:r>
            <a:br>
              <a:rPr lang="da-DK" dirty="0" smtClean="0"/>
            </a:br>
            <a:r>
              <a:rPr lang="da-DK" dirty="0" smtClean="0"/>
              <a:t>(opvågning, geriatrisk, ortopædkirurgisk)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Hvordan holder I styr på de daglige opgaver? Elektronisk, papir/blyant </a:t>
            </a:r>
            <a:r>
              <a:rPr lang="da-DK" dirty="0" err="1" smtClean="0"/>
              <a:t>etc</a:t>
            </a:r>
            <a:r>
              <a:rPr lang="da-DK" dirty="0" smtClean="0"/>
              <a:t>?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Hvem benytter sig af elektronisk opgavesystem? Portører, sygeplejersker </a:t>
            </a:r>
            <a:r>
              <a:rPr lang="da-DK" dirty="0" err="1" smtClean="0"/>
              <a:t>etc</a:t>
            </a:r>
            <a:r>
              <a:rPr lang="da-DK" dirty="0" smtClean="0"/>
              <a:t>?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Hvor stort et problem er det for jer, at I ofte kan komme til at gå forgæves til patienten? Oplever I ofte at der bruges unødige skridt til at gå til og fra patienten? (Hvor stort er behovet for en </a:t>
            </a:r>
            <a:r>
              <a:rPr lang="da-DK" dirty="0" err="1" smtClean="0"/>
              <a:t>app</a:t>
            </a:r>
            <a:r>
              <a:rPr lang="da-DK" dirty="0" smtClean="0"/>
              <a:t> der kan integreres med et opgavesystem, som I benytter jer af til det daglige arbejde?)</a:t>
            </a:r>
          </a:p>
          <a:p>
            <a:pPr>
              <a:buNone/>
            </a:pPr>
            <a:endParaRPr lang="da-DK" dirty="0" smtClean="0"/>
          </a:p>
          <a:p>
            <a:pPr lvl="0"/>
            <a:r>
              <a:rPr lang="da-DK" dirty="0" smtClean="0"/>
              <a:t>Evt. kontakter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5819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verdådig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verdådig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109</TotalTime>
  <Words>120</Words>
  <Application>Microsoft Office PowerPoint</Application>
  <PresentationFormat>Skærmshow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Overdådig</vt:lpstr>
      <vt:lpstr>PatientApp</vt:lpstr>
      <vt:lpstr>Dagsorden</vt:lpstr>
      <vt:lpstr>Projektbeskrivelse</vt:lpstr>
      <vt:lpstr>4 cases</vt:lpstr>
      <vt:lpstr>Oversigt over hvordan systemets forskellige enheder arbejder sammen  </vt:lpstr>
      <vt:lpstr>Spørgsmål til diskussion</vt:lpstr>
      <vt:lpstr>Dias nummer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Camilla Marsi</dc:creator>
  <cp:lastModifiedBy>Camilla Marsi</cp:lastModifiedBy>
  <cp:revision>7</cp:revision>
  <dcterms:created xsi:type="dcterms:W3CDTF">2015-08-20T07:49:56Z</dcterms:created>
  <dcterms:modified xsi:type="dcterms:W3CDTF">2015-08-20T09:39:05Z</dcterms:modified>
</cp:coreProperties>
</file>