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85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F00ED-A925-42CD-96AE-9F3D67F29AA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23248-1D27-4267-9492-5208E540F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09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</a:t>
            </a:r>
            <a:r>
              <a:rPr lang="en-US" dirty="0"/>
              <a:t>u</a:t>
            </a:r>
            <a:r>
              <a:rPr lang="ru-RU" dirty="0"/>
              <a:t>ан на к</a:t>
            </a:r>
            <a:r>
              <a:rPr lang="en-US" dirty="0" err="1"/>
              <a:t>i</a:t>
            </a:r>
            <a:r>
              <a:rPr lang="ru-RU" dirty="0"/>
              <a:t>з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 err="1"/>
              <a:t>пос</a:t>
            </a:r>
            <a:r>
              <a:rPr lang="ru-RU" dirty="0"/>
              <a:t> паза </a:t>
            </a:r>
            <a:r>
              <a:rPr lang="ru-RU" dirty="0" err="1"/>
              <a:t>ти</a:t>
            </a:r>
            <a:r>
              <a:rPr lang="en-US" dirty="0"/>
              <a:t>y </a:t>
            </a:r>
            <a:r>
              <a:rPr lang="ru-RU" dirty="0"/>
              <a:t>т</a:t>
            </a:r>
            <a:r>
              <a:rPr lang="en-US" dirty="0"/>
              <a:t>j</a:t>
            </a:r>
            <a:r>
              <a:rPr lang="ru-RU" dirty="0"/>
              <a:t>р</a:t>
            </a:r>
            <a:r>
              <a:rPr lang="en-US" dirty="0" err="1"/>
              <a:t>i</a:t>
            </a:r>
            <a:r>
              <a:rPr lang="ru-RU" dirty="0" err="1"/>
              <a:t>пче</a:t>
            </a:r>
            <a:r>
              <a:rPr lang="ru-RU" dirty="0"/>
              <a:t> паза </a:t>
            </a:r>
            <a:r>
              <a:rPr lang="ru-RU" dirty="0" err="1"/>
              <a:t>ти</a:t>
            </a:r>
            <a:r>
              <a:rPr lang="en-US" dirty="0"/>
              <a:t>y </a:t>
            </a:r>
            <a:r>
              <a:rPr lang="ru-RU" dirty="0"/>
              <a:t>посты</a:t>
            </a:r>
            <a:r>
              <a:rPr lang="en-US" dirty="0"/>
              <a:t>y </a:t>
            </a:r>
            <a:r>
              <a:rPr lang="ru-RU" dirty="0" err="1"/>
              <a:t>син</a:t>
            </a:r>
            <a:r>
              <a:rPr lang="en-US" dirty="0" err="1"/>
              <a:t>i</a:t>
            </a:r>
            <a:r>
              <a:rPr lang="ru-RU" dirty="0"/>
              <a:t>н п</a:t>
            </a:r>
            <a:r>
              <a:rPr lang="en-US" dirty="0" err="1"/>
              <a:t>i</a:t>
            </a:r>
            <a:r>
              <a:rPr lang="ru-RU" dirty="0"/>
              <a:t>л</a:t>
            </a:r>
            <a:r>
              <a:rPr lang="en-US" dirty="0" err="1"/>
              <a:t>i</a:t>
            </a:r>
            <a:r>
              <a:rPr lang="ru-RU" dirty="0" err="1"/>
              <a:t>нген</a:t>
            </a:r>
            <a:r>
              <a:rPr lang="en-US" dirty="0" err="1"/>
              <a:t>i</a:t>
            </a:r>
            <a:r>
              <a:rPr lang="ru-RU" dirty="0"/>
              <a:t>н паза т</a:t>
            </a:r>
            <a:r>
              <a:rPr lang="en-US" dirty="0"/>
              <a:t>j</a:t>
            </a:r>
            <a:r>
              <a:rPr lang="ru-RU" dirty="0" err="1"/>
              <a:t>релер</a:t>
            </a:r>
            <a:r>
              <a:rPr lang="en-US" dirty="0" err="1"/>
              <a:t>i</a:t>
            </a:r>
            <a:r>
              <a:rPr lang="ru-RU" dirty="0"/>
              <a:t>н</a:t>
            </a:r>
            <a:r>
              <a:rPr lang="en-US" dirty="0" err="1"/>
              <a:t>iy</a:t>
            </a:r>
            <a:r>
              <a:rPr lang="ru-RU" dirty="0"/>
              <a:t>де </a:t>
            </a:r>
            <a:r>
              <a:rPr lang="ru-RU" dirty="0" err="1"/>
              <a:t>полча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23248-1D27-4267-9492-5208E540F3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2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3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5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1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602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399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0342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07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51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5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401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950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89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2418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798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85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0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389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00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25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12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3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07063F3-975B-40B3-92AA-A3B080DBD9FE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FEE1F13-FDF0-46F8-9F49-1AA3E481DE9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42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A95AC-657E-4136-A340-48C1FAE98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777" y="2033549"/>
            <a:ext cx="9822730" cy="2098226"/>
          </a:xfrm>
        </p:spPr>
        <p:txBody>
          <a:bodyPr/>
          <a:lstStyle/>
          <a:p>
            <a:r>
              <a:rPr lang="ru-RU" dirty="0"/>
              <a:t>Электронный корпус хакасского языка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7898EC-AF8C-4658-9DFD-6F7D96BDD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245" y="4606729"/>
            <a:ext cx="2504835" cy="10862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Дмитрий Батов</a:t>
            </a:r>
          </a:p>
          <a:p>
            <a:r>
              <a:rPr lang="ru-RU" dirty="0"/>
              <a:t>Мирон Крылов</a:t>
            </a:r>
          </a:p>
          <a:p>
            <a:r>
              <a:rPr lang="ru-RU" dirty="0"/>
              <a:t>Кирилл Денисов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DAEF47-C7F3-4BE8-A2FB-EE49B04B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1" y="4461401"/>
            <a:ext cx="2753783" cy="137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56D98C8-52E3-4ED3-A57F-0E90B0619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F87D8CC-98DF-4B49-AE45-3DB3EF92B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77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500064B-81F0-46C3-992F-297F6673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>
                <a:latin typeface="Arial Black" panose="020B0A04020102020204" pitchFamily="34" charset="0"/>
              </a:rPr>
              <a:t>Дизайн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23606E3-BF95-44F1-AB49-77418697E9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3" y="2032000"/>
            <a:ext cx="6569060" cy="3695096"/>
          </a:xfr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9ECE47E0-A3C7-4F85-BF5B-3C62A6A5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669" y="1718733"/>
            <a:ext cx="4447786" cy="4322559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>
                <a:solidFill>
                  <a:srgbClr val="0086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Достоинства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86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яркий, не режет глаз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86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Привычное оформление сайта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86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Удобная структура ресурса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всегда удачная цветовая гамма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Плохая оптимизация для мобильных устройств	</a:t>
            </a:r>
          </a:p>
          <a:p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0B12E-2364-4BA0-BF32-F8E8AB73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Первый взгляд на ресурс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839C4-3E53-443A-91B8-75BD36D56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07067"/>
            <a:ext cx="4447786" cy="43603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Ресурс легко найти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 поиска простая, но поиск ведется только по грамматическим категориям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Нет специализированных инструкций и </a:t>
            </a:r>
            <a:r>
              <a:rPr lang="ru-RU" dirty="0" err="1"/>
              <a:t>видеохелпов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Внутри самого ресурса обширные описания различных грамматических значений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Поиск почти всегда интуитивно понятен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36855B4-5454-4A21-926B-999369F69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12" y="2292350"/>
            <a:ext cx="6141157" cy="3454400"/>
          </a:xfrm>
        </p:spPr>
      </p:pic>
    </p:spTree>
    <p:extLst>
      <p:ext uri="{BB962C8B-B14F-4D97-AF65-F5344CB8AC3E}">
        <p14:creationId xmlns:p14="http://schemas.microsoft.com/office/powerpoint/2010/main" val="8703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7C554-6949-4AE8-8057-A17765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Функционал. Состав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8A31-FC4F-471F-A5AD-BECCA956AF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Всего около 150 тысяч словоупотреблений.</a:t>
            </a:r>
          </a:p>
          <a:p>
            <a:r>
              <a:rPr lang="ru-RU" dirty="0"/>
              <a:t>Небольшая подборка текстов.</a:t>
            </a:r>
          </a:p>
          <a:p>
            <a:r>
              <a:rPr lang="ru-RU" dirty="0"/>
              <a:t>Есть диалектный </a:t>
            </a:r>
            <a:r>
              <a:rPr lang="ru-RU" dirty="0" err="1"/>
              <a:t>подкорпус</a:t>
            </a:r>
            <a:r>
              <a:rPr lang="ru-RU" dirty="0"/>
              <a:t> с 1 записью 2009 года.</a:t>
            </a:r>
          </a:p>
          <a:p>
            <a:r>
              <a:rPr lang="ru-RU" dirty="0"/>
              <a:t>Отсутствует разделение по типам текстов.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6D2FE63-7EF6-496D-9142-0200E4467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32" y="2285999"/>
            <a:ext cx="6216417" cy="3496734"/>
          </a:xfrm>
        </p:spPr>
      </p:pic>
    </p:spTree>
    <p:extLst>
      <p:ext uri="{BB962C8B-B14F-4D97-AF65-F5344CB8AC3E}">
        <p14:creationId xmlns:p14="http://schemas.microsoft.com/office/powerpoint/2010/main" val="139200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465E6-D34C-49C4-A3AC-794BFDD8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Функционал. Особенности доступа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D2D4334-C5E2-4928-8759-00BAC2CE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 без регистрации </a:t>
            </a:r>
            <a:r>
              <a:rPr lang="ru-RU" sz="1600" strike="sngStrike" dirty="0">
                <a:latin typeface="Arial" panose="020B0604020202020204" pitchFamily="34" charset="0"/>
                <a:cs typeface="Arial" panose="020B0604020202020204" pitchFamily="34" charset="0"/>
              </a:rPr>
              <a:t>и смс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Есть возможность скачивания текстов, но только в формате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EAF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Работает быстро по сравнению с НКРЯ, но некоторые элементы могут загружаться долго</a:t>
            </a:r>
          </a:p>
        </p:txBody>
      </p:sp>
    </p:spTree>
    <p:extLst>
      <p:ext uri="{BB962C8B-B14F-4D97-AF65-F5344CB8AC3E}">
        <p14:creationId xmlns:p14="http://schemas.microsoft.com/office/powerpoint/2010/main" val="12699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4CB23-4781-4D67-8F6B-EEFA4963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Функционал. Слои разметки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C84A7-2AE3-4C8A-9164-71E86C83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85267" cy="3581400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Литературные тексты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Орфография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Деление на морфемы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Глоссирование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Перевод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47C61-4B98-4DBF-B2EA-CDFC9BFA8799}"/>
              </a:ext>
            </a:extLst>
          </p:cNvPr>
          <p:cNvSpPr txBox="1"/>
          <p:nvPr/>
        </p:nvSpPr>
        <p:spPr>
          <a:xfrm>
            <a:off x="6629400" y="2286000"/>
            <a:ext cx="50715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Диалектный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подкорпус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Орфография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Деление на морфемы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Глоссирование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Перевод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Транскрипция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Звук </a:t>
            </a:r>
          </a:p>
        </p:txBody>
      </p:sp>
    </p:spTree>
    <p:extLst>
      <p:ext uri="{BB962C8B-B14F-4D97-AF65-F5344CB8AC3E}">
        <p14:creationId xmlns:p14="http://schemas.microsoft.com/office/powerpoint/2010/main" val="301045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18414-174F-4E63-B3FF-2A09851F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Функционал. Возможности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B2E50-6A35-4814-81E5-068C81B9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79601"/>
            <a:ext cx="4447786" cy="398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Искать можно только употребление граммемы или совокупности нескольких. Поиск сделан не очень качественно, но разработчики обещают усовершенствования, стремятся достичь уровня функциональности НКРЯ.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 же есть автоматический грамматический анализатор, который глоссирует хакасские слова (если вбить фразу, то анализатор глоссирует каждое слов по отдельности)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3A83758-E9B4-4167-9B34-DB5ED072CC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85" y="2006601"/>
            <a:ext cx="6372615" cy="4218616"/>
          </a:xfrm>
        </p:spPr>
      </p:pic>
    </p:spTree>
    <p:extLst>
      <p:ext uri="{BB962C8B-B14F-4D97-AF65-F5344CB8AC3E}">
        <p14:creationId xmlns:p14="http://schemas.microsoft.com/office/powerpoint/2010/main" val="37187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BCE96-646B-49B5-AA9A-C67BB7A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Функционал. Примеры поиска.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DF2C33-9137-4AED-B124-CF944007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65780"/>
            <a:ext cx="9330267" cy="5248275"/>
          </a:xfrm>
        </p:spPr>
      </p:pic>
    </p:spTree>
    <p:extLst>
      <p:ext uri="{BB962C8B-B14F-4D97-AF65-F5344CB8AC3E}">
        <p14:creationId xmlns:p14="http://schemas.microsoft.com/office/powerpoint/2010/main" val="134445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2814-31FF-4A71-9308-562FC33B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67" y="685800"/>
            <a:ext cx="11142133" cy="14859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Дополнительные возможности ресурса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F1641E-27FB-4DFB-ABE2-D9240A8A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61067"/>
            <a:ext cx="9118599" cy="5015969"/>
          </a:xfrm>
        </p:spPr>
      </p:pic>
    </p:spTree>
    <p:extLst>
      <p:ext uri="{BB962C8B-B14F-4D97-AF65-F5344CB8AC3E}">
        <p14:creationId xmlns:p14="http://schemas.microsoft.com/office/powerpoint/2010/main" val="42663478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256</TotalTime>
  <Words>266</Words>
  <Application>Microsoft Office PowerPoint</Application>
  <PresentationFormat>Широкоэкранный</PresentationFormat>
  <Paragraphs>50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Franklin Gothic Book</vt:lpstr>
      <vt:lpstr>Times New Roman</vt:lpstr>
      <vt:lpstr>Wingdings</vt:lpstr>
      <vt:lpstr>Wingdings 2</vt:lpstr>
      <vt:lpstr>HDOfficeLightV0</vt:lpstr>
      <vt:lpstr>Crop</vt:lpstr>
      <vt:lpstr>Электронный корпус хакасского языка</vt:lpstr>
      <vt:lpstr>Дизайн</vt:lpstr>
      <vt:lpstr>Первый взгляд на ресурс</vt:lpstr>
      <vt:lpstr>Функционал. Состав текстов</vt:lpstr>
      <vt:lpstr>Функционал. Особенности доступа</vt:lpstr>
      <vt:lpstr>Функционал. Слои разметки</vt:lpstr>
      <vt:lpstr>Функционал. Возможности использования</vt:lpstr>
      <vt:lpstr>Функционал. Примеры поиска.</vt:lpstr>
      <vt:lpstr>Дополнительные возможности ресурса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корпус хакасского языка</dc:title>
  <dc:creator>Дмитрий Батов</dc:creator>
  <cp:lastModifiedBy>Батов Дмитрий Сергеевич</cp:lastModifiedBy>
  <cp:revision>13</cp:revision>
  <dcterms:created xsi:type="dcterms:W3CDTF">2017-10-22T18:09:41Z</dcterms:created>
  <dcterms:modified xsi:type="dcterms:W3CDTF">2017-10-23T09:38:35Z</dcterms:modified>
</cp:coreProperties>
</file>