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A7E5-6D49-48FE-9C87-326D9F4B88A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00A-0C0F-462D-B3E5-D7D54A9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0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A7E5-6D49-48FE-9C87-326D9F4B88A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00A-0C0F-462D-B3E5-D7D54A9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3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A7E5-6D49-48FE-9C87-326D9F4B88A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00A-0C0F-462D-B3E5-D7D54A9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2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A7E5-6D49-48FE-9C87-326D9F4B88A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00A-0C0F-462D-B3E5-D7D54A9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9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A7E5-6D49-48FE-9C87-326D9F4B88A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00A-0C0F-462D-B3E5-D7D54A9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A7E5-6D49-48FE-9C87-326D9F4B88A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00A-0C0F-462D-B3E5-D7D54A9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4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A7E5-6D49-48FE-9C87-326D9F4B88A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00A-0C0F-462D-B3E5-D7D54A9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7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A7E5-6D49-48FE-9C87-326D9F4B88A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00A-0C0F-462D-B3E5-D7D54A9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1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A7E5-6D49-48FE-9C87-326D9F4B88A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00A-0C0F-462D-B3E5-D7D54A9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5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A7E5-6D49-48FE-9C87-326D9F4B88A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00A-0C0F-462D-B3E5-D7D54A9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2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A7E5-6D49-48FE-9C87-326D9F4B88A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00A-0C0F-462D-B3E5-D7D54A9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CA7E5-6D49-48FE-9C87-326D9F4B88A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5600A-0C0F-462D-B3E5-D7D54A9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4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08" y="258605"/>
            <a:ext cx="6532991" cy="6078610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6200000" flipV="1">
            <a:off x="6553201" y="3282778"/>
            <a:ext cx="1202724" cy="6507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5400000">
            <a:off x="7175159" y="2702010"/>
            <a:ext cx="411891" cy="1977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>
            <a:off x="8489094" y="2702009"/>
            <a:ext cx="411891" cy="1977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 flipV="1">
            <a:off x="5239264" y="3105664"/>
            <a:ext cx="724932" cy="5272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 flipH="1" flipV="1">
            <a:off x="2615512" y="3105664"/>
            <a:ext cx="724932" cy="5272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2250" y="4210346"/>
            <a:ext cx="1665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Desired Solution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1104" y="2354462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5186474" y="3720399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95039" y="2354462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2562722" y="3720398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6108" y="57170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 = x</a:t>
            </a:r>
            <a:r>
              <a:rPr lang="en-US" baseline="30000" dirty="0" smtClean="0"/>
              <a:t>1/3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80165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14" y="137360"/>
            <a:ext cx="7642654" cy="660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50875" y="6145427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2670" y="614542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9838" y="614542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01330" y="614542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70832" y="23477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f(x)=x</a:t>
            </a:r>
            <a:r>
              <a:rPr lang="en-US" baseline="30000" dirty="0" smtClean="0"/>
              <a:t>3</a:t>
            </a:r>
            <a:r>
              <a:rPr lang="en-US" dirty="0" smtClean="0"/>
              <a:t>-2x+4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25265" y="453492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97146" y="540402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02031" y="577335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4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Aran,Jason</dc:creator>
  <cp:lastModifiedBy>Aran,Jason</cp:lastModifiedBy>
  <cp:revision>3</cp:revision>
  <cp:lastPrinted>2016-01-06T15:35:14Z</cp:lastPrinted>
  <dcterms:created xsi:type="dcterms:W3CDTF">2016-01-06T15:22:38Z</dcterms:created>
  <dcterms:modified xsi:type="dcterms:W3CDTF">2016-01-06T16:22:36Z</dcterms:modified>
</cp:coreProperties>
</file>