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6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2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2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4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5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ECD132-7E96-461B-94E6-EAD4C33D74DC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478429-DC94-4147-995A-FC827D0E2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6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scxyz@akgec.ac.i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E2A-30C6-485B-927A-544A3A76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 ‘20</a:t>
            </a:r>
            <a:endParaRPr lang="en-IN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77BF-6A26-4EDC-BB7D-8AB135516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Organized by</a:t>
            </a:r>
            <a:r>
              <a:rPr lang="en-US" sz="1800" dirty="0"/>
              <a:t> Developer Student Club AKGEC</a:t>
            </a:r>
          </a:p>
          <a:p>
            <a:r>
              <a:rPr lang="en-US" sz="1800" b="1" dirty="0"/>
              <a:t>Powered by </a:t>
            </a:r>
            <a:r>
              <a:rPr lang="en-US" sz="1800" dirty="0"/>
              <a:t>( chosen sponsors ) {</a:t>
            </a:r>
            <a:r>
              <a:rPr lang="en-US" sz="1800" b="1" dirty="0"/>
              <a:t>OPTIONAL</a:t>
            </a:r>
            <a:r>
              <a:rPr lang="en-US" sz="18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318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E0A2-C588-4E5C-9CDB-0ABCCC2A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Gifts/PRIZES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F9CB-D955-46CF-8892-437E7511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udget or Sponsor dependent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away google accessories which we as DSC are likely to possess.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google goodies will attract a lot of audience.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Coupons for free courses can be distributed as well.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5A7D-27C4-4573-9921-55B31BACD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1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2368-1C08-41DF-9D25-86F9BBFA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Form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E0BB-4FF0-4A4A-AD58-3C80F5EE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4" y="2934227"/>
            <a:ext cx="4815840" cy="90219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https://forms.gle/MjaWr6VkbcYxe2b4A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F314-0C56-4BED-BF0B-0F584E24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5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11AD-0C90-49B3-8736-C4C4464C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4835-FCB3-49B8-8485-78FB05EC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Hey folks, Gear up your technical skills and polish the general awareness of surroundings. Open your eyes and mind as DSC AKGEC presents to you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Ashwa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‘20 ,a fun tech event from 30th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ctober to 1st November 2020.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on: ( chosen platform)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at: 1730hrs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Ashwa’20 primarily focuses on time and accuracy for attempting a set questionnaire. The event is promised to be a free and fair try for all.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participate in this healthy competition.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further updates, Stay tuned.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9C76-9354-4868-866E-4FDCC218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3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B20559-50A1-4F80-A924-8F7114259DF6}"/>
              </a:ext>
            </a:extLst>
          </p:cNvPr>
          <p:cNvSpPr/>
          <p:nvPr/>
        </p:nvSpPr>
        <p:spPr>
          <a:xfrm>
            <a:off x="1107440" y="2877820"/>
            <a:ext cx="4866640" cy="1102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POSTER FOR THE EVENT</a:t>
            </a:r>
            <a:endParaRPr lang="en-I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91838-3880-49F7-A9E3-4FD89C32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81" y="0"/>
            <a:ext cx="5107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53D31-254F-495B-B96E-169297D89DB0}"/>
              </a:ext>
            </a:extLst>
          </p:cNvPr>
          <p:cNvSpPr txBox="1"/>
          <p:nvPr/>
        </p:nvSpPr>
        <p:spPr>
          <a:xfrm>
            <a:off x="1501806" y="2274838"/>
            <a:ext cx="91883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name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ASHWA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the Sanskrit word of HORSE, depicting speed and intelligence.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Thus was chosen as a name for the event.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event focuses on time management and accuracy.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It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fun-tech event, apart from the webinars this is something which will hold the attention of people for long. It will be more of a fun competition than an event and will have 3 rounds ranging through 3 days.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and day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 October- 1 November At 5:30 pm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3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954F-DF2A-4957-BDF9-3536BB7B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DAY 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7A6-0C51-4FE4-98EA-00FE96F7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1 will be round 1, first in the series of quizzes.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topics or the first round will be 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 knowledge of social sciences and surroundings for a change alternatively placed with machine learning or app development questions.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Overall, the duration of the same will range from 30 min to 45 min.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9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F507-A281-4806-B314-F581DB9B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DAY 2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D654-5CC1-4009-B9E7-8F0C34EA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Debugging contest. Writing Codes, getting outputs.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5 codes =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45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min.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remotely proctored space will be chosen from the web, the platform suitable for the debugging to happen. In this round 50% students that would have registered will be qualified for the next round. And will be intimated through their mails.</a:t>
            </a:r>
            <a:endParaRPr 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platforms for all the contests will be discussed later.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159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A4C5-DD01-4272-9493-31021877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DAY 3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7453-F7C8-4CE6-B925-A05A1FBC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It will be the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last round of rapid fire.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 questions = 70 seconds. 1 question= 7 seconds.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question will be ranging from different accomplishments, associations of Google and technological wonders in the recent past.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one who attempts all the questions in rapid fire in the minimum possible time wins the first place.</a:t>
            </a:r>
            <a:endParaRPr 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thus the last round will have time as the deciding factor for declaring winners.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6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3EF3-450F-48BF-82FC-5015A05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B1D1-1F09-4777-98F9-21C5B4E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76754-7C50-41F6-AAD1-D7FB482854F5}"/>
              </a:ext>
            </a:extLst>
          </p:cNvPr>
          <p:cNvSpPr txBox="1"/>
          <p:nvPr/>
        </p:nvSpPr>
        <p:spPr>
          <a:xfrm>
            <a:off x="1029810" y="1269507"/>
            <a:ext cx="100228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want a free and fair event with no unfair means involved. Since it will be an online event, hence we came across a platform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HackerEarth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HackerEarth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provides a test platform with online proctoring.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access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HackerEarth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have the following options: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use a company email for accessing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HackerEarth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free. In our case, the company Id will be like our college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,for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dsc_akgec@akgec.ac.in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For using the given type of account we will need the permission of college administration.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2.HackerEarth is an expensive platform.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 our plea for using college id is declined we can use our fund( which can be collected through participation fees for the event).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But,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has a drawback that, no one will prefer a priced online event. Hence participation will be less.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5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4E18B-300A-4F46-853E-E96DCAEA1FD6}"/>
              </a:ext>
            </a:extLst>
          </p:cNvPr>
          <p:cNvSpPr txBox="1"/>
          <p:nvPr/>
        </p:nvSpPr>
        <p:spPr>
          <a:xfrm>
            <a:off x="896645" y="1047565"/>
            <a:ext cx="10369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we keep aside our quest for a single platform handling both online proctoring and the test, then we have further options: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use any test platform for conducting tests, and google meet as the proctoring venue. One coordinator of the event can remotely proctor the participants.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even use Kahoot as the platform for the quizzes.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Kahoot comes with a prize.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Again it can be accessed only if we raise funds or, if we are sponsored.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75A2-4A2A-4CAA-9750-704D5D16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 FOR EVENT(optional)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7794-799D-44D7-B952-EEBE87BB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Kahoot as our platform: we can make a sponsorship request from them.</a:t>
            </a:r>
          </a:p>
          <a:p>
            <a:r>
              <a:rPr lang="en-US" dirty="0"/>
              <a:t>Other companies or firms which can be contacted for sponsorship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Unilever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Nestle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Jio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3351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136</TotalTime>
  <Words>773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ASHWA ‘20</vt:lpstr>
      <vt:lpstr>PowerPoint Presentation</vt:lpstr>
      <vt:lpstr> DAY 1</vt:lpstr>
      <vt:lpstr> DAY 2</vt:lpstr>
      <vt:lpstr> DAY 3</vt:lpstr>
      <vt:lpstr>PLATFORM</vt:lpstr>
      <vt:lpstr>PowerPoint Presentation</vt:lpstr>
      <vt:lpstr>PowerPoint Presentation</vt:lpstr>
      <vt:lpstr>SPONSORS FOR EVENT(optional)</vt:lpstr>
      <vt:lpstr>Gifts/PRIZES</vt:lpstr>
      <vt:lpstr>Registration Form Link</vt:lpstr>
      <vt:lpstr>Caption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ASHWA ‘20</dc:title>
  <dc:creator>Shivani Khare</dc:creator>
  <cp:lastModifiedBy>Shivani Khare</cp:lastModifiedBy>
  <cp:revision>9</cp:revision>
  <dcterms:created xsi:type="dcterms:W3CDTF">2020-10-18T03:46:02Z</dcterms:created>
  <dcterms:modified xsi:type="dcterms:W3CDTF">2020-10-22T15:40:31Z</dcterms:modified>
</cp:coreProperties>
</file>