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448" r:id="rId5"/>
    <p:sldId id="2462" r:id="rId6"/>
    <p:sldId id="259" r:id="rId7"/>
    <p:sldId id="2451" r:id="rId8"/>
    <p:sldId id="2432" r:id="rId9"/>
    <p:sldId id="2433" r:id="rId10"/>
    <p:sldId id="2450" r:id="rId11"/>
    <p:sldId id="2463" r:id="rId12"/>
    <p:sldId id="260" r:id="rId13"/>
    <p:sldId id="2457" r:id="rId14"/>
    <p:sldId id="243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bhi" initials="S" lastIdx="1" clrIdx="0">
    <p:extLst>
      <p:ext uri="{19B8F6BF-5375-455C-9EA6-DF929625EA0E}">
        <p15:presenceInfo xmlns:p15="http://schemas.microsoft.com/office/powerpoint/2012/main" userId="b64efbed5b1c30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F52"/>
    <a:srgbClr val="2C2153"/>
    <a:srgbClr val="01023B"/>
    <a:srgbClr val="898989"/>
    <a:srgbClr val="2F3342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9T17:47:14.96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404 508,'0'-2,"0"1,1-1,-1 0,1 0,0 0,-1 0,1 0,0 1,0-1,0 0,0 1,1-1,-1 1,0-1,3-2,28-20,-23 18,60-46,68-47,-124 93,-11 11,-16 20,7-14,-74 123,3-6,17-30,40-67,-28 56,48-85,0-1,1 0,-1 0,1 1,-1-1,1 0,0 1,-1-1,1 1,0-1,0 0,0 1,0-1,0 3,1-3,-1-1,0 0,0 1,1-1,-1 0,0 1,0-1,1 0,-1 1,1-1,-1 0,0 0,1 1,-1-1,0 0,1 0,-1 0,1 0,-1 1,1-1,-1 0,1 0,-1 0,0 0,1 0,-1 0,1 0,-1 0,1-1,3 1,1-1,-1-1,0 1,0-1,0 0,-1 0,1 0,4-2,8-9,0 0,-1 0,0-2,18-22,47-72,-23 28,-37 53,19-22,-39 49,0 1,0 0,1-1,-1 1,0 0,0 0,0-1,1 1,-1 0,0 0,0 0,1-1,-1 1,0 0,1 0,-1 0,0 0,1-1,-1 1,0 0,1 0,-1 0,0 0,1 0,-1 0,0 0,1 0,-1 0,0 0,1 0,-1 0,0 0,1 1,-1-1,0 0,0 0,1 0,-1 1,5 13,-5 21,-3-12,-2-1,0 0,-11 27,9-29,1 1,0 0,-4 41,9-53,0 1,-1-1,0 1,0-1,-1 0,0 0,-1 0,0 0,-5 9,-7 18,14-30,0 0,0 0,0-1,0 1,-1-1,0 0,0 0,-1 0,0 0,1 0,-1-1,-8 7,12-11,-1 0,1 1,0-1,0 0,0 0,0 0,0 0,-1 0,1 0,0 0,0 0,0 0,-1 0,1 0,0 0,0 0,0 1,0-1,-1-1,1 1,0 0,0 0,0 0,-1 0,1 0,0 0,0 0,0 0,0 0,-1 0,1 0,0 0,0 0,0-1,0 1,-1 0,1 0,0 0,0 0,0-1,-1-9,7-11,84-155,-47 97,1 3,-22 37,0 0,31-84,-49 102,0 0,-1 0,-1 0,-1-1,-1 1,-4-28,1-8,4 51,-2 0,1-1,-1 1,1 0,-2 0,1 0,-1-1,0 1,0 1,-1-1,1 0,-1 1,0-1,-1 1,0 0,0 0,0 0,0 0,-1 1,1 0,-1 0,0 0,0 0,-1 1,1 0,-1 0,0 1,0-1,0 1,-11-2,-14-2,-1 2,0 1,0 2,0 1,-38 5,63-3,0-1,1 1,-1 0,1 1,-1 0,1 0,0 0,0 1,0 0,1 0,-1 0,1 1,0-1,-7 10,1-1,1 0,0 1,1 1,-13 27,2 5,2 1,2 1,2 1,2 0,2 1,-5 102,15-146,1 28,-1-33,0-1,0 1,0-1,1 1,-1-1,1 0,-1 1,1-1,0 1,-1-1,1 0,0 0,0 1,0-1,0 0,0 0,0 0,2 2,-2-3,0 0,0 0,0 1,0-1,0 0,0 0,-1 0,1 0,0 0,0-1,0 1,0 0,0 0,0 0,-1-1,1 1,0-1,0 1,0 0,-1-1,1 1,0-1,-1 0,1 1,0-1,-1 0,1 1,-1-1,1 0,-1 0,1-1,15-26,-11 15,0-1,-1 1,0-1,-1 0,-1 0,1-15,-2-89,-2 83,1 32,0 0,0 0,-1 0,1 0,-1 0,1 0,-1 0,0 0,0 0,0 0,-1 0,1 1,-1-1,1 0,-1 1,0-1,0 1,0 0,-1 0,1-1,-4-1,1 1,0 0,-1 1,0 0,1 0,-1 0,0 1,0 0,0 0,0 0,-8 1,5-1,-1 1,0 0,0 0,0 1,0 1,1 0,-17 5,21-5,-1 1,1 0,0 0,0 0,0 0,1 1,-1 0,1 0,0 0,0 1,0 0,1-1,0 1,-4 7,-3 8,1 1,0 0,2 0,1 1,0 0,2 0,0 0,2 0,0 1,2-1,4 42,-4-62,0 1,0-1,1 0,-1 1,1-1,0 0,0 0,0 0,0 1,0-1,0 0,0 0,1 0,-1-1,1 1,0 0,-1-1,1 1,0-1,0 1,0-1,0 0,0 0,0 0,0 0,0 0,0 0,1 0,-1-1,0 1,1-1,-1 0,0 0,1 0,-1 0,0 0,1 0,-1 0,0-1,1 1,-1-1,0 0,0 0,1 0,-1 0,0 0,0 0,0 0,0-1,-1 1,1-1,1-1,9-10,-1-1,-1 0,-1 0,0-1,-1 0,10-24,-8 14,-1-2,-1 1,5-37,-4-9,-9 65,0 0,0 0,0 0,-1 0,0 0,-1 0,1 0,-4-6,5 11,0 1,-1 0,1-1,0 1,-1 0,0 0,1-1,-1 1,0 0,0 0,0 0,1 0,-1 0,0 0,0 0,-1 0,1 0,0 0,0 1,0-1,-1 0,1 1,0-1,0 1,-1-1,1 1,0 0,-1 0,1-1,-1 1,1 0,0 0,-1 0,1 1,-1-1,1 0,0 0,-1 1,1-1,0 1,-1-1,1 1,0 0,-1 0,-2 2,0 0,1 0,0 0,0 0,0 0,0 1,0-1,0 1,1 0,0 0,0 0,-3 7,-1 16,2-1,0 1,2 0,1-1,3 42,-1-49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9T17:47:45.95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5151 718,'-5'-4,"-1"0,1 0,-1 1,0 0,1 0,-11-2,-9-6,-39-20,-2 3,-114-33,156 54,-209-45,231 52,0 0,0 0,0 0,0-1,0 1,0-1,0 0,0 1,0-1,0 0,1 0,-1 0,0 0,1-1,-1 1,1 0,-3-3,4 3,-1 0,1 0,-1 0,1 0,0 0,-1 0,1-1,0 1,0 0,0 0,0 0,0-1,0 1,0 0,0 0,1 0,-1 0,0 0,1-1,-1 1,2-2,0 0,1-1,-1 0,1 0,0 1,0-1,0 1,1 0,-1 0,1 0,0 1,0-1,0 1,7-3,16-3,1 1,46-6,-41 8,48-13,-60 12,0 1,1 2,43-3,70 8,-45 0,518-2,-562-2,0-3,70-16,-39 6,154-44,-32 6,-160 45,-7 1,1 1,0 1,42 0,928 6,-995 0,1-1,0 1,-1 1,1-1,-1 2,0-1,1 1,12 6,1 3,33 25,8 5,-45-34,0-1,0 0,1-1,0-1,23 3,20 5,-16 0,1-1,0-3,63 4,-66-9,-1 2,1 2,-1 2,64 22,-48-21,-48-10,-1 1,1 0,0 0,12 5,-21-6,0-1,0 1,-1 0,1 0,0 0,0 0,-1 0,1 1,-1-1,1 0,-1 1,1-1,-1 1,0-1,0 1,1 0,-1 0,0 0,-1-1,1 1,0 0,-1 0,1 0,-1 0,1 0,-1 0,0 0,0 0,0 0,0 0,0 1,0-1,-1 0,1 0,-1 0,1-1,-1 1,-1 3,-2 2,1 0,-1-1,0 1,0-1,-1 0,1-1,-1 1,-1-1,-7 7,-35 20,-2-2,-1-2,-100 38,116-51,-109 46,130-55,0-1,-1-1,0 0,0-1,0 0,-23 1,-96-6,53-1,-316 3,330 4,0 3,-90 22,156-29,-143 32,2 6,-215 89,272-94,-103 26,-90 7,264-63,-153 43,156-42,18-2,22-2,22-6,-1-2,-1-2,50-17,-55 15,322-105,42-10,-303 105,1 5,179-5,112 18,-233 5,-161-1,1 0,-1 0,1 0,-1 0,0-1,1 1,-1-1,0 0,1 0,-1 0,0-1,0 1,0-1,0 0,3-2,-2 0,-1 0,0 0,0 0,-1 0,1 0,-1 0,0-1,0 0,-1 1,2-7,8-22,-1-1,-2 0,-2 0,-1-1,1-46,-5 54,0 16,-1-1,0 0,-1 1,-3-18,3 26,0 1,0-1,0 0,0 0,0 1,0-1,-1 1,1-1,-1 1,0-1,0 1,0 0,0 0,0 0,-1 0,1 0,0 1,-1-1,1 1,-1-1,0 1,-3-1,-5-2,0 2,0-1,0 1,0 1,0 0,0 1,-1 0,1 1,0 0,0 0,0 1,0 1,-20 7,13-2,0 0,0 2,1 0,0 0,1 2,1 0,-15 15,9-9,0 2,0-1,1 2,1 1,-32 47,50-68,0 0,1 0,-1 0,0-1,1 1,-1 0,1 0,-1 0,1 0,0 0,-1 1,1-1,0 0,0 0,0 0,0 0,0 0,0 0,0 0,0 0,0 0,0 1,1-1,-1 0,1 1,0-1,0 0,0-1,0 1,0-1,0 1,1-1,-1 0,0 1,0-1,0 0,0 0,1 1,-1-1,0 0,0 0,1-1,-1 1,2 0,9-3,0 0,-1 0,14-6,16-5,42-19,-77 30,1 0,-1-1,0 0,0 0,0-1,0 0,-1 0,0 0,7-9,-12 14,0-1,1 1,-1-1,0 0,1 1,-1-1,0 0,0 1,1-1,-1 0,0 1,0-1,0 0,0 1,0-1,0 0,0 1,0-1,-1 0,1 1,0-1,0 0,0 1,-1-1,1 0,0 1,-1-1,1 1,-1-1,1 0,0 1,-1-1,1 1,-1 0,1-1,-1 1,0-1,1 1,-1 0,1-1,-1 1,0 0,1 0,-1-1,0 1,1 0,-1 0,0 0,-1 0,-40-7,40 7,-17-1,0 2,1 0,-1 1,1 1,0 0,0 2,0 0,-34 15,-6 7,-66 42,78-41,-92 57,137-84,0-1,1 0,-1 1,0-1,1 0,-1 1,0-1,1 1,-1-1,1 1,-1-1,1 1,-1 0,1-1,-1 1,1 0,0-1,-1 1,1 0,0-1,-1 1,1 0,0 0,0 1,0-1,1-1,-1 1,1-1,0 1,-1-1,1 1,0-1,-1 0,1 1,0-1,0 0,-1 1,1-1,0 0,0 0,0 0,0 1,-1-1,2 0,54 0,-47-1,159-15,26-1,-99 19,75-4,-161 1,-1-1,1 0,-1 0,0-1,0 0,0 0,0-1,-1 0,1-1,-1 1,0-2,12-10,4-7,-2-1,23-32,3-3,9-17,-47 61,1 0,1 1,0 0,1 1,1 0,0 1,26-20,-19 21,-14 8,-1 0,1 0,-1 0,0 0,0-1,-1 1,1-1,-1-1,0 1,5-7,-8 10,-1 1,0-1,1 1,-1-1,0 1,0-1,1 1,-1-1,0 1,0-1,0 1,0-1,0 1,0-1,0 1,0-1,0 0,0 1,0-1,0 1,0-1,0 1,0-1,-1 1,1-1,0 1,0-1,-1 1,1-1,0 1,-1-1,1 1,0 0,-1-1,1 1,-1 0,1-1,-1 1,1 0,-1-1,1 1,-1 0,1 0,-1 0,1-1,-1 1,1 0,-1 0,1 0,-1 0,1 0,-1 0,1 0,-2 0,-31 4,-12 17,0 3,1 1,1 2,-52 44,4-5,-1203 750,1206-767,-3-4,-1-4,-110 32,193-70,20-5,24-8,255-137,-273 133,-17 14,0-1,0 1,0 0,0 0,0-1,0 1,0 0,0 0,0-1,0 1,0 0,0 0,0-1,0 1,0 0,0 0,0-1,0 1,0 0,0 0,-1-1,1 1,0 0,0 0,0 0,0-1,-1 1,1 0,0 0,0 0,0 0,-1 0,1-1,0 1,0 0,-1 0,1 0,0 0,-1 0,-43-5,-773 26,586 4,-344 81,490-83,-63 14,128-34,0 0,0-1,0-1,0-1,-26-3,56 3,0 0,0 0,18-4,-1 1,-26 2,765-50,-676 50,193 5,-170 9,22 1,-135-15,0 1,0 0,0 0,1 0,-1-1,0 1,0 0,0 0,0 0,0-1,0 1,1 0,-1 0,0-1,0 1,0 0,0 0,0-1,0 1,0 0,0 0,0-1,0 1,0 0,0 0,0-1,0 1,-1 0,1 0,0-1,0 1,0 0,0 0,0 0,0-1,-1 1,1 0,0 0,0 0,0-1,-1 1,1 0,0 0,0 0,0 0,-1 0,1 0,0 0,0-1,-1 1,1 0,0 0,0 0,-1 0,1 0,0 0,0 0,-1 0,1 0,0 0,28-18,-16 10,216-120,-51 31,-98 50,20-13,135-60,-221 115,-1 0,-1-1,1 0,-1-1,0 0,0-1,-1 0,0-1,12-14,-15 16,0-1,0 1,1 0,0 1,12-9,19-16,-39 29,-9 6,-12 7,-134 111,32-22,85-71,18-13,0-1,-1-1,-1-1,-29 14,50-27,0 0,0 1,0-1,0 0,0 0,1 0,-1 0,0 0,0 0,0 0,0 0,0 0,0 0,0 0,0 0,1 0,-1-1,0 1,0 0,0-1,0 1,1-1,-1 1,0-1,1 1,-1-1,0 0,1 1,-1-1,0 0,1 1,-1-1,1 0,-1 0,1 1,0-1,-1 0,1 0,0 0,0 0,-1 0,1 1,0-1,0 0,0 0,0-1,-1-4,1-1,0 1,0-1,0 1,2-11,3-5,1 1,1 0,1 0,1 0,16-27,67-97,-71 114,93-141,80-116,-184 275,-2-1,0 0,0 0,-1 0,-1-1,8-29,-14 43,0 0,0 0,1 0,-1 0,0 0,-1 0,1 0,0 0,0 0,0 0,0 0,-1 0,1 0,-1 0,1 0,-1 0,1 0,-1 1,1-1,-1 0,1 0,-1 0,0 1,0-1,1 1,-1-1,0 0,0 1,0-1,0 1,0 0,1-1,-1 1,0 0,-2-1,-40-4,38 4,-310 4,311-3,0 1,1-1,-1 0,0 1,1 0,-1 0,0 0,1 0,-6 3,9-4,0 0,0 0,0 0,1 0,-1 0,0 0,0 0,0 0,0 0,0 0,0 0,1 0,-1 0,0 0,0 0,0 0,0 0,0 1,0-1,0 0,1 0,-1 0,0 0,0 0,0 0,0 0,0 0,0 0,0 0,0 0,0 1,0-1,0 0,1 0,-1 0,0 0,0 0,0 0,0 0,0 1,0-1,0 0,0 0,0 0,0 0,0 0,0 0,0 1,0-1,0 0,0 0,0 0,-1 0,1 0,0 0,0 0,0 1,0-1,0 0,0 0,0 0,0 0,0 0,0 0,-1 0,14 0,12-5,-1-1,1-1,-2-2,43-20,84-58,-72 40,26-17,-103 64,1-1,-1 0,0 0,1 0,-1 0,0 0,1 0,-1-1,0 1,0 0,0 0,0-1,0 1,0-1,0 1,-1-1,1 1,-1-1,1 0,0-1,-2 2,1 0,0 0,-1 0,1 1,-1-1,1 0,-1 0,0 0,1 1,-1-1,0 0,0 1,1-1,-1 0,0 1,0-1,0 1,0 0,0-1,0 1,1 0,-1-1,0 1,-1 0,-8-2,1 0,-1 1,1 0,-1 1,-17 1,-11 5,0 2,1 1,-39 15,-110 51,117-45,-52 22,-182 66,222-88,62-21,0-2,-1 0,0-1,-37 5,48-9,0-2,0 1,1-1,-1 0,0-1,-9-2,15 2,1 1,0-1,0 0,-1 0,1 0,0-1,0 1,0 0,0-1,0 0,1 1,-1-1,0 0,1 0,-1 0,1 0,0 0,-1 0,1 0,0 0,0-1,1 1,-1 0,0-1,1 1,-1-4,-1-35,2 33,0 0,0 1,-1-1,0 1,-3-13,3 18,0-1,0 1,0 0,0 0,0 0,0 1,-1-1,1 0,-1 0,0 1,1-1,-1 1,0-1,0 1,0 0,0 0,0 0,0 0,0 0,0 0,0 0,-1 1,-2-1,-14-2,0 1,0 1,0 1,-24 3,26-1,0-1,0-1,0 0,0-1,0-1,-17-4,-6-3,0 3,0 2,-1 1,1 2,-46 4,-8 0,-303-3,377-1,0-2,-35-7,34 6,-1 0,-25-1,-511 3,269 4,285-2,-50-1,0 3,0 1,-91 19,96-12,-1-1,-87 3,-105-13,96-1,-428 2,534 3,1 2,0 1,-72 21,34-6,19-7,0-3,-112 8,130-18,-309-4,341 2,-1 0,0-1,1 0,-1 0,1-1,-1-1,-14-7,-51-39,54 34,-38-21,49 33,-9-7,-2 2,1 0,-1 1,-28-7,39 13,0-1,1 0,-1 0,1-1,0 0,-9-6,15 8,1 1,-1 0,1 0,-1 0,1-1,-1 1,1-1,0 1,0-1,0 0,0 1,0-1,0 0,-1-3,2 4,0 0,0-1,0 1,0 0,1 0,-1-1,0 1,0 0,1 0,-1 0,1-1,-1 1,1 0,0 0,-1 0,1 0,0 0,0 0,0 0,0 0,0 0,0 1,0-1,0 0,1 0,9-6,-1 1,1 0,1 1,-1 0,1 1,-1 0,1 1,0 0,22-2,10 2,63 4,-53 0,-29 1,-1 1,1 1,-1 1,24 9,-24-7,1-1,0 0,45 3,-43-10,21 0,-46 1,1 0,0 0,-1 0,1 1,0-1,-1 1,1 0,-1 0,0 0,1 0,-1 0,5 3,-7-4,0 0,0 1,0-1,0 0,0 0,0 0,0 0,1 0,-1 1,0-1,0 0,0 0,0 0,0 0,0 0,0 1,0-1,0 0,0 0,0 0,0 0,0 1,0-1,0 0,0 0,0 0,0 0,0 0,-1 1,1-1,0 0,0 0,0 0,0 0,0 0,0 0,0 1,0-1,-1 0,1 0,0 0,0 0,0 0,0 0,0 0,-1 0,1 0,0 0,0 0,0 0,0 0,-1 1,-11 2,11-2,-314 60,37-9,198-34,-1-4,0-4,-1-3,-84-4,-217-5,227 2,175-1,0-2,0 0,-1-1,22-8,10-3,106-23,2 6,300-20,-240 54,-180 1,0 2,0 2,64 19,-11 8,96 50,82 59,-88-44,411 191,644 217,-1206-496,-9-2,1-2,0 0,36 6,-56-13,0 0,0 1,0-1,0-1,0 1,0 0,-1 0,1-1,0 1,0-1,0 1,0-1,-1 0,1 0,0 1,-1-1,1-1,-1 1,1 0,-1 0,1 0,-1-1,0 1,0-1,1 1,-1-1,0 0,-1 1,1-1,1-3,2-6,-1 1,-1-1,0 0,1-16,2-7,46-148,-8 34,-42 145,0 1,-1 0,1-1,-1 1,1-1,-1 1,0-1,0 1,0-1,-1 1,1 0,-1-1,1 1,-1-1,0 1,0 0,0-1,0 1,0 0,0 0,0 0,-1 0,0 0,-2-3,-1 2,0-1,0 1,0 0,0 1,0-1,-1 1,1 0,-1 0,-9-1,-14-2,-1 2,1 1,-53 4,53 0,-1-2,1-1,-53-8,38 2,33 6,0-1,0 0,0 0,0-1,0 0,1-1,-1 0,-17-11,25 12,0 0,0 0,1-1,-1 1,1-1,0 1,0-1,0 0,0 0,1 0,0 0,0 0,0 0,0 0,0 0,1-9,-1-8,1 0,4-21,-4 36,1-6,1 1,0-1,0 1,1-1,1 1,8-20,-10 27,0 0,1 0,0 0,-1 1,1-1,0 1,1-1,-1 1,1 0,-1 0,1 1,0-1,0 1,0 0,0 0,1 0,-1 0,1 1,-1 0,6-1,20-1,1 1,-1 2,38 4,15 0,47-6,110 5,-233-3,1 1,-1 1,1-1,-1 1,0 0,1 1,10 5,-16-7,-1 0,1 0,-1 0,0 0,1 0,-1 0,0 0,0 1,0-1,0 0,0 1,0-1,0 1,0-1,0 1,-1-1,1 1,-1-1,1 1,-1 0,0-1,1 1,-1 0,0 0,0-1,0 1,0 0,-1-1,1 1,0 0,-1-1,1 1,-1 0,0-1,1 1,-1-1,0 1,-2 1,-2 6,0-1,-1 0,-1 0,1-1,-1 0,-1 0,-7 6,-64 40,26-19,38-23,8-5,1-1,-1 0,0 0,0-1,0 0,-1 0,0-1,1 0,-1-1,0 1,0-1,-1-1,-11 2,7-3,-19 2,0-2,-46-5,69 4,1-1,0 1,-1-1,1-1,0 0,0 0,1-1,-1 1,1-2,-1 1,1-1,1 0,-1 0,-7-9,4 4,1 0,-2 0,1 1,-2 1,1 0,-1 1,0 0,0 0,-1 1,0 1,0 0,0 1,-18-3,-32-11,37 10,1 0,-1 3,-50-6,-285 10,220 3,2410-2,-2097-13,-26 0,24-2,-115 8,1 3,107 4,-162 0,1 0,0 0,-1 0,1 1,0-1,-1 0,1 1,-1 0,1-1,-1 1,1 0,-1-1,0 1,1 0,-1 0,0 0,0 1,2 1,-3-3,1 1,-1 0,0 0,0 0,0 0,0 0,0 0,0 0,0 0,0 0,0 0,-1 0,1 0,0 0,0 0,-1 0,1 0,-1-1,1 1,-1 0,1 0,-1 0,0-1,1 1,-1 0,0-1,1 1,-1 0,0-1,0 1,0-1,-1 1,-38 25,-2-1,0-3,-2-1,-78 26,23-9,47-18,-59 15,88-30,1 0,-1-1,0-2,-1 0,-29-2,126 1,0-4,128-21,-188 22,119-21,-79 11,2 3,106-3,-113 13,-48-1,0 0,0-1,0 1,1 0,-1 0,0 0,0 0,0 0,0 0,0 0,1 0,-1 0,0 0,0 0,0 0,0 0,0 0,1 0,-1 0,0 0,0 0,0 0,0 0,0 0,1 1,-1-1,0 0,0 0,0 0,0 0,0 0,0 0,1 0,-1 0,0 1,0-1,0 0,0 0,0 0,0 0,0 0,0 1,0-1,0 0,0 0,0 0,0 0,0 0,0 1,0-1,0 0,0 0,0 0,0 1,-9 7,-19 7,-98 35,-3-5,-133 27,-226 20,-8-31,387-48,-117 11,-2-9,-230-15,424-4,1-1,-52-15,-19-4,-45-13,109 25,0 2,-1 1,-56-4,72 11,0 0,0-2,0-1,1-1,0-1,0-1,-32-16,45 19,0 1,0 0,0 1,-1 0,0 1,1 0,-14 0,-86 3,76 2,-43-4,76 1,0 0,0-1,-1 1,1-1,0 1,0-1,0 0,0 1,0-1,0 0,0 0,0-1,0 1,0 0,0-1,1 1,-1-1,1 1,-1-1,1 0,0 0,-2-2,3 3,-1-1,1 1,0 0,-1-1,1 1,0-1,0 1,0-1,0 1,0-1,1 1,-1-1,0 1,1-1,-1 1,1-1,-1 1,1 0,0-1,0 1,-1 0,1 0,0 0,0-1,0 1,0 0,1 0,-1 0,0 1,0-1,0 0,3-1,13-6,0 1,0 0,0 2,1 0,0 0,0 2,24-2,7-2,-18 3,1 2,47 2,-50 1,1-1,-1-1,33-7,-32 1,51-21,-51 16,49-11,132-28,21-5,-167 44,106-7,277 20,-409 2,0 2,66 16,74 33,-135-40,130 44,142 42,-59-20,-126-53,-67-21,-2-2,-57-3,-1-1,1 1,-1 1,0-1,0 0,0 1,0 0,0 0,0 1,6 3,-9-4,1-1,0 1,-1 0,1 0,-1 0,0 0,0 0,0 0,0 0,0 0,0 1,0-1,-1 0,1 1,-1-1,1 0,-1 1,0-1,0 0,0 1,0-1,-1 0,1 1,-1-1,1 0,-1 1,0-1,0 0,0 0,0 0,-2 4,-4 5,-1 1,-1-1,1 0,-13 11,21-22,-52 51,-1-2,-109 75,-136 58,260-162,0-2,-1-1,0-2,-1-1,-1-3,0-1,-1-2,-48 3,-77 13,123-15,0-2,-1-1,0-3,-55-3,97 0,1-1,-1 1,1 0,-1-1,1 0,0 1,-1-1,1 0,0 0,-1 0,1-1,0 1,0 0,0-1,0 1,0-1,1 0,-1 0,0 0,1 0,-1 0,1 0,0 0,0 0,0 0,0-1,0 1,0 0,1-1,-1 1,1-1,-1 1,1-1,0 1,0-5,0 1,1 0,0 0,0 0,0 0,1 0,0 0,0 0,0 0,1 0,0 1,0 0,0-1,7-6,0 1,2 1,-1 0,1 1,1 1,0 0,0 0,0 1,1 1,23-8,17-1,68-12,-92 21,270-42,-32 6,-217 34,-1 2,1 2,56 4,-475-1,163 3,-207-2,767-16,-175 5,11 0,210-6,-340 19,88-4,-138 0,1-1,0-1,-1 0,0-1,0 0,0 0,0-1,-1-1,0 0,10-9,17-10,-28 19,-1 0,1 0,9-13,15-11,-23 18,-18 10,-28 12,-205 105,59-25,-81 21,188-84,-123 26,-4-15,-1-9,-370 4,-148-33,393 2,364-3,47-9,11 0,-19 6,112 8,-173 0,-1 0,1 0,-1 1,0 1,-1 1,15 7,-10-4,1-1,23 7,-6-9,-1-1,0-1,1-2,67-6,-23 2,-57 1,-37 1,-36 1,20 3,0 1,-37 11,33-7,-46 6,-16-3,36-3,-74 0,32-7,-139-6,234 3,0 0,0-1,1 0,-1 0,1-1,-1 0,1-1,-8-4,-54-40,21 13,24 16,0-1,1-1,1-2,0 0,-25-37,-30-32,70 84,-16-17,-1 1,-37-29,51 47,1-1,-1 2,0-1,0 1,0 1,-1 0,0 0,0 1,0 0,0 1,-12-1,-299 4,288 3,-1 0,1 3,0 1,0 1,1 2,-50 23,82-31,10-2,13 0,1244-4,-1246 1,0-1,-1-1,0 0,1-2,-2 0,1-1,21-12,6-1,108-53,-104 48,-38 18,1 1,-1 0,1 1,0 0,0 1,1 1,-1 0,1 1,26-2,-14 4,-11-1,0 1,27 2,-39-1,1-1,-1 1,0 0,0 0,1 0,-1 0,0 1,0-1,0 1,0 0,-1 0,1 0,0 0,-1 0,1 0,-1 1,4 4,-1 1,-1 1,0 0,0 0,0 0,-1 0,-1 0,1 1,0 11,-2-17,-1 0,1 0,-1 0,-1 0,1 0,0 0,-1 0,0 0,0 0,0-1,0 1,0 0,-1-1,0 1,0 0,0-1,0 0,0 0,-1 0,0 0,1 0,-6 4,-6 2,0 0,-1 0,0-2,0 0,-1-1,0 0,-27 5,-5-3,-65 3,107-11,-85 12,57-6,-42 0,1400-9,-696 5,684-2,-1340 2,1 1,-46 11,12-2,55-11,-131 22,-143 4,243-26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-27194"/>
            <a:ext cx="12192000" cy="6885194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155" y="1297601"/>
            <a:ext cx="7732889" cy="1025858"/>
          </a:xfrm>
        </p:spPr>
        <p:txBody>
          <a:bodyPr/>
          <a:lstStyle/>
          <a:p>
            <a:r>
              <a:rPr lang="en-US" sz="2400" b="1" dirty="0">
                <a:latin typeface="+mn-lt"/>
              </a:rPr>
              <a:t>DEVELOPER STUDENT CLUBS</a:t>
            </a:r>
            <a:br>
              <a:rPr lang="en-US" sz="2400" b="1" dirty="0">
                <a:latin typeface="+mn-lt"/>
              </a:rPr>
            </a:br>
            <a:r>
              <a:rPr lang="en-US" sz="2400" b="1" dirty="0">
                <a:latin typeface="+mn-lt"/>
              </a:rPr>
              <a:t>AKGEC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7941" y="5809251"/>
            <a:ext cx="5167313" cy="518795"/>
          </a:xfrm>
        </p:spPr>
        <p:txBody>
          <a:bodyPr/>
          <a:lstStyle/>
          <a:p>
            <a:r>
              <a:rPr lang="en-US" dirty="0"/>
              <a:t>POWERED BY </a:t>
            </a:r>
            <a:r>
              <a:rPr lang="en-US" b="1" dirty="0"/>
              <a:t>GOOGLE DEVELOPERS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5418" y="3116107"/>
            <a:ext cx="6852357" cy="1846048"/>
          </a:xfrm>
        </p:spPr>
        <p:txBody>
          <a:bodyPr/>
          <a:lstStyle/>
          <a:p>
            <a:r>
              <a:rPr lang="en-US" sz="6000" b="1" dirty="0"/>
              <a:t>NIRMANA’ 20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3DC778-064F-4875-A80E-BEBAE94CC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311" y="44649"/>
            <a:ext cx="3465689" cy="1358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A95A51-3F04-450B-A673-F3169372CBFF}"/>
              </a:ext>
            </a:extLst>
          </p:cNvPr>
          <p:cNvSpPr txBox="1"/>
          <p:nvPr/>
        </p:nvSpPr>
        <p:spPr>
          <a:xfrm>
            <a:off x="5904090" y="2408618"/>
            <a:ext cx="1546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703"/>
            <a:ext cx="5251450" cy="16612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GET YOURSELF </a:t>
            </a:r>
            <a:r>
              <a:rPr lang="en-US" b="1" dirty="0"/>
              <a:t>REGISTERED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5251450" cy="984441"/>
          </a:xfrm>
        </p:spPr>
        <p:txBody>
          <a:bodyPr/>
          <a:lstStyle/>
          <a:p>
            <a:r>
              <a:rPr lang="en-US" spc="300" dirty="0">
                <a:latin typeface="Arial" panose="020B0604020202020204" pitchFamily="34" charset="0"/>
                <a:cs typeface="Arial" panose="020B0604020202020204" pitchFamily="34" charset="0"/>
              </a:rPr>
              <a:t>https://____________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905DE-2AB8-4D15-A547-0E2823567F18}"/>
              </a:ext>
            </a:extLst>
          </p:cNvPr>
          <p:cNvSpPr txBox="1"/>
          <p:nvPr/>
        </p:nvSpPr>
        <p:spPr>
          <a:xfrm>
            <a:off x="7354564" y="5930582"/>
            <a:ext cx="497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REGISTRATION FEE : RS _______</a:t>
            </a: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3" y="176800"/>
            <a:ext cx="10787270" cy="1290246"/>
          </a:xfrm>
        </p:spPr>
        <p:txBody>
          <a:bodyPr>
            <a:noAutofit/>
          </a:bodyPr>
          <a:lstStyle/>
          <a:p>
            <a:br>
              <a:rPr lang="en-US" sz="4400" spc="300" dirty="0"/>
            </a:br>
            <a:r>
              <a:rPr lang="en-US" sz="4400" spc="300" dirty="0"/>
              <a:t>TOP 3 WINNERS WILL BE REWARDED</a:t>
            </a:r>
            <a:br>
              <a:rPr lang="en-US" sz="4400" spc="300" dirty="0"/>
            </a:br>
            <a:r>
              <a:rPr lang="en-US" sz="4400" spc="300" dirty="0"/>
              <a:t>ALL THE BEST!</a:t>
            </a:r>
            <a:br>
              <a:rPr lang="en-US" sz="4400" spc="300" dirty="0"/>
            </a:br>
            <a:endParaRPr lang="en-US" sz="4400" spc="300" dirty="0"/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_____________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_____________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_____________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62645" y="5813995"/>
            <a:ext cx="5936456" cy="518795"/>
          </a:xfrm>
        </p:spPr>
        <p:txBody>
          <a:bodyPr/>
          <a:lstStyle/>
          <a:p>
            <a:r>
              <a:rPr lang="en-US" dirty="0"/>
              <a:t>THANKYOU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4C7054-4E0D-4781-8A49-EA126CB86373}"/>
              </a:ext>
            </a:extLst>
          </p:cNvPr>
          <p:cNvSpPr txBox="1"/>
          <p:nvPr/>
        </p:nvSpPr>
        <p:spPr>
          <a:xfrm>
            <a:off x="1313895" y="2139540"/>
            <a:ext cx="38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DETAILS :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2078875"/>
            <a:ext cx="4114800" cy="4136198"/>
          </a:xfrm>
        </p:spPr>
        <p:txBody>
          <a:bodyPr/>
          <a:lstStyle/>
          <a:p>
            <a:r>
              <a:rPr lang="en-US" dirty="0"/>
              <a:t>‘NIRMANA’ meaning ‘to develop’, focuses on the mental, technical and entire personality development and shaping of the young minds. This event brings you a timeless and vast learning environment and a great opportunity to explore and grow in your career.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977" y="0"/>
            <a:ext cx="5897218" cy="884238"/>
          </a:xfrm>
        </p:spPr>
        <p:txBody>
          <a:bodyPr/>
          <a:lstStyle/>
          <a:p>
            <a:r>
              <a:rPr lang="en-US" sz="3600" b="1" dirty="0"/>
              <a:t>ABOUT THE EVENT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4148" y="6003432"/>
            <a:ext cx="4043807" cy="611857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B6034CC-CA17-4848-A4DD-EFBF79A0E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74" y="1510769"/>
            <a:ext cx="6243815" cy="4244622"/>
          </a:xfrm>
        </p:spPr>
        <p:txBody>
          <a:bodyPr/>
          <a:lstStyle/>
          <a:p>
            <a:r>
              <a:rPr lang="en-IN" sz="2400" b="1" dirty="0"/>
              <a:t>MODE </a:t>
            </a:r>
            <a:r>
              <a:rPr lang="en-IN" sz="2400" dirty="0"/>
              <a:t>: ONLINE</a:t>
            </a:r>
          </a:p>
          <a:p>
            <a:r>
              <a:rPr lang="en-IN" sz="2400" b="1" dirty="0"/>
              <a:t>NUMBER OF ROUNDS </a:t>
            </a:r>
            <a:r>
              <a:rPr lang="en-IN" sz="2400" dirty="0"/>
              <a:t>: 5</a:t>
            </a:r>
          </a:p>
          <a:p>
            <a:r>
              <a:rPr lang="en-IN" sz="2400" b="1" dirty="0"/>
              <a:t>DURATION</a:t>
            </a:r>
            <a:r>
              <a:rPr lang="en-IN" sz="2400" dirty="0"/>
              <a:t> : OCTOBER 23-27</a:t>
            </a:r>
          </a:p>
          <a:p>
            <a:r>
              <a:rPr lang="en-IN" sz="2400" b="1" dirty="0"/>
              <a:t>PLATFORMS</a:t>
            </a:r>
            <a:r>
              <a:rPr lang="en-IN" sz="2400" dirty="0"/>
              <a:t> : CODECHEF, MICROSOFT TEAMS</a:t>
            </a:r>
          </a:p>
          <a:p>
            <a:r>
              <a:rPr lang="en-IN" sz="2400" b="1" dirty="0"/>
              <a:t>LAST DATE OF REGISTRATION </a:t>
            </a:r>
            <a:r>
              <a:rPr lang="en-IN" sz="2400" dirty="0"/>
              <a:t>: OCTOBER 21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B643FD-9872-4381-9BD1-D1F3C480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21" y="125237"/>
            <a:ext cx="3612504" cy="46333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25C8625-8C8F-49EA-840C-2F60B03B1BA4}"/>
              </a:ext>
            </a:extLst>
          </p:cNvPr>
          <p:cNvGrpSpPr/>
          <p:nvPr/>
        </p:nvGrpSpPr>
        <p:grpSpPr>
          <a:xfrm>
            <a:off x="3028949" y="1128634"/>
            <a:ext cx="7019923" cy="612675"/>
            <a:chOff x="1150118" y="1531950"/>
            <a:chExt cx="6191622" cy="612675"/>
          </a:xfrm>
        </p:grpSpPr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70BE5A56-9EDB-4874-AC85-0D291200D678}"/>
                </a:ext>
              </a:extLst>
            </p:cNvPr>
            <p:cNvSpPr/>
            <p:nvPr/>
          </p:nvSpPr>
          <p:spPr>
            <a:xfrm rot="10800000">
              <a:off x="1514608" y="1531950"/>
              <a:ext cx="5405120" cy="612675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Pentagon 4">
              <a:extLst>
                <a:ext uri="{FF2B5EF4-FFF2-40B4-BE49-F238E27FC236}">
                  <a16:creationId xmlns:a16="http://schemas.microsoft.com/office/drawing/2014/main" id="{05D19980-445B-4E58-BCD1-F196FE4A36C9}"/>
                </a:ext>
              </a:extLst>
            </p:cNvPr>
            <p:cNvSpPr txBox="1"/>
            <p:nvPr/>
          </p:nvSpPr>
          <p:spPr>
            <a:xfrm>
              <a:off x="1150118" y="1531950"/>
              <a:ext cx="6191622" cy="612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0173" tIns="106680" rIns="199136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dirty="0"/>
                <a:t>OCT 23 | 5pm | ROUND 1 : QUIZBEE </a:t>
              </a:r>
              <a:endParaRPr lang="en-IN" sz="2800" kern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AB095-6B48-4A34-A3F5-34B07B9E0D8E}"/>
              </a:ext>
            </a:extLst>
          </p:cNvPr>
          <p:cNvGrpSpPr/>
          <p:nvPr/>
        </p:nvGrpSpPr>
        <p:grpSpPr>
          <a:xfrm>
            <a:off x="3028950" y="2319787"/>
            <a:ext cx="7019923" cy="612675"/>
            <a:chOff x="1150119" y="1531950"/>
            <a:chExt cx="6191622" cy="612675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35BA0A9F-FE8F-4BC1-AE6C-A93305DD1CFD}"/>
                </a:ext>
              </a:extLst>
            </p:cNvPr>
            <p:cNvSpPr/>
            <p:nvPr/>
          </p:nvSpPr>
          <p:spPr>
            <a:xfrm rot="10800000">
              <a:off x="1514608" y="1531950"/>
              <a:ext cx="5405120" cy="612675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Arrow: Pentagon 4">
              <a:extLst>
                <a:ext uri="{FF2B5EF4-FFF2-40B4-BE49-F238E27FC236}">
                  <a16:creationId xmlns:a16="http://schemas.microsoft.com/office/drawing/2014/main" id="{DFEFB36C-25A5-4AA4-BDE6-67DCE3063C6E}"/>
                </a:ext>
              </a:extLst>
            </p:cNvPr>
            <p:cNvSpPr txBox="1"/>
            <p:nvPr/>
          </p:nvSpPr>
          <p:spPr>
            <a:xfrm>
              <a:off x="1150119" y="1531950"/>
              <a:ext cx="6191622" cy="612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0173" tIns="106680" rIns="199136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kern="1200" dirty="0"/>
                <a:t>OCT 24 | 5pm | ROUND 2 : BUGKILL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58545A-4460-4257-AC8A-D7A483CF1BA4}"/>
              </a:ext>
            </a:extLst>
          </p:cNvPr>
          <p:cNvGrpSpPr/>
          <p:nvPr/>
        </p:nvGrpSpPr>
        <p:grpSpPr>
          <a:xfrm>
            <a:off x="2933699" y="3495311"/>
            <a:ext cx="7229475" cy="756487"/>
            <a:chOff x="1024709" y="1531950"/>
            <a:chExt cx="6434982" cy="635264"/>
          </a:xfrm>
        </p:grpSpPr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AB286BBE-2C6D-4B4B-88DE-38A0F8A309ED}"/>
                </a:ext>
              </a:extLst>
            </p:cNvPr>
            <p:cNvSpPr/>
            <p:nvPr/>
          </p:nvSpPr>
          <p:spPr>
            <a:xfrm rot="10800000">
              <a:off x="1514608" y="1531950"/>
              <a:ext cx="5405120" cy="612675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21" name="Arrow: Pentagon 4">
              <a:extLst>
                <a:ext uri="{FF2B5EF4-FFF2-40B4-BE49-F238E27FC236}">
                  <a16:creationId xmlns:a16="http://schemas.microsoft.com/office/drawing/2014/main" id="{54A454F6-601B-4DB7-B9F2-490236F84CE9}"/>
                </a:ext>
              </a:extLst>
            </p:cNvPr>
            <p:cNvSpPr txBox="1"/>
            <p:nvPr/>
          </p:nvSpPr>
          <p:spPr>
            <a:xfrm>
              <a:off x="1024709" y="1554539"/>
              <a:ext cx="6434982" cy="612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0173" tIns="106680" rIns="199136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kern="1200" dirty="0"/>
                <a:t>OCT 25 | 4pm | ROUND 3 : HACKATHON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B4943C-94AD-41D1-A186-349CE0CD3396}"/>
              </a:ext>
            </a:extLst>
          </p:cNvPr>
          <p:cNvGrpSpPr/>
          <p:nvPr/>
        </p:nvGrpSpPr>
        <p:grpSpPr>
          <a:xfrm>
            <a:off x="3423920" y="4724878"/>
            <a:ext cx="6386830" cy="713959"/>
            <a:chOff x="1514608" y="1509361"/>
            <a:chExt cx="5615093" cy="635264"/>
          </a:xfrm>
        </p:grpSpPr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5AD4A8DE-1C1D-4C15-B264-A1168E1F6ED3}"/>
                </a:ext>
              </a:extLst>
            </p:cNvPr>
            <p:cNvSpPr/>
            <p:nvPr/>
          </p:nvSpPr>
          <p:spPr>
            <a:xfrm rot="10800000">
              <a:off x="1514608" y="1531950"/>
              <a:ext cx="5405120" cy="612675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Arrow: Pentagon 4">
              <a:extLst>
                <a:ext uri="{FF2B5EF4-FFF2-40B4-BE49-F238E27FC236}">
                  <a16:creationId xmlns:a16="http://schemas.microsoft.com/office/drawing/2014/main" id="{C58F7984-9134-454E-AF56-D052D9C52084}"/>
                </a:ext>
              </a:extLst>
            </p:cNvPr>
            <p:cNvSpPr txBox="1"/>
            <p:nvPr/>
          </p:nvSpPr>
          <p:spPr>
            <a:xfrm>
              <a:off x="1514608" y="1509361"/>
              <a:ext cx="5615093" cy="612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0173" tIns="106680" rIns="199136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kern="1200" dirty="0"/>
                <a:t>OCT 26 | 5pm | ROUND 4 : INNOVATE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5C45B9-4D14-46EB-8CD1-061696640ED9}"/>
              </a:ext>
            </a:extLst>
          </p:cNvPr>
          <p:cNvGrpSpPr/>
          <p:nvPr/>
        </p:nvGrpSpPr>
        <p:grpSpPr>
          <a:xfrm>
            <a:off x="3393440" y="5978898"/>
            <a:ext cx="6176966" cy="612675"/>
            <a:chOff x="1514608" y="1531950"/>
            <a:chExt cx="5425259" cy="612675"/>
          </a:xfrm>
        </p:grpSpPr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32A669E4-8F4D-446C-B78D-EDAADC4807EB}"/>
                </a:ext>
              </a:extLst>
            </p:cNvPr>
            <p:cNvSpPr/>
            <p:nvPr/>
          </p:nvSpPr>
          <p:spPr>
            <a:xfrm rot="10800000">
              <a:off x="1514608" y="1531950"/>
              <a:ext cx="5405120" cy="612675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Pentagon 4">
              <a:extLst>
                <a:ext uri="{FF2B5EF4-FFF2-40B4-BE49-F238E27FC236}">
                  <a16:creationId xmlns:a16="http://schemas.microsoft.com/office/drawing/2014/main" id="{6DA72C90-D66A-498A-AEE4-AF5A4F8FE386}"/>
                </a:ext>
              </a:extLst>
            </p:cNvPr>
            <p:cNvSpPr txBox="1"/>
            <p:nvPr/>
          </p:nvSpPr>
          <p:spPr>
            <a:xfrm>
              <a:off x="1534748" y="1531950"/>
              <a:ext cx="5405119" cy="612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0173" tIns="106680" rIns="199136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kern="1200" dirty="0"/>
                <a:t>OCT 27 | 4pm | ROUND 5 : TALKOLOGY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0F978704-35B5-47CA-9CE2-8970015F84F9}"/>
              </a:ext>
            </a:extLst>
          </p:cNvPr>
          <p:cNvSpPr/>
          <p:nvPr/>
        </p:nvSpPr>
        <p:spPr>
          <a:xfrm>
            <a:off x="2833331" y="1116976"/>
            <a:ext cx="582506" cy="6014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3890080-35A0-4A9E-8C52-12A094F921B1}"/>
              </a:ext>
            </a:extLst>
          </p:cNvPr>
          <p:cNvSpPr/>
          <p:nvPr/>
        </p:nvSpPr>
        <p:spPr>
          <a:xfrm>
            <a:off x="2833331" y="2319400"/>
            <a:ext cx="582506" cy="6014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819E9EE-B08D-4DF2-9EC8-681AB8BF07AB}"/>
              </a:ext>
            </a:extLst>
          </p:cNvPr>
          <p:cNvSpPr/>
          <p:nvPr/>
        </p:nvSpPr>
        <p:spPr>
          <a:xfrm>
            <a:off x="2833331" y="3522210"/>
            <a:ext cx="582506" cy="6014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A5FF65-7214-48E6-81CD-5797B20243A6}"/>
              </a:ext>
            </a:extLst>
          </p:cNvPr>
          <p:cNvSpPr/>
          <p:nvPr/>
        </p:nvSpPr>
        <p:spPr>
          <a:xfrm>
            <a:off x="2842543" y="4740398"/>
            <a:ext cx="582506" cy="6014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2FC7B0-B20E-4275-A56D-6FE8C5630160}"/>
              </a:ext>
            </a:extLst>
          </p:cNvPr>
          <p:cNvSpPr/>
          <p:nvPr/>
        </p:nvSpPr>
        <p:spPr>
          <a:xfrm>
            <a:off x="2842543" y="5978897"/>
            <a:ext cx="582506" cy="6014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4CAE26-B4A1-40AF-9281-6489ECEAC237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>
            <a:off x="3124584" y="1718381"/>
            <a:ext cx="0" cy="60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A9BFDB4-7D2F-4F0E-9FCA-8A84A4B28A67}"/>
              </a:ext>
            </a:extLst>
          </p:cNvPr>
          <p:cNvCxnSpPr>
            <a:stCxn id="30" idx="4"/>
            <a:endCxn id="32" idx="0"/>
          </p:cNvCxnSpPr>
          <p:nvPr/>
        </p:nvCxnSpPr>
        <p:spPr>
          <a:xfrm>
            <a:off x="3124584" y="2920805"/>
            <a:ext cx="0" cy="60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81A6BD-0F72-4C64-BE48-6B32720A37AA}"/>
              </a:ext>
            </a:extLst>
          </p:cNvPr>
          <p:cNvCxnSpPr>
            <a:stCxn id="32" idx="4"/>
            <a:endCxn id="34" idx="0"/>
          </p:cNvCxnSpPr>
          <p:nvPr/>
        </p:nvCxnSpPr>
        <p:spPr>
          <a:xfrm>
            <a:off x="3124584" y="4123615"/>
            <a:ext cx="9212" cy="616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39063-79F9-4224-92EE-C33623BD0C78}"/>
              </a:ext>
            </a:extLst>
          </p:cNvPr>
          <p:cNvCxnSpPr>
            <a:stCxn id="34" idx="4"/>
            <a:endCxn id="36" idx="0"/>
          </p:cNvCxnSpPr>
          <p:nvPr/>
        </p:nvCxnSpPr>
        <p:spPr>
          <a:xfrm>
            <a:off x="3133796" y="5341803"/>
            <a:ext cx="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2060A-2DFB-41CC-9C88-DF990FDB6028}"/>
              </a:ext>
            </a:extLst>
          </p:cNvPr>
          <p:cNvSpPr/>
          <p:nvPr/>
        </p:nvSpPr>
        <p:spPr>
          <a:xfrm>
            <a:off x="4650940" y="0"/>
            <a:ext cx="223150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ROUND 1</a:t>
            </a:r>
          </a:p>
          <a:p>
            <a:pPr algn="ctr"/>
            <a:r>
              <a:rPr lang="en-US" sz="4000" b="1" u="sng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QUIZBEE</a:t>
            </a:r>
            <a:endParaRPr lang="en-US" sz="4000" b="1" u="sng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66D104-87FA-4040-B2C6-DD9C49A0B927}"/>
              </a:ext>
            </a:extLst>
          </p:cNvPr>
          <p:cNvSpPr txBox="1"/>
          <p:nvPr/>
        </p:nvSpPr>
        <p:spPr>
          <a:xfrm>
            <a:off x="295275" y="1704975"/>
            <a:ext cx="11896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bg1"/>
                </a:solidFill>
              </a:rPr>
              <a:t>AN ONLINE QUIZ FOR ENHANCING AND TESTING MENTAL CAPABILITIES, SKILLS AND APTITUDE</a:t>
            </a:r>
            <a:r>
              <a:rPr lang="en-IN" sz="2000" b="1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CBC01F-4826-402A-9C12-351682834D7A}"/>
              </a:ext>
            </a:extLst>
          </p:cNvPr>
          <p:cNvSpPr/>
          <p:nvPr/>
        </p:nvSpPr>
        <p:spPr>
          <a:xfrm>
            <a:off x="1151391" y="2287428"/>
            <a:ext cx="3031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SYLLABUS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7133B-843A-489A-9B03-45DCD6B16029}"/>
              </a:ext>
            </a:extLst>
          </p:cNvPr>
          <p:cNvSpPr txBox="1"/>
          <p:nvPr/>
        </p:nvSpPr>
        <p:spPr>
          <a:xfrm>
            <a:off x="495300" y="3362324"/>
            <a:ext cx="75533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</a:rPr>
              <a:t>BASIC CONCEPTS OF SCIENCE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</a:rPr>
              <a:t>MATHEMATICS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</a:rPr>
              <a:t>GENERAL KNOWLEDGE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</a:rPr>
              <a:t>HTML/CSS,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</a:rPr>
              <a:t> BASIC C/C++/JAVA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</a:rPr>
              <a:t>APTITUDE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3E4314-2BC6-40E9-A0BD-579537A62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694" y="2730457"/>
            <a:ext cx="5529956" cy="31432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EA0303D-A54C-43B5-A2E6-0C8B9FDDC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156" y="6300216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9295" y="624694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3BA59-3EC8-4048-8540-E228BE9381FE}"/>
              </a:ext>
            </a:extLst>
          </p:cNvPr>
          <p:cNvSpPr txBox="1"/>
          <p:nvPr/>
        </p:nvSpPr>
        <p:spPr>
          <a:xfrm>
            <a:off x="219075" y="2190750"/>
            <a:ext cx="7229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DEBUGGING ROUND FOR ENHANCING AND TESTING THE CONCEPTUAL KNOWLEDGE AND BASIC UNDERSTANDING IN THE FIELD OF PROGRAMMING.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CODES WITH ERRORS WILL BE PROVIDED AND THE EFFECTIVE REMOVAL OF THE ERRORS/BUGS WILL BE THE CRITERIA OF JUDGEMENT.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ADEF7C-F87B-43EF-925B-8C816DFD8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0" y="2080862"/>
            <a:ext cx="3281569" cy="38473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CDC36F0-F537-46B6-A9BD-299202A789C0}"/>
                  </a:ext>
                </a:extLst>
              </p14:cNvPr>
              <p14:cNvContentPartPr/>
              <p14:nvPr/>
            </p14:nvContentPartPr>
            <p14:xfrm>
              <a:off x="8484300" y="2207595"/>
              <a:ext cx="309600" cy="346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CDC36F0-F537-46B6-A9BD-299202A789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1660" y="2144595"/>
                <a:ext cx="43524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CBF12A-EFA2-4820-8030-F0720D512D7C}"/>
                  </a:ext>
                </a:extLst>
              </p14:cNvPr>
              <p14:cNvContentPartPr/>
              <p14:nvPr/>
            </p14:nvContentPartPr>
            <p14:xfrm>
              <a:off x="8318340" y="5208915"/>
              <a:ext cx="3160440" cy="594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CBF12A-EFA2-4820-8030-F0720D512D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55340" y="5145915"/>
                <a:ext cx="3286080" cy="720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A3CF604-B555-4369-A0A0-86B7637A1982}"/>
              </a:ext>
            </a:extLst>
          </p:cNvPr>
          <p:cNvSpPr/>
          <p:nvPr/>
        </p:nvSpPr>
        <p:spPr>
          <a:xfrm>
            <a:off x="4629252" y="0"/>
            <a:ext cx="293349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ROUND 2</a:t>
            </a:r>
          </a:p>
          <a:p>
            <a:pPr algn="ctr"/>
            <a:r>
              <a:rPr lang="en-US" sz="54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BUGKILL</a:t>
            </a:r>
            <a:endParaRPr lang="en-US" sz="54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2" y="6394372"/>
            <a:ext cx="10458449" cy="46362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F2A238-AD23-4FBD-B943-35DDF217AFD4}"/>
              </a:ext>
            </a:extLst>
          </p:cNvPr>
          <p:cNvSpPr/>
          <p:nvPr/>
        </p:nvSpPr>
        <p:spPr>
          <a:xfrm>
            <a:off x="6003632" y="2967335"/>
            <a:ext cx="1847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E851F9-1EC7-4B7B-8E03-1F80AE565B6F}"/>
              </a:ext>
            </a:extLst>
          </p:cNvPr>
          <p:cNvSpPr/>
          <p:nvPr/>
        </p:nvSpPr>
        <p:spPr>
          <a:xfrm>
            <a:off x="4234012" y="-21074"/>
            <a:ext cx="39086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ROUND 3</a:t>
            </a:r>
          </a:p>
          <a:p>
            <a:pPr algn="ctr"/>
            <a:r>
              <a:rPr lang="en-US" sz="5400" b="1" u="sng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HACKATHON</a:t>
            </a:r>
            <a:endParaRPr lang="en-US" sz="5400" b="1" u="sng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FE4A4-89B2-4E02-B2EE-D88635C93C07}"/>
              </a:ext>
            </a:extLst>
          </p:cNvPr>
          <p:cNvSpPr txBox="1"/>
          <p:nvPr/>
        </p:nvSpPr>
        <p:spPr>
          <a:xfrm>
            <a:off x="521994" y="2074783"/>
            <a:ext cx="109632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A 4-HOUR PROBLEM SOLVING/CODING CONTEST WITH PROGRAMMING QUESTIONS.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IT IS A BRAINSTORMING AND DEVELOPMENT SESSION FOR TESTING THE MENTAL APPROACHES AND LOGICS AND ENHANCING THE THOUGHT PROCESS.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CONTEST WILL BE HELD ON CODECHEF.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PARTICIPANTS ARE REQUIRED TO CREATE AN ACCOUNT ON CODECHEF IF NOT ALREADY. 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253724-7C79-49F2-BC58-6E5D9A1F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6400800"/>
            <a:ext cx="9525000" cy="457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B6FE31-B560-4D2A-A5E4-BE474CDCE26B}"/>
              </a:ext>
            </a:extLst>
          </p:cNvPr>
          <p:cNvSpPr/>
          <p:nvPr/>
        </p:nvSpPr>
        <p:spPr>
          <a:xfrm>
            <a:off x="4491362" y="0"/>
            <a:ext cx="320927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ROUND 4</a:t>
            </a:r>
          </a:p>
          <a:p>
            <a:pPr algn="ctr"/>
            <a:r>
              <a:rPr lang="en-US" sz="5400" b="1" u="sng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INNOVATE</a:t>
            </a:r>
            <a:endParaRPr lang="en-US" sz="5400" b="1" u="sng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F7F03-7FB4-4227-A35E-A72BB8E0D323}"/>
              </a:ext>
            </a:extLst>
          </p:cNvPr>
          <p:cNvSpPr txBox="1"/>
          <p:nvPr/>
        </p:nvSpPr>
        <p:spPr>
          <a:xfrm>
            <a:off x="295275" y="2286000"/>
            <a:ext cx="1153477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600" dirty="0"/>
              <a:t> A CREATIVE AND INNOVATIVE PROJECT BUILDING SESSION FOR GENERATION OF NEW IDEAS AND EFFECTIVE EXECUTION.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600" dirty="0"/>
              <a:t> A TOPIC WILL BE GIVEN AND PARTICIPANTS WILL HAVE TO DESIGN A PROJECT ON THAT PARTICULAR TOPIC WITH THEIR CREATIVITY AND KNOWLEDGE ON THE SUBJECT.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600" dirty="0"/>
              <a:t> THE ROUND WILL COMMENCE AT 5PM AND THE PROJECT WILL HAVE TO BE SUBMITTED BY 8PM ON DSC AKGEC’S GITHUB PAGE.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95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611690-A46C-42D5-96B0-A1DF25AD20F0}"/>
              </a:ext>
            </a:extLst>
          </p:cNvPr>
          <p:cNvSpPr/>
          <p:nvPr/>
        </p:nvSpPr>
        <p:spPr>
          <a:xfrm>
            <a:off x="4086823" y="0"/>
            <a:ext cx="35992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ROUND 5</a:t>
            </a:r>
          </a:p>
          <a:p>
            <a:pPr algn="ctr"/>
            <a:r>
              <a:rPr lang="en-US" sz="5400" b="1" u="sng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TALKOLOGY</a:t>
            </a:r>
            <a:endParaRPr lang="en-US" sz="5400" b="1" u="sng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40DB9-A4A3-40E0-9EB0-C9169EF3E042}"/>
              </a:ext>
            </a:extLst>
          </p:cNvPr>
          <p:cNvSpPr txBox="1"/>
          <p:nvPr/>
        </p:nvSpPr>
        <p:spPr>
          <a:xfrm>
            <a:off x="257175" y="2314575"/>
            <a:ext cx="7324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AN ONLINE PUBLIC SPEAKING SESSION/ CONFERENCE FOR THE PARTICIPANTS TO SHOWCASE THE PROJECTS THEY MADE IN ROUND 4.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THIS ROUND ENHANCES THE MOST CRUCIAL ATTRIBUTES OF PERSONALITY DEVELOPMENT : CONFIDENCE, STAGE PERFORMANCE AND ORATION.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PARTICIPANTS WILL BE PRESENTING THEIR PROJECTS AND VERBALLY DEMONSTRATING ALL IT’S ASPECTS IN A 2 TO 3 MINUTE SPEECH.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THE SESSION WILL BE HELD ON MICROSOFT TEAMS.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645</TotalTime>
  <Words>450</Words>
  <Application>Microsoft Office PowerPoint</Application>
  <PresentationFormat>Widescreen</PresentationFormat>
  <Paragraphs>69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DEVELOPER STUDENT CLUBS AKGEC</vt:lpstr>
      <vt:lpstr>Agenda</vt:lpstr>
      <vt:lpstr>ABOUT THE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 YOURSELF REGISTERED</vt:lpstr>
      <vt:lpstr> TOP 3 WINNERS WILL BE REWARDED ALL THE BEST!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STUDENT CLUBS AKGEC</dc:title>
  <dc:creator>Shubhi</dc:creator>
  <cp:lastModifiedBy>Shubhi</cp:lastModifiedBy>
  <cp:revision>46</cp:revision>
  <dcterms:created xsi:type="dcterms:W3CDTF">2020-10-19T09:52:22Z</dcterms:created>
  <dcterms:modified xsi:type="dcterms:W3CDTF">2020-10-20T08:52:26Z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