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61" r:id="rId6"/>
    <p:sldId id="366" r:id="rId7"/>
    <p:sldId id="357" r:id="rId8"/>
    <p:sldId id="375" r:id="rId9"/>
    <p:sldId id="369" r:id="rId10"/>
    <p:sldId id="371" r:id="rId11"/>
    <p:sldId id="368" r:id="rId12"/>
    <p:sldId id="377" r:id="rId13"/>
    <p:sldId id="374" r:id="rId14"/>
    <p:sldId id="378" r:id="rId15"/>
    <p:sldId id="372" r:id="rId16"/>
    <p:sldId id="373"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0759"/>
    <a:srgbClr val="0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23, 2020</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23, 2020</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23, 2020</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23, 2020</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23, 2020</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23, 2020</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23, 2020</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23, 2020</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23, 2020</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23, 2020</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2414728" y="-88777"/>
            <a:ext cx="9914414" cy="3391270"/>
          </a:xfrm>
        </p:spPr>
        <p:txBody>
          <a:bodyPr/>
          <a:lstStyle/>
          <a:p>
            <a:pPr algn="ctr"/>
            <a:r>
              <a:rPr lang="en-US" sz="6800" dirty="0">
                <a:solidFill>
                  <a:schemeClr val="accent1">
                    <a:lumMod val="50000"/>
                  </a:schemeClr>
                </a:solidFill>
                <a:latin typeface="Century Schoolbook" panose="02040604050505020304" pitchFamily="18" charset="0"/>
              </a:rPr>
              <a:t>DSC AKGEC PROJECTHON 2020</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t>EVENT PROJECT</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363985"/>
            <a:ext cx="9662548" cy="1125942"/>
          </a:xfrm>
        </p:spPr>
        <p:txBody>
          <a:bodyPr>
            <a:normAutofit/>
          </a:bodyPr>
          <a:lstStyle/>
          <a:p>
            <a:pPr algn="ctr"/>
            <a:r>
              <a:rPr lang="en-US" sz="4000" b="0" dirty="0">
                <a:latin typeface="Bookman Old Style" panose="02050604050505020204" pitchFamily="18" charset="0"/>
              </a:rPr>
              <a:t>ROUND 3</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345368" y="2270686"/>
            <a:ext cx="8626507" cy="4727360"/>
          </a:xfrm>
        </p:spPr>
        <p:txBody>
          <a:bodyPr/>
          <a:lstStyle/>
          <a:p>
            <a:r>
              <a:rPr lang="en-US" sz="2600" dirty="0">
                <a:latin typeface="Baskerville Old Face" panose="02020602080505020303" pitchFamily="18" charset="0"/>
              </a:rPr>
              <a:t>The participants whose projects will be selected will be asked to present it via google meet.</a:t>
            </a:r>
          </a:p>
          <a:p>
            <a:r>
              <a:rPr lang="en-US" sz="2600" dirty="0">
                <a:latin typeface="Baskerville Old Face" panose="02020602080505020303" pitchFamily="18" charset="0"/>
              </a:rPr>
              <a:t>In this round, the participants will be asked to demonstrate the working of their project and the judges will ask some questions regarding the project.</a:t>
            </a:r>
          </a:p>
          <a:p>
            <a:r>
              <a:rPr lang="en-US" sz="2600" dirty="0">
                <a:latin typeface="Baskerville Old Face" panose="02020602080505020303" pitchFamily="18" charset="0"/>
              </a:rPr>
              <a:t>The participants will be added to a WhatsApp group and a schedule will be prepared for all the students, they will have to join the google meet at an allotted time. The process for this will be similar to PI during recruitment.</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91651" y="6370189"/>
            <a:ext cx="523240" cy="247651"/>
          </a:xfrm>
        </p:spPr>
        <p:txBody>
          <a:bodyPr/>
          <a:lstStyle/>
          <a:p>
            <a:r>
              <a:rPr lang="en-US" dirty="0"/>
              <a:t>10</a:t>
            </a:r>
          </a:p>
          <a:p>
            <a:endParaRPr lang="en-US" dirty="0"/>
          </a:p>
          <a:p>
            <a:endParaRPr lang="en-US" dirty="0"/>
          </a:p>
        </p:txBody>
      </p:sp>
    </p:spTree>
    <p:extLst>
      <p:ext uri="{BB962C8B-B14F-4D97-AF65-F5344CB8AC3E}">
        <p14:creationId xmlns:p14="http://schemas.microsoft.com/office/powerpoint/2010/main" val="20949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363985"/>
            <a:ext cx="9662548" cy="1125942"/>
          </a:xfrm>
        </p:spPr>
        <p:txBody>
          <a:bodyPr>
            <a:normAutofit/>
          </a:bodyPr>
          <a:lstStyle/>
          <a:p>
            <a:pPr algn="ctr"/>
            <a:r>
              <a:rPr lang="en-US" sz="4000" b="0" dirty="0">
                <a:latin typeface="Bookman Old Style" panose="02050604050505020204" pitchFamily="18" charset="0"/>
              </a:rPr>
              <a:t>WINNER</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345368" y="2270686"/>
            <a:ext cx="8626507" cy="4727360"/>
          </a:xfrm>
        </p:spPr>
        <p:txBody>
          <a:bodyPr/>
          <a:lstStyle/>
          <a:p>
            <a:r>
              <a:rPr lang="en-US" sz="2800" dirty="0">
                <a:latin typeface="Bookman Old Style" panose="02050604050505020204" pitchFamily="18" charset="0"/>
              </a:rPr>
              <a:t>Three winners will be decided year wise. They will be awarded first position, second and third runner ups.</a:t>
            </a:r>
          </a:p>
          <a:p>
            <a:r>
              <a:rPr lang="en-US" sz="2800" dirty="0">
                <a:latin typeface="Bookman Old Style" panose="02050604050505020204" pitchFamily="18" charset="0"/>
              </a:rPr>
              <a:t>A provision to provide participation certificate to all the participants can be made.</a:t>
            </a:r>
          </a:p>
          <a:p>
            <a:r>
              <a:rPr lang="en-US" sz="2800" dirty="0">
                <a:latin typeface="Bookman Old Style" panose="02050604050505020204" pitchFamily="18" charset="0"/>
              </a:rPr>
              <a:t>Students winning the first position can be given a prize which will be decided with the help of the sponsors, for example, an amazon gift card.</a:t>
            </a:r>
          </a:p>
          <a:p>
            <a:pPr marL="0" indent="0">
              <a:buNone/>
            </a:pPr>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IN" sz="2800" dirty="0">
              <a:latin typeface="Bookman Old Style" panose="02050604050505020204" pitchFamily="18" charset="0"/>
            </a:endParaRPr>
          </a:p>
          <a:p>
            <a:endParaRPr lang="en-US" sz="2800" dirty="0">
              <a:latin typeface="Baskerville Old Face" panose="02020602080505020303"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91651" y="6370189"/>
            <a:ext cx="523240" cy="247651"/>
          </a:xfrm>
        </p:spPr>
        <p:txBody>
          <a:bodyPr/>
          <a:lstStyle/>
          <a:p>
            <a:r>
              <a:rPr lang="en-US" dirty="0"/>
              <a:t>11</a:t>
            </a:r>
          </a:p>
          <a:p>
            <a:endParaRPr lang="en-US" dirty="0"/>
          </a:p>
          <a:p>
            <a:endParaRPr lang="en-US" dirty="0"/>
          </a:p>
        </p:txBody>
      </p:sp>
    </p:spTree>
    <p:extLst>
      <p:ext uri="{BB962C8B-B14F-4D97-AF65-F5344CB8AC3E}">
        <p14:creationId xmlns:p14="http://schemas.microsoft.com/office/powerpoint/2010/main" val="284005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337352"/>
            <a:ext cx="9662548" cy="1125942"/>
          </a:xfrm>
        </p:spPr>
        <p:txBody>
          <a:bodyPr>
            <a:normAutofit/>
          </a:bodyPr>
          <a:lstStyle/>
          <a:p>
            <a:pPr algn="ctr"/>
            <a:r>
              <a:rPr lang="en-US" sz="4000" b="0" dirty="0">
                <a:latin typeface="Bookman Old Style" panose="02050604050505020204" pitchFamily="18" charset="0"/>
              </a:rPr>
              <a:t>SPONSORSHIP</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309857" y="2130640"/>
            <a:ext cx="8626507" cy="4727360"/>
          </a:xfrm>
        </p:spPr>
        <p:txBody>
          <a:bodyPr/>
          <a:lstStyle/>
          <a:p>
            <a:r>
              <a:rPr lang="en-US" sz="2400" dirty="0">
                <a:latin typeface="Bookman Old Style" panose="02050604050505020204" pitchFamily="18" charset="0"/>
              </a:rPr>
              <a:t>This event can be sponsored by start ups like </a:t>
            </a:r>
            <a:r>
              <a:rPr lang="en-US" sz="2400" b="1" u="sng" dirty="0" err="1">
                <a:latin typeface="Bookman Old Style" panose="02050604050505020204" pitchFamily="18" charset="0"/>
              </a:rPr>
              <a:t>LaalTen</a:t>
            </a:r>
            <a:r>
              <a:rPr lang="en-US" sz="2400" b="1" u="sng" dirty="0">
                <a:latin typeface="Bookman Old Style" panose="02050604050505020204" pitchFamily="18" charset="0"/>
              </a:rPr>
              <a:t> Tech</a:t>
            </a:r>
            <a:r>
              <a:rPr lang="en-US" sz="2400" dirty="0">
                <a:latin typeface="Bookman Old Style" panose="02050604050505020204" pitchFamily="18" charset="0"/>
              </a:rPr>
              <a:t>, which is a startup owned by alumni of our college, it also organizes workshop on app and web development, and about bridging the gap between hardware and software.</a:t>
            </a:r>
          </a:p>
          <a:p>
            <a:r>
              <a:rPr lang="en-US" sz="2400" dirty="0">
                <a:latin typeface="Bookman Old Style" panose="02050604050505020204" pitchFamily="18" charset="0"/>
              </a:rPr>
              <a:t>They can also be called in as a guest speaker in the conference to talk about how they came up with their own project for startup and inspire the students.</a:t>
            </a:r>
            <a:endParaRPr lang="en-IN" sz="2400" dirty="0">
              <a:latin typeface="Bookman Old Style" panose="02050604050505020204" pitchFamily="18" charset="0"/>
            </a:endParaRPr>
          </a:p>
          <a:p>
            <a:endParaRPr lang="en-US" sz="2400" dirty="0">
              <a:latin typeface="Baskerville Old Face" panose="02020602080505020303"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r>
              <a:rPr lang="en-US" dirty="0"/>
              <a:t>12</a:t>
            </a:r>
          </a:p>
          <a:p>
            <a:endParaRPr lang="en-US" dirty="0"/>
          </a:p>
        </p:txBody>
      </p:sp>
      <p:pic>
        <p:nvPicPr>
          <p:cNvPr id="8" name="Picture 7">
            <a:extLst>
              <a:ext uri="{FF2B5EF4-FFF2-40B4-BE49-F238E27FC236}">
                <a16:creationId xmlns:a16="http://schemas.microsoft.com/office/drawing/2014/main" id="{1CA0E936-E51F-4CDA-9894-699E2AF77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09" y="5463360"/>
            <a:ext cx="3653505" cy="1116511"/>
          </a:xfrm>
          <a:prstGeom prst="rect">
            <a:avLst/>
          </a:prstGeom>
        </p:spPr>
      </p:pic>
    </p:spTree>
    <p:extLst>
      <p:ext uri="{BB962C8B-B14F-4D97-AF65-F5344CB8AC3E}">
        <p14:creationId xmlns:p14="http://schemas.microsoft.com/office/powerpoint/2010/main" val="1806171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363985"/>
            <a:ext cx="9662548" cy="1125942"/>
          </a:xfrm>
        </p:spPr>
        <p:txBody>
          <a:bodyPr>
            <a:normAutofit/>
          </a:bodyPr>
          <a:lstStyle/>
          <a:p>
            <a:pPr algn="ctr"/>
            <a:r>
              <a:rPr lang="en-US" sz="4000" b="0" dirty="0">
                <a:latin typeface="Bookman Old Style" panose="02050604050505020204" pitchFamily="18" charset="0"/>
              </a:rPr>
              <a:t>SPONSORSHIP</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782746" y="2130640"/>
            <a:ext cx="8626507" cy="4727360"/>
          </a:xfrm>
        </p:spPr>
        <p:txBody>
          <a:bodyPr/>
          <a:lstStyle/>
          <a:p>
            <a:r>
              <a:rPr lang="en-US" sz="2400" dirty="0">
                <a:latin typeface="Bookman Old Style" panose="02050604050505020204" pitchFamily="18" charset="0"/>
              </a:rPr>
              <a:t>Another sponsor can be </a:t>
            </a:r>
            <a:r>
              <a:rPr lang="en-US" sz="2400" b="1" u="sng" dirty="0">
                <a:latin typeface="Bookman Old Style" panose="02050604050505020204" pitchFamily="18" charset="0"/>
              </a:rPr>
              <a:t>crio.do </a:t>
            </a:r>
            <a:r>
              <a:rPr lang="en-US" sz="2400" dirty="0">
                <a:latin typeface="Bookman Old Style" panose="02050604050505020204" pitchFamily="18" charset="0"/>
              </a:rPr>
              <a:t>which is a project based learning platform for developers. They teach tech skills by working on real-world projects.</a:t>
            </a:r>
            <a:endParaRPr lang="en-IN" sz="2400" dirty="0">
              <a:latin typeface="Bookman Old Style" panose="02050604050505020204" pitchFamily="18" charset="0"/>
            </a:endParaRPr>
          </a:p>
          <a:p>
            <a:r>
              <a:rPr lang="en-US" sz="2400" b="1" u="sng" dirty="0" err="1"/>
              <a:t>Devfolio</a:t>
            </a:r>
            <a:r>
              <a:rPr lang="en-US" sz="2400" b="1" u="sng" dirty="0"/>
              <a:t> </a:t>
            </a:r>
            <a:r>
              <a:rPr lang="en-US" sz="2400" dirty="0"/>
              <a:t> </a:t>
            </a:r>
            <a:r>
              <a:rPr lang="en-US" sz="2400" dirty="0">
                <a:latin typeface="Bookman Old Style" panose="02050604050505020204" pitchFamily="18" charset="0"/>
              </a:rPr>
              <a:t>helps in building engaging communities and provide their platform at no cost to university organizers to help grow the hacker culture.</a:t>
            </a:r>
          </a:p>
          <a:p>
            <a:r>
              <a:rPr lang="en-IN" sz="2400" b="1" u="sng" dirty="0" err="1">
                <a:latin typeface="Bookman Old Style" panose="02050604050505020204" pitchFamily="18" charset="0"/>
              </a:rPr>
              <a:t>Uaceit</a:t>
            </a:r>
            <a:r>
              <a:rPr lang="en-IN" sz="2400" dirty="0">
                <a:latin typeface="Bookman Old Style" panose="02050604050505020204" pitchFamily="18" charset="0"/>
              </a:rPr>
              <a:t> can also be considered as a learning partner.</a:t>
            </a:r>
          </a:p>
          <a:p>
            <a:endParaRPr lang="en-US" sz="2400" dirty="0">
              <a:latin typeface="Baskerville Old Face" panose="02020602080505020303"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r>
              <a:rPr lang="en-US" dirty="0"/>
              <a:t>13</a:t>
            </a:r>
          </a:p>
          <a:p>
            <a:endParaRPr lang="en-US" dirty="0"/>
          </a:p>
        </p:txBody>
      </p:sp>
      <p:pic>
        <p:nvPicPr>
          <p:cNvPr id="12" name="Picture 11">
            <a:extLst>
              <a:ext uri="{FF2B5EF4-FFF2-40B4-BE49-F238E27FC236}">
                <a16:creationId xmlns:a16="http://schemas.microsoft.com/office/drawing/2014/main" id="{79D6CF70-D921-4B85-B3A6-DCC3DA121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822" y="5388414"/>
            <a:ext cx="1333500" cy="1333500"/>
          </a:xfrm>
          <a:prstGeom prst="rect">
            <a:avLst/>
          </a:prstGeom>
        </p:spPr>
      </p:pic>
      <p:pic>
        <p:nvPicPr>
          <p:cNvPr id="14" name="Picture 13">
            <a:extLst>
              <a:ext uri="{FF2B5EF4-FFF2-40B4-BE49-F238E27FC236}">
                <a16:creationId xmlns:a16="http://schemas.microsoft.com/office/drawing/2014/main" id="{3776C749-F975-4601-B4A5-0130DE295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297" y="5796724"/>
            <a:ext cx="2360283" cy="516880"/>
          </a:xfrm>
          <a:prstGeom prst="rect">
            <a:avLst/>
          </a:prstGeom>
        </p:spPr>
      </p:pic>
      <p:pic>
        <p:nvPicPr>
          <p:cNvPr id="16" name="Picture 15">
            <a:extLst>
              <a:ext uri="{FF2B5EF4-FFF2-40B4-BE49-F238E27FC236}">
                <a16:creationId xmlns:a16="http://schemas.microsoft.com/office/drawing/2014/main" id="{2E21B792-15B7-46BC-9B56-CBE813E68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7178" y="5486773"/>
            <a:ext cx="1791234" cy="1007066"/>
          </a:xfrm>
          <a:prstGeom prst="rect">
            <a:avLst/>
          </a:prstGeom>
        </p:spPr>
      </p:pic>
    </p:spTree>
    <p:extLst>
      <p:ext uri="{BB962C8B-B14F-4D97-AF65-F5344CB8AC3E}">
        <p14:creationId xmlns:p14="http://schemas.microsoft.com/office/powerpoint/2010/main" val="308995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en-US" sz="4800" b="0" dirty="0">
                <a:latin typeface="Baskerville Old Face" panose="02020602080505020303" pitchFamily="18" charset="0"/>
              </a:rPr>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783335" y="4073480"/>
            <a:ext cx="4903377" cy="1057791"/>
          </a:xfrm>
        </p:spPr>
        <p:txBody>
          <a:bodyPr>
            <a:normAutofit/>
          </a:bodyPr>
          <a:lstStyle/>
          <a:p>
            <a:r>
              <a:rPr lang="en-US" sz="3200" dirty="0">
                <a:latin typeface="Bookman Old Style" panose="02050604050505020204" pitchFamily="18" charset="0"/>
              </a:rPr>
              <a:t>EVENT PROPOSAL </a:t>
            </a:r>
          </a:p>
          <a:p>
            <a:endParaRPr lang="en-US" sz="3200" dirty="0">
              <a:latin typeface="Bookman Old Style" panose="02050604050505020204" pitchFamily="18" charset="0"/>
            </a:endParaRPr>
          </a:p>
        </p:txBody>
      </p:sp>
      <p:pic>
        <p:nvPicPr>
          <p:cNvPr id="13" name="Picture Placeholder 12">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763479"/>
            <a:ext cx="5708342" cy="5406501"/>
          </a:xfrm>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sz="2000" dirty="0">
                <a:solidFill>
                  <a:schemeClr val="bg1"/>
                </a:solidFill>
              </a:rPr>
              <a:t>-RIFA FATIMA</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363985"/>
            <a:ext cx="7478641" cy="1125942"/>
          </a:xfrm>
        </p:spPr>
        <p:txBody>
          <a:bodyPr>
            <a:normAutofit/>
          </a:bodyPr>
          <a:lstStyle/>
          <a:p>
            <a:r>
              <a:rPr lang="en-US" sz="4800" b="0" dirty="0">
                <a:latin typeface="Bookman Old Style" panose="02050604050505020204" pitchFamily="18" charset="0"/>
              </a:rPr>
              <a:t>WHAT IS THE EVENT?</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902410" y="2382579"/>
            <a:ext cx="8626507" cy="4475421"/>
          </a:xfrm>
        </p:spPr>
        <p:txBody>
          <a:bodyPr/>
          <a:lstStyle/>
          <a:p>
            <a:pPr marL="0" indent="0" algn="ctr">
              <a:buNone/>
            </a:pPr>
            <a:endParaRPr lang="en-US" sz="3200" dirty="0">
              <a:latin typeface="Baskerville Old Face" panose="02020602080505020303" pitchFamily="18" charset="0"/>
            </a:endParaRPr>
          </a:p>
          <a:p>
            <a:pPr marL="0" indent="0" algn="ctr">
              <a:buNone/>
            </a:pPr>
            <a:r>
              <a:rPr lang="en-US" sz="3200" dirty="0">
                <a:latin typeface="Baskerville Old Face" panose="02020602080505020303" pitchFamily="18" charset="0"/>
              </a:rPr>
              <a:t>DSC AKGEC </a:t>
            </a:r>
            <a:r>
              <a:rPr lang="en-US" sz="3200" dirty="0" err="1">
                <a:latin typeface="Baskerville Old Face" panose="02020602080505020303" pitchFamily="18" charset="0"/>
              </a:rPr>
              <a:t>Projecthon</a:t>
            </a:r>
            <a:r>
              <a:rPr lang="en-US" sz="3200" dirty="0">
                <a:latin typeface="Baskerville Old Face" panose="02020602080505020303" pitchFamily="18" charset="0"/>
              </a:rPr>
              <a:t> is an online innovative project based competition to unearth brilliant ideas and motivate students to use practical knowledge and technologies to implement them.</a:t>
            </a:r>
          </a:p>
          <a:p>
            <a:pPr marL="0" indent="0" algn="ctr">
              <a:buNone/>
            </a:pPr>
            <a:endParaRPr lang="en-US" sz="3200" dirty="0">
              <a:latin typeface="Baskerville Old Face" panose="02020602080505020303" pitchFamily="18" charset="0"/>
            </a:endParaRPr>
          </a:p>
          <a:p>
            <a:endParaRPr lang="en-US" sz="3200" dirty="0">
              <a:latin typeface="Baskerville Old Face" panose="02020602080505020303"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363985"/>
            <a:ext cx="7478641" cy="1125942"/>
          </a:xfrm>
        </p:spPr>
        <p:txBody>
          <a:bodyPr>
            <a:normAutofit/>
          </a:bodyPr>
          <a:lstStyle/>
          <a:p>
            <a:r>
              <a:rPr lang="en-US" sz="4800" b="0" dirty="0">
                <a:latin typeface="Bookman Old Style" panose="02050604050505020204" pitchFamily="18" charset="0"/>
              </a:rPr>
              <a:t>AIM OF THE EVENT</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275272" y="2382579"/>
            <a:ext cx="8626507" cy="4475421"/>
          </a:xfrm>
        </p:spPr>
        <p:txBody>
          <a:bodyPr/>
          <a:lstStyle/>
          <a:p>
            <a:pPr marL="0" indent="0">
              <a:buNone/>
            </a:pPr>
            <a:r>
              <a:rPr lang="en-US" sz="2800" dirty="0">
                <a:latin typeface="Bookman Old Style" panose="02050604050505020204" pitchFamily="18" charset="0"/>
              </a:rPr>
              <a:t>This event motivates and inspires students to think critically, share their ideas through the tech project undertaken and make a difference.</a:t>
            </a:r>
          </a:p>
          <a:p>
            <a:pPr marL="0" indent="0">
              <a:buNone/>
            </a:pPr>
            <a:endParaRPr lang="en-US" sz="2800" dirty="0">
              <a:latin typeface="Bookman Old Style" panose="02050604050505020204" pitchFamily="18" charset="0"/>
            </a:endParaRPr>
          </a:p>
          <a:p>
            <a:pPr marL="0" indent="0">
              <a:buNone/>
            </a:pPr>
            <a:r>
              <a:rPr lang="en-US" sz="2800" dirty="0">
                <a:latin typeface="Bookman Old Style" panose="02050604050505020204" pitchFamily="18" charset="0"/>
              </a:rPr>
              <a:t>It inspires students to take up relevant and challenging projects in the future and successfully pave their way to become better engineers of tomorrow.</a:t>
            </a:r>
            <a:endParaRPr lang="en-IN" sz="2800" dirty="0">
              <a:latin typeface="Bookman Old Style" panose="02050604050505020204" pitchFamily="18" charset="0"/>
            </a:endParaRPr>
          </a:p>
          <a:p>
            <a:endParaRPr lang="en-US" sz="2800" dirty="0">
              <a:latin typeface="Baskerville Old Face" panose="02020602080505020303"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5507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278129"/>
            <a:ext cx="6581996" cy="1211797"/>
          </a:xfrm>
        </p:spPr>
        <p:txBody>
          <a:bodyPr>
            <a:noAutofit/>
          </a:bodyPr>
          <a:lstStyle/>
          <a:p>
            <a:r>
              <a:rPr lang="en-US" b="0" dirty="0">
                <a:latin typeface="Bookman Old Style" panose="02050604050505020204" pitchFamily="18" charset="0"/>
              </a:rPr>
              <a:t>PROCESS</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33170" y="2978204"/>
            <a:ext cx="2893305" cy="598457"/>
          </a:xfrm>
        </p:spPr>
        <p:txBody>
          <a:bodyPr/>
          <a:lstStyle/>
          <a:p>
            <a:r>
              <a:rPr lang="en-US" sz="2800" dirty="0">
                <a:latin typeface="Bahnschrift Light" panose="020B0502040204020203" pitchFamily="34" charset="0"/>
              </a:rPr>
              <a:t>REGISTRATION</a:t>
            </a:r>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a:lstStyle/>
          <a:p>
            <a:r>
              <a:rPr lang="en-US" sz="2800" dirty="0"/>
              <a:t>4.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900533" y="5152703"/>
            <a:ext cx="2549222" cy="369332"/>
          </a:xfrm>
        </p:spPr>
        <p:txBody>
          <a:bodyPr/>
          <a:lstStyle/>
          <a:p>
            <a:r>
              <a:rPr lang="en-US" sz="2800" dirty="0">
                <a:latin typeface="Bahnschrift Light" panose="020B0502040204020203" pitchFamily="34" charset="0"/>
              </a:rPr>
              <a:t>PRESENTATION</a:t>
            </a:r>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47021" y="2362849"/>
            <a:ext cx="2133600" cy="205837"/>
          </a:xfrm>
        </p:spPr>
        <p:txBody>
          <a:bodyPr/>
          <a:lstStyle/>
          <a:p>
            <a:r>
              <a:rPr lang="en-US" sz="2800" dirty="0"/>
              <a:t>2. </a:t>
            </a:r>
            <a:r>
              <a:rPr lang="en-US" dirty="0"/>
              <a:t>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421772" cy="598456"/>
          </a:xfrm>
        </p:spPr>
        <p:txBody>
          <a:bodyPr/>
          <a:lstStyle/>
          <a:p>
            <a:r>
              <a:rPr lang="en-US" sz="2800" dirty="0">
                <a:latin typeface="Bahnschrift Light" panose="020B0502040204020203" pitchFamily="34" charset="0"/>
              </a:rPr>
              <a:t>CONFERENCE</a:t>
            </a:r>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a:lstStyle/>
          <a:p>
            <a:r>
              <a:rPr lang="en-US" sz="2800" dirty="0"/>
              <a:t>3.</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152703"/>
            <a:ext cx="2133600" cy="369332"/>
          </a:xfrm>
        </p:spPr>
        <p:txBody>
          <a:bodyPr/>
          <a:lstStyle/>
          <a:p>
            <a:r>
              <a:rPr lang="en-US" sz="2800" dirty="0">
                <a:latin typeface="Bahnschrift Light" panose="020B0502040204020203" pitchFamily="34" charset="0"/>
              </a:rPr>
              <a:t>SUBMISSION</a:t>
            </a:r>
          </a:p>
        </p:txBody>
      </p:sp>
      <p:sp>
        <p:nvSpPr>
          <p:cNvPr id="11" name="Date Placeholder 10">
            <a:extLst>
              <a:ext uri="{FF2B5EF4-FFF2-40B4-BE49-F238E27FC236}">
                <a16:creationId xmlns:a16="http://schemas.microsoft.com/office/drawing/2014/main" id="{188C120B-6FFA-9C42-80DF-9F19DE9503F4}"/>
              </a:ext>
            </a:extLst>
          </p:cNvPr>
          <p:cNvSpPr>
            <a:spLocks noGrp="1"/>
          </p:cNvSpPr>
          <p:nvPr>
            <p:ph type="dt" sz="half" idx="36"/>
          </p:nvPr>
        </p:nvSpPr>
        <p:spPr>
          <a:xfrm>
            <a:off x="790114" y="6354768"/>
            <a:ext cx="1020932" cy="225104"/>
          </a:xfrm>
        </p:spPr>
        <p:txBody>
          <a:bodyPr/>
          <a:lstStyle/>
          <a:p>
            <a:r>
              <a:rPr lang="en-US" dirty="0"/>
              <a:t>4.</a:t>
            </a:r>
          </a:p>
        </p:txBody>
      </p:sp>
      <p:sp>
        <p:nvSpPr>
          <p:cNvPr id="15" name="Text Placeholder 14">
            <a:extLst>
              <a:ext uri="{FF2B5EF4-FFF2-40B4-BE49-F238E27FC236}">
                <a16:creationId xmlns:a16="http://schemas.microsoft.com/office/drawing/2014/main" id="{0B66D9C6-F17D-45AB-9A87-5AAF0C955B6C}"/>
              </a:ext>
            </a:extLst>
          </p:cNvPr>
          <p:cNvSpPr>
            <a:spLocks noGrp="1"/>
          </p:cNvSpPr>
          <p:nvPr>
            <p:ph type="body" sz="quarter" idx="11"/>
          </p:nvPr>
        </p:nvSpPr>
        <p:spPr>
          <a:xfrm>
            <a:off x="1301220" y="2486154"/>
            <a:ext cx="2133600" cy="205837"/>
          </a:xfrm>
        </p:spPr>
        <p:txBody>
          <a:bodyPr/>
          <a:lstStyle/>
          <a:p>
            <a:r>
              <a:rPr lang="en-US" sz="2800" dirty="0"/>
              <a:t>1.</a:t>
            </a:r>
            <a:endParaRPr lang="en-IN" sz="2800" dirty="0"/>
          </a:p>
        </p:txBody>
      </p:sp>
      <p:sp>
        <p:nvSpPr>
          <p:cNvPr id="16" name="Text Placeholder 14">
            <a:extLst>
              <a:ext uri="{FF2B5EF4-FFF2-40B4-BE49-F238E27FC236}">
                <a16:creationId xmlns:a16="http://schemas.microsoft.com/office/drawing/2014/main" id="{EE295C48-4094-4B95-ACF9-0903CC0DAFCE}"/>
              </a:ext>
            </a:extLst>
          </p:cNvPr>
          <p:cNvSpPr txBox="1">
            <a:spLocks/>
          </p:cNvSpPr>
          <p:nvPr/>
        </p:nvSpPr>
        <p:spPr>
          <a:xfrm>
            <a:off x="1176655" y="4692431"/>
            <a:ext cx="2133600" cy="350042"/>
          </a:xfrm>
          <a:prstGeom prst="rect">
            <a:avLst/>
          </a:prstGeom>
          <a:ln>
            <a:noFill/>
          </a:ln>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5.</a:t>
            </a:r>
            <a:endParaRPr lang="en-IN" sz="2800" dirty="0"/>
          </a:p>
        </p:txBody>
      </p:sp>
      <p:sp>
        <p:nvSpPr>
          <p:cNvPr id="17" name="Text Placeholder 2">
            <a:extLst>
              <a:ext uri="{FF2B5EF4-FFF2-40B4-BE49-F238E27FC236}">
                <a16:creationId xmlns:a16="http://schemas.microsoft.com/office/drawing/2014/main" id="{FFF729DC-C951-4CB6-86CB-4AE92A13F7F8}"/>
              </a:ext>
            </a:extLst>
          </p:cNvPr>
          <p:cNvSpPr txBox="1">
            <a:spLocks/>
          </p:cNvSpPr>
          <p:nvPr/>
        </p:nvSpPr>
        <p:spPr>
          <a:xfrm>
            <a:off x="1004494" y="5152703"/>
            <a:ext cx="2893305" cy="598457"/>
          </a:xfrm>
          <a:prstGeom prst="rect">
            <a:avLst/>
          </a:prstGeom>
          <a:ln>
            <a:noFill/>
          </a:ln>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latin typeface="Bahnschrift Light" panose="020B0502040204020203" pitchFamily="34" charset="0"/>
              </a:rPr>
              <a:t>RESULT</a:t>
            </a:r>
          </a:p>
        </p:txBody>
      </p:sp>
    </p:spTree>
    <p:extLst>
      <p:ext uri="{BB962C8B-B14F-4D97-AF65-F5344CB8AC3E}">
        <p14:creationId xmlns:p14="http://schemas.microsoft.com/office/powerpoint/2010/main" val="250910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319596"/>
            <a:ext cx="9662548" cy="1125942"/>
          </a:xfrm>
        </p:spPr>
        <p:txBody>
          <a:bodyPr>
            <a:normAutofit/>
          </a:bodyPr>
          <a:lstStyle/>
          <a:p>
            <a:pPr algn="ctr"/>
            <a:r>
              <a:rPr lang="en-US" sz="4000" b="0" dirty="0">
                <a:latin typeface="Bookman Old Style" panose="02050604050505020204" pitchFamily="18" charset="0"/>
              </a:rPr>
              <a:t>SPECIFICATION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780374" y="2166150"/>
            <a:ext cx="8626507" cy="4727360"/>
          </a:xfrm>
        </p:spPr>
        <p:txBody>
          <a:bodyPr/>
          <a:lstStyle/>
          <a:p>
            <a:r>
              <a:rPr lang="en-US" sz="2600" dirty="0">
                <a:latin typeface="Bookman Old Style" panose="02050604050505020204" pitchFamily="18" charset="0"/>
              </a:rPr>
              <a:t>There will be a total of 3 rounds in the event.</a:t>
            </a:r>
          </a:p>
          <a:p>
            <a:r>
              <a:rPr lang="en-US" sz="2600" dirty="0">
                <a:latin typeface="Bookman Old Style" panose="02050604050505020204" pitchFamily="18" charset="0"/>
              </a:rPr>
              <a:t>Proposed Date: 10 November </a:t>
            </a:r>
          </a:p>
          <a:p>
            <a:r>
              <a:rPr lang="en-US" sz="2600" dirty="0">
                <a:latin typeface="Bookman Old Style" panose="02050604050505020204" pitchFamily="18" charset="0"/>
              </a:rPr>
              <a:t>5</a:t>
            </a:r>
            <a:r>
              <a:rPr lang="en-US" sz="2600" baseline="30000" dirty="0">
                <a:latin typeface="Bookman Old Style" panose="02050604050505020204" pitchFamily="18" charset="0"/>
              </a:rPr>
              <a:t>th</a:t>
            </a:r>
            <a:r>
              <a:rPr lang="en-US" sz="2600" dirty="0">
                <a:latin typeface="Bookman Old Style" panose="02050604050505020204" pitchFamily="18" charset="0"/>
              </a:rPr>
              <a:t> Nov: Registration starts</a:t>
            </a:r>
          </a:p>
          <a:p>
            <a:r>
              <a:rPr lang="en-US" sz="2600" dirty="0">
                <a:latin typeface="Bookman Old Style" panose="02050604050505020204" pitchFamily="18" charset="0"/>
              </a:rPr>
              <a:t>10</a:t>
            </a:r>
            <a:r>
              <a:rPr lang="en-US" sz="2600" baseline="30000" dirty="0">
                <a:latin typeface="Bookman Old Style" panose="02050604050505020204" pitchFamily="18" charset="0"/>
              </a:rPr>
              <a:t>th</a:t>
            </a:r>
            <a:r>
              <a:rPr lang="en-US" sz="2600" dirty="0">
                <a:latin typeface="Bookman Old Style" panose="02050604050505020204" pitchFamily="18" charset="0"/>
              </a:rPr>
              <a:t> Nov: Projecthon’20 Conference</a:t>
            </a:r>
          </a:p>
          <a:p>
            <a:r>
              <a:rPr lang="en-US" sz="2600" dirty="0">
                <a:latin typeface="Bookman Old Style" panose="02050604050505020204" pitchFamily="18" charset="0"/>
              </a:rPr>
              <a:t>25</a:t>
            </a:r>
            <a:r>
              <a:rPr lang="en-US" sz="2600" baseline="30000" dirty="0">
                <a:latin typeface="Bookman Old Style" panose="02050604050505020204" pitchFamily="18" charset="0"/>
              </a:rPr>
              <a:t>th</a:t>
            </a:r>
            <a:r>
              <a:rPr lang="en-US" sz="2600" dirty="0">
                <a:latin typeface="Bookman Old Style" panose="02050604050505020204" pitchFamily="18" charset="0"/>
              </a:rPr>
              <a:t> Nov: Project Submission</a:t>
            </a:r>
          </a:p>
          <a:p>
            <a:r>
              <a:rPr lang="en-US" sz="2600" dirty="0">
                <a:latin typeface="Bookman Old Style" panose="02050604050505020204" pitchFamily="18" charset="0"/>
              </a:rPr>
              <a:t>26</a:t>
            </a:r>
            <a:r>
              <a:rPr lang="en-US" sz="2600" baseline="30000" dirty="0">
                <a:latin typeface="Bookman Old Style" panose="02050604050505020204" pitchFamily="18" charset="0"/>
              </a:rPr>
              <a:t>th </a:t>
            </a:r>
            <a:r>
              <a:rPr lang="en-US" sz="2600" dirty="0">
                <a:latin typeface="Bookman Old Style" panose="02050604050505020204" pitchFamily="18" charset="0"/>
              </a:rPr>
              <a:t>-30</a:t>
            </a:r>
            <a:r>
              <a:rPr lang="en-US" sz="2600" baseline="30000" dirty="0">
                <a:latin typeface="Bookman Old Style" panose="02050604050505020204" pitchFamily="18" charset="0"/>
              </a:rPr>
              <a:t>th</a:t>
            </a:r>
            <a:r>
              <a:rPr lang="en-US" sz="2600" dirty="0">
                <a:latin typeface="Bookman Old Style" panose="02050604050505020204" pitchFamily="18" charset="0"/>
              </a:rPr>
              <a:t> Nov: Project Presentation</a:t>
            </a:r>
          </a:p>
          <a:p>
            <a:pPr marL="457200" indent="-457200">
              <a:buFont typeface="Arial" panose="020B0604020202020204" pitchFamily="34" charset="0"/>
              <a:buChar char="•"/>
            </a:pPr>
            <a:r>
              <a:rPr lang="en-US" sz="2600" dirty="0">
                <a:latin typeface="Bookman Old Style" panose="02050604050505020204" pitchFamily="18" charset="0"/>
              </a:rPr>
              <a:t>An event poster and a promotional video will be made.</a:t>
            </a:r>
          </a:p>
          <a:p>
            <a:endParaRPr lang="en-US" sz="2600" dirty="0">
              <a:latin typeface="Bookman Old Style" panose="02050604050505020204" pitchFamily="18" charset="0"/>
            </a:endParaRPr>
          </a:p>
          <a:p>
            <a:endParaRPr lang="en-US" sz="2600" dirty="0">
              <a:latin typeface="Bookman Old Style" panose="02050604050505020204" pitchFamily="18" charset="0"/>
            </a:endParaRPr>
          </a:p>
          <a:p>
            <a:endParaRPr lang="en-IN" sz="2600" dirty="0">
              <a:latin typeface="Bookman Old Style" panose="02050604050505020204" pitchFamily="18" charset="0"/>
            </a:endParaRPr>
          </a:p>
          <a:p>
            <a:endParaRPr lang="en-US" sz="2600" dirty="0">
              <a:latin typeface="Bookman Old Style" panose="02050604050505020204"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891651" y="6370189"/>
            <a:ext cx="523240" cy="247651"/>
          </a:xfrm>
        </p:spPr>
        <p:txBody>
          <a:bodyPr/>
          <a:lstStyle/>
          <a:p>
            <a:r>
              <a:rPr lang="en-US" dirty="0"/>
              <a:t>5</a:t>
            </a:r>
          </a:p>
          <a:p>
            <a:endParaRPr lang="en-US" dirty="0"/>
          </a:p>
          <a:p>
            <a:endParaRPr lang="en-US" dirty="0"/>
          </a:p>
        </p:txBody>
      </p:sp>
    </p:spTree>
    <p:extLst>
      <p:ext uri="{BB962C8B-B14F-4D97-AF65-F5344CB8AC3E}">
        <p14:creationId xmlns:p14="http://schemas.microsoft.com/office/powerpoint/2010/main" val="369745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363985"/>
            <a:ext cx="9662548" cy="1125942"/>
          </a:xfrm>
        </p:spPr>
        <p:txBody>
          <a:bodyPr>
            <a:normAutofit/>
          </a:bodyPr>
          <a:lstStyle/>
          <a:p>
            <a:pPr algn="ctr"/>
            <a:r>
              <a:rPr lang="en-US" sz="4000" b="0" dirty="0">
                <a:latin typeface="Bookman Old Style" panose="02050604050505020204" pitchFamily="18" charset="0"/>
              </a:rPr>
              <a:t>PARTICIPATION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309857" y="2412727"/>
            <a:ext cx="8626507" cy="4727360"/>
          </a:xfrm>
        </p:spPr>
        <p:txBody>
          <a:bodyPr/>
          <a:lstStyle/>
          <a:p>
            <a:r>
              <a:rPr lang="en-US" sz="2400" dirty="0">
                <a:latin typeface="Bookman Old Style" panose="02050604050505020204" pitchFamily="18" charset="0"/>
              </a:rPr>
              <a:t>There is no participation fees.</a:t>
            </a:r>
          </a:p>
          <a:p>
            <a:r>
              <a:rPr lang="en-US" sz="2400" dirty="0">
                <a:latin typeface="Bookman Old Style" panose="02050604050505020204" pitchFamily="18" charset="0"/>
              </a:rPr>
              <a:t>Students can also participate in a team of maximum three members.</a:t>
            </a:r>
          </a:p>
          <a:p>
            <a:r>
              <a:rPr lang="en-US" sz="2400" dirty="0">
                <a:latin typeface="Bookman Old Style" panose="02050604050505020204" pitchFamily="18" charset="0"/>
              </a:rPr>
              <a:t>The registration and submission will be through a google form provided. </a:t>
            </a:r>
          </a:p>
          <a:p>
            <a:r>
              <a:rPr lang="en-US" sz="2400" dirty="0">
                <a:latin typeface="Bookman Old Style" panose="02050604050505020204" pitchFamily="18" charset="0"/>
              </a:rPr>
              <a:t>Strict actions will be taken against students who indulge in cheating and other such ill practices.</a:t>
            </a:r>
          </a:p>
          <a:p>
            <a:endParaRPr lang="en-US" sz="2400" dirty="0">
              <a:latin typeface="Bookman Old Style" panose="02050604050505020204" pitchFamily="18" charset="0"/>
            </a:endParaRPr>
          </a:p>
          <a:p>
            <a:endParaRPr lang="en-US" sz="2400" dirty="0">
              <a:latin typeface="Bookman Old Style" panose="02050604050505020204" pitchFamily="18" charset="0"/>
            </a:endParaRPr>
          </a:p>
          <a:p>
            <a:endParaRPr lang="en-US" sz="2400" dirty="0">
              <a:latin typeface="Bookman Old Style" panose="02050604050505020204" pitchFamily="18" charset="0"/>
            </a:endParaRPr>
          </a:p>
          <a:p>
            <a:endParaRPr lang="en-US" sz="2400" dirty="0">
              <a:latin typeface="Baskerville Old Face" panose="02020602080505020303"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r>
              <a:rPr lang="en-US" dirty="0"/>
              <a:t>6</a:t>
            </a:r>
          </a:p>
          <a:p>
            <a:endParaRPr lang="en-US" dirty="0"/>
          </a:p>
          <a:p>
            <a:endParaRPr lang="en-US" dirty="0"/>
          </a:p>
        </p:txBody>
      </p:sp>
    </p:spTree>
    <p:extLst>
      <p:ext uri="{BB962C8B-B14F-4D97-AF65-F5344CB8AC3E}">
        <p14:creationId xmlns:p14="http://schemas.microsoft.com/office/powerpoint/2010/main" val="161468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14AF542-F2D9-40FE-9D57-66DF97F881B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287" r="12287"/>
          <a:stretch/>
        </p:blipFill>
        <p:spPr>
          <a:xfrm>
            <a:off x="7785717" y="2077375"/>
            <a:ext cx="3799642" cy="3577702"/>
          </a:xfrm>
        </p:spPr>
      </p:pic>
      <p:sp>
        <p:nvSpPr>
          <p:cNvPr id="3" name="Title 2">
            <a:extLst>
              <a:ext uri="{FF2B5EF4-FFF2-40B4-BE49-F238E27FC236}">
                <a16:creationId xmlns:a16="http://schemas.microsoft.com/office/drawing/2014/main" id="{CA32D6B2-306A-4865-97CF-7B2056791B25}"/>
              </a:ext>
            </a:extLst>
          </p:cNvPr>
          <p:cNvSpPr>
            <a:spLocks noGrp="1"/>
          </p:cNvSpPr>
          <p:nvPr>
            <p:ph type="title"/>
          </p:nvPr>
        </p:nvSpPr>
        <p:spPr>
          <a:xfrm>
            <a:off x="964023" y="381741"/>
            <a:ext cx="8588350" cy="1108186"/>
          </a:xfrm>
        </p:spPr>
        <p:txBody>
          <a:bodyPr>
            <a:normAutofit fontScale="90000"/>
          </a:bodyPr>
          <a:lstStyle/>
          <a:p>
            <a:pPr algn="ctr"/>
            <a:r>
              <a:rPr lang="en-US" sz="4400" b="0" dirty="0">
                <a:latin typeface="Bookman Old Style" panose="02050604050505020204" pitchFamily="18" charset="0"/>
              </a:rPr>
              <a:t>PROJECTHON’20 CONFERENCE</a:t>
            </a:r>
            <a:endParaRPr lang="en-IN" b="0" dirty="0">
              <a:latin typeface="Baskerville Old Face" panose="02020602080505020303" pitchFamily="18" charset="0"/>
            </a:endParaRPr>
          </a:p>
        </p:txBody>
      </p:sp>
      <p:sp>
        <p:nvSpPr>
          <p:cNvPr id="4" name="Text Placeholder 3">
            <a:extLst>
              <a:ext uri="{FF2B5EF4-FFF2-40B4-BE49-F238E27FC236}">
                <a16:creationId xmlns:a16="http://schemas.microsoft.com/office/drawing/2014/main" id="{84BE2681-2FFC-4893-921B-4B7A25602A3F}"/>
              </a:ext>
            </a:extLst>
          </p:cNvPr>
          <p:cNvSpPr>
            <a:spLocks noGrp="1"/>
          </p:cNvSpPr>
          <p:nvPr>
            <p:ph type="body" sz="quarter" idx="11"/>
          </p:nvPr>
        </p:nvSpPr>
        <p:spPr>
          <a:xfrm>
            <a:off x="964023" y="2236096"/>
            <a:ext cx="6531377" cy="3577701"/>
          </a:xfrm>
        </p:spPr>
        <p:txBody>
          <a:bodyPr/>
          <a:lstStyle/>
          <a:p>
            <a:pPr algn="ctr"/>
            <a:r>
              <a:rPr lang="en-US" sz="2600" dirty="0">
                <a:latin typeface="Bookman Old Style" panose="02050604050505020204" pitchFamily="18" charset="0"/>
              </a:rPr>
              <a:t>The conference with mandatory presence of participants will introduce the aim of the competition and also describe the various domains in which the project can be made as it is an open theme competition. The domains can be AI/ML, web or app development, et cetera but the idea needs to tackle any relevant issue of their choice.</a:t>
            </a:r>
          </a:p>
          <a:p>
            <a:pPr algn="ctr"/>
            <a:endParaRPr lang="en-US" sz="2600" dirty="0">
              <a:latin typeface="Baskerville Old Face" panose="02020602080505020303" pitchFamily="18" charset="0"/>
            </a:endParaRPr>
          </a:p>
          <a:p>
            <a:endParaRPr lang="en-IN" sz="2600" dirty="0">
              <a:latin typeface="Bookman Old Style" panose="02050604050505020204" pitchFamily="18" charset="0"/>
            </a:endParaRPr>
          </a:p>
        </p:txBody>
      </p:sp>
      <p:sp>
        <p:nvSpPr>
          <p:cNvPr id="7" name="Slide Number Placeholder 6">
            <a:extLst>
              <a:ext uri="{FF2B5EF4-FFF2-40B4-BE49-F238E27FC236}">
                <a16:creationId xmlns:a16="http://schemas.microsoft.com/office/drawing/2014/main" id="{D1E9E581-523D-4038-8E09-29DA4A1F3E6B}"/>
              </a:ext>
            </a:extLst>
          </p:cNvPr>
          <p:cNvSpPr>
            <a:spLocks noGrp="1"/>
          </p:cNvSpPr>
          <p:nvPr>
            <p:ph type="sldNum" sz="quarter" idx="16"/>
          </p:nvPr>
        </p:nvSpPr>
        <p:spPr/>
        <p:txBody>
          <a:bodyPr/>
          <a:lstStyle/>
          <a:p>
            <a:r>
              <a:rPr lang="en-US" dirty="0">
                <a:latin typeface="+mn-lt"/>
              </a:rPr>
              <a:t>7</a:t>
            </a:r>
          </a:p>
        </p:txBody>
      </p:sp>
    </p:spTree>
    <p:extLst>
      <p:ext uri="{BB962C8B-B14F-4D97-AF65-F5344CB8AC3E}">
        <p14:creationId xmlns:p14="http://schemas.microsoft.com/office/powerpoint/2010/main" val="237764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363985"/>
            <a:ext cx="9662548" cy="1125942"/>
          </a:xfrm>
        </p:spPr>
        <p:txBody>
          <a:bodyPr>
            <a:normAutofit/>
          </a:bodyPr>
          <a:lstStyle/>
          <a:p>
            <a:pPr algn="ctr"/>
            <a:r>
              <a:rPr lang="en-US" sz="4000" b="0" dirty="0">
                <a:latin typeface="Bookman Old Style" panose="02050604050505020204" pitchFamily="18" charset="0"/>
              </a:rPr>
              <a:t>PROJECTHON’20 CONFERENCE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593943" y="2130640"/>
            <a:ext cx="8626507" cy="4727360"/>
          </a:xfrm>
        </p:spPr>
        <p:txBody>
          <a:bodyPr/>
          <a:lstStyle/>
          <a:p>
            <a:r>
              <a:rPr lang="en-US" sz="2400" dirty="0">
                <a:latin typeface="Bookman Old Style" panose="02050604050505020204" pitchFamily="18" charset="0"/>
              </a:rPr>
              <a:t>The event will start with a conference on google meet which will guide the students who are just beginners, as the aim of this competition is to motivate every student to make projects for a better learning.</a:t>
            </a:r>
          </a:p>
          <a:p>
            <a:r>
              <a:rPr lang="en-US" sz="2400" dirty="0">
                <a:latin typeface="Bookman Old Style" panose="02050604050505020204" pitchFamily="18" charset="0"/>
              </a:rPr>
              <a:t>It will also guide the skilled individuals on how to proceed further with their ideas and the domains available for them to choose.</a:t>
            </a:r>
          </a:p>
          <a:p>
            <a:r>
              <a:rPr lang="en-US" sz="2400" dirty="0">
                <a:latin typeface="Bookman Old Style" panose="02050604050505020204" pitchFamily="18" charset="0"/>
              </a:rPr>
              <a:t>It will have a brainstorming session where participants will discuss their ideas and queries.</a:t>
            </a:r>
          </a:p>
          <a:p>
            <a:r>
              <a:rPr lang="en-US" sz="2400" dirty="0">
                <a:latin typeface="Bookman Old Style" panose="02050604050505020204" pitchFamily="18" charset="0"/>
              </a:rPr>
              <a:t>The meetup can be hosted by the senior members of the team with a special guest speaker.</a:t>
            </a:r>
          </a:p>
          <a:p>
            <a:endParaRPr lang="en-US" sz="2400" dirty="0">
              <a:latin typeface="Bookman Old Style" panose="02050604050505020204" pitchFamily="18" charset="0"/>
            </a:endParaRPr>
          </a:p>
          <a:p>
            <a:pPr algn="ctr"/>
            <a:endParaRPr lang="en-IN" sz="2400" dirty="0">
              <a:latin typeface="Bookman Old Style" panose="02050604050505020204" pitchFamily="18" charset="0"/>
            </a:endParaRPr>
          </a:p>
          <a:p>
            <a:endParaRPr lang="en-US" sz="2400" dirty="0">
              <a:latin typeface="Bookman Old Style" panose="02050604050505020204" pitchFamily="18" charset="0"/>
            </a:endParaRPr>
          </a:p>
          <a:p>
            <a:endParaRPr lang="en-US" sz="2400" dirty="0">
              <a:latin typeface="Bookman Old Style" panose="02050604050505020204" pitchFamily="18" charset="0"/>
            </a:endParaRPr>
          </a:p>
          <a:p>
            <a:endParaRPr lang="en-US" sz="2400" dirty="0">
              <a:latin typeface="Baskerville Old Face" panose="02020602080505020303"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r>
              <a:rPr lang="en-US" dirty="0"/>
              <a:t>8</a:t>
            </a:r>
          </a:p>
          <a:p>
            <a:endParaRPr lang="en-US" dirty="0"/>
          </a:p>
        </p:txBody>
      </p:sp>
    </p:spTree>
    <p:extLst>
      <p:ext uri="{BB962C8B-B14F-4D97-AF65-F5344CB8AC3E}">
        <p14:creationId xmlns:p14="http://schemas.microsoft.com/office/powerpoint/2010/main" val="226159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2CF2-E1B5-46ED-B522-D6F6E2A04AE8}"/>
              </a:ext>
            </a:extLst>
          </p:cNvPr>
          <p:cNvSpPr>
            <a:spLocks noGrp="1"/>
          </p:cNvSpPr>
          <p:nvPr>
            <p:ph type="title"/>
          </p:nvPr>
        </p:nvSpPr>
        <p:spPr/>
        <p:txBody>
          <a:bodyPr>
            <a:normAutofit/>
          </a:bodyPr>
          <a:lstStyle/>
          <a:p>
            <a:r>
              <a:rPr lang="en-US" sz="4000" b="0" dirty="0">
                <a:latin typeface="Baskerville Old Face" panose="02020602080505020303" pitchFamily="18" charset="0"/>
              </a:rPr>
              <a:t>ROUND 1</a:t>
            </a:r>
            <a:endParaRPr lang="en-IN" sz="4000" b="0" dirty="0">
              <a:latin typeface="Baskerville Old Face" panose="02020602080505020303" pitchFamily="18" charset="0"/>
            </a:endParaRPr>
          </a:p>
        </p:txBody>
      </p:sp>
      <p:sp>
        <p:nvSpPr>
          <p:cNvPr id="3" name="Text Placeholder 2">
            <a:extLst>
              <a:ext uri="{FF2B5EF4-FFF2-40B4-BE49-F238E27FC236}">
                <a16:creationId xmlns:a16="http://schemas.microsoft.com/office/drawing/2014/main" id="{72235B28-ED13-41E8-AD17-AA6C22261406}"/>
              </a:ext>
            </a:extLst>
          </p:cNvPr>
          <p:cNvSpPr>
            <a:spLocks noGrp="1"/>
          </p:cNvSpPr>
          <p:nvPr>
            <p:ph type="body" idx="1"/>
          </p:nvPr>
        </p:nvSpPr>
        <p:spPr>
          <a:xfrm>
            <a:off x="964023" y="2677826"/>
            <a:ext cx="4827178" cy="3851241"/>
          </a:xfrm>
        </p:spPr>
        <p:txBody>
          <a:bodyPr>
            <a:normAutofit/>
          </a:bodyPr>
          <a:lstStyle/>
          <a:p>
            <a:r>
              <a:rPr lang="en-US" sz="2400" dirty="0">
                <a:solidFill>
                  <a:schemeClr val="bg1"/>
                </a:solidFill>
                <a:latin typeface="Bookman Old Style" panose="02050604050505020204" pitchFamily="18" charset="0"/>
              </a:rPr>
              <a:t>Participants will have to attend the projecthon’20 conference and mark their presence by submitting a feedback form at the end of the session.</a:t>
            </a:r>
          </a:p>
          <a:p>
            <a:r>
              <a:rPr lang="en-US" sz="2400" dirty="0">
                <a:solidFill>
                  <a:schemeClr val="bg1"/>
                </a:solidFill>
                <a:latin typeface="Bookman Old Style" panose="02050604050505020204" pitchFamily="18" charset="0"/>
              </a:rPr>
              <a:t>The feedback form will ask some details about their experience in the event.</a:t>
            </a:r>
            <a:endParaRPr lang="en-IN" sz="2400" dirty="0">
              <a:solidFill>
                <a:schemeClr val="bg1"/>
              </a:solidFill>
              <a:latin typeface="Bookman Old Style" panose="02050604050505020204" pitchFamily="18" charset="0"/>
            </a:endParaRPr>
          </a:p>
        </p:txBody>
      </p:sp>
      <p:sp>
        <p:nvSpPr>
          <p:cNvPr id="4" name="Text Placeholder 3">
            <a:extLst>
              <a:ext uri="{FF2B5EF4-FFF2-40B4-BE49-F238E27FC236}">
                <a16:creationId xmlns:a16="http://schemas.microsoft.com/office/drawing/2014/main" id="{7EF17562-9394-4ECB-B80E-B81F48711381}"/>
              </a:ext>
            </a:extLst>
          </p:cNvPr>
          <p:cNvSpPr>
            <a:spLocks noGrp="1"/>
          </p:cNvSpPr>
          <p:nvPr>
            <p:ph type="body" idx="10"/>
          </p:nvPr>
        </p:nvSpPr>
        <p:spPr>
          <a:xfrm>
            <a:off x="6286502" y="2677826"/>
            <a:ext cx="5515811" cy="4802820"/>
          </a:xfrm>
        </p:spPr>
        <p:txBody>
          <a:bodyPr>
            <a:normAutofit/>
          </a:bodyPr>
          <a:lstStyle/>
          <a:p>
            <a:r>
              <a:rPr lang="en-US" sz="2400" dirty="0">
                <a:solidFill>
                  <a:schemeClr val="bg1"/>
                </a:solidFill>
                <a:latin typeface="Bookman Old Style" panose="02050604050505020204" pitchFamily="18" charset="0"/>
              </a:rPr>
              <a:t>Participants will submit their projects through google form and also upload their project video on </a:t>
            </a:r>
            <a:r>
              <a:rPr lang="en-US" sz="2400" dirty="0" err="1">
                <a:solidFill>
                  <a:schemeClr val="bg1"/>
                </a:solidFill>
                <a:latin typeface="Bookman Old Style" panose="02050604050505020204" pitchFamily="18" charset="0"/>
              </a:rPr>
              <a:t>linkedin</a:t>
            </a:r>
            <a:r>
              <a:rPr lang="en-US" sz="2400" dirty="0">
                <a:solidFill>
                  <a:schemeClr val="bg1"/>
                </a:solidFill>
                <a:latin typeface="Bookman Old Style" panose="02050604050505020204" pitchFamily="18" charset="0"/>
              </a:rPr>
              <a:t> and tag DSC AKGEC for a better reach of the event. It will also help build better student profiles. </a:t>
            </a:r>
          </a:p>
          <a:p>
            <a:r>
              <a:rPr lang="en-US" sz="2400" dirty="0">
                <a:solidFill>
                  <a:schemeClr val="bg1"/>
                </a:solidFill>
                <a:latin typeface="Bookman Old Style" panose="02050604050505020204" pitchFamily="18" charset="0"/>
              </a:rPr>
              <a:t>A unique hashtag will be included for this purpose like #DscAkgProjecthon20</a:t>
            </a:r>
          </a:p>
          <a:p>
            <a:endParaRPr lang="en-US" sz="2400" dirty="0">
              <a:solidFill>
                <a:schemeClr val="bg1"/>
              </a:solidFill>
              <a:latin typeface="Bookman Old Style" panose="02050604050505020204" pitchFamily="18" charset="0"/>
            </a:endParaRPr>
          </a:p>
          <a:p>
            <a:endParaRPr lang="en-US" sz="2400" dirty="0">
              <a:solidFill>
                <a:schemeClr val="bg1"/>
              </a:solidFill>
              <a:latin typeface="Bookman Old Style" panose="02050604050505020204" pitchFamily="18" charset="0"/>
            </a:endParaRPr>
          </a:p>
          <a:p>
            <a:endParaRPr lang="en-IN" sz="2400" dirty="0">
              <a:solidFill>
                <a:schemeClr val="bg1"/>
              </a:solidFill>
              <a:latin typeface="Bookman Old Style" panose="02050604050505020204" pitchFamily="18" charset="0"/>
            </a:endParaRPr>
          </a:p>
          <a:p>
            <a:endParaRPr lang="en-US" sz="2400" dirty="0">
              <a:solidFill>
                <a:schemeClr val="bg1"/>
              </a:solidFill>
              <a:latin typeface="Baskerville Old Face" panose="02020602080505020303" pitchFamily="18" charset="0"/>
            </a:endParaRPr>
          </a:p>
          <a:p>
            <a:endParaRPr lang="en-IN" sz="2400" dirty="0">
              <a:solidFill>
                <a:schemeClr val="bg1"/>
              </a:solidFill>
              <a:latin typeface="Bookman Old Style" panose="02050604050505020204" pitchFamily="18" charset="0"/>
            </a:endParaRPr>
          </a:p>
          <a:p>
            <a:endParaRPr lang="en-IN" sz="2400" dirty="0">
              <a:solidFill>
                <a:schemeClr val="bg1"/>
              </a:solidFill>
            </a:endParaRPr>
          </a:p>
        </p:txBody>
      </p:sp>
      <p:sp>
        <p:nvSpPr>
          <p:cNvPr id="9" name="Slide Number Placeholder 8">
            <a:extLst>
              <a:ext uri="{FF2B5EF4-FFF2-40B4-BE49-F238E27FC236}">
                <a16:creationId xmlns:a16="http://schemas.microsoft.com/office/drawing/2014/main" id="{5608AFE1-77FD-4764-8DEC-6312DB102D1F}"/>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pic>
        <p:nvPicPr>
          <p:cNvPr id="17" name="Picture 16">
            <a:extLst>
              <a:ext uri="{FF2B5EF4-FFF2-40B4-BE49-F238E27FC236}">
                <a16:creationId xmlns:a16="http://schemas.microsoft.com/office/drawing/2014/main" id="{1C2C78BA-A41E-46E4-BC5A-1EA934132712}"/>
              </a:ext>
            </a:extLst>
          </p:cNvPr>
          <p:cNvPicPr>
            <a:picLocks noChangeAspect="1"/>
          </p:cNvPicPr>
          <p:nvPr/>
        </p:nvPicPr>
        <p:blipFill>
          <a:blip r:embed="rId2"/>
          <a:stretch>
            <a:fillRect/>
          </a:stretch>
        </p:blipFill>
        <p:spPr>
          <a:xfrm>
            <a:off x="6286502" y="705776"/>
            <a:ext cx="5249111" cy="1072989"/>
          </a:xfrm>
          <a:prstGeom prst="rect">
            <a:avLst/>
          </a:prstGeom>
        </p:spPr>
      </p:pic>
    </p:spTree>
    <p:extLst>
      <p:ext uri="{BB962C8B-B14F-4D97-AF65-F5344CB8AC3E}">
        <p14:creationId xmlns:p14="http://schemas.microsoft.com/office/powerpoint/2010/main" val="312753898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Rifa Fatima</Template>
  <TotalTime>181</TotalTime>
  <Words>772</Words>
  <Application>Microsoft Office PowerPoint</Application>
  <PresentationFormat>Widescreen</PresentationFormat>
  <Paragraphs>89</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Bahnschrift Light</vt:lpstr>
      <vt:lpstr>Baskerville Old Face</vt:lpstr>
      <vt:lpstr>Bookman Old Style</vt:lpstr>
      <vt:lpstr>Calibri</vt:lpstr>
      <vt:lpstr>Century Schoolbook</vt:lpstr>
      <vt:lpstr>Franklin Gothic Book</vt:lpstr>
      <vt:lpstr>Franklin Gothic Demi</vt:lpstr>
      <vt:lpstr>Wingdings</vt:lpstr>
      <vt:lpstr>Theme1</vt:lpstr>
      <vt:lpstr>DSC AKGEC PROJECTHON 2020</vt:lpstr>
      <vt:lpstr>WHAT IS THE EVENT?</vt:lpstr>
      <vt:lpstr>AIM OF THE EVENT</vt:lpstr>
      <vt:lpstr>PROCESS</vt:lpstr>
      <vt:lpstr>SPECIFICATION</vt:lpstr>
      <vt:lpstr>PARTICIPATION</vt:lpstr>
      <vt:lpstr>PROJECTHON’20 CONFERENCE</vt:lpstr>
      <vt:lpstr>PROJECTHON’20 CONFERENCE</vt:lpstr>
      <vt:lpstr>ROUND 1</vt:lpstr>
      <vt:lpstr>ROUND 3</vt:lpstr>
      <vt:lpstr>WINNER</vt:lpstr>
      <vt:lpstr>SPONSORSHIP</vt:lpstr>
      <vt:lpstr>SPONSORSHIP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AKGEC PROJECTHON 2020</dc:title>
  <dc:creator>rifa fatima</dc:creator>
  <cp:lastModifiedBy>rifa fatima</cp:lastModifiedBy>
  <cp:revision>27</cp:revision>
  <dcterms:created xsi:type="dcterms:W3CDTF">2020-10-23T06:42:01Z</dcterms:created>
  <dcterms:modified xsi:type="dcterms:W3CDTF">2020-10-23T09:43:53Z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