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2"/>
    <p:restoredTop sz="94676"/>
  </p:normalViewPr>
  <p:slideViewPr>
    <p:cSldViewPr snapToGrid="0">
      <p:cViewPr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9925-B359-564D-9D1B-92914BE8D1D0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9C6F-E7C0-B345-A9FB-592DAE912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BF667B-B23B-253E-6A03-15A55DDE1E2F}"/>
              </a:ext>
            </a:extLst>
          </p:cNvPr>
          <p:cNvSpPr txBox="1"/>
          <p:nvPr/>
        </p:nvSpPr>
        <p:spPr>
          <a:xfrm>
            <a:off x="775140" y="9748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6BF79-683E-E846-CBB5-215F12F005E3}"/>
              </a:ext>
            </a:extLst>
          </p:cNvPr>
          <p:cNvSpPr txBox="1"/>
          <p:nvPr/>
        </p:nvSpPr>
        <p:spPr>
          <a:xfrm>
            <a:off x="533344" y="15157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A45D-4B07-CDF4-69FF-71B5F306C006}"/>
              </a:ext>
            </a:extLst>
          </p:cNvPr>
          <p:cNvSpPr txBox="1"/>
          <p:nvPr/>
        </p:nvSpPr>
        <p:spPr>
          <a:xfrm>
            <a:off x="1037169" y="1508567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5E6CD-3B78-D6F8-3F7D-C7CA6B541ADE}"/>
              </a:ext>
            </a:extLst>
          </p:cNvPr>
          <p:cNvSpPr txBox="1"/>
          <p:nvPr/>
        </p:nvSpPr>
        <p:spPr>
          <a:xfrm>
            <a:off x="1453299" y="204229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667BA-6CB7-75F4-E796-1EAA4BFE47CE}"/>
              </a:ext>
            </a:extLst>
          </p:cNvPr>
          <p:cNvSpPr txBox="1"/>
          <p:nvPr/>
        </p:nvSpPr>
        <p:spPr>
          <a:xfrm>
            <a:off x="881533" y="20476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4CCC0-54E2-4B82-ACE7-ABA55E92BB7E}"/>
              </a:ext>
            </a:extLst>
          </p:cNvPr>
          <p:cNvSpPr txBox="1"/>
          <p:nvPr/>
        </p:nvSpPr>
        <p:spPr>
          <a:xfrm>
            <a:off x="1505396" y="257602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C87FD-C6FD-21F2-C6B9-AE8AD847BDA7}"/>
              </a:ext>
            </a:extLst>
          </p:cNvPr>
          <p:cNvSpPr txBox="1"/>
          <p:nvPr/>
        </p:nvSpPr>
        <p:spPr>
          <a:xfrm>
            <a:off x="1539861" y="31097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0AFF7-1F8A-2890-708B-ED69DC344D13}"/>
              </a:ext>
            </a:extLst>
          </p:cNvPr>
          <p:cNvSpPr txBox="1"/>
          <p:nvPr/>
        </p:nvSpPr>
        <p:spPr>
          <a:xfrm>
            <a:off x="1299414" y="364348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A43F0-D7D1-0A02-8558-F7F1E96130CF}"/>
              </a:ext>
            </a:extLst>
          </p:cNvPr>
          <p:cNvSpPr txBox="1"/>
          <p:nvPr/>
        </p:nvSpPr>
        <p:spPr>
          <a:xfrm>
            <a:off x="308447" y="419999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EF55F-77D8-D7D6-B548-30202A328D55}"/>
              </a:ext>
            </a:extLst>
          </p:cNvPr>
          <p:cNvSpPr txBox="1"/>
          <p:nvPr/>
        </p:nvSpPr>
        <p:spPr>
          <a:xfrm>
            <a:off x="741888" y="422197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6008A-097B-F503-5329-E54FC83216BD}"/>
              </a:ext>
            </a:extLst>
          </p:cNvPr>
          <p:cNvSpPr txBox="1"/>
          <p:nvPr/>
        </p:nvSpPr>
        <p:spPr>
          <a:xfrm>
            <a:off x="1203186" y="42082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5813A-B316-E9A2-B217-5E381F096789}"/>
              </a:ext>
            </a:extLst>
          </p:cNvPr>
          <p:cNvSpPr txBox="1"/>
          <p:nvPr/>
        </p:nvSpPr>
        <p:spPr>
          <a:xfrm>
            <a:off x="1645328" y="42082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C9E1E-C143-EF4A-BB86-0AD6A4AF6DA1}"/>
              </a:ext>
            </a:extLst>
          </p:cNvPr>
          <p:cNvSpPr txBox="1"/>
          <p:nvPr/>
        </p:nvSpPr>
        <p:spPr>
          <a:xfrm>
            <a:off x="1709448" y="47729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508F8-0822-231A-F64B-A8836B2DC994}"/>
              </a:ext>
            </a:extLst>
          </p:cNvPr>
          <p:cNvSpPr txBox="1"/>
          <p:nvPr/>
        </p:nvSpPr>
        <p:spPr>
          <a:xfrm>
            <a:off x="2294930" y="417596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4F272-716C-BAAD-86CD-52537886D7F2}"/>
              </a:ext>
            </a:extLst>
          </p:cNvPr>
          <p:cNvSpPr txBox="1"/>
          <p:nvPr/>
        </p:nvSpPr>
        <p:spPr>
          <a:xfrm>
            <a:off x="2004722" y="4750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50A38-4D44-D37A-415E-D4C1E38A1F58}"/>
              </a:ext>
            </a:extLst>
          </p:cNvPr>
          <p:cNvSpPr txBox="1"/>
          <p:nvPr/>
        </p:nvSpPr>
        <p:spPr>
          <a:xfrm>
            <a:off x="2369002" y="4761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38A2D-67C3-0269-E8D2-5D1FEFAE5B16}"/>
              </a:ext>
            </a:extLst>
          </p:cNvPr>
          <p:cNvSpPr txBox="1"/>
          <p:nvPr/>
        </p:nvSpPr>
        <p:spPr>
          <a:xfrm>
            <a:off x="2689133" y="47737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28EF-EB98-A4BB-185C-571BC45064B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6325" y="1344170"/>
            <a:ext cx="386865" cy="1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8C7156-84E7-C001-F2B9-C40E5A2AC1B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143190" y="1344173"/>
            <a:ext cx="250199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77EDEE-472E-C9F9-07CF-B46CCD7659D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029170" y="1877899"/>
            <a:ext cx="364216" cy="1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9D73FC-2EEF-12CF-8AC0-49C642D589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93389" y="1877902"/>
            <a:ext cx="291707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022167-A528-BF41-5B6C-C03AEE56985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685093" y="2411631"/>
            <a:ext cx="0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0EC344-9051-204E-2197-F9E48B04807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85093" y="2945360"/>
            <a:ext cx="0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7F05EB-B296-29F4-BCCF-09A4A57A1BE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685096" y="3479086"/>
            <a:ext cx="1" cy="16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C25A7A-BB5D-0029-3B63-BE317DB1D7D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40244" y="4012816"/>
            <a:ext cx="1144853" cy="18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41E622-785C-354D-DA1C-AC2A0F4E5F7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356436" y="4012816"/>
            <a:ext cx="32866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C8EAA1-10B9-DB0B-ECEF-C4121CDC10BE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685097" y="4012816"/>
            <a:ext cx="17199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484AF6-86F2-C46A-D50A-7AFBFED73A8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1685094" y="4012816"/>
            <a:ext cx="841630" cy="16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85A942-4A6C-C750-3620-E3D8F0A25C0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007346" y="4012819"/>
            <a:ext cx="677751" cy="20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11558B-DA44-F2BF-7019-14933C09D77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857085" y="4577558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D5A6F9-A208-00A6-96A7-9C0E384B884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157972" y="4545295"/>
            <a:ext cx="368755" cy="20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B82608-5933-9BD0-825C-30944FA537E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522252" y="4545295"/>
            <a:ext cx="4475" cy="21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6E78AC-04DF-F8BA-E145-726EFB289A75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2526724" y="4545295"/>
            <a:ext cx="281192" cy="22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8F960E2-6F9A-9D6C-E3A7-457CD129FFD4}"/>
              </a:ext>
            </a:extLst>
          </p:cNvPr>
          <p:cNvSpPr txBox="1"/>
          <p:nvPr/>
        </p:nvSpPr>
        <p:spPr>
          <a:xfrm>
            <a:off x="3796470" y="10129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1A79E7-27F5-08B9-4623-EF6EA2038EE0}"/>
              </a:ext>
            </a:extLst>
          </p:cNvPr>
          <p:cNvSpPr txBox="1"/>
          <p:nvPr/>
        </p:nvSpPr>
        <p:spPr>
          <a:xfrm>
            <a:off x="3554674" y="15538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EC7D45-AB01-C384-8773-1CB695BE17AF}"/>
              </a:ext>
            </a:extLst>
          </p:cNvPr>
          <p:cNvSpPr txBox="1"/>
          <p:nvPr/>
        </p:nvSpPr>
        <p:spPr>
          <a:xfrm>
            <a:off x="4058499" y="1546667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05BC8E-08DC-37FE-39D5-B67224C1E8B4}"/>
              </a:ext>
            </a:extLst>
          </p:cNvPr>
          <p:cNvSpPr txBox="1"/>
          <p:nvPr/>
        </p:nvSpPr>
        <p:spPr>
          <a:xfrm>
            <a:off x="4474629" y="208039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16F35-3FD6-CE33-DE7D-A3E6544274F8}"/>
              </a:ext>
            </a:extLst>
          </p:cNvPr>
          <p:cNvSpPr txBox="1"/>
          <p:nvPr/>
        </p:nvSpPr>
        <p:spPr>
          <a:xfrm>
            <a:off x="3902863" y="20857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8F0EC7-BEB8-4314-11A3-4FB8889015D0}"/>
              </a:ext>
            </a:extLst>
          </p:cNvPr>
          <p:cNvSpPr txBox="1"/>
          <p:nvPr/>
        </p:nvSpPr>
        <p:spPr>
          <a:xfrm>
            <a:off x="3961347" y="271541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A226F-A628-EF7A-A924-ACAC86A09173}"/>
              </a:ext>
            </a:extLst>
          </p:cNvPr>
          <p:cNvSpPr txBox="1"/>
          <p:nvPr/>
        </p:nvSpPr>
        <p:spPr>
          <a:xfrm>
            <a:off x="4889827" y="276069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B6BA34-4918-8164-D7F4-0D84648159F3}"/>
              </a:ext>
            </a:extLst>
          </p:cNvPr>
          <p:cNvSpPr txBox="1"/>
          <p:nvPr/>
        </p:nvSpPr>
        <p:spPr>
          <a:xfrm>
            <a:off x="4649380" y="329442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4A150A-6929-0505-1D3F-FB4FE7027489}"/>
              </a:ext>
            </a:extLst>
          </p:cNvPr>
          <p:cNvSpPr txBox="1"/>
          <p:nvPr/>
        </p:nvSpPr>
        <p:spPr>
          <a:xfrm>
            <a:off x="3953916" y="385916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5FAD65-33CC-BE1D-5590-4F85351FAC46}"/>
              </a:ext>
            </a:extLst>
          </p:cNvPr>
          <p:cNvSpPr txBox="1"/>
          <p:nvPr/>
        </p:nvSpPr>
        <p:spPr>
          <a:xfrm>
            <a:off x="3920255" y="44239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FAF75D-E186-F55A-6889-0A0CA13792F3}"/>
              </a:ext>
            </a:extLst>
          </p:cNvPr>
          <p:cNvSpPr txBox="1"/>
          <p:nvPr/>
        </p:nvSpPr>
        <p:spPr>
          <a:xfrm>
            <a:off x="4553152" y="38591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4F4FF6-A39A-061B-D7E5-8F17281E664E}"/>
              </a:ext>
            </a:extLst>
          </p:cNvPr>
          <p:cNvSpPr txBox="1"/>
          <p:nvPr/>
        </p:nvSpPr>
        <p:spPr>
          <a:xfrm>
            <a:off x="4995294" y="38591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46A81A-AC6F-890F-718A-B8DC1C16A777}"/>
              </a:ext>
            </a:extLst>
          </p:cNvPr>
          <p:cNvSpPr txBox="1"/>
          <p:nvPr/>
        </p:nvSpPr>
        <p:spPr>
          <a:xfrm>
            <a:off x="5059414" y="442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DB8DA1-D52B-F2BA-119B-D032C6B3BBCA}"/>
              </a:ext>
            </a:extLst>
          </p:cNvPr>
          <p:cNvSpPr txBox="1"/>
          <p:nvPr/>
        </p:nvSpPr>
        <p:spPr>
          <a:xfrm>
            <a:off x="5486543" y="385916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C96FEC-5574-1BB5-4643-4FFE4D8319C1}"/>
              </a:ext>
            </a:extLst>
          </p:cNvPr>
          <p:cNvSpPr txBox="1"/>
          <p:nvPr/>
        </p:nvSpPr>
        <p:spPr>
          <a:xfrm>
            <a:off x="5354688" y="44019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6A711A-8C6E-59F2-C6A2-3A01A5418FDC}"/>
              </a:ext>
            </a:extLst>
          </p:cNvPr>
          <p:cNvSpPr txBox="1"/>
          <p:nvPr/>
        </p:nvSpPr>
        <p:spPr>
          <a:xfrm>
            <a:off x="5718968" y="4412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CBEA4A-E151-BF04-6CE8-860087106FEF}"/>
              </a:ext>
            </a:extLst>
          </p:cNvPr>
          <p:cNvSpPr txBox="1"/>
          <p:nvPr/>
        </p:nvSpPr>
        <p:spPr>
          <a:xfrm>
            <a:off x="5753432" y="49666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8B1EAE-92FD-175D-8546-697360796603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3777655" y="1382270"/>
            <a:ext cx="386865" cy="1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B9AD9C-C128-5A52-C5B3-CEAF0C91E099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4164520" y="1382273"/>
            <a:ext cx="250199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3B7CBA-9EA0-F589-151D-1569328F2A98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 flipH="1">
            <a:off x="4050500" y="1915999"/>
            <a:ext cx="364216" cy="1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B83F2E-9D71-B880-8EFD-3BCF720DE97C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4414719" y="1916002"/>
            <a:ext cx="291707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ACBBF8-24D7-E384-4D6C-35F9B98FF552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4141047" y="2449731"/>
            <a:ext cx="565379" cy="26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FCD39C-19CD-F894-0033-47D6DD9F24DF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4706423" y="2449731"/>
            <a:ext cx="328636" cy="31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646EBA-C6F9-D301-086D-2064FF8CAD43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5035062" y="3130023"/>
            <a:ext cx="1" cy="16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8566E3-D9B1-DC97-4CCB-8F1D6000D701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 flipH="1">
            <a:off x="4185710" y="3663753"/>
            <a:ext cx="84935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034280-ED95-738B-2993-E7E21815162E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 flipH="1">
            <a:off x="4706402" y="3663753"/>
            <a:ext cx="32866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6859AF4-AC0B-B04C-A767-938F56A40146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5035063" y="3663753"/>
            <a:ext cx="17199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E9BE6E-6D6F-6AFA-7E10-E8325120EEBF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>
            <a:off x="5035063" y="3663753"/>
            <a:ext cx="683277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A4D04B-A270-82F5-B25D-EA9F7E93061E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4185710" y="4228495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14DF46-675F-0205-40F8-DAA0476E226F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5207051" y="4228495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465984-BBF1-ACD5-A0BE-65FB7B5EAC61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5507935" y="4228498"/>
            <a:ext cx="210402" cy="17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5E18EFB-D454-DC01-86B2-CA272D4AA3C6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5718337" y="4228498"/>
            <a:ext cx="153878" cy="1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96CD3D-7F76-44DB-BEFC-DFF458036BC8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5872215" y="4782247"/>
            <a:ext cx="0" cy="1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15C8273-5E69-6C00-A414-53DED9B32327}"/>
              </a:ext>
            </a:extLst>
          </p:cNvPr>
          <p:cNvSpPr txBox="1"/>
          <p:nvPr/>
        </p:nvSpPr>
        <p:spPr>
          <a:xfrm>
            <a:off x="6611212" y="10382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5CEC08-B7FF-EE2E-E3BD-5AAA224AE717}"/>
              </a:ext>
            </a:extLst>
          </p:cNvPr>
          <p:cNvSpPr txBox="1"/>
          <p:nvPr/>
        </p:nvSpPr>
        <p:spPr>
          <a:xfrm>
            <a:off x="6369416" y="157911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EE48EE-E7D9-D1D3-1C92-773A77529607}"/>
              </a:ext>
            </a:extLst>
          </p:cNvPr>
          <p:cNvSpPr txBox="1"/>
          <p:nvPr/>
        </p:nvSpPr>
        <p:spPr>
          <a:xfrm>
            <a:off x="6873241" y="1571954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2D2C77-2274-8BD9-646F-08EE3B04CCF3}"/>
              </a:ext>
            </a:extLst>
          </p:cNvPr>
          <p:cNvSpPr txBox="1"/>
          <p:nvPr/>
        </p:nvSpPr>
        <p:spPr>
          <a:xfrm>
            <a:off x="6637861" y="22199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CFC3B4-E2E7-4F36-8FBB-1C0690C69FAA}"/>
              </a:ext>
            </a:extLst>
          </p:cNvPr>
          <p:cNvSpPr txBox="1"/>
          <p:nvPr/>
        </p:nvSpPr>
        <p:spPr>
          <a:xfrm>
            <a:off x="6019225" y="22269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5A658B-F2E4-0133-FE5A-DEA504848D3D}"/>
              </a:ext>
            </a:extLst>
          </p:cNvPr>
          <p:cNvSpPr txBox="1"/>
          <p:nvPr/>
        </p:nvSpPr>
        <p:spPr>
          <a:xfrm>
            <a:off x="7370449" y="21806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C2DDCF-EA32-31AE-A4F5-DD1174272A58}"/>
              </a:ext>
            </a:extLst>
          </p:cNvPr>
          <p:cNvSpPr txBox="1"/>
          <p:nvPr/>
        </p:nvSpPr>
        <p:spPr>
          <a:xfrm>
            <a:off x="8298929" y="2225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A705EE-173A-9E05-DBF9-6F4B36402D2C}"/>
              </a:ext>
            </a:extLst>
          </p:cNvPr>
          <p:cNvSpPr txBox="1"/>
          <p:nvPr/>
        </p:nvSpPr>
        <p:spPr>
          <a:xfrm>
            <a:off x="8058482" y="275963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A45B935-EBF6-CC79-EC18-B67671B6D689}"/>
              </a:ext>
            </a:extLst>
          </p:cNvPr>
          <p:cNvSpPr txBox="1"/>
          <p:nvPr/>
        </p:nvSpPr>
        <p:spPr>
          <a:xfrm>
            <a:off x="7363018" y="332438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F53910-D166-038B-A36C-3B87E1921BE9}"/>
              </a:ext>
            </a:extLst>
          </p:cNvPr>
          <p:cNvSpPr txBox="1"/>
          <p:nvPr/>
        </p:nvSpPr>
        <p:spPr>
          <a:xfrm>
            <a:off x="7329357" y="38891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7AC138-06C7-4F17-5D50-78EC8A5DEFA2}"/>
              </a:ext>
            </a:extLst>
          </p:cNvPr>
          <p:cNvSpPr txBox="1"/>
          <p:nvPr/>
        </p:nvSpPr>
        <p:spPr>
          <a:xfrm>
            <a:off x="7962254" y="3324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49874-B56B-9F85-CF61-D25E5ADC9D8C}"/>
              </a:ext>
            </a:extLst>
          </p:cNvPr>
          <p:cNvSpPr txBox="1"/>
          <p:nvPr/>
        </p:nvSpPr>
        <p:spPr>
          <a:xfrm>
            <a:off x="8404396" y="33243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A45D2E7-B3BA-D2A8-E459-676358FE858D}"/>
              </a:ext>
            </a:extLst>
          </p:cNvPr>
          <p:cNvSpPr txBox="1"/>
          <p:nvPr/>
        </p:nvSpPr>
        <p:spPr>
          <a:xfrm>
            <a:off x="8468516" y="38891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E98E8B-C91F-8A83-DB0C-29754B2BA810}"/>
              </a:ext>
            </a:extLst>
          </p:cNvPr>
          <p:cNvSpPr txBox="1"/>
          <p:nvPr/>
        </p:nvSpPr>
        <p:spPr>
          <a:xfrm>
            <a:off x="8895645" y="332438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62FB26-EC28-EAE2-B18D-177EA90667A6}"/>
              </a:ext>
            </a:extLst>
          </p:cNvPr>
          <p:cNvSpPr txBox="1"/>
          <p:nvPr/>
        </p:nvSpPr>
        <p:spPr>
          <a:xfrm>
            <a:off x="8763790" y="38671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9B939C-3CE0-2856-2B48-FE9AA5507690}"/>
              </a:ext>
            </a:extLst>
          </p:cNvPr>
          <p:cNvSpPr txBox="1"/>
          <p:nvPr/>
        </p:nvSpPr>
        <p:spPr>
          <a:xfrm>
            <a:off x="9128070" y="3878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418B82A-72A6-450D-6BD3-EFCEEB28BEAD}"/>
              </a:ext>
            </a:extLst>
          </p:cNvPr>
          <p:cNvSpPr txBox="1"/>
          <p:nvPr/>
        </p:nvSpPr>
        <p:spPr>
          <a:xfrm>
            <a:off x="9162534" y="443187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B6117B0-392A-DF67-2F2D-126DA9A9E342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6592397" y="1407557"/>
            <a:ext cx="386865" cy="1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EE1D54-7C5F-1542-DF02-8151EE329469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>
            <a:off x="6979262" y="1407560"/>
            <a:ext cx="250199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1647218-9CCB-A62B-6E26-5FC6E269AA5C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6213732" y="1941286"/>
            <a:ext cx="1015726" cy="28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9314E51-4F3E-DD68-5A0F-2042CAA2516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6869658" y="1941289"/>
            <a:ext cx="359803" cy="27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07257EE-1EBB-05A2-8136-017E58D8A716}"/>
              </a:ext>
            </a:extLst>
          </p:cNvPr>
          <p:cNvCxnSpPr>
            <a:stCxn id="113" idx="2"/>
            <a:endCxn id="114" idx="0"/>
          </p:cNvCxnSpPr>
          <p:nvPr/>
        </p:nvCxnSpPr>
        <p:spPr>
          <a:xfrm>
            <a:off x="8444164" y="2595240"/>
            <a:ext cx="1" cy="16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D1F61A-19C3-1DE2-533C-46CC217BD335}"/>
              </a:ext>
            </a:extLst>
          </p:cNvPr>
          <p:cNvCxnSpPr>
            <a:stCxn id="114" idx="2"/>
            <a:endCxn id="115" idx="0"/>
          </p:cNvCxnSpPr>
          <p:nvPr/>
        </p:nvCxnSpPr>
        <p:spPr>
          <a:xfrm flipH="1">
            <a:off x="7594812" y="3128970"/>
            <a:ext cx="84935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6F1D5FA-40EA-73FF-D1AD-2898FA4742E7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8115504" y="3128970"/>
            <a:ext cx="32866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077FB7-73A8-0B8E-89D1-66B9D8049A8A}"/>
              </a:ext>
            </a:extLst>
          </p:cNvPr>
          <p:cNvCxnSpPr>
            <a:cxnSpLocks/>
            <a:stCxn id="114" idx="2"/>
            <a:endCxn id="118" idx="0"/>
          </p:cNvCxnSpPr>
          <p:nvPr/>
        </p:nvCxnSpPr>
        <p:spPr>
          <a:xfrm>
            <a:off x="8444165" y="3128970"/>
            <a:ext cx="17199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9E1C1AF-6C18-0575-6EFA-60F435E649E9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>
            <a:off x="8444165" y="3128970"/>
            <a:ext cx="683277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084764E-54FD-ABE4-B80F-A0DBD74819B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7594812" y="3693712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F0565B3-2DE4-9C02-75E6-D6CDAEFC1B20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8616153" y="3693712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516956F-A48F-79A5-9E6F-074BAC84E0F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flipH="1">
            <a:off x="8917037" y="3693715"/>
            <a:ext cx="210402" cy="17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EF38DA-8C94-1B9A-8C58-A9743747C325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9127439" y="3693715"/>
            <a:ext cx="153878" cy="1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305525-87A4-41FE-3CF1-516526E1771A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>
            <a:off x="9281317" y="4247464"/>
            <a:ext cx="0" cy="1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171F412-147E-88AE-E363-B699B05E2BA6}"/>
              </a:ext>
            </a:extLst>
          </p:cNvPr>
          <p:cNvCxnSpPr>
            <a:cxnSpLocks/>
            <a:stCxn id="109" idx="2"/>
            <a:endCxn id="112" idx="0"/>
          </p:cNvCxnSpPr>
          <p:nvPr/>
        </p:nvCxnSpPr>
        <p:spPr>
          <a:xfrm>
            <a:off x="7229458" y="1941286"/>
            <a:ext cx="320688" cy="23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65DAC57-6404-AF52-322B-800CD000BDD7}"/>
              </a:ext>
            </a:extLst>
          </p:cNvPr>
          <p:cNvCxnSpPr>
            <a:cxnSpLocks/>
            <a:stCxn id="109" idx="2"/>
            <a:endCxn id="113" idx="0"/>
          </p:cNvCxnSpPr>
          <p:nvPr/>
        </p:nvCxnSpPr>
        <p:spPr>
          <a:xfrm>
            <a:off x="7229461" y="1941286"/>
            <a:ext cx="1214703" cy="28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8C8F5E6-3EC1-5CAF-C20F-C16311AFA8EF}"/>
              </a:ext>
            </a:extLst>
          </p:cNvPr>
          <p:cNvSpPr txBox="1"/>
          <p:nvPr/>
        </p:nvSpPr>
        <p:spPr>
          <a:xfrm>
            <a:off x="10105830" y="10700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640FCF1-711B-55E7-4762-67B19AF4E7DA}"/>
              </a:ext>
            </a:extLst>
          </p:cNvPr>
          <p:cNvSpPr txBox="1"/>
          <p:nvPr/>
        </p:nvSpPr>
        <p:spPr>
          <a:xfrm>
            <a:off x="9864034" y="161098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C77803A-0448-D565-897D-28B03DC5ECC1}"/>
              </a:ext>
            </a:extLst>
          </p:cNvPr>
          <p:cNvSpPr txBox="1"/>
          <p:nvPr/>
        </p:nvSpPr>
        <p:spPr>
          <a:xfrm>
            <a:off x="10367859" y="1603817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F1A6B0B-9BB5-61F1-24E3-C6EAD330BF77}"/>
              </a:ext>
            </a:extLst>
          </p:cNvPr>
          <p:cNvSpPr txBox="1"/>
          <p:nvPr/>
        </p:nvSpPr>
        <p:spPr>
          <a:xfrm>
            <a:off x="10783989" y="213754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3657932-5F1F-4D82-B1EA-F7A023A7CC7A}"/>
              </a:ext>
            </a:extLst>
          </p:cNvPr>
          <p:cNvSpPr txBox="1"/>
          <p:nvPr/>
        </p:nvSpPr>
        <p:spPr>
          <a:xfrm>
            <a:off x="10212223" y="214292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1DE41C-85C7-B3D7-CA1C-4FC1C70C4155}"/>
              </a:ext>
            </a:extLst>
          </p:cNvPr>
          <p:cNvSpPr txBox="1"/>
          <p:nvPr/>
        </p:nvSpPr>
        <p:spPr>
          <a:xfrm>
            <a:off x="10836086" y="267127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D043D1B-0183-3410-778E-67CFCDEA57F9}"/>
              </a:ext>
            </a:extLst>
          </p:cNvPr>
          <p:cNvSpPr txBox="1"/>
          <p:nvPr/>
        </p:nvSpPr>
        <p:spPr>
          <a:xfrm>
            <a:off x="10870551" y="32050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F0016B9-B1B9-487D-4EFC-F1D3EC985F30}"/>
              </a:ext>
            </a:extLst>
          </p:cNvPr>
          <p:cNvSpPr txBox="1"/>
          <p:nvPr/>
        </p:nvSpPr>
        <p:spPr>
          <a:xfrm>
            <a:off x="10630104" y="37387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224F3C7-5C59-B148-2525-56B50DDA5067}"/>
              </a:ext>
            </a:extLst>
          </p:cNvPr>
          <p:cNvSpPr txBox="1"/>
          <p:nvPr/>
        </p:nvSpPr>
        <p:spPr>
          <a:xfrm>
            <a:off x="9934640" y="430347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2C4A5E-291E-2A79-8F19-2322572B961E}"/>
              </a:ext>
            </a:extLst>
          </p:cNvPr>
          <p:cNvSpPr txBox="1"/>
          <p:nvPr/>
        </p:nvSpPr>
        <p:spPr>
          <a:xfrm>
            <a:off x="9900979" y="48682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BF3A8FC-7E03-A8C5-67EB-E78DBA30E4E2}"/>
              </a:ext>
            </a:extLst>
          </p:cNvPr>
          <p:cNvSpPr txBox="1"/>
          <p:nvPr/>
        </p:nvSpPr>
        <p:spPr>
          <a:xfrm>
            <a:off x="10533876" y="43034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E51402-0A23-E98A-8CAA-37503476BA82}"/>
              </a:ext>
            </a:extLst>
          </p:cNvPr>
          <p:cNvSpPr txBox="1"/>
          <p:nvPr/>
        </p:nvSpPr>
        <p:spPr>
          <a:xfrm>
            <a:off x="10976018" y="4303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703B100-C0A7-2CD9-1DAD-B9B3A14C74DA}"/>
              </a:ext>
            </a:extLst>
          </p:cNvPr>
          <p:cNvSpPr txBox="1"/>
          <p:nvPr/>
        </p:nvSpPr>
        <p:spPr>
          <a:xfrm>
            <a:off x="11040138" y="48682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114343-E9C1-3C7A-B17D-D288FCC3B74C}"/>
              </a:ext>
            </a:extLst>
          </p:cNvPr>
          <p:cNvSpPr txBox="1"/>
          <p:nvPr/>
        </p:nvSpPr>
        <p:spPr>
          <a:xfrm>
            <a:off x="11467267" y="430347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D5B7990-0199-45EA-C764-BC2F7F897B0B}"/>
              </a:ext>
            </a:extLst>
          </p:cNvPr>
          <p:cNvSpPr txBox="1"/>
          <p:nvPr/>
        </p:nvSpPr>
        <p:spPr>
          <a:xfrm>
            <a:off x="11335412" y="48462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DBB14F-1CFD-8032-AB7F-84D97A6BD45B}"/>
              </a:ext>
            </a:extLst>
          </p:cNvPr>
          <p:cNvSpPr txBox="1"/>
          <p:nvPr/>
        </p:nvSpPr>
        <p:spPr>
          <a:xfrm>
            <a:off x="11699692" y="4857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449824-1B4C-EED7-5A5B-64B80F6CAA7E}"/>
              </a:ext>
            </a:extLst>
          </p:cNvPr>
          <p:cNvSpPr txBox="1"/>
          <p:nvPr/>
        </p:nvSpPr>
        <p:spPr>
          <a:xfrm>
            <a:off x="11734156" y="54109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5A5B1A3-89C0-6240-C72A-8C4F15AF10D2}"/>
              </a:ext>
            </a:extLst>
          </p:cNvPr>
          <p:cNvCxnSpPr>
            <a:stCxn id="168" idx="2"/>
            <a:endCxn id="169" idx="0"/>
          </p:cNvCxnSpPr>
          <p:nvPr/>
        </p:nvCxnSpPr>
        <p:spPr>
          <a:xfrm flipH="1">
            <a:off x="10087015" y="1439420"/>
            <a:ext cx="386865" cy="17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41ED1-A5DB-B3C0-CE86-8200C4B7DF26}"/>
              </a:ext>
            </a:extLst>
          </p:cNvPr>
          <p:cNvCxnSpPr>
            <a:cxnSpLocks/>
            <a:stCxn id="168" idx="2"/>
            <a:endCxn id="170" idx="0"/>
          </p:cNvCxnSpPr>
          <p:nvPr/>
        </p:nvCxnSpPr>
        <p:spPr>
          <a:xfrm>
            <a:off x="10473880" y="1439423"/>
            <a:ext cx="250199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9ADDC25-5C93-34C9-A436-EBA855D9BA98}"/>
              </a:ext>
            </a:extLst>
          </p:cNvPr>
          <p:cNvCxnSpPr>
            <a:cxnSpLocks/>
            <a:stCxn id="170" idx="2"/>
            <a:endCxn id="172" idx="0"/>
          </p:cNvCxnSpPr>
          <p:nvPr/>
        </p:nvCxnSpPr>
        <p:spPr>
          <a:xfrm flipH="1">
            <a:off x="10359860" y="1973149"/>
            <a:ext cx="364216" cy="1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8F09308-9EB0-3832-6072-26A860B21096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>
            <a:off x="10724079" y="1973152"/>
            <a:ext cx="291707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73C4601-1C75-7CE2-3C49-A57DD9D90CAD}"/>
              </a:ext>
            </a:extLst>
          </p:cNvPr>
          <p:cNvCxnSpPr>
            <a:cxnSpLocks/>
            <a:stCxn id="171" idx="2"/>
            <a:endCxn id="173" idx="0"/>
          </p:cNvCxnSpPr>
          <p:nvPr/>
        </p:nvCxnSpPr>
        <p:spPr>
          <a:xfrm>
            <a:off x="11015783" y="2506881"/>
            <a:ext cx="0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471228B-AFB8-351D-4472-B5A52898FC99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11015783" y="3040610"/>
            <a:ext cx="0" cy="1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5A556C-A74C-37F6-643E-5DF035B8700A}"/>
              </a:ext>
            </a:extLst>
          </p:cNvPr>
          <p:cNvCxnSpPr>
            <a:stCxn id="174" idx="2"/>
            <a:endCxn id="175" idx="0"/>
          </p:cNvCxnSpPr>
          <p:nvPr/>
        </p:nvCxnSpPr>
        <p:spPr>
          <a:xfrm>
            <a:off x="11015786" y="3574336"/>
            <a:ext cx="1" cy="16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B02D753-DC07-6F0C-A5AA-BD67FB5E27B8}"/>
              </a:ext>
            </a:extLst>
          </p:cNvPr>
          <p:cNvCxnSpPr>
            <a:stCxn id="175" idx="2"/>
            <a:endCxn id="176" idx="0"/>
          </p:cNvCxnSpPr>
          <p:nvPr/>
        </p:nvCxnSpPr>
        <p:spPr>
          <a:xfrm flipH="1">
            <a:off x="10166434" y="4108066"/>
            <a:ext cx="84935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EE7AA14-AA0E-BDEE-51BA-702C573066BE}"/>
              </a:ext>
            </a:extLst>
          </p:cNvPr>
          <p:cNvCxnSpPr>
            <a:cxnSpLocks/>
            <a:stCxn id="175" idx="2"/>
            <a:endCxn id="178" idx="0"/>
          </p:cNvCxnSpPr>
          <p:nvPr/>
        </p:nvCxnSpPr>
        <p:spPr>
          <a:xfrm flipH="1">
            <a:off x="10687126" y="4108066"/>
            <a:ext cx="32866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3D9F053-8A6F-6EB6-6E63-2BB947D63E25}"/>
              </a:ext>
            </a:extLst>
          </p:cNvPr>
          <p:cNvCxnSpPr>
            <a:cxnSpLocks/>
            <a:stCxn id="175" idx="2"/>
            <a:endCxn id="179" idx="0"/>
          </p:cNvCxnSpPr>
          <p:nvPr/>
        </p:nvCxnSpPr>
        <p:spPr>
          <a:xfrm>
            <a:off x="11015787" y="4108066"/>
            <a:ext cx="171991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DFD1C5-FDFF-F8C4-E89C-37CC6E69E510}"/>
              </a:ext>
            </a:extLst>
          </p:cNvPr>
          <p:cNvCxnSpPr>
            <a:cxnSpLocks/>
            <a:stCxn id="175" idx="2"/>
            <a:endCxn id="181" idx="0"/>
          </p:cNvCxnSpPr>
          <p:nvPr/>
        </p:nvCxnSpPr>
        <p:spPr>
          <a:xfrm>
            <a:off x="11015787" y="4108066"/>
            <a:ext cx="683277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52B9CBB-B606-3321-C0E2-2ABF05287517}"/>
              </a:ext>
            </a:extLst>
          </p:cNvPr>
          <p:cNvCxnSpPr>
            <a:cxnSpLocks/>
            <a:stCxn id="176" idx="2"/>
            <a:endCxn id="177" idx="0"/>
          </p:cNvCxnSpPr>
          <p:nvPr/>
        </p:nvCxnSpPr>
        <p:spPr>
          <a:xfrm>
            <a:off x="10166434" y="4672808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2E7E7B6-15AF-A8FB-0800-E179519DADC8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11187775" y="4672808"/>
            <a:ext cx="0" cy="1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52F455A-D05B-DD05-C4AE-927636F13904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 flipH="1">
            <a:off x="11488659" y="4672811"/>
            <a:ext cx="210402" cy="17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4832AE-77F5-F5CF-5D3B-E45D233512EB}"/>
              </a:ext>
            </a:extLst>
          </p:cNvPr>
          <p:cNvCxnSpPr>
            <a:cxnSpLocks/>
            <a:stCxn id="181" idx="2"/>
            <a:endCxn id="183" idx="0"/>
          </p:cNvCxnSpPr>
          <p:nvPr/>
        </p:nvCxnSpPr>
        <p:spPr>
          <a:xfrm>
            <a:off x="11699061" y="4672811"/>
            <a:ext cx="153878" cy="1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2AED783-0E9C-C45D-FD3A-3E640015D043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11852939" y="5226560"/>
            <a:ext cx="0" cy="18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2CB77DB-9B86-42E8-1CB1-3D20738D0EFD}"/>
              </a:ext>
            </a:extLst>
          </p:cNvPr>
          <p:cNvSpPr txBox="1"/>
          <p:nvPr/>
        </p:nvSpPr>
        <p:spPr>
          <a:xfrm>
            <a:off x="772038" y="25146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Tree A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A16CD59-FD5D-08EE-EEF2-23EBB933918F}"/>
              </a:ext>
            </a:extLst>
          </p:cNvPr>
          <p:cNvSpPr txBox="1"/>
          <p:nvPr/>
        </p:nvSpPr>
        <p:spPr>
          <a:xfrm>
            <a:off x="3670251" y="25639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Tree 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C3C246A-FD5D-5AD0-EAB8-D8F426E9B5EC}"/>
              </a:ext>
            </a:extLst>
          </p:cNvPr>
          <p:cNvSpPr txBox="1"/>
          <p:nvPr/>
        </p:nvSpPr>
        <p:spPr>
          <a:xfrm>
            <a:off x="6656580" y="256397"/>
            <a:ext cx="76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Tree 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587FB7D-4E7F-A8C7-2A58-A1CA84B1C393}"/>
              </a:ext>
            </a:extLst>
          </p:cNvPr>
          <p:cNvSpPr txBox="1"/>
          <p:nvPr/>
        </p:nvSpPr>
        <p:spPr>
          <a:xfrm>
            <a:off x="10061625" y="25639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Tree D</a:t>
            </a:r>
          </a:p>
        </p:txBody>
      </p:sp>
    </p:spTree>
    <p:extLst>
      <p:ext uri="{BB962C8B-B14F-4D97-AF65-F5344CB8AC3E}">
        <p14:creationId xmlns:p14="http://schemas.microsoft.com/office/powerpoint/2010/main" val="182246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76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Tauhidur Rahman</dc:creator>
  <cp:lastModifiedBy>Tauhidur Rahman</cp:lastModifiedBy>
  <cp:revision>2</cp:revision>
  <dcterms:created xsi:type="dcterms:W3CDTF">2023-06-11T15:04:12Z</dcterms:created>
  <dcterms:modified xsi:type="dcterms:W3CDTF">2023-06-11T15:41:22Z</dcterms:modified>
</cp:coreProperties>
</file>