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54864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>
      <p:cViewPr varScale="1">
        <p:scale>
          <a:sx n="146" d="100"/>
          <a:sy n="146" d="100"/>
        </p:scale>
        <p:origin x="2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748242"/>
            <a:ext cx="466344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01359"/>
            <a:ext cx="41148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7840-CE5E-9448-BC02-27A40EAF4800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E489-A4B2-E146-A209-199710BF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7840-CE5E-9448-BC02-27A40EAF4800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E489-A4B2-E146-A209-199710BF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5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43417"/>
            <a:ext cx="118300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43417"/>
            <a:ext cx="3480435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7840-CE5E-9448-BC02-27A40EAF4800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E489-A4B2-E146-A209-199710BF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1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7840-CE5E-9448-BC02-27A40EAF4800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E489-A4B2-E146-A209-199710BF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0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139826"/>
            <a:ext cx="473202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059643"/>
            <a:ext cx="473202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7840-CE5E-9448-BC02-27A40EAF4800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E489-A4B2-E146-A209-199710BF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9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217083"/>
            <a:ext cx="233172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217083"/>
            <a:ext cx="233172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7840-CE5E-9448-BC02-27A40EAF4800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E489-A4B2-E146-A209-199710BF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0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418"/>
            <a:ext cx="473202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120775"/>
            <a:ext cx="2321004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670050"/>
            <a:ext cx="2321004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120775"/>
            <a:ext cx="2332435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670050"/>
            <a:ext cx="2332435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7840-CE5E-9448-BC02-27A40EAF4800}" type="datetimeFigureOut">
              <a:rPr lang="en-US" smtClean="0"/>
              <a:t>6/9/23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E489-A4B2-E146-A209-199710BF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0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7840-CE5E-9448-BC02-27A40EAF4800}" type="datetimeFigureOut">
              <a:rPr lang="en-US" smtClean="0"/>
              <a:t>6/9/23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E489-A4B2-E146-A209-199710BF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7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7840-CE5E-9448-BC02-27A40EAF4800}" type="datetimeFigureOut">
              <a:rPr lang="en-US" smtClean="0"/>
              <a:t>6/9/23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E489-A4B2-E146-A209-199710BF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0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04800"/>
            <a:ext cx="1769507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658285"/>
            <a:ext cx="277749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371600"/>
            <a:ext cx="1769507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7840-CE5E-9448-BC02-27A40EAF4800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E489-A4B2-E146-A209-199710BF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04800"/>
            <a:ext cx="1769507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658285"/>
            <a:ext cx="277749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371600"/>
            <a:ext cx="1769507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7840-CE5E-9448-BC02-27A40EAF4800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E489-A4B2-E146-A209-199710BF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1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43418"/>
            <a:ext cx="473202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217083"/>
            <a:ext cx="473202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4237568"/>
            <a:ext cx="12344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77840-CE5E-9448-BC02-27A40EAF4800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4237568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4237568"/>
            <a:ext cx="12344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6E489-A4B2-E146-A209-199710BF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4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4FAE09BC-EDD5-D7D9-A747-0C6C914F2C23}"/>
              </a:ext>
            </a:extLst>
          </p:cNvPr>
          <p:cNvSpPr/>
          <p:nvPr/>
        </p:nvSpPr>
        <p:spPr>
          <a:xfrm>
            <a:off x="316441" y="159502"/>
            <a:ext cx="960776" cy="400216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Fold 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026824B-38BC-9615-69CE-5075F7C2ECED}"/>
              </a:ext>
            </a:extLst>
          </p:cNvPr>
          <p:cNvSpPr/>
          <p:nvPr/>
        </p:nvSpPr>
        <p:spPr>
          <a:xfrm>
            <a:off x="1290477" y="152872"/>
            <a:ext cx="960776" cy="400216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Fold 2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E447EF6-5250-2A65-AB2C-D9595424AB0C}"/>
              </a:ext>
            </a:extLst>
          </p:cNvPr>
          <p:cNvSpPr/>
          <p:nvPr/>
        </p:nvSpPr>
        <p:spPr>
          <a:xfrm>
            <a:off x="2264518" y="152872"/>
            <a:ext cx="960776" cy="400216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Fold 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DD16814-3DA6-5D87-6082-F7133BDEBB5B}"/>
              </a:ext>
            </a:extLst>
          </p:cNvPr>
          <p:cNvSpPr/>
          <p:nvPr/>
        </p:nvSpPr>
        <p:spPr>
          <a:xfrm>
            <a:off x="3238558" y="152872"/>
            <a:ext cx="960776" cy="400216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Fold 4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DA058E5-FA84-3A7D-0CC8-2B3C1D7F3FBD}"/>
              </a:ext>
            </a:extLst>
          </p:cNvPr>
          <p:cNvSpPr/>
          <p:nvPr/>
        </p:nvSpPr>
        <p:spPr>
          <a:xfrm>
            <a:off x="4212590" y="159502"/>
            <a:ext cx="960776" cy="400216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Fold 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C791C1-7FBB-A0C5-EFDE-D480E745AAB8}"/>
              </a:ext>
            </a:extLst>
          </p:cNvPr>
          <p:cNvCxnSpPr/>
          <p:nvPr/>
        </p:nvCxnSpPr>
        <p:spPr>
          <a:xfrm>
            <a:off x="127601" y="4215044"/>
            <a:ext cx="530087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0C0A9F-DBC4-2738-3310-2836F57EF342}"/>
              </a:ext>
            </a:extLst>
          </p:cNvPr>
          <p:cNvCxnSpPr>
            <a:cxnSpLocks/>
          </p:cNvCxnSpPr>
          <p:nvPr/>
        </p:nvCxnSpPr>
        <p:spPr>
          <a:xfrm flipV="1">
            <a:off x="252268" y="66734"/>
            <a:ext cx="0" cy="43003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BDAAEC6-C5CD-52D2-6609-7765549AB13B}"/>
              </a:ext>
            </a:extLst>
          </p:cNvPr>
          <p:cNvSpPr/>
          <p:nvPr/>
        </p:nvSpPr>
        <p:spPr>
          <a:xfrm>
            <a:off x="873035" y="3618312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E55B08-87DC-17F6-24DB-1FA54C8201D7}"/>
              </a:ext>
            </a:extLst>
          </p:cNvPr>
          <p:cNvSpPr/>
          <p:nvPr/>
        </p:nvSpPr>
        <p:spPr>
          <a:xfrm>
            <a:off x="932671" y="3744208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3AC322-E5CF-E299-3487-D738903C1E51}"/>
              </a:ext>
            </a:extLst>
          </p:cNvPr>
          <p:cNvSpPr/>
          <p:nvPr/>
        </p:nvSpPr>
        <p:spPr>
          <a:xfrm>
            <a:off x="1085071" y="3552053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13AAC0-BEFB-5D6B-35C0-84F01CD580E9}"/>
              </a:ext>
            </a:extLst>
          </p:cNvPr>
          <p:cNvSpPr/>
          <p:nvPr/>
        </p:nvSpPr>
        <p:spPr>
          <a:xfrm>
            <a:off x="1131455" y="3744208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DE82111-E8DB-E3D8-A815-45B56EA5F08B}"/>
              </a:ext>
            </a:extLst>
          </p:cNvPr>
          <p:cNvSpPr/>
          <p:nvPr/>
        </p:nvSpPr>
        <p:spPr>
          <a:xfrm>
            <a:off x="1138083" y="3485793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2C9DF39-2E49-7D45-ED59-10547FE1F96B}"/>
              </a:ext>
            </a:extLst>
          </p:cNvPr>
          <p:cNvSpPr/>
          <p:nvPr/>
        </p:nvSpPr>
        <p:spPr>
          <a:xfrm>
            <a:off x="1224221" y="3426159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334B350-A3FF-F65A-84B4-F26B84468F07}"/>
              </a:ext>
            </a:extLst>
          </p:cNvPr>
          <p:cNvSpPr/>
          <p:nvPr/>
        </p:nvSpPr>
        <p:spPr>
          <a:xfrm>
            <a:off x="1350117" y="3406283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3EC804B-0D1E-B6D8-C20C-A0B73272FCDD}"/>
              </a:ext>
            </a:extLst>
          </p:cNvPr>
          <p:cNvSpPr/>
          <p:nvPr/>
        </p:nvSpPr>
        <p:spPr>
          <a:xfrm>
            <a:off x="1330241" y="3571937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5C36A-8CE1-5AB9-6271-BE34345E5F9D}"/>
              </a:ext>
            </a:extLst>
          </p:cNvPr>
          <p:cNvSpPr/>
          <p:nvPr/>
        </p:nvSpPr>
        <p:spPr>
          <a:xfrm>
            <a:off x="1456137" y="3446038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ECA5B87-2B35-888A-A10B-55E58772AD43}"/>
              </a:ext>
            </a:extLst>
          </p:cNvPr>
          <p:cNvSpPr/>
          <p:nvPr/>
        </p:nvSpPr>
        <p:spPr>
          <a:xfrm>
            <a:off x="1555529" y="3306890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3C0BBA-C2BC-0A94-B74C-FD336D082ED6}"/>
              </a:ext>
            </a:extLst>
          </p:cNvPr>
          <p:cNvSpPr/>
          <p:nvPr/>
        </p:nvSpPr>
        <p:spPr>
          <a:xfrm>
            <a:off x="1608535" y="3479166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7178426-C66F-CA1A-F648-F486B4A90290}"/>
              </a:ext>
            </a:extLst>
          </p:cNvPr>
          <p:cNvSpPr/>
          <p:nvPr/>
        </p:nvSpPr>
        <p:spPr>
          <a:xfrm>
            <a:off x="1668171" y="3207500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BA53163-CC97-FE25-B407-B1CF46068930}"/>
              </a:ext>
            </a:extLst>
          </p:cNvPr>
          <p:cNvSpPr/>
          <p:nvPr/>
        </p:nvSpPr>
        <p:spPr>
          <a:xfrm>
            <a:off x="1820571" y="3306891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A9110CB-4DBB-128C-EF46-532BEE98A0C2}"/>
              </a:ext>
            </a:extLst>
          </p:cNvPr>
          <p:cNvSpPr/>
          <p:nvPr/>
        </p:nvSpPr>
        <p:spPr>
          <a:xfrm>
            <a:off x="1866955" y="3207500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0A88114-5746-5549-0223-4A9FAA41D4E5}"/>
              </a:ext>
            </a:extLst>
          </p:cNvPr>
          <p:cNvSpPr/>
          <p:nvPr/>
        </p:nvSpPr>
        <p:spPr>
          <a:xfrm>
            <a:off x="1992851" y="3280387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5322526-2181-ABD8-E4B3-D3B9E3A9E7ED}"/>
              </a:ext>
            </a:extLst>
          </p:cNvPr>
          <p:cNvSpPr/>
          <p:nvPr/>
        </p:nvSpPr>
        <p:spPr>
          <a:xfrm>
            <a:off x="2039233" y="3154491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BB4B44-0FD4-7FFB-0214-E7E563C33E89}"/>
              </a:ext>
            </a:extLst>
          </p:cNvPr>
          <p:cNvSpPr/>
          <p:nvPr/>
        </p:nvSpPr>
        <p:spPr>
          <a:xfrm>
            <a:off x="2204885" y="3187623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8EFB64D-7915-A7C9-CC4C-28A79A30404A}"/>
              </a:ext>
            </a:extLst>
          </p:cNvPr>
          <p:cNvSpPr/>
          <p:nvPr/>
        </p:nvSpPr>
        <p:spPr>
          <a:xfrm>
            <a:off x="2185009" y="2995468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C9F4B18-A17B-13FA-AA49-82CDE761C465}"/>
              </a:ext>
            </a:extLst>
          </p:cNvPr>
          <p:cNvSpPr/>
          <p:nvPr/>
        </p:nvSpPr>
        <p:spPr>
          <a:xfrm>
            <a:off x="2377165" y="3108111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4AB708D-99C0-DE3C-D768-56BD61204303}"/>
              </a:ext>
            </a:extLst>
          </p:cNvPr>
          <p:cNvSpPr/>
          <p:nvPr/>
        </p:nvSpPr>
        <p:spPr>
          <a:xfrm>
            <a:off x="2370541" y="2968964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E52E840-37EB-BD59-05C1-333EFF148637}"/>
              </a:ext>
            </a:extLst>
          </p:cNvPr>
          <p:cNvSpPr/>
          <p:nvPr/>
        </p:nvSpPr>
        <p:spPr>
          <a:xfrm>
            <a:off x="2516309" y="2862946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5E1AD76-59A0-7B06-ACC3-07669ED3EBA7}"/>
              </a:ext>
            </a:extLst>
          </p:cNvPr>
          <p:cNvSpPr/>
          <p:nvPr/>
        </p:nvSpPr>
        <p:spPr>
          <a:xfrm>
            <a:off x="2609074" y="2703913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9A54D8F-39D4-F1C4-D88C-EF2FE28C3CEC}"/>
              </a:ext>
            </a:extLst>
          </p:cNvPr>
          <p:cNvSpPr/>
          <p:nvPr/>
        </p:nvSpPr>
        <p:spPr>
          <a:xfrm>
            <a:off x="2705153" y="2896076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19D41C7-03CF-DDF5-274E-F923777C3FDB}"/>
              </a:ext>
            </a:extLst>
          </p:cNvPr>
          <p:cNvSpPr/>
          <p:nvPr/>
        </p:nvSpPr>
        <p:spPr>
          <a:xfrm>
            <a:off x="2807858" y="2703913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65B4963-C2CA-54C3-50C4-1478A77A1819}"/>
              </a:ext>
            </a:extLst>
          </p:cNvPr>
          <p:cNvSpPr/>
          <p:nvPr/>
        </p:nvSpPr>
        <p:spPr>
          <a:xfrm>
            <a:off x="2933754" y="2591270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61F08DF-08BE-73BB-C172-BEAB53F2E41D}"/>
              </a:ext>
            </a:extLst>
          </p:cNvPr>
          <p:cNvSpPr/>
          <p:nvPr/>
        </p:nvSpPr>
        <p:spPr>
          <a:xfrm>
            <a:off x="3019892" y="2703912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A50377F-9664-A061-ACE6-3C6E4C04B6D2}"/>
              </a:ext>
            </a:extLst>
          </p:cNvPr>
          <p:cNvSpPr/>
          <p:nvPr/>
        </p:nvSpPr>
        <p:spPr>
          <a:xfrm>
            <a:off x="3145788" y="2684036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3AC0642-6F7D-154B-BF7D-9BC83D71D313}"/>
              </a:ext>
            </a:extLst>
          </p:cNvPr>
          <p:cNvSpPr/>
          <p:nvPr/>
        </p:nvSpPr>
        <p:spPr>
          <a:xfrm>
            <a:off x="3125912" y="2491881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10FF03B-C7E2-150E-12C2-6B4C7F65D46D}"/>
              </a:ext>
            </a:extLst>
          </p:cNvPr>
          <p:cNvSpPr/>
          <p:nvPr/>
        </p:nvSpPr>
        <p:spPr>
          <a:xfrm>
            <a:off x="3278309" y="2538262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5A6E2D6-A729-3186-E954-3E703893EEFD}"/>
              </a:ext>
            </a:extLst>
          </p:cNvPr>
          <p:cNvSpPr/>
          <p:nvPr/>
        </p:nvSpPr>
        <p:spPr>
          <a:xfrm>
            <a:off x="3404205" y="2518386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5CB4D6D-A8A1-55AB-26AC-A617D3242E4A}"/>
              </a:ext>
            </a:extLst>
          </p:cNvPr>
          <p:cNvSpPr/>
          <p:nvPr/>
        </p:nvSpPr>
        <p:spPr>
          <a:xfrm>
            <a:off x="3384329" y="2326231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D70A4B8-F8CB-6654-AE1C-1F96F5D32A72}"/>
              </a:ext>
            </a:extLst>
          </p:cNvPr>
          <p:cNvSpPr/>
          <p:nvPr/>
        </p:nvSpPr>
        <p:spPr>
          <a:xfrm>
            <a:off x="508603" y="3903241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B1D7D23-1E71-E0D1-2855-F01A1A2F1A80}"/>
              </a:ext>
            </a:extLst>
          </p:cNvPr>
          <p:cNvSpPr/>
          <p:nvPr/>
        </p:nvSpPr>
        <p:spPr>
          <a:xfrm>
            <a:off x="601368" y="3744208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53C87A7-290A-1822-B5DC-D66BF630AEDF}"/>
              </a:ext>
            </a:extLst>
          </p:cNvPr>
          <p:cNvSpPr/>
          <p:nvPr/>
        </p:nvSpPr>
        <p:spPr>
          <a:xfrm>
            <a:off x="697447" y="3936371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3D2332C-AC87-92BD-1D16-FB3CDFCAFC4F}"/>
              </a:ext>
            </a:extLst>
          </p:cNvPr>
          <p:cNvSpPr/>
          <p:nvPr/>
        </p:nvSpPr>
        <p:spPr>
          <a:xfrm>
            <a:off x="800152" y="3744208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FE4A9E6-C3EA-7F42-443C-9CBF1FAAA012}"/>
              </a:ext>
            </a:extLst>
          </p:cNvPr>
          <p:cNvSpPr/>
          <p:nvPr/>
        </p:nvSpPr>
        <p:spPr>
          <a:xfrm>
            <a:off x="3516849" y="2339479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AEFD8E0-3244-A722-A992-590BE73B52E4}"/>
              </a:ext>
            </a:extLst>
          </p:cNvPr>
          <p:cNvSpPr/>
          <p:nvPr/>
        </p:nvSpPr>
        <p:spPr>
          <a:xfrm>
            <a:off x="3642745" y="2226836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D7F4D9D-B794-49A0-7E8A-5D98007074BF}"/>
              </a:ext>
            </a:extLst>
          </p:cNvPr>
          <p:cNvSpPr/>
          <p:nvPr/>
        </p:nvSpPr>
        <p:spPr>
          <a:xfrm>
            <a:off x="3728883" y="2339478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902E9B7-912F-1F91-9D2F-BFE82DB1D61E}"/>
              </a:ext>
            </a:extLst>
          </p:cNvPr>
          <p:cNvSpPr/>
          <p:nvPr/>
        </p:nvSpPr>
        <p:spPr>
          <a:xfrm>
            <a:off x="3854779" y="2319602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6E30B2C-E21A-7B6E-4761-64AD4E7D5666}"/>
              </a:ext>
            </a:extLst>
          </p:cNvPr>
          <p:cNvSpPr/>
          <p:nvPr/>
        </p:nvSpPr>
        <p:spPr>
          <a:xfrm>
            <a:off x="3795147" y="2180455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09E12B9-F9BE-49F8-AB5E-006829D4B642}"/>
              </a:ext>
            </a:extLst>
          </p:cNvPr>
          <p:cNvSpPr/>
          <p:nvPr/>
        </p:nvSpPr>
        <p:spPr>
          <a:xfrm>
            <a:off x="3987300" y="2173828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4AC7922-3F2C-2ECB-1769-D9C04E3A5821}"/>
              </a:ext>
            </a:extLst>
          </p:cNvPr>
          <p:cNvSpPr/>
          <p:nvPr/>
        </p:nvSpPr>
        <p:spPr>
          <a:xfrm>
            <a:off x="4113196" y="2153952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6F55C2B-2512-6BFA-64DB-C8C4FC60C6BB}"/>
              </a:ext>
            </a:extLst>
          </p:cNvPr>
          <p:cNvSpPr/>
          <p:nvPr/>
        </p:nvSpPr>
        <p:spPr>
          <a:xfrm>
            <a:off x="4093320" y="1961797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5A7F1D4-7C0A-03CB-3D2A-AA3DF6326FB5}"/>
              </a:ext>
            </a:extLst>
          </p:cNvPr>
          <p:cNvSpPr/>
          <p:nvPr/>
        </p:nvSpPr>
        <p:spPr>
          <a:xfrm>
            <a:off x="4510761" y="1345569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BDCE7F3-545C-DFBB-6B99-EEC2F8F44159}"/>
              </a:ext>
            </a:extLst>
          </p:cNvPr>
          <p:cNvSpPr/>
          <p:nvPr/>
        </p:nvSpPr>
        <p:spPr>
          <a:xfrm>
            <a:off x="4543891" y="1471463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6044B4E-E308-242F-7CF1-9300F4F2B7BB}"/>
              </a:ext>
            </a:extLst>
          </p:cNvPr>
          <p:cNvSpPr/>
          <p:nvPr/>
        </p:nvSpPr>
        <p:spPr>
          <a:xfrm>
            <a:off x="4669787" y="1252805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E654006-3DF7-F423-6B58-B4A5DB301EC6}"/>
              </a:ext>
            </a:extLst>
          </p:cNvPr>
          <p:cNvSpPr/>
          <p:nvPr/>
        </p:nvSpPr>
        <p:spPr>
          <a:xfrm>
            <a:off x="4649911" y="1060650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8F1028A-75DE-0594-69C4-D97713362440}"/>
              </a:ext>
            </a:extLst>
          </p:cNvPr>
          <p:cNvSpPr/>
          <p:nvPr/>
        </p:nvSpPr>
        <p:spPr>
          <a:xfrm>
            <a:off x="4802308" y="696213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A765358-1523-0AAE-6A43-B9922DFE5DA3}"/>
              </a:ext>
            </a:extLst>
          </p:cNvPr>
          <p:cNvSpPr/>
          <p:nvPr/>
        </p:nvSpPr>
        <p:spPr>
          <a:xfrm>
            <a:off x="4928204" y="676337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CE9ECB7-995D-32B5-36BB-3384CF7B0A7D}"/>
              </a:ext>
            </a:extLst>
          </p:cNvPr>
          <p:cNvSpPr/>
          <p:nvPr/>
        </p:nvSpPr>
        <p:spPr>
          <a:xfrm>
            <a:off x="4908328" y="484182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1E00B93-CAC9-BDD2-9F57-94F280FF5F86}"/>
              </a:ext>
            </a:extLst>
          </p:cNvPr>
          <p:cNvSpPr/>
          <p:nvPr/>
        </p:nvSpPr>
        <p:spPr>
          <a:xfrm>
            <a:off x="4239096" y="1895537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14729C8-4C2F-B6D6-837C-3EBA5C91D581}"/>
              </a:ext>
            </a:extLst>
          </p:cNvPr>
          <p:cNvSpPr/>
          <p:nvPr/>
        </p:nvSpPr>
        <p:spPr>
          <a:xfrm>
            <a:off x="4338488" y="1968425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9BE8309-A85E-45AC-CA0E-1DEE77EDCA79}"/>
              </a:ext>
            </a:extLst>
          </p:cNvPr>
          <p:cNvSpPr/>
          <p:nvPr/>
        </p:nvSpPr>
        <p:spPr>
          <a:xfrm>
            <a:off x="4411376" y="1816025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A0F7DA7-835C-EFF3-FE70-3C4D0CB70040}"/>
              </a:ext>
            </a:extLst>
          </p:cNvPr>
          <p:cNvSpPr/>
          <p:nvPr/>
        </p:nvSpPr>
        <p:spPr>
          <a:xfrm>
            <a:off x="4404752" y="1676878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4BBC4CD-5E86-C7D0-7D7D-76904F9564BD}"/>
              </a:ext>
            </a:extLst>
          </p:cNvPr>
          <p:cNvSpPr/>
          <p:nvPr/>
        </p:nvSpPr>
        <p:spPr>
          <a:xfrm>
            <a:off x="4769179" y="981133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83AE7B7-ACE7-F832-86EC-204853D62BD6}"/>
              </a:ext>
            </a:extLst>
          </p:cNvPr>
          <p:cNvSpPr/>
          <p:nvPr/>
        </p:nvSpPr>
        <p:spPr>
          <a:xfrm>
            <a:off x="4895075" y="868490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8CB6AF6-9959-D434-5908-A23423631B84}"/>
              </a:ext>
            </a:extLst>
          </p:cNvPr>
          <p:cNvSpPr/>
          <p:nvPr/>
        </p:nvSpPr>
        <p:spPr>
          <a:xfrm>
            <a:off x="5027596" y="391415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802F002-D798-7B48-BD89-8683CD01FE50}"/>
              </a:ext>
            </a:extLst>
          </p:cNvPr>
          <p:cNvSpPr/>
          <p:nvPr/>
        </p:nvSpPr>
        <p:spPr>
          <a:xfrm>
            <a:off x="4941460" y="305277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9DCE8B8-91C6-B06D-ED8D-F965E8022E4E}"/>
              </a:ext>
            </a:extLst>
          </p:cNvPr>
          <p:cNvSpPr/>
          <p:nvPr/>
        </p:nvSpPr>
        <p:spPr>
          <a:xfrm>
            <a:off x="4517387" y="1696753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C4F0900-B688-40E9-54D5-6268EB65D29E}"/>
              </a:ext>
            </a:extLst>
          </p:cNvPr>
          <p:cNvSpPr/>
          <p:nvPr/>
        </p:nvSpPr>
        <p:spPr>
          <a:xfrm>
            <a:off x="4497511" y="1504598"/>
            <a:ext cx="92765" cy="106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CCBAF94-8E8F-D6B5-3901-B5D044A4FE9A}"/>
              </a:ext>
            </a:extLst>
          </p:cNvPr>
          <p:cNvSpPr txBox="1"/>
          <p:nvPr/>
        </p:nvSpPr>
        <p:spPr>
          <a:xfrm>
            <a:off x="2338609" y="423653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Voltage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6CD5C5F-B792-B148-2252-50CFADC7A11B}"/>
              </a:ext>
            </a:extLst>
          </p:cNvPr>
          <p:cNvSpPr txBox="1"/>
          <p:nvPr/>
        </p:nvSpPr>
        <p:spPr>
          <a:xfrm rot="16200000">
            <a:off x="-344261" y="1763879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4149848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2004</TotalTime>
  <Words>12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Tauhidur Rahman</dc:creator>
  <cp:lastModifiedBy>Tauhidur Rahman</cp:lastModifiedBy>
  <cp:revision>2</cp:revision>
  <dcterms:created xsi:type="dcterms:W3CDTF">2023-06-09T16:16:58Z</dcterms:created>
  <dcterms:modified xsi:type="dcterms:W3CDTF">2023-06-11T01:41:41Z</dcterms:modified>
</cp:coreProperties>
</file>