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772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>
      <p:cViewPr varScale="1">
        <p:scale>
          <a:sx n="97" d="100"/>
          <a:sy n="97" d="100"/>
        </p:scale>
        <p:origin x="24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122363"/>
            <a:ext cx="6606540" cy="2387600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602038"/>
            <a:ext cx="5829300" cy="1655762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69B2-9A32-2A40-A8B9-DBD1DFC8B067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5A16-39C2-4B45-90F8-603DABE9E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0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69B2-9A32-2A40-A8B9-DBD1DFC8B067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5A16-39C2-4B45-90F8-603DABE9E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2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365125"/>
            <a:ext cx="1675924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365125"/>
            <a:ext cx="493061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69B2-9A32-2A40-A8B9-DBD1DFC8B067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5A16-39C2-4B45-90F8-603DABE9E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7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69B2-9A32-2A40-A8B9-DBD1DFC8B067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5A16-39C2-4B45-90F8-603DABE9E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96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1709740"/>
            <a:ext cx="6703695" cy="2852737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4589465"/>
            <a:ext cx="6703695" cy="1500187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69B2-9A32-2A40-A8B9-DBD1DFC8B067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5A16-39C2-4B45-90F8-603DABE9E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3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1825625"/>
            <a:ext cx="330327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1825625"/>
            <a:ext cx="330327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69B2-9A32-2A40-A8B9-DBD1DFC8B067}" type="datetimeFigureOut">
              <a:rPr lang="en-US" smtClean="0"/>
              <a:t>6/8/23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5A16-39C2-4B45-90F8-603DABE9E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5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65127"/>
            <a:ext cx="670369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1681163"/>
            <a:ext cx="3288089" cy="823912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2505075"/>
            <a:ext cx="328808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1681163"/>
            <a:ext cx="3304282" cy="823912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2505075"/>
            <a:ext cx="330428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69B2-9A32-2A40-A8B9-DBD1DFC8B067}" type="datetimeFigureOut">
              <a:rPr lang="en-US" smtClean="0"/>
              <a:t>6/8/23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5A16-39C2-4B45-90F8-603DABE9E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76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69B2-9A32-2A40-A8B9-DBD1DFC8B067}" type="datetimeFigureOut">
              <a:rPr lang="en-US" smtClean="0"/>
              <a:t>6/8/23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5A16-39C2-4B45-90F8-603DABE9E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69B2-9A32-2A40-A8B9-DBD1DFC8B067}" type="datetimeFigureOut">
              <a:rPr lang="en-US" smtClean="0"/>
              <a:t>6/8/23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5A16-39C2-4B45-90F8-603DABE9E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57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457200"/>
            <a:ext cx="2506801" cy="160020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987427"/>
            <a:ext cx="3934778" cy="4873625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2057400"/>
            <a:ext cx="2506801" cy="3811588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69B2-9A32-2A40-A8B9-DBD1DFC8B067}" type="datetimeFigureOut">
              <a:rPr lang="en-US" smtClean="0"/>
              <a:t>6/8/23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5A16-39C2-4B45-90F8-603DABE9E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0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457200"/>
            <a:ext cx="2506801" cy="160020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987427"/>
            <a:ext cx="3934778" cy="4873625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2057400"/>
            <a:ext cx="2506801" cy="3811588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69B2-9A32-2A40-A8B9-DBD1DFC8B067}" type="datetimeFigureOut">
              <a:rPr lang="en-US" smtClean="0"/>
              <a:t>6/8/23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5A16-39C2-4B45-90F8-603DABE9E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6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365127"/>
            <a:ext cx="67036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1825625"/>
            <a:ext cx="67036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6356352"/>
            <a:ext cx="17487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669B2-9A32-2A40-A8B9-DBD1DFC8B067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6356352"/>
            <a:ext cx="26231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6356352"/>
            <a:ext cx="17487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B5A16-39C2-4B45-90F8-603DABE9E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063061-AA07-09E7-289B-2E7E77E836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90"/>
          <a:stretch/>
        </p:blipFill>
        <p:spPr>
          <a:xfrm>
            <a:off x="28575" y="185529"/>
            <a:ext cx="7715250" cy="644718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887FD5E-83F0-CDF6-378C-D2087CB4DFA6}"/>
              </a:ext>
            </a:extLst>
          </p:cNvPr>
          <p:cNvSpPr/>
          <p:nvPr/>
        </p:nvSpPr>
        <p:spPr>
          <a:xfrm>
            <a:off x="1169504" y="424068"/>
            <a:ext cx="137160" cy="13716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FD3289-F0E6-C6E7-E7D4-E38D1308F9D4}"/>
              </a:ext>
            </a:extLst>
          </p:cNvPr>
          <p:cNvSpPr/>
          <p:nvPr/>
        </p:nvSpPr>
        <p:spPr>
          <a:xfrm>
            <a:off x="7298640" y="3028118"/>
            <a:ext cx="137160" cy="13716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4E3F2F-E669-1A85-2E71-AFEF06DE1291}"/>
              </a:ext>
            </a:extLst>
          </p:cNvPr>
          <p:cNvSpPr/>
          <p:nvPr/>
        </p:nvSpPr>
        <p:spPr>
          <a:xfrm>
            <a:off x="5012638" y="874639"/>
            <a:ext cx="137160" cy="13716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0F19D35-F28A-8565-A874-6F2FF280B1D9}"/>
              </a:ext>
            </a:extLst>
          </p:cNvPr>
          <p:cNvSpPr/>
          <p:nvPr/>
        </p:nvSpPr>
        <p:spPr>
          <a:xfrm>
            <a:off x="4210880" y="3041371"/>
            <a:ext cx="137160" cy="13716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6DC0F4-016B-5C67-0667-A383C2F90C1B}"/>
              </a:ext>
            </a:extLst>
          </p:cNvPr>
          <p:cNvSpPr/>
          <p:nvPr/>
        </p:nvSpPr>
        <p:spPr>
          <a:xfrm>
            <a:off x="1238085" y="2835965"/>
            <a:ext cx="1521681" cy="260734"/>
          </a:xfrm>
          <a:prstGeom prst="rect">
            <a:avLst/>
          </a:prstGeom>
          <a:solidFill>
            <a:srgbClr val="FFE7AD"/>
          </a:solidFill>
          <a:ln>
            <a:solidFill>
              <a:srgbClr val="FFE7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9BF702-D8FB-5D91-5DA0-EFF82F4D866B}"/>
              </a:ext>
            </a:extLst>
          </p:cNvPr>
          <p:cNvSpPr/>
          <p:nvPr/>
        </p:nvSpPr>
        <p:spPr>
          <a:xfrm>
            <a:off x="2918791" y="2561979"/>
            <a:ext cx="2637183" cy="260734"/>
          </a:xfrm>
          <a:prstGeom prst="rect">
            <a:avLst/>
          </a:prstGeom>
          <a:solidFill>
            <a:srgbClr val="FFE7AD"/>
          </a:solidFill>
          <a:ln>
            <a:solidFill>
              <a:srgbClr val="FFE7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4F4832-C981-B6AE-3467-390870F0F8BB}"/>
              </a:ext>
            </a:extLst>
          </p:cNvPr>
          <p:cNvSpPr txBox="1"/>
          <p:nvPr/>
        </p:nvSpPr>
        <p:spPr>
          <a:xfrm>
            <a:off x="1158572" y="424066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54EEA2-94C1-8959-E0D8-DA2C7C20A983}"/>
              </a:ext>
            </a:extLst>
          </p:cNvPr>
          <p:cNvSpPr txBox="1"/>
          <p:nvPr/>
        </p:nvSpPr>
        <p:spPr>
          <a:xfrm>
            <a:off x="3824580" y="3041371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64B721-6F84-3ADB-3637-BDD97335DD5C}"/>
              </a:ext>
            </a:extLst>
          </p:cNvPr>
          <p:cNvSpPr txBox="1"/>
          <p:nvPr/>
        </p:nvSpPr>
        <p:spPr>
          <a:xfrm>
            <a:off x="6923270" y="2981737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E42101-B6AF-B9BC-E148-1F679DF2AD66}"/>
              </a:ext>
            </a:extLst>
          </p:cNvPr>
          <p:cNvSpPr txBox="1"/>
          <p:nvPr/>
        </p:nvSpPr>
        <p:spPr>
          <a:xfrm>
            <a:off x="4683654" y="834884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8268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4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Tauhidur Rahman</dc:creator>
  <cp:lastModifiedBy>Tauhidur Rahman</cp:lastModifiedBy>
  <cp:revision>1</cp:revision>
  <dcterms:created xsi:type="dcterms:W3CDTF">2023-06-08T15:38:26Z</dcterms:created>
  <dcterms:modified xsi:type="dcterms:W3CDTF">2023-06-08T16:09:08Z</dcterms:modified>
</cp:coreProperties>
</file>