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61" r:id="rId3"/>
    <p:sldId id="283" r:id="rId4"/>
    <p:sldId id="284" r:id="rId5"/>
    <p:sldId id="262" r:id="rId6"/>
    <p:sldId id="285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0">
          <p15:clr>
            <a:srgbClr val="9AA0A6"/>
          </p15:clr>
        </p15:guide>
        <p15:guide id="4" orient="horz" pos="8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356"/>
  </p:normalViewPr>
  <p:slideViewPr>
    <p:cSldViewPr snapToGrid="0">
      <p:cViewPr varScale="1">
        <p:scale>
          <a:sx n="171" d="100"/>
          <a:sy n="171" d="100"/>
        </p:scale>
        <p:origin x="1120" y="168"/>
      </p:cViewPr>
      <p:guideLst>
        <p:guide orient="horz" pos="1620"/>
        <p:guide pos="2880"/>
        <p:guide orient="horz" pos="340"/>
        <p:guide orient="horz"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d48298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d48298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MVVM allows the Android app developers to use the concept of Data Binding with a reduced code that also provides a significant advantage in data connection.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d48298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d48298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01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d48298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d48298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18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d482984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d482984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043521" y="2185646"/>
            <a:ext cx="3056974" cy="772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rgbClr val="3177EE"/>
                  </a:gs>
                  <a:gs pos="100000">
                    <a:srgbClr val="113D8A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udiowid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3652F5-7EBF-8D4A-A94C-0C89BDD5001A}"/>
              </a:ext>
            </a:extLst>
          </p:cNvPr>
          <p:cNvSpPr/>
          <p:nvPr/>
        </p:nvSpPr>
        <p:spPr>
          <a:xfrm>
            <a:off x="459334" y="422407"/>
            <a:ext cx="82253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MVVM -</a:t>
            </a:r>
          </a:p>
          <a:p>
            <a:pPr algn="ctr"/>
            <a:r>
              <a:rPr lang="en-GB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 ARCHITECTURE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67A07A-929A-6040-BF1D-80E57FC8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78" y="2410175"/>
            <a:ext cx="4222839" cy="1881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What is MVVM?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MODEL - VIEW - VIEWMODEL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 software design pattern</a:t>
            </a:r>
          </a:p>
          <a:p>
            <a:pPr marL="412750" lvl="0" indent="-285750">
              <a:lnSpc>
                <a:spcPct val="150000"/>
              </a:lnSpc>
              <a:buSzPts val="1600"/>
              <a:buFontTx/>
              <a:buChar char="-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used to separate program logic and user interface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</a:t>
            </a:r>
            <a:r>
              <a:rPr lang="en-GB" sz="1600" dirty="0">
                <a:latin typeface="Open Sans"/>
                <a:ea typeface="Open Sans"/>
                <a:cs typeface="Open Sans"/>
                <a:sym typeface="Open Sans"/>
              </a:rPr>
              <a:t>helps organize code and break programs into modules to make development, updating and reuse of code simpler and faster.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99F096-00BD-B14B-81A9-54D1FAFB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561042"/>
            <a:ext cx="4127874" cy="1946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41524" y="178848"/>
            <a:ext cx="8520600" cy="78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VIEW - VIEWMODEL - MODEL</a:t>
            </a:r>
            <a:endParaRPr b="1"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62548" y="862294"/>
            <a:ext cx="8292332" cy="1262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ro" sz="2000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View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27000" lvl="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Collection of visible elements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CA1EDB-DB2D-744E-A711-1AAD62D9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28" y="391163"/>
            <a:ext cx="1779512" cy="1334634"/>
          </a:xfrm>
          <a:prstGeom prst="rect">
            <a:avLst/>
          </a:prstGeom>
        </p:spPr>
      </p:pic>
      <p:sp>
        <p:nvSpPr>
          <p:cNvPr id="6" name="Google Shape;88;p18">
            <a:extLst>
              <a:ext uri="{FF2B5EF4-FFF2-40B4-BE49-F238E27FC236}">
                <a16:creationId xmlns:a16="http://schemas.microsoft.com/office/drawing/2014/main" id="{A4E291D0-165E-3D48-8941-C5BD2B789990}"/>
              </a:ext>
            </a:extLst>
          </p:cNvPr>
          <p:cNvSpPr txBox="1">
            <a:spLocks/>
          </p:cNvSpPr>
          <p:nvPr/>
        </p:nvSpPr>
        <p:spPr>
          <a:xfrm>
            <a:off x="262547" y="2085710"/>
            <a:ext cx="8292331" cy="126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ro" sz="2000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ViewModel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is located between the View and Model layers</a:t>
            </a:r>
          </a:p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this is where the controls for interacting with View are housed</a:t>
            </a:r>
          </a:p>
        </p:txBody>
      </p:sp>
      <p:sp>
        <p:nvSpPr>
          <p:cNvPr id="7" name="Google Shape;88;p18">
            <a:extLst>
              <a:ext uri="{FF2B5EF4-FFF2-40B4-BE49-F238E27FC236}">
                <a16:creationId xmlns:a16="http://schemas.microsoft.com/office/drawing/2014/main" id="{AFFCA951-BD21-B640-BD34-2BD9E089D018}"/>
              </a:ext>
            </a:extLst>
          </p:cNvPr>
          <p:cNvSpPr txBox="1">
            <a:spLocks/>
          </p:cNvSpPr>
          <p:nvPr/>
        </p:nvSpPr>
        <p:spPr>
          <a:xfrm>
            <a:off x="262548" y="3458314"/>
            <a:ext cx="8292330" cy="126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2000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1275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houses the logic for the program</a:t>
            </a:r>
          </a:p>
          <a:p>
            <a:pPr marL="41275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is retrieved by the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ViewModel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when the user interacts with the UI (</a:t>
            </a:r>
            <a:r>
              <a:rPr lang="ro" sz="1600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View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)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1B1EA80-812C-F04C-BDA4-8527B85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12" y="1992665"/>
            <a:ext cx="1401144" cy="140114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1F7C3F-E52C-074E-98C0-DEFCE1BE5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144" y="3736672"/>
            <a:ext cx="1227980" cy="12279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A4B35-6574-A049-8BFE-A2740416535D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7578384" y="1725797"/>
            <a:ext cx="0" cy="266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C83EA1-1C3C-4B4B-91F9-4EBBA7ED83C9}"/>
              </a:ext>
            </a:extLst>
          </p:cNvPr>
          <p:cNvCxnSpPr>
            <a:cxnSpLocks/>
          </p:cNvCxnSpPr>
          <p:nvPr/>
        </p:nvCxnSpPr>
        <p:spPr>
          <a:xfrm>
            <a:off x="8048134" y="3393809"/>
            <a:ext cx="0" cy="342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41524" y="178848"/>
            <a:ext cx="8520600" cy="78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SEPARATION OF CONCERNS</a:t>
            </a:r>
            <a:endParaRPr b="1"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8;p18">
            <a:extLst>
              <a:ext uri="{FF2B5EF4-FFF2-40B4-BE49-F238E27FC236}">
                <a16:creationId xmlns:a16="http://schemas.microsoft.com/office/drawing/2014/main" id="{406E82FE-A0E4-D74F-8F28-07B973591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548" y="862295"/>
            <a:ext cx="8292332" cy="1141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12750" lvl="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It's a common mistake to write all your code in an Activity or a Fragment</a:t>
            </a:r>
          </a:p>
        </p:txBody>
      </p:sp>
      <p:sp>
        <p:nvSpPr>
          <p:cNvPr id="22" name="Google Shape;88;p18">
            <a:extLst>
              <a:ext uri="{FF2B5EF4-FFF2-40B4-BE49-F238E27FC236}">
                <a16:creationId xmlns:a16="http://schemas.microsoft.com/office/drawing/2014/main" id="{69D76F37-EC1A-6D42-86FC-7958CCB3F508}"/>
              </a:ext>
            </a:extLst>
          </p:cNvPr>
          <p:cNvSpPr txBox="1">
            <a:spLocks/>
          </p:cNvSpPr>
          <p:nvPr/>
        </p:nvSpPr>
        <p:spPr>
          <a:xfrm>
            <a:off x="255658" y="1645555"/>
            <a:ext cx="8292332" cy="114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lvl="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GB" sz="1600" dirty="0">
                <a:latin typeface="Open Sans"/>
                <a:ea typeface="Open Sans"/>
                <a:cs typeface="Open Sans"/>
                <a:sym typeface="Open Sans"/>
              </a:rPr>
              <a:t>These UI-based classes should only contain logic that handles UI and operating system interactions</a:t>
            </a:r>
          </a:p>
        </p:txBody>
      </p:sp>
      <p:pic>
        <p:nvPicPr>
          <p:cNvPr id="23" name="Picture 22" descr="A picture containing cup, tableware, dishware, coffee cup&#10;&#10;Description automatically generated">
            <a:extLst>
              <a:ext uri="{FF2B5EF4-FFF2-40B4-BE49-F238E27FC236}">
                <a16:creationId xmlns:a16="http://schemas.microsoft.com/office/drawing/2014/main" id="{B304A965-7C0C-1D40-BFF7-C19BC521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20" y="3440192"/>
            <a:ext cx="1095936" cy="1140486"/>
          </a:xfrm>
          <a:prstGeom prst="rect">
            <a:avLst/>
          </a:prstGeom>
        </p:spPr>
      </p:pic>
      <p:sp>
        <p:nvSpPr>
          <p:cNvPr id="28" name="Google Shape;88;p18">
            <a:extLst>
              <a:ext uri="{FF2B5EF4-FFF2-40B4-BE49-F238E27FC236}">
                <a16:creationId xmlns:a16="http://schemas.microsoft.com/office/drawing/2014/main" id="{384F4BCA-3D41-ED41-99A6-CA51DA87C15D}"/>
              </a:ext>
            </a:extLst>
          </p:cNvPr>
          <p:cNvSpPr txBox="1">
            <a:spLocks/>
          </p:cNvSpPr>
          <p:nvPr/>
        </p:nvSpPr>
        <p:spPr>
          <a:xfrm>
            <a:off x="262548" y="2298560"/>
            <a:ext cx="4894732" cy="234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lvl="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GB" sz="1600" dirty="0">
                <a:latin typeface="Open Sans"/>
                <a:ea typeface="Open Sans"/>
                <a:cs typeface="Open Sans"/>
                <a:sym typeface="Open Sans"/>
              </a:rPr>
              <a:t>Remember, you don’t own implementations for Activity’s or Fragment’s, the operating system can come and destroy them at any time based on user interactions.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072E5-A195-9444-9EDD-2ACFA44BF329}"/>
              </a:ext>
            </a:extLst>
          </p:cNvPr>
          <p:cNvSpPr txBox="1"/>
          <p:nvPr/>
        </p:nvSpPr>
        <p:spPr>
          <a:xfrm rot="1879250">
            <a:off x="6629399" y="3129683"/>
            <a:ext cx="1405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Fragments</a:t>
            </a:r>
            <a:endParaRPr lang="en-R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C6020-9B18-9B43-A9E6-54CE9D80B5E5}"/>
              </a:ext>
            </a:extLst>
          </p:cNvPr>
          <p:cNvSpPr txBox="1"/>
          <p:nvPr/>
        </p:nvSpPr>
        <p:spPr>
          <a:xfrm rot="2940839">
            <a:off x="7167507" y="2986001"/>
            <a:ext cx="1203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Activitys</a:t>
            </a:r>
            <a:endParaRPr lang="en-RO" dirty="0"/>
          </a:p>
        </p:txBody>
      </p:sp>
      <p:pic>
        <p:nvPicPr>
          <p:cNvPr id="31" name="Picture 3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A33FED-189E-4940-B308-BBA2A8A3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541" y="2615912"/>
            <a:ext cx="1056003" cy="17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0B1B31-3A16-0A48-B8C6-F3A860DD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23" y="381560"/>
            <a:ext cx="3778955" cy="4380380"/>
          </a:xfrm>
          <a:prstGeom prst="rect">
            <a:avLst/>
          </a:prstGeom>
        </p:spPr>
      </p:pic>
      <p:sp>
        <p:nvSpPr>
          <p:cNvPr id="11" name="Google Shape;87;p18">
            <a:extLst>
              <a:ext uri="{FF2B5EF4-FFF2-40B4-BE49-F238E27FC236}">
                <a16:creationId xmlns:a16="http://schemas.microsoft.com/office/drawing/2014/main" id="{26FD7FC7-7CEA-7F4A-8BC9-E82A1C516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918" y="1615665"/>
            <a:ext cx="3307647" cy="1912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Activity lifecycle</a:t>
            </a:r>
            <a:b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b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o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ViewModel scope</a:t>
            </a:r>
            <a:endParaRPr b="1"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9E8AAC83-79DC-1C4C-9741-85B36DE46D61}"/>
              </a:ext>
            </a:extLst>
          </p:cNvPr>
          <p:cNvSpPr txBox="1">
            <a:spLocks/>
          </p:cNvSpPr>
          <p:nvPr/>
        </p:nvSpPr>
        <p:spPr>
          <a:xfrm>
            <a:off x="752817" y="0"/>
            <a:ext cx="7638365" cy="18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ANDROID LIBRARY</a:t>
            </a:r>
          </a:p>
          <a:p>
            <a:pPr algn="ctr"/>
            <a:r>
              <a:rPr lang="en-GB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</a:p>
          <a:p>
            <a:pPr algn="ctr"/>
            <a:r>
              <a:rPr lang="en-GB" b="1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JAVA LIBRARY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8A696A-22CE-7F4A-9ADB-DC1C6F93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25" y="1996021"/>
            <a:ext cx="2297148" cy="994472"/>
          </a:xfrm>
          <a:prstGeom prst="rect">
            <a:avLst/>
          </a:prstGeom>
        </p:spPr>
      </p:pic>
      <p:sp>
        <p:nvSpPr>
          <p:cNvPr id="9" name="Google Shape;88;p18">
            <a:extLst>
              <a:ext uri="{FF2B5EF4-FFF2-40B4-BE49-F238E27FC236}">
                <a16:creationId xmlns:a16="http://schemas.microsoft.com/office/drawing/2014/main" id="{7857AB00-0D16-7F42-BF93-09F4C8E343D6}"/>
              </a:ext>
            </a:extLst>
          </p:cNvPr>
          <p:cNvSpPr txBox="1">
            <a:spLocks/>
          </p:cNvSpPr>
          <p:nvPr/>
        </p:nvSpPr>
        <p:spPr>
          <a:xfrm>
            <a:off x="158085" y="1054461"/>
            <a:ext cx="8292332" cy="114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To create a new module we need to click on File </a:t>
            </a: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New  New Module…</a:t>
            </a: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88;p18">
            <a:extLst>
              <a:ext uri="{FF2B5EF4-FFF2-40B4-BE49-F238E27FC236}">
                <a16:creationId xmlns:a16="http://schemas.microsoft.com/office/drawing/2014/main" id="{92691D34-9B40-074E-BBAA-C93C6C1D0E57}"/>
              </a:ext>
            </a:extLst>
          </p:cNvPr>
          <p:cNvSpPr txBox="1">
            <a:spLocks/>
          </p:cNvSpPr>
          <p:nvPr/>
        </p:nvSpPr>
        <p:spPr>
          <a:xfrm>
            <a:off x="158085" y="3023118"/>
            <a:ext cx="8292332" cy="198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We have two important library’s there:</a:t>
            </a:r>
          </a:p>
          <a:p>
            <a:pPr marL="127000" indent="0">
              <a:lnSpc>
                <a:spcPct val="150000"/>
              </a:lnSpc>
              <a:buSzPts val="1600"/>
              <a:buNone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- ANDROID LIBRARY </a:t>
            </a: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In which we have access to the Android context</a:t>
            </a:r>
          </a:p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- JAVA/KOTLIN LIBRARY </a:t>
            </a:r>
            <a:r>
              <a:rPr lang="en-US" sz="1600" dirty="0">
                <a:latin typeface="Open Sans"/>
                <a:ea typeface="Open Sans"/>
                <a:cs typeface="Open Sans"/>
                <a:sym typeface="Wingdings" pitchFamily="2" charset="2"/>
              </a:rPr>
              <a:t> In which we can write the business logic of our app </a:t>
            </a: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12750" indent="-285750">
              <a:lnSpc>
                <a:spcPct val="150000"/>
              </a:lnSpc>
              <a:buSzPts val="1600"/>
              <a:buFont typeface="Wingdings" pitchFamily="2" charset="2"/>
              <a:buChar char="à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4767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260</Words>
  <Application>Microsoft Macintosh PowerPoint</Application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Audiowide</vt:lpstr>
      <vt:lpstr>Open Sans</vt:lpstr>
      <vt:lpstr>Arial</vt:lpstr>
      <vt:lpstr>Wingdings</vt:lpstr>
      <vt:lpstr>Simple Light</vt:lpstr>
      <vt:lpstr>PowerPoint Presentation</vt:lpstr>
      <vt:lpstr>What is MVVM?</vt:lpstr>
      <vt:lpstr>VIEW - VIEWMODEL - MODEL</vt:lpstr>
      <vt:lpstr>SEPARATION OF CONCERNS</vt:lpstr>
      <vt:lpstr>Activity lifecycle and  ViewModel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 Bochis-Muțiu</cp:lastModifiedBy>
  <cp:revision>4</cp:revision>
  <dcterms:modified xsi:type="dcterms:W3CDTF">2021-11-18T16:49:24Z</dcterms:modified>
</cp:coreProperties>
</file>