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Raleway"/>
      <p:regular r:id="rId21"/>
      <p:bold r:id="rId22"/>
      <p:italic r:id="rId23"/>
      <p:boldItalic r:id="rId24"/>
    </p:embeddedFont>
    <p:embeddedFont>
      <p:font typeface="Quicksa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icksand-bold.fntdata"/><Relationship Id="rId25" Type="http://schemas.openxmlformats.org/officeDocument/2006/relationships/font" Target="fonts/Quicksa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fa931b42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fa931b42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5ed75ccf_0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5f391192_0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fa931b42b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fa931b42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fa931b42b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fa931b4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5ed75ccf_0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5ed75ccf_0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606f1c2d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5f391192_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fa931b42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fa931b4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fa931b42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fa931b42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fa931b42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fa931b4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5f391192_0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5f391192_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fa931b42b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fa931b42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876425"/>
            <a:ext cx="6680400" cy="1546500"/>
          </a:xfrm>
          <a:prstGeom prst="rect">
            <a:avLst/>
          </a:prstGeom>
        </p:spPr>
        <p:txBody>
          <a:bodyPr anchorCtr="0" anchor="t"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11" name="Google Shape;11;p2"/>
          <p:cNvCxnSpPr>
            <a:stCxn id="12" idx="4"/>
          </p:cNvCxnSpPr>
          <p:nvPr/>
        </p:nvCxnSpPr>
        <p:spPr>
          <a:xfrm>
            <a:off x="903750" y="3563700"/>
            <a:ext cx="0" cy="3294300"/>
          </a:xfrm>
          <a:prstGeom prst="straightConnector1">
            <a:avLst/>
          </a:prstGeom>
          <a:noFill/>
          <a:ln cap="flat" cmpd="sng" w="9525">
            <a:solidFill>
              <a:srgbClr val="999FA9"/>
            </a:solidFill>
            <a:prstDash val="solid"/>
            <a:round/>
            <a:headEnd len="med" w="med" type="none"/>
            <a:tailEnd len="med" w="med" type="none"/>
          </a:ln>
        </p:spPr>
      </p:cxnSp>
      <p:sp>
        <p:nvSpPr>
          <p:cNvPr id="12" name="Google Shape;12;p2"/>
          <p:cNvSpPr/>
          <p:nvPr/>
        </p:nvSpPr>
        <p:spPr>
          <a:xfrm>
            <a:off x="769050" y="3294300"/>
            <a:ext cx="269400" cy="2694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key color">
  <p:cSld name="BLANK_1">
    <p:bg>
      <p:bgPr>
        <a:solidFill>
          <a:srgbClr val="39C0BA"/>
        </a:solidFill>
      </p:bgPr>
    </p:bg>
    <p:spTree>
      <p:nvGrpSpPr>
        <p:cNvPr id="63" name="Shape 63"/>
        <p:cNvGrpSpPr/>
        <p:nvPr/>
      </p:nvGrpSpPr>
      <p:grpSpPr>
        <a:xfrm>
          <a:off x="0" y="0"/>
          <a:ext cx="0" cy="0"/>
          <a:chOff x="0" y="0"/>
          <a:chExt cx="0" cy="0"/>
        </a:xfrm>
      </p:grpSpPr>
      <p:cxnSp>
        <p:nvCxnSpPr>
          <p:cNvPr id="64" name="Google Shape;64;p11"/>
          <p:cNvCxnSpPr/>
          <p:nvPr/>
        </p:nvCxnSpPr>
        <p:spPr>
          <a:xfrm>
            <a:off x="903825" y="-7925"/>
            <a:ext cx="0" cy="6866100"/>
          </a:xfrm>
          <a:prstGeom prst="straightConnector1">
            <a:avLst/>
          </a:prstGeom>
          <a:noFill/>
          <a:ln cap="flat" cmpd="sng" w="9525">
            <a:solidFill>
              <a:srgbClr val="2E3037"/>
            </a:solidFill>
            <a:prstDash val="solid"/>
            <a:round/>
            <a:headEnd len="med" w="med" type="none"/>
            <a:tailEnd len="med" w="med" type="none"/>
          </a:ln>
        </p:spPr>
      </p:cxnSp>
      <p:sp>
        <p:nvSpPr>
          <p:cNvPr id="65" name="Google Shape;65;p11"/>
          <p:cNvSpPr/>
          <p:nvPr/>
        </p:nvSpPr>
        <p:spPr>
          <a:xfrm>
            <a:off x="808650" y="3333900"/>
            <a:ext cx="190200" cy="190200"/>
          </a:xfrm>
          <a:prstGeom prst="ellipse">
            <a:avLst/>
          </a:prstGeom>
          <a:solidFill>
            <a:srgbClr val="39C0BA"/>
          </a:solidFill>
          <a:ln cap="flat" cmpd="sng" w="952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30175" y="3077050"/>
            <a:ext cx="6767100" cy="709800"/>
          </a:xfrm>
          <a:prstGeom prst="rect">
            <a:avLst/>
          </a:prstGeom>
        </p:spPr>
        <p:txBody>
          <a:bodyPr anchorCtr="0" anchor="ctr"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idx="1" type="subTitle"/>
          </p:nvPr>
        </p:nvSpPr>
        <p:spPr>
          <a:xfrm>
            <a:off x="1530175" y="3710550"/>
            <a:ext cx="6927900" cy="470700"/>
          </a:xfrm>
          <a:prstGeom prst="rect">
            <a:avLst/>
          </a:prstGeom>
        </p:spPr>
        <p:txBody>
          <a:bodyPr anchorCtr="0" anchor="t"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cxnSp>
        <p:nvCxnSpPr>
          <p:cNvPr id="16" name="Google Shape;16;p3"/>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17" name="Google Shape;17;p3"/>
          <p:cNvSpPr/>
          <p:nvPr/>
        </p:nvSpPr>
        <p:spPr>
          <a:xfrm>
            <a:off x="493600" y="3018850"/>
            <a:ext cx="820200" cy="82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sp>
        <p:nvSpPr>
          <p:cNvPr id="20" name="Google Shape;20;p4"/>
          <p:cNvSpPr txBox="1"/>
          <p:nvPr>
            <p:ph idx="1" type="body"/>
          </p:nvPr>
        </p:nvSpPr>
        <p:spPr>
          <a:xfrm>
            <a:off x="1633225" y="2882400"/>
            <a:ext cx="6700500" cy="1093200"/>
          </a:xfrm>
          <a:prstGeom prst="rect">
            <a:avLst/>
          </a:prstGeom>
        </p:spPr>
        <p:txBody>
          <a:bodyPr anchorCtr="0" anchor="ctr" bIns="91425" lIns="91425" spcFirstLastPara="1" rIns="91425" wrap="square" tIns="91425"/>
          <a:lstStyle>
            <a:lvl1pPr indent="-406400" lvl="0" marL="457200" rtl="0">
              <a:spcBef>
                <a:spcPts val="600"/>
              </a:spcBef>
              <a:spcAft>
                <a:spcPts val="0"/>
              </a:spcAft>
              <a:buClr>
                <a:srgbClr val="39C0BA"/>
              </a:buClr>
              <a:buSzPts val="2800"/>
              <a:buChar char="◦"/>
              <a:defRPr i="1" sz="2800">
                <a:solidFill>
                  <a:srgbClr val="39C0BA"/>
                </a:solidFill>
              </a:defRPr>
            </a:lvl1pPr>
            <a:lvl2pPr indent="-406400" lvl="1" marL="914400" rtl="0">
              <a:spcBef>
                <a:spcPts val="0"/>
              </a:spcBef>
              <a:spcAft>
                <a:spcPts val="0"/>
              </a:spcAft>
              <a:buClr>
                <a:srgbClr val="39C0BA"/>
              </a:buClr>
              <a:buSzPts val="2800"/>
              <a:buChar char="▫"/>
              <a:defRPr i="1" sz="2800">
                <a:solidFill>
                  <a:srgbClr val="39C0BA"/>
                </a:solidFill>
              </a:defRPr>
            </a:lvl2pPr>
            <a:lvl3pPr indent="-406400" lvl="2" marL="1371600" rtl="0">
              <a:spcBef>
                <a:spcPts val="0"/>
              </a:spcBef>
              <a:spcAft>
                <a:spcPts val="0"/>
              </a:spcAft>
              <a:buClr>
                <a:srgbClr val="39C0BA"/>
              </a:buClr>
              <a:buSzPts val="2800"/>
              <a:buChar char="■"/>
              <a:defRPr i="1" sz="2800">
                <a:solidFill>
                  <a:srgbClr val="39C0BA"/>
                </a:solidFill>
              </a:defRPr>
            </a:lvl3pPr>
            <a:lvl4pPr indent="-406400" lvl="3" marL="1828800" rtl="0">
              <a:spcBef>
                <a:spcPts val="0"/>
              </a:spcBef>
              <a:spcAft>
                <a:spcPts val="0"/>
              </a:spcAft>
              <a:buClr>
                <a:srgbClr val="39C0BA"/>
              </a:buClr>
              <a:buSzPts val="2800"/>
              <a:buChar char="●"/>
              <a:defRPr i="1" sz="2800">
                <a:solidFill>
                  <a:srgbClr val="39C0BA"/>
                </a:solidFill>
              </a:defRPr>
            </a:lvl4pPr>
            <a:lvl5pPr indent="-406400" lvl="4" marL="2286000" rtl="0">
              <a:spcBef>
                <a:spcPts val="0"/>
              </a:spcBef>
              <a:spcAft>
                <a:spcPts val="0"/>
              </a:spcAft>
              <a:buClr>
                <a:srgbClr val="39C0BA"/>
              </a:buClr>
              <a:buSzPts val="2800"/>
              <a:buChar char="○"/>
              <a:defRPr i="1" sz="2800">
                <a:solidFill>
                  <a:srgbClr val="39C0BA"/>
                </a:solidFill>
              </a:defRPr>
            </a:lvl5pPr>
            <a:lvl6pPr indent="-406400" lvl="5" marL="2743200" rtl="0">
              <a:spcBef>
                <a:spcPts val="0"/>
              </a:spcBef>
              <a:spcAft>
                <a:spcPts val="0"/>
              </a:spcAft>
              <a:buClr>
                <a:srgbClr val="39C0BA"/>
              </a:buClr>
              <a:buSzPts val="2800"/>
              <a:buChar char="■"/>
              <a:defRPr i="1" sz="2800">
                <a:solidFill>
                  <a:srgbClr val="39C0BA"/>
                </a:solidFill>
              </a:defRPr>
            </a:lvl6pPr>
            <a:lvl7pPr indent="-406400" lvl="6" marL="3200400" rtl="0">
              <a:spcBef>
                <a:spcPts val="0"/>
              </a:spcBef>
              <a:spcAft>
                <a:spcPts val="0"/>
              </a:spcAft>
              <a:buClr>
                <a:srgbClr val="39C0BA"/>
              </a:buClr>
              <a:buSzPts val="2800"/>
              <a:buChar char="●"/>
              <a:defRPr i="1" sz="2800">
                <a:solidFill>
                  <a:srgbClr val="39C0BA"/>
                </a:solidFill>
              </a:defRPr>
            </a:lvl7pPr>
            <a:lvl8pPr indent="-406400" lvl="7" marL="3657600" rtl="0">
              <a:spcBef>
                <a:spcPts val="0"/>
              </a:spcBef>
              <a:spcAft>
                <a:spcPts val="0"/>
              </a:spcAft>
              <a:buClr>
                <a:srgbClr val="39C0BA"/>
              </a:buClr>
              <a:buSzPts val="2800"/>
              <a:buChar char="○"/>
              <a:defRPr i="1" sz="2800">
                <a:solidFill>
                  <a:srgbClr val="39C0BA"/>
                </a:solidFill>
              </a:defRPr>
            </a:lvl8pPr>
            <a:lvl9pPr indent="-406400" lvl="8" marL="4114800">
              <a:spcBef>
                <a:spcPts val="0"/>
              </a:spcBef>
              <a:spcAft>
                <a:spcPts val="0"/>
              </a:spcAft>
              <a:buClr>
                <a:srgbClr val="39C0BA"/>
              </a:buClr>
              <a:buSzPts val="2800"/>
              <a:buChar char="■"/>
              <a:defRPr i="1" sz="2800">
                <a:solidFill>
                  <a:srgbClr val="39C0BA"/>
                </a:solidFill>
              </a:defRPr>
            </a:lvl9pPr>
          </a:lstStyle>
          <a:p/>
        </p:txBody>
      </p:sp>
      <p:cxnSp>
        <p:nvCxnSpPr>
          <p:cNvPr id="21" name="Google Shape;21;p4"/>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22" name="Google Shape;22;p4"/>
          <p:cNvSpPr/>
          <p:nvPr/>
        </p:nvSpPr>
        <p:spPr>
          <a:xfrm>
            <a:off x="493600" y="3018850"/>
            <a:ext cx="820200" cy="8202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nvSpPr>
        <p:spPr>
          <a:xfrm>
            <a:off x="208000" y="3096172"/>
            <a:ext cx="1306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39C0BA"/>
                </a:solidFill>
                <a:latin typeface="Quicksand"/>
                <a:ea typeface="Quicksand"/>
                <a:cs typeface="Quicksand"/>
                <a:sym typeface="Quicksand"/>
              </a:rPr>
              <a:t>“</a:t>
            </a:r>
            <a:endParaRPr b="1" sz="4800">
              <a:solidFill>
                <a:srgbClr val="39C0BA"/>
              </a:solidFill>
              <a:latin typeface="Quicksand"/>
              <a:ea typeface="Quicksand"/>
              <a:cs typeface="Quicksand"/>
              <a:sym typeface="Quicksand"/>
            </a:endParaRPr>
          </a:p>
        </p:txBody>
      </p:sp>
      <p:sp>
        <p:nvSpPr>
          <p:cNvPr id="24" name="Google Shape;24;p4"/>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 name="Shape 25"/>
        <p:cNvGrpSpPr/>
        <p:nvPr/>
      </p:nvGrpSpPr>
      <p:grpSpPr>
        <a:xfrm>
          <a:off x="0" y="0"/>
          <a:ext cx="0" cy="0"/>
          <a:chOff x="0" y="0"/>
          <a:chExt cx="0" cy="0"/>
        </a:xfrm>
      </p:grpSpPr>
      <p:cxnSp>
        <p:nvCxnSpPr>
          <p:cNvPr id="26" name="Google Shape;26;p5"/>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27" name="Google Shape;27;p5"/>
          <p:cNvSpPr/>
          <p:nvPr/>
        </p:nvSpPr>
        <p:spPr>
          <a:xfrm>
            <a:off x="808725" y="800750"/>
            <a:ext cx="190200" cy="19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769050" y="1861900"/>
            <a:ext cx="269400" cy="269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165475" y="665975"/>
            <a:ext cx="6858000" cy="459900"/>
          </a:xfrm>
          <a:prstGeom prst="rect">
            <a:avLst/>
          </a:prstGeom>
        </p:spPr>
        <p:txBody>
          <a:bodyPr anchorCtr="0" anchor="b" bIns="91425" lIns="91425" spcFirstLastPara="1" rIns="91425" wrap="square" tIns="91425"/>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p:txBody>
      </p:sp>
      <p:sp>
        <p:nvSpPr>
          <p:cNvPr id="30" name="Google Shape;30;p5"/>
          <p:cNvSpPr txBox="1"/>
          <p:nvPr>
            <p:ph idx="1" type="body"/>
          </p:nvPr>
        </p:nvSpPr>
        <p:spPr>
          <a:xfrm>
            <a:off x="1165498" y="1600200"/>
            <a:ext cx="6858000" cy="4967700"/>
          </a:xfrm>
          <a:prstGeom prst="rect">
            <a:avLst/>
          </a:prstGeom>
        </p:spPr>
        <p:txBody>
          <a:bodyPr anchorCtr="0" anchor="t" bIns="91425" lIns="91425" spcFirstLastPara="1" rIns="91425" wrap="square" tIns="91425"/>
          <a:lstStyle>
            <a:lvl1pPr indent="-419100" lvl="0" marL="4572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31" name="Google Shape;31;p5"/>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1165475" y="665975"/>
            <a:ext cx="6858000" cy="4599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4" name="Google Shape;34;p6"/>
          <p:cNvSpPr txBox="1"/>
          <p:nvPr>
            <p:ph idx="1" type="body"/>
          </p:nvPr>
        </p:nvSpPr>
        <p:spPr>
          <a:xfrm>
            <a:off x="1165475" y="1600200"/>
            <a:ext cx="33069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35" name="Google Shape;35;p6"/>
          <p:cNvSpPr txBox="1"/>
          <p:nvPr>
            <p:ph idx="2" type="body"/>
          </p:nvPr>
        </p:nvSpPr>
        <p:spPr>
          <a:xfrm>
            <a:off x="4671570" y="1600200"/>
            <a:ext cx="33069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cxnSp>
        <p:nvCxnSpPr>
          <p:cNvPr id="36" name="Google Shape;36;p6"/>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37" name="Google Shape;37;p6"/>
          <p:cNvSpPr/>
          <p:nvPr/>
        </p:nvSpPr>
        <p:spPr>
          <a:xfrm>
            <a:off x="808725" y="800750"/>
            <a:ext cx="190200" cy="19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769050" y="1861900"/>
            <a:ext cx="269400" cy="269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0" name="Shape 40"/>
        <p:cNvGrpSpPr/>
        <p:nvPr/>
      </p:nvGrpSpPr>
      <p:grpSpPr>
        <a:xfrm>
          <a:off x="0" y="0"/>
          <a:ext cx="0" cy="0"/>
          <a:chOff x="0" y="0"/>
          <a:chExt cx="0" cy="0"/>
        </a:xfrm>
      </p:grpSpPr>
      <p:sp>
        <p:nvSpPr>
          <p:cNvPr id="41" name="Google Shape;41;p7"/>
          <p:cNvSpPr txBox="1"/>
          <p:nvPr>
            <p:ph type="title"/>
          </p:nvPr>
        </p:nvSpPr>
        <p:spPr>
          <a:xfrm>
            <a:off x="1165475" y="665975"/>
            <a:ext cx="6858000" cy="459900"/>
          </a:xfrm>
          <a:prstGeom prst="rect">
            <a:avLst/>
          </a:prstGeom>
        </p:spPr>
        <p:txBody>
          <a:bodyPr anchorCtr="0" anchor="b"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7"/>
          <p:cNvSpPr txBox="1"/>
          <p:nvPr>
            <p:ph idx="1" type="body"/>
          </p:nvPr>
        </p:nvSpPr>
        <p:spPr>
          <a:xfrm>
            <a:off x="1165475" y="1673975"/>
            <a:ext cx="2403600" cy="48939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3" name="Google Shape;43;p7"/>
          <p:cNvSpPr txBox="1"/>
          <p:nvPr>
            <p:ph idx="2" type="body"/>
          </p:nvPr>
        </p:nvSpPr>
        <p:spPr>
          <a:xfrm>
            <a:off x="3692249" y="1673975"/>
            <a:ext cx="2403600" cy="48939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4" name="Google Shape;44;p7"/>
          <p:cNvSpPr txBox="1"/>
          <p:nvPr>
            <p:ph idx="3" type="body"/>
          </p:nvPr>
        </p:nvSpPr>
        <p:spPr>
          <a:xfrm>
            <a:off x="6219023" y="1673975"/>
            <a:ext cx="2403600" cy="48939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cxnSp>
        <p:nvCxnSpPr>
          <p:cNvPr id="45" name="Google Shape;45;p7"/>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46" name="Google Shape;46;p7"/>
          <p:cNvSpPr/>
          <p:nvPr/>
        </p:nvSpPr>
        <p:spPr>
          <a:xfrm>
            <a:off x="808725" y="800750"/>
            <a:ext cx="190200" cy="19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769050" y="1861900"/>
            <a:ext cx="269400" cy="269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165475" y="665975"/>
            <a:ext cx="6858000" cy="4599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cxnSp>
        <p:nvCxnSpPr>
          <p:cNvPr id="51" name="Google Shape;51;p8"/>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52" name="Google Shape;52;p8"/>
          <p:cNvSpPr/>
          <p:nvPr/>
        </p:nvSpPr>
        <p:spPr>
          <a:xfrm>
            <a:off x="808725" y="800750"/>
            <a:ext cx="190200" cy="19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9"/>
          <p:cNvSpPr txBox="1"/>
          <p:nvPr>
            <p:ph idx="1" type="body"/>
          </p:nvPr>
        </p:nvSpPr>
        <p:spPr>
          <a:xfrm>
            <a:off x="1165475" y="5775090"/>
            <a:ext cx="7521300" cy="578700"/>
          </a:xfrm>
          <a:prstGeom prst="rect">
            <a:avLst/>
          </a:prstGeom>
        </p:spPr>
        <p:txBody>
          <a:bodyPr anchorCtr="0" anchor="t" bIns="91425" lIns="91425" spcFirstLastPara="1" rIns="91425" wrap="square" tIns="91425"/>
          <a:lstStyle>
            <a:lvl1pPr indent="-228600" lvl="0" marL="457200">
              <a:spcBef>
                <a:spcPts val="360"/>
              </a:spcBef>
              <a:spcAft>
                <a:spcPts val="0"/>
              </a:spcAft>
              <a:buSzPts val="1800"/>
              <a:buNone/>
              <a:defRPr sz="1800"/>
            </a:lvl1pPr>
          </a:lstStyle>
          <a:p/>
        </p:txBody>
      </p:sp>
      <p:cxnSp>
        <p:nvCxnSpPr>
          <p:cNvPr id="56" name="Google Shape;56;p9"/>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57" name="Google Shape;57;p9"/>
          <p:cNvSpPr/>
          <p:nvPr/>
        </p:nvSpPr>
        <p:spPr>
          <a:xfrm>
            <a:off x="808650" y="5952850"/>
            <a:ext cx="190200" cy="1902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cxnSp>
        <p:nvCxnSpPr>
          <p:cNvPr id="60" name="Google Shape;60;p10"/>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61" name="Google Shape;61;p10"/>
          <p:cNvSpPr/>
          <p:nvPr/>
        </p:nvSpPr>
        <p:spPr>
          <a:xfrm>
            <a:off x="808650" y="3333900"/>
            <a:ext cx="190200" cy="1902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2E303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p:txBody>
      </p:sp>
      <p:sp>
        <p:nvSpPr>
          <p:cNvPr id="7" name="Google Shape;7;p1"/>
          <p:cNvSpPr txBox="1"/>
          <p:nvPr>
            <p:ph idx="1" type="body"/>
          </p:nvPr>
        </p:nvSpPr>
        <p:spPr>
          <a:xfrm>
            <a:off x="1165498" y="1600200"/>
            <a:ext cx="68580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8" name="Google Shape;8;p1"/>
          <p:cNvSpPr txBox="1"/>
          <p:nvPr>
            <p:ph idx="12" type="sldNum"/>
          </p:nvPr>
        </p:nvSpPr>
        <p:spPr>
          <a:xfrm>
            <a:off x="8523157" y="6437775"/>
            <a:ext cx="548700" cy="420300"/>
          </a:xfrm>
          <a:prstGeom prst="rect">
            <a:avLst/>
          </a:prstGeom>
          <a:noFill/>
          <a:ln>
            <a:noFill/>
          </a:ln>
        </p:spPr>
        <p:txBody>
          <a:bodyPr anchorCtr="0" anchor="t" bIns="91425" lIns="91425" spcFirstLastPara="1" rIns="91425" wrap="square" tIns="91425">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www.youtube.com/watch?v=RJ32ujf2o64" TargetMode="Externa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www.youtube.com/watch?v=_-m9UrqG1SU" TargetMode="Externa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s://dsckiet.github.io" TargetMode="External"/><Relationship Id="rId4" Type="http://schemas.openxmlformats.org/officeDocument/2006/relationships/hyperlink" Target="http://fb.com/dsckiet" TargetMode="External"/><Relationship Id="rId5" Type="http://schemas.openxmlformats.org/officeDocument/2006/relationships/hyperlink" Target="https://github.com/dsckie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ctrTitle"/>
          </p:nvPr>
        </p:nvSpPr>
        <p:spPr>
          <a:xfrm>
            <a:off x="1319175" y="2876425"/>
            <a:ext cx="72864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Developer</a:t>
            </a:r>
            <a:endParaRPr b="1"/>
          </a:p>
          <a:p>
            <a:pPr indent="0" lvl="0" marL="0" rtl="0" algn="l">
              <a:spcBef>
                <a:spcPts val="0"/>
              </a:spcBef>
              <a:spcAft>
                <a:spcPts val="0"/>
              </a:spcAft>
              <a:buNone/>
            </a:pPr>
            <a:r>
              <a:rPr b="1" lang="en"/>
              <a:t>Student Clubs- KIET</a:t>
            </a:r>
            <a:endParaRPr b="1"/>
          </a:p>
          <a:p>
            <a:pPr indent="0" lvl="0" marL="0" rtl="0" algn="l">
              <a:spcBef>
                <a:spcPts val="0"/>
              </a:spcBef>
              <a:spcAft>
                <a:spcPts val="0"/>
              </a:spcAft>
              <a:buNone/>
            </a:pPr>
            <a:r>
              <a:rPr b="1" lang="en" sz="3600">
                <a:solidFill>
                  <a:srgbClr val="FFFFFF"/>
                </a:solidFill>
              </a:rPr>
              <a:t>Powered by Google Developers</a:t>
            </a:r>
            <a:endParaRPr b="1" sz="3600">
              <a:solidFill>
                <a:srgbClr val="FFFFFF"/>
              </a:solidFill>
            </a:endParaRPr>
          </a:p>
          <a:p>
            <a:pPr indent="0" lvl="0" marL="0" rtl="0" algn="l">
              <a:spcBef>
                <a:spcPts val="0"/>
              </a:spcBef>
              <a:spcAft>
                <a:spcPts val="0"/>
              </a:spcAft>
              <a:buNone/>
            </a:pPr>
            <a:r>
              <a:t/>
            </a:r>
            <a:endParaRPr/>
          </a:p>
        </p:txBody>
      </p:sp>
      <p:pic>
        <p:nvPicPr>
          <p:cNvPr id="72" name="Google Shape;72;p12"/>
          <p:cNvPicPr preferRelativeResize="0"/>
          <p:nvPr/>
        </p:nvPicPr>
        <p:blipFill>
          <a:blip r:embed="rId3">
            <a:alphaModFix/>
          </a:blip>
          <a:stretch>
            <a:fillRect/>
          </a:stretch>
        </p:blipFill>
        <p:spPr>
          <a:xfrm>
            <a:off x="5766000" y="1362900"/>
            <a:ext cx="2552241" cy="257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idx="1" type="body"/>
          </p:nvPr>
        </p:nvSpPr>
        <p:spPr>
          <a:xfrm>
            <a:off x="1633225" y="2882400"/>
            <a:ext cx="6700500" cy="1093200"/>
          </a:xfrm>
          <a:prstGeom prst="rect">
            <a:avLst/>
          </a:prstGeom>
        </p:spPr>
        <p:txBody>
          <a:bodyPr anchorCtr="0" anchor="ctr" bIns="91425" lIns="91425" spcFirstLastPara="1" rIns="91425" wrap="square" tIns="91425">
            <a:noAutofit/>
          </a:bodyPr>
          <a:lstStyle/>
          <a:p>
            <a:pPr indent="-381000" lvl="0" marL="457200" rtl="0" algn="l">
              <a:lnSpc>
                <a:spcPct val="115000"/>
              </a:lnSpc>
              <a:spcBef>
                <a:spcPts val="1400"/>
              </a:spcBef>
              <a:spcAft>
                <a:spcPts val="0"/>
              </a:spcAft>
              <a:buClr>
                <a:srgbClr val="FFFFFF"/>
              </a:buClr>
              <a:buSzPts val="2400"/>
              <a:buChar char="●"/>
            </a:pPr>
            <a:r>
              <a:rPr b="1" i="0" lang="en" sz="2400">
                <a:solidFill>
                  <a:srgbClr val="FFFFFF"/>
                </a:solidFill>
              </a:rPr>
              <a:t>There are many NGOs and local businesses, whom we can help to scale and innovate.</a:t>
            </a:r>
            <a:endParaRPr b="1" i="0" sz="2400">
              <a:solidFill>
                <a:srgbClr val="FFFFFF"/>
              </a:solidFill>
            </a:endParaRPr>
          </a:p>
          <a:p>
            <a:pPr indent="-381000" lvl="0" marL="457200" rtl="0" algn="l">
              <a:lnSpc>
                <a:spcPct val="115000"/>
              </a:lnSpc>
              <a:spcBef>
                <a:spcPts val="0"/>
              </a:spcBef>
              <a:spcAft>
                <a:spcPts val="0"/>
              </a:spcAft>
              <a:buClr>
                <a:srgbClr val="FFFFFF"/>
              </a:buClr>
              <a:buSzPts val="2400"/>
              <a:buChar char="●"/>
            </a:pPr>
            <a:r>
              <a:rPr b="1" i="0" lang="en" sz="2400">
                <a:solidFill>
                  <a:srgbClr val="FFFFFF"/>
                </a:solidFill>
              </a:rPr>
              <a:t>We will be guiding students to participate in open source projects, and Google Developer events.</a:t>
            </a:r>
            <a:endParaRPr b="1" i="0" sz="2400">
              <a:solidFill>
                <a:srgbClr val="FFFFFF"/>
              </a:solidFill>
            </a:endParaRPr>
          </a:p>
          <a:p>
            <a:pPr indent="-381000" lvl="0" marL="457200" rtl="0" algn="l">
              <a:lnSpc>
                <a:spcPct val="115000"/>
              </a:lnSpc>
              <a:spcBef>
                <a:spcPts val="0"/>
              </a:spcBef>
              <a:spcAft>
                <a:spcPts val="0"/>
              </a:spcAft>
              <a:buClr>
                <a:srgbClr val="FFFFFF"/>
              </a:buClr>
              <a:buSzPts val="2400"/>
              <a:buChar char="●"/>
            </a:pPr>
            <a:r>
              <a:rPr b="1" i="0" lang="en" sz="2400">
                <a:solidFill>
                  <a:srgbClr val="FFFFFF"/>
                </a:solidFill>
              </a:rPr>
              <a:t>Google also organizes special workshops and events for girls.</a:t>
            </a:r>
            <a:endParaRPr b="1" i="0" sz="2400">
              <a:solidFill>
                <a:srgbClr val="FFFFFF"/>
              </a:solidFill>
            </a:endParaRPr>
          </a:p>
          <a:p>
            <a:pPr indent="-381000" lvl="0" marL="457200" rtl="0" algn="l">
              <a:lnSpc>
                <a:spcPct val="115000"/>
              </a:lnSpc>
              <a:spcBef>
                <a:spcPts val="0"/>
              </a:spcBef>
              <a:spcAft>
                <a:spcPts val="0"/>
              </a:spcAft>
              <a:buClr>
                <a:srgbClr val="FFFFFF"/>
              </a:buClr>
              <a:buSzPts val="2400"/>
              <a:buChar char="●"/>
            </a:pPr>
            <a:r>
              <a:rPr b="1" i="0" lang="en" sz="2400">
                <a:solidFill>
                  <a:srgbClr val="FFFFFF"/>
                </a:solidFill>
              </a:rPr>
              <a:t>We will be helping students, getting Internships.</a:t>
            </a:r>
            <a:endParaRPr b="1" i="0" sz="2400">
              <a:solidFill>
                <a:srgbClr val="FFFFFF"/>
              </a:solidFill>
            </a:endParaRPr>
          </a:p>
        </p:txBody>
      </p:sp>
      <p:sp>
        <p:nvSpPr>
          <p:cNvPr id="129" name="Google Shape;129;p21"/>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p:nvPr/>
        </p:nvSpPr>
        <p:spPr>
          <a:xfrm>
            <a:off x="-318125" y="2204575"/>
            <a:ext cx="2448900" cy="24489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ph idx="4294967295" type="ctrTitle"/>
          </p:nvPr>
        </p:nvSpPr>
        <p:spPr>
          <a:xfrm>
            <a:off x="2430050" y="2119050"/>
            <a:ext cx="6148800" cy="154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6000"/>
              <a:t>Congratulations</a:t>
            </a:r>
            <a:endParaRPr b="1" sz="6000"/>
          </a:p>
        </p:txBody>
      </p:sp>
      <p:sp>
        <p:nvSpPr>
          <p:cNvPr id="136" name="Google Shape;136;p22"/>
          <p:cNvSpPr txBox="1"/>
          <p:nvPr>
            <p:ph idx="4294967295" type="subTitle"/>
          </p:nvPr>
        </p:nvSpPr>
        <p:spPr>
          <a:xfrm>
            <a:off x="2489750" y="3455825"/>
            <a:ext cx="5968500" cy="148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KIET is the second College selected for Developer Student Clubs in Ghaziabad and now we are officially recognised by Google</a:t>
            </a:r>
            <a:endParaRPr b="1" sz="2400"/>
          </a:p>
        </p:txBody>
      </p:sp>
      <p:grpSp>
        <p:nvGrpSpPr>
          <p:cNvPr id="137" name="Google Shape;137;p22"/>
          <p:cNvGrpSpPr/>
          <p:nvPr/>
        </p:nvGrpSpPr>
        <p:grpSpPr>
          <a:xfrm>
            <a:off x="347933" y="2870643"/>
            <a:ext cx="1116779" cy="1116779"/>
            <a:chOff x="2594050" y="1631825"/>
            <a:chExt cx="439625" cy="439625"/>
          </a:xfrm>
        </p:grpSpPr>
        <p:sp>
          <p:nvSpPr>
            <p:cNvPr id="138" name="Google Shape;138;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2801675" y="1740825"/>
              <a:ext cx="49950" cy="49950"/>
            </a:xfrm>
            <a:custGeom>
              <a:rect b="b" l="l" r="r" t="t"/>
              <a:pathLst>
                <a:path extrusionOk="0" fill="none" h="1998" w="1998">
                  <a:moveTo>
                    <a:pt x="1" y="1997"/>
                  </a:moveTo>
                  <a:lnTo>
                    <a:pt x="1998" y="0"/>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22"/>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grpSp>
        <p:nvGrpSpPr>
          <p:cNvPr id="147" name="Google Shape;147;p23"/>
          <p:cNvGrpSpPr/>
          <p:nvPr/>
        </p:nvGrpSpPr>
        <p:grpSpPr>
          <a:xfrm>
            <a:off x="800299" y="-7800"/>
            <a:ext cx="190200" cy="6857700"/>
            <a:chOff x="808650" y="-7800"/>
            <a:chExt cx="190200" cy="6857700"/>
          </a:xfrm>
        </p:grpSpPr>
        <p:sp>
          <p:nvSpPr>
            <p:cNvPr id="148" name="Google Shape;148;p23"/>
            <p:cNvSpPr/>
            <p:nvPr/>
          </p:nvSpPr>
          <p:spPr>
            <a:xfrm>
              <a:off x="808650" y="3333900"/>
              <a:ext cx="190200" cy="190200"/>
            </a:xfrm>
            <a:prstGeom prst="ellipse">
              <a:avLst/>
            </a:prstGeom>
            <a:solidFill>
              <a:srgbClr val="39C0B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23"/>
            <p:cNvCxnSpPr>
              <a:endCxn id="148" idx="0"/>
            </p:cNvCxnSpPr>
            <p:nvPr/>
          </p:nvCxnSpPr>
          <p:spPr>
            <a:xfrm>
              <a:off x="903750" y="-7800"/>
              <a:ext cx="0" cy="3341700"/>
            </a:xfrm>
            <a:prstGeom prst="straightConnector1">
              <a:avLst/>
            </a:prstGeom>
            <a:noFill/>
            <a:ln cap="flat" cmpd="sng" w="9525">
              <a:solidFill>
                <a:srgbClr val="FFFFFF"/>
              </a:solidFill>
              <a:prstDash val="solid"/>
              <a:round/>
              <a:headEnd len="med" w="med" type="none"/>
              <a:tailEnd len="med" w="med" type="none"/>
            </a:ln>
          </p:spPr>
        </p:cxnSp>
        <p:cxnSp>
          <p:nvCxnSpPr>
            <p:cNvPr id="150" name="Google Shape;150;p23"/>
            <p:cNvCxnSpPr>
              <a:stCxn id="148" idx="4"/>
            </p:cNvCxnSpPr>
            <p:nvPr/>
          </p:nvCxnSpPr>
          <p:spPr>
            <a:xfrm>
              <a:off x="903750" y="3524100"/>
              <a:ext cx="0" cy="3325800"/>
            </a:xfrm>
            <a:prstGeom prst="straightConnector1">
              <a:avLst/>
            </a:prstGeom>
            <a:noFill/>
            <a:ln cap="flat" cmpd="sng" w="9525">
              <a:solidFill>
                <a:srgbClr val="FFFFFF"/>
              </a:solidFill>
              <a:prstDash val="solid"/>
              <a:round/>
              <a:headEnd len="med" w="med" type="none"/>
              <a:tailEnd len="med" w="med" type="none"/>
            </a:ln>
          </p:spPr>
        </p:cxnSp>
      </p:grpSp>
      <p:sp>
        <p:nvSpPr>
          <p:cNvPr id="151" name="Google Shape;151;p23"/>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3"/>
          <p:cNvSpPr txBox="1"/>
          <p:nvPr/>
        </p:nvSpPr>
        <p:spPr>
          <a:xfrm>
            <a:off x="1272300" y="3049076"/>
            <a:ext cx="7209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39C0BA"/>
                </a:solidFill>
                <a:latin typeface="Quicksand"/>
                <a:ea typeface="Quicksand"/>
                <a:cs typeface="Quicksand"/>
                <a:sym typeface="Quicksand"/>
              </a:rPr>
              <a:t>Need some Motivation?</a:t>
            </a:r>
            <a:endParaRPr b="1" sz="3600">
              <a:solidFill>
                <a:srgbClr val="39C0BA"/>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descr="Vijay Nandwani, a DSC India Lead, tells us about his experience at Google I/O 2018 and how he can take what he learned back to his group to improve their app, Unipool, which helps students organize carpools to get to university safely. &#10;&#10;Learn more about Developer Student Clubs → https://g.co/dev/indiatraining&#10;&#10;Subscribe to the Google Developers India channel → https://goo.gl/KhLwu2&#10;&#10;For more updates, follow us at → https://twitter.com/GoogleDevsIN" id="158" name="Google Shape;158;p24" title="DSC India leads at Google I/O '18 - Vijay Nandwani">
            <a:hlinkClick r:id="rId3"/>
          </p:cNvPr>
          <p:cNvPicPr preferRelativeResize="0"/>
          <p:nvPr/>
        </p:nvPicPr>
        <p:blipFill>
          <a:blip r:embed="rId4">
            <a:alphaModFix/>
          </a:blip>
          <a:stretch>
            <a:fillRect/>
          </a:stretch>
        </p:blipFill>
        <p:spPr>
          <a:xfrm>
            <a:off x="176254" y="128546"/>
            <a:ext cx="8813700" cy="661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descr="Mahika Wason, DSC India Lead, speaks about her experiences at Google I/O 2018 and how her club has grown together with the common goal of applying technology to address real-word issues. One group is working on Dost-e-Kisan, an app for farmers that makes use of the weather forecast for optimal use of water.&#10;&#10;Learn more about Developer Student Clubs → https://g.co/dev/indiatraining&#10;&#10;Subscribe to the Google Developers India channel → https://goo.gl/KhLwu2&#10;&#10;For more updates, follow us at → https://twitter.com/GoogleDevsIN" id="164" name="Google Shape;164;p25" title="DSC India leads at Google I/O '18 - Mahika Wason">
            <a:hlinkClick r:id="rId3"/>
          </p:cNvPr>
          <p:cNvPicPr preferRelativeResize="0"/>
          <p:nvPr/>
        </p:nvPicPr>
        <p:blipFill>
          <a:blip r:embed="rId4">
            <a:alphaModFix/>
          </a:blip>
          <a:stretch>
            <a:fillRect/>
          </a:stretch>
        </p:blipFill>
        <p:spPr>
          <a:xfrm>
            <a:off x="188181" y="128546"/>
            <a:ext cx="8789825" cy="659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idx="4294967295" type="ctrTitle"/>
          </p:nvPr>
        </p:nvSpPr>
        <p:spPr>
          <a:xfrm>
            <a:off x="1454075" y="2758693"/>
            <a:ext cx="7086300" cy="154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E3037"/>
                </a:solidFill>
              </a:rPr>
              <a:t>For more,</a:t>
            </a:r>
            <a:endParaRPr b="1" sz="3600">
              <a:solidFill>
                <a:srgbClr val="2E3037"/>
              </a:solidFill>
            </a:endParaRPr>
          </a:p>
          <a:p>
            <a:pPr indent="0" lvl="0" marL="0" rtl="0" algn="l">
              <a:spcBef>
                <a:spcPts val="0"/>
              </a:spcBef>
              <a:spcAft>
                <a:spcPts val="0"/>
              </a:spcAft>
              <a:buNone/>
            </a:pPr>
            <a:r>
              <a:rPr b="1" lang="en" sz="3600">
                <a:solidFill>
                  <a:srgbClr val="2E3037"/>
                </a:solidFill>
              </a:rPr>
              <a:t>Please visit us at:</a:t>
            </a:r>
            <a:endParaRPr b="1" sz="3600">
              <a:solidFill>
                <a:srgbClr val="2E3037"/>
              </a:solidFill>
            </a:endParaRPr>
          </a:p>
          <a:p>
            <a:pPr indent="0" lvl="0" marL="0" rtl="0" algn="l">
              <a:lnSpc>
                <a:spcPct val="115000"/>
              </a:lnSpc>
              <a:spcBef>
                <a:spcPts val="1400"/>
              </a:spcBef>
              <a:spcAft>
                <a:spcPts val="0"/>
              </a:spcAft>
              <a:buClr>
                <a:schemeClr val="dk1"/>
              </a:buClr>
              <a:buSzPts val="1100"/>
              <a:buFont typeface="Arial"/>
              <a:buNone/>
            </a:pPr>
            <a:r>
              <a:rPr b="1" lang="en" sz="3200" u="sng">
                <a:solidFill>
                  <a:srgbClr val="FFFFFF"/>
                </a:solidFill>
                <a:hlinkClick r:id="rId3"/>
              </a:rPr>
              <a:t>https://dsckiet.github.io</a:t>
            </a:r>
            <a:endParaRPr b="1" sz="3200">
              <a:solidFill>
                <a:srgbClr val="FFFFFF"/>
              </a:solidFill>
            </a:endParaRPr>
          </a:p>
          <a:p>
            <a:pPr indent="0" lvl="0" marL="0" rtl="0" algn="l">
              <a:lnSpc>
                <a:spcPct val="115000"/>
              </a:lnSpc>
              <a:spcBef>
                <a:spcPts val="1400"/>
              </a:spcBef>
              <a:spcAft>
                <a:spcPts val="0"/>
              </a:spcAft>
              <a:buClr>
                <a:schemeClr val="dk1"/>
              </a:buClr>
              <a:buSzPts val="1100"/>
              <a:buFont typeface="Arial"/>
              <a:buNone/>
            </a:pPr>
            <a:r>
              <a:rPr b="1" lang="en" sz="3200" u="sng">
                <a:solidFill>
                  <a:srgbClr val="FFFFFF"/>
                </a:solidFill>
                <a:hlinkClick r:id="rId4"/>
              </a:rPr>
              <a:t>http://fb.com/dsckiet</a:t>
            </a:r>
            <a:endParaRPr b="1" sz="3200">
              <a:solidFill>
                <a:srgbClr val="FFFFFF"/>
              </a:solidFill>
            </a:endParaRPr>
          </a:p>
          <a:p>
            <a:pPr indent="0" lvl="0" marL="0" rtl="0" algn="l">
              <a:lnSpc>
                <a:spcPct val="115000"/>
              </a:lnSpc>
              <a:spcBef>
                <a:spcPts val="1400"/>
              </a:spcBef>
              <a:spcAft>
                <a:spcPts val="400"/>
              </a:spcAft>
              <a:buNone/>
            </a:pPr>
            <a:r>
              <a:rPr b="1" lang="en" sz="3200" u="sng">
                <a:solidFill>
                  <a:srgbClr val="FFFFFF"/>
                </a:solidFill>
                <a:hlinkClick r:id="rId5"/>
              </a:rPr>
              <a:t>https://github.com/dsckiet</a:t>
            </a:r>
            <a:endParaRPr b="1" sz="6000">
              <a:solidFill>
                <a:srgbClr val="FFFFFF"/>
              </a:solidFill>
            </a:endParaRPr>
          </a:p>
        </p:txBody>
      </p:sp>
      <p:sp>
        <p:nvSpPr>
          <p:cNvPr id="170" name="Google Shape;170;p26"/>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idx="4294967295" type="ctrTitle"/>
          </p:nvPr>
        </p:nvSpPr>
        <p:spPr>
          <a:xfrm>
            <a:off x="1336100" y="1679850"/>
            <a:ext cx="73377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rgbClr val="2E3037"/>
                </a:solidFill>
              </a:rPr>
              <a:t>Thanks!</a:t>
            </a:r>
            <a:endParaRPr b="1" sz="2200">
              <a:solidFill>
                <a:srgbClr val="2E3037"/>
              </a:solidFill>
            </a:endParaRPr>
          </a:p>
        </p:txBody>
      </p:sp>
      <p:sp>
        <p:nvSpPr>
          <p:cNvPr id="176" name="Google Shape;176;p27"/>
          <p:cNvSpPr txBox="1"/>
          <p:nvPr>
            <p:ph idx="4294967295" type="subTitle"/>
          </p:nvPr>
        </p:nvSpPr>
        <p:spPr>
          <a:xfrm>
            <a:off x="1336100" y="3022650"/>
            <a:ext cx="7337700" cy="812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3600">
                <a:solidFill>
                  <a:srgbClr val="F3F3F3"/>
                </a:solidFill>
              </a:rPr>
              <a:t>ANY QUESTIONS?</a:t>
            </a:r>
            <a:endParaRPr b="1" sz="3600">
              <a:solidFill>
                <a:srgbClr val="F3F3F3"/>
              </a:solidFill>
            </a:endParaRPr>
          </a:p>
        </p:txBody>
      </p:sp>
      <p:sp>
        <p:nvSpPr>
          <p:cNvPr id="177" name="Google Shape;177;p27"/>
          <p:cNvSpPr txBox="1"/>
          <p:nvPr>
            <p:ph idx="4294967295" type="body"/>
          </p:nvPr>
        </p:nvSpPr>
        <p:spPr>
          <a:xfrm>
            <a:off x="1336100" y="3797025"/>
            <a:ext cx="7337700" cy="113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rgbClr val="F3F3F3"/>
                </a:solidFill>
              </a:rPr>
              <a:t>You can find me at</a:t>
            </a:r>
            <a:endParaRPr sz="2200">
              <a:solidFill>
                <a:srgbClr val="F3F3F3"/>
              </a:solidFill>
            </a:endParaRPr>
          </a:p>
          <a:p>
            <a:pPr indent="0" lvl="0" marL="0" rtl="0" algn="l">
              <a:spcBef>
                <a:spcPts val="600"/>
              </a:spcBef>
              <a:spcAft>
                <a:spcPts val="0"/>
              </a:spcAft>
              <a:buNone/>
            </a:pPr>
            <a:r>
              <a:rPr lang="en" sz="2200">
                <a:solidFill>
                  <a:srgbClr val="F3F3F3"/>
                </a:solidFill>
              </a:rPr>
              <a:t>@</a:t>
            </a:r>
            <a:r>
              <a:rPr lang="en" sz="2200"/>
              <a:t>goelaakash79</a:t>
            </a:r>
            <a:endParaRPr sz="2200">
              <a:solidFill>
                <a:srgbClr val="F3F3F3"/>
              </a:solidFill>
            </a:endParaRPr>
          </a:p>
          <a:p>
            <a:pPr indent="0" lvl="0" marL="0" rtl="0" algn="l">
              <a:spcBef>
                <a:spcPts val="600"/>
              </a:spcBef>
              <a:spcAft>
                <a:spcPts val="0"/>
              </a:spcAft>
              <a:buNone/>
            </a:pPr>
            <a:r>
              <a:rPr lang="en" sz="2200"/>
              <a:t>goelaakash79@gmail.com</a:t>
            </a:r>
            <a:endParaRPr sz="2200">
              <a:solidFill>
                <a:srgbClr val="F3F3F3"/>
              </a:solidFill>
            </a:endParaRPr>
          </a:p>
        </p:txBody>
      </p:sp>
      <p:sp>
        <p:nvSpPr>
          <p:cNvPr id="178" name="Google Shape;178;p27"/>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1143000" y="1405646"/>
            <a:ext cx="6858000" cy="45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What is Developer Student Clubs?</a:t>
            </a:r>
            <a:endParaRPr b="1" sz="3600"/>
          </a:p>
        </p:txBody>
      </p:sp>
      <p:sp>
        <p:nvSpPr>
          <p:cNvPr id="78" name="Google Shape;78;p13"/>
          <p:cNvSpPr txBox="1"/>
          <p:nvPr/>
        </p:nvSpPr>
        <p:spPr>
          <a:xfrm>
            <a:off x="1143000" y="2255937"/>
            <a:ext cx="6858000" cy="31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b="1" lang="en" sz="2600">
                <a:solidFill>
                  <a:srgbClr val="FFFFFF"/>
                </a:solidFill>
                <a:latin typeface="Quicksand"/>
                <a:ea typeface="Quicksand"/>
                <a:cs typeface="Quicksand"/>
                <a:sym typeface="Quicksand"/>
              </a:rPr>
              <a:t>Google collaborates with university students who are passionate about growing developer communities and support them with starting student clubs on their campuses.</a:t>
            </a:r>
            <a:endParaRPr b="1" sz="2600">
              <a:solidFill>
                <a:srgbClr val="FFFFFF"/>
              </a:solidFill>
              <a:latin typeface="Quicksand"/>
              <a:ea typeface="Quicksand"/>
              <a:cs typeface="Quicksand"/>
              <a:sym typeface="Quicksand"/>
            </a:endParaRPr>
          </a:p>
        </p:txBody>
      </p:sp>
      <p:sp>
        <p:nvSpPr>
          <p:cNvPr id="79" name="Google Shape;79;p13"/>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idx="4294967295" type="ctrTitle"/>
          </p:nvPr>
        </p:nvSpPr>
        <p:spPr>
          <a:xfrm>
            <a:off x="2002275" y="1603650"/>
            <a:ext cx="6671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rgbClr val="2E3037"/>
                </a:solidFill>
              </a:rPr>
              <a:t>Hello!</a:t>
            </a:r>
            <a:endParaRPr b="1" sz="2200">
              <a:solidFill>
                <a:srgbClr val="2E3037"/>
              </a:solidFill>
            </a:endParaRPr>
          </a:p>
        </p:txBody>
      </p:sp>
      <p:sp>
        <p:nvSpPr>
          <p:cNvPr id="85" name="Google Shape;85;p14"/>
          <p:cNvSpPr txBox="1"/>
          <p:nvPr>
            <p:ph idx="4294967295" type="subTitle"/>
          </p:nvPr>
        </p:nvSpPr>
        <p:spPr>
          <a:xfrm>
            <a:off x="2002275" y="3188392"/>
            <a:ext cx="6671400" cy="812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3600">
                <a:solidFill>
                  <a:srgbClr val="F3F3F3"/>
                </a:solidFill>
              </a:rPr>
              <a:t>I </a:t>
            </a:r>
            <a:r>
              <a:rPr b="1" lang="en" sz="3600"/>
              <a:t>am Aakash Goel</a:t>
            </a:r>
            <a:endParaRPr b="1" sz="3600"/>
          </a:p>
          <a:p>
            <a:pPr indent="0" lvl="0" marL="0" rtl="0" algn="l">
              <a:spcBef>
                <a:spcPts val="600"/>
              </a:spcBef>
              <a:spcAft>
                <a:spcPts val="0"/>
              </a:spcAft>
              <a:buNone/>
            </a:pPr>
            <a:r>
              <a:rPr b="1" lang="en" sz="2400"/>
              <a:t>DSC Lead, KIET Group of Institutions</a:t>
            </a:r>
            <a:endParaRPr b="1" sz="2400"/>
          </a:p>
        </p:txBody>
      </p:sp>
      <p:sp>
        <p:nvSpPr>
          <p:cNvPr id="86" name="Google Shape;86;p14"/>
          <p:cNvSpPr txBox="1"/>
          <p:nvPr>
            <p:ph idx="4294967295" type="body"/>
          </p:nvPr>
        </p:nvSpPr>
        <p:spPr>
          <a:xfrm>
            <a:off x="2011767" y="4247700"/>
            <a:ext cx="6671400" cy="113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rgbClr val="F3F3F3"/>
                </a:solidFill>
              </a:rPr>
              <a:t>You can find me at @</a:t>
            </a:r>
            <a:r>
              <a:rPr lang="en" sz="2200"/>
              <a:t>goelaakash79</a:t>
            </a:r>
            <a:endParaRPr sz="2200">
              <a:solidFill>
                <a:srgbClr val="F3F3F3"/>
              </a:solidFill>
            </a:endParaRPr>
          </a:p>
        </p:txBody>
      </p:sp>
      <p:sp>
        <p:nvSpPr>
          <p:cNvPr id="87" name="Google Shape;87;p14"/>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type="ctrTitle"/>
          </p:nvPr>
        </p:nvSpPr>
        <p:spPr>
          <a:xfrm>
            <a:off x="1530175" y="3077050"/>
            <a:ext cx="6767100" cy="70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Mission of Developer Student Club</a:t>
            </a:r>
            <a:endParaRPr b="1"/>
          </a:p>
        </p:txBody>
      </p:sp>
      <p:sp>
        <p:nvSpPr>
          <p:cNvPr id="93" name="Google Shape;93;p15"/>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idx="1" type="body"/>
          </p:nvPr>
        </p:nvSpPr>
        <p:spPr>
          <a:xfrm>
            <a:off x="1633225" y="2882400"/>
            <a:ext cx="6700500" cy="10932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i="0" lang="en" sz="2400">
                <a:solidFill>
                  <a:srgbClr val="FFFFFF"/>
                </a:solidFill>
              </a:rPr>
              <a:t>The prime target of this community will be to provide training to college students, who face difficulties to convert their academic knowledge to build something in real life.</a:t>
            </a:r>
            <a:endParaRPr b="1" i="0" sz="2400">
              <a:solidFill>
                <a:srgbClr val="FFFFFF"/>
              </a:solidFill>
            </a:endParaRPr>
          </a:p>
          <a:p>
            <a:pPr indent="0" lvl="0" marL="0" rtl="0" algn="l">
              <a:lnSpc>
                <a:spcPct val="115000"/>
              </a:lnSpc>
              <a:spcBef>
                <a:spcPts val="1400"/>
              </a:spcBef>
              <a:spcAft>
                <a:spcPts val="400"/>
              </a:spcAft>
              <a:buNone/>
            </a:pPr>
            <a:r>
              <a:rPr b="1" i="0" lang="en" sz="2400">
                <a:solidFill>
                  <a:srgbClr val="FFFFFF"/>
                </a:solidFill>
              </a:rPr>
              <a:t>We will be guiding such students, by organizing workshops, meetups, coding challenges, hackathons, training sessions.</a:t>
            </a:r>
            <a:endParaRPr i="0" sz="2400">
              <a:solidFill>
                <a:srgbClr val="FFFFFF"/>
              </a:solidFill>
            </a:endParaRPr>
          </a:p>
        </p:txBody>
      </p:sp>
      <p:sp>
        <p:nvSpPr>
          <p:cNvPr id="99" name="Google Shape;99;p16"/>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idx="1" type="body"/>
          </p:nvPr>
        </p:nvSpPr>
        <p:spPr>
          <a:xfrm>
            <a:off x="1633225" y="2882400"/>
            <a:ext cx="6700500" cy="10932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i="0" lang="en" sz="2400">
                <a:solidFill>
                  <a:srgbClr val="FFFFFF"/>
                </a:solidFill>
              </a:rPr>
              <a:t>Meanwhile, we will be helping out the KIET community by delivering them with real time projects. Not only KIET, but we are also planning to help NGOs to automate their work process by providing them with the necessary tools.</a:t>
            </a:r>
            <a:endParaRPr b="1" i="0" sz="2400">
              <a:solidFill>
                <a:srgbClr val="FFFFFF"/>
              </a:solidFill>
            </a:endParaRPr>
          </a:p>
          <a:p>
            <a:pPr indent="0" lvl="0" marL="0" rtl="0" algn="l">
              <a:lnSpc>
                <a:spcPct val="115000"/>
              </a:lnSpc>
              <a:spcBef>
                <a:spcPts val="1400"/>
              </a:spcBef>
              <a:spcAft>
                <a:spcPts val="0"/>
              </a:spcAft>
              <a:buClr>
                <a:schemeClr val="dk1"/>
              </a:buClr>
              <a:buSzPts val="1100"/>
              <a:buFont typeface="Arial"/>
              <a:buNone/>
            </a:pPr>
            <a:r>
              <a:rPr b="1" i="0" lang="en" sz="2400">
                <a:solidFill>
                  <a:srgbClr val="FFFFFF"/>
                </a:solidFill>
              </a:rPr>
              <a:t>As a DSC Lead, I promise to deliver with my best and I ensure the KIET community, that from here, down the line, KIET students will get help with this Google recognised body.</a:t>
            </a:r>
            <a:endParaRPr b="1" i="0" sz="2400">
              <a:solidFill>
                <a:srgbClr val="FFFFFF"/>
              </a:solidFill>
            </a:endParaRPr>
          </a:p>
          <a:p>
            <a:pPr indent="0" lvl="0" marL="0" rtl="0" algn="l">
              <a:spcBef>
                <a:spcPts val="600"/>
              </a:spcBef>
              <a:spcAft>
                <a:spcPts val="0"/>
              </a:spcAft>
              <a:buNone/>
            </a:pPr>
            <a:r>
              <a:t/>
            </a:r>
            <a:endParaRPr>
              <a:solidFill>
                <a:srgbClr val="FFFFFF"/>
              </a:solidFill>
            </a:endParaRPr>
          </a:p>
        </p:txBody>
      </p:sp>
      <p:sp>
        <p:nvSpPr>
          <p:cNvPr id="105" name="Google Shape;105;p17"/>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ctrTitle"/>
          </p:nvPr>
        </p:nvSpPr>
        <p:spPr>
          <a:xfrm>
            <a:off x="1530175" y="3077050"/>
            <a:ext cx="6767100" cy="70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t>Opportunities with DSC</a:t>
            </a:r>
            <a:endParaRPr b="1" sz="4000"/>
          </a:p>
        </p:txBody>
      </p:sp>
      <p:sp>
        <p:nvSpPr>
          <p:cNvPr id="111" name="Google Shape;111;p18"/>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idx="1" type="body"/>
          </p:nvPr>
        </p:nvSpPr>
        <p:spPr>
          <a:xfrm>
            <a:off x="1633225" y="2882400"/>
            <a:ext cx="6700500" cy="1093200"/>
          </a:xfrm>
          <a:prstGeom prst="rect">
            <a:avLst/>
          </a:prstGeom>
        </p:spPr>
        <p:txBody>
          <a:bodyPr anchorCtr="0" anchor="ctr" bIns="91425" lIns="91425" spcFirstLastPara="1" rIns="91425" wrap="square" tIns="91425">
            <a:noAutofit/>
          </a:bodyPr>
          <a:lstStyle/>
          <a:p>
            <a:pPr indent="0" lvl="0" marL="0" rtl="0" algn="just">
              <a:lnSpc>
                <a:spcPct val="115000"/>
              </a:lnSpc>
              <a:spcBef>
                <a:spcPts val="1400"/>
              </a:spcBef>
              <a:spcAft>
                <a:spcPts val="0"/>
              </a:spcAft>
              <a:buClr>
                <a:schemeClr val="dk1"/>
              </a:buClr>
              <a:buSzPts val="1100"/>
              <a:buFont typeface="Arial"/>
              <a:buNone/>
            </a:pPr>
            <a:r>
              <a:rPr b="1" i="0" lang="en" sz="2400">
                <a:solidFill>
                  <a:srgbClr val="FFFFFF"/>
                </a:solidFill>
                <a:latin typeface="Raleway"/>
                <a:ea typeface="Raleway"/>
                <a:cs typeface="Raleway"/>
                <a:sym typeface="Raleway"/>
              </a:rPr>
              <a:t>Grow your knowledge on developer technologies and more through peer to peer workshops and events.</a:t>
            </a:r>
            <a:endParaRPr b="1" i="0" sz="2400">
              <a:solidFill>
                <a:srgbClr val="FFFFFF"/>
              </a:solidFill>
              <a:latin typeface="Raleway"/>
              <a:ea typeface="Raleway"/>
              <a:cs typeface="Raleway"/>
              <a:sym typeface="Raleway"/>
            </a:endParaRPr>
          </a:p>
          <a:p>
            <a:pPr indent="0" lvl="0" marL="0" rtl="0" algn="just">
              <a:lnSpc>
                <a:spcPct val="115000"/>
              </a:lnSpc>
              <a:spcBef>
                <a:spcPts val="1400"/>
              </a:spcBef>
              <a:spcAft>
                <a:spcPts val="0"/>
              </a:spcAft>
              <a:buClr>
                <a:schemeClr val="dk1"/>
              </a:buClr>
              <a:buSzPts val="1100"/>
              <a:buFont typeface="Arial"/>
              <a:buNone/>
            </a:pPr>
            <a:r>
              <a:rPr b="1" i="0" lang="en" sz="2400">
                <a:solidFill>
                  <a:srgbClr val="FFFFFF"/>
                </a:solidFill>
                <a:latin typeface="Raleway"/>
                <a:ea typeface="Raleway"/>
                <a:cs typeface="Raleway"/>
                <a:sym typeface="Raleway"/>
              </a:rPr>
              <a:t>Gain relevant industry experience by solving problems for local organizations with technology based solutions.</a:t>
            </a:r>
            <a:endParaRPr b="1" i="0" sz="2400">
              <a:solidFill>
                <a:srgbClr val="FFFFFF"/>
              </a:solidFill>
              <a:latin typeface="Raleway"/>
              <a:ea typeface="Raleway"/>
              <a:cs typeface="Raleway"/>
              <a:sym typeface="Raleway"/>
            </a:endParaRPr>
          </a:p>
          <a:p>
            <a:pPr indent="0" lvl="0" marL="0" rtl="0" algn="just">
              <a:lnSpc>
                <a:spcPct val="115000"/>
              </a:lnSpc>
              <a:spcBef>
                <a:spcPts val="1400"/>
              </a:spcBef>
              <a:spcAft>
                <a:spcPts val="400"/>
              </a:spcAft>
              <a:buNone/>
            </a:pPr>
            <a:r>
              <a:rPr b="1" i="0" lang="en" sz="2400">
                <a:solidFill>
                  <a:srgbClr val="FFFFFF"/>
                </a:solidFill>
                <a:latin typeface="Raleway"/>
                <a:ea typeface="Raleway"/>
                <a:cs typeface="Raleway"/>
                <a:sym typeface="Raleway"/>
              </a:rPr>
              <a:t>Showcase your prototypes and solutions to your local community and industry leaders.</a:t>
            </a:r>
            <a:endParaRPr sz="2400">
              <a:latin typeface="Raleway"/>
              <a:ea typeface="Raleway"/>
              <a:cs typeface="Raleway"/>
              <a:sym typeface="Raleway"/>
            </a:endParaRPr>
          </a:p>
        </p:txBody>
      </p:sp>
      <p:sp>
        <p:nvSpPr>
          <p:cNvPr id="117" name="Google Shape;117;p19"/>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ctrTitle"/>
          </p:nvPr>
        </p:nvSpPr>
        <p:spPr>
          <a:xfrm>
            <a:off x="1530175" y="3077050"/>
            <a:ext cx="6767100" cy="70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Benefits of Developer Student Club</a:t>
            </a:r>
            <a:endParaRPr b="1"/>
          </a:p>
        </p:txBody>
      </p:sp>
      <p:sp>
        <p:nvSpPr>
          <p:cNvPr id="123" name="Google Shape;123;p20"/>
          <p:cNvSpPr txBox="1"/>
          <p:nvPr>
            <p:ph idx="12" type="sldNum"/>
          </p:nvPr>
        </p:nvSpPr>
        <p:spPr>
          <a:xfrm>
            <a:off x="8523157" y="6437775"/>
            <a:ext cx="548700" cy="42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