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7" r:id="rId3"/>
    <p:sldId id="259" r:id="rId4"/>
    <p:sldId id="258" r:id="rId5"/>
    <p:sldId id="266" r:id="rId6"/>
    <p:sldId id="268" r:id="rId7"/>
    <p:sldId id="260" r:id="rId8"/>
    <p:sldId id="263" r:id="rId9"/>
    <p:sldId id="261" r:id="rId10"/>
    <p:sldId id="267" r:id="rId11"/>
    <p:sldId id="264" r:id="rId12"/>
    <p:sldId id="262"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05"/>
    <p:restoredTop sz="94731"/>
  </p:normalViewPr>
  <p:slideViewPr>
    <p:cSldViewPr snapToGrid="0" snapToObjects="1">
      <p:cViewPr varScale="1">
        <p:scale>
          <a:sx n="151" d="100"/>
          <a:sy n="151" d="100"/>
        </p:scale>
        <p:origin x="224"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4236C6-73D9-6142-B1DB-BFB83670A93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2D88E767-8B79-5C4D-AB1A-160508068A3C}">
      <dgm:prSet phldrT="[Text]"/>
      <dgm:spPr/>
      <dgm:t>
        <a:bodyPr/>
        <a:lstStyle/>
        <a:p>
          <a:r>
            <a:rPr lang="en-US" b="1" dirty="0">
              <a:solidFill>
                <a:sysClr val="windowText" lastClr="000000"/>
              </a:solidFill>
            </a:rPr>
            <a:t>Engine</a:t>
          </a:r>
        </a:p>
      </dgm:t>
    </dgm:pt>
    <dgm:pt modelId="{76D268CC-6051-0C47-8B52-AB87A15056DF}" type="parTrans" cxnId="{DD46F0F6-C8D8-544A-B7EB-BB3683BEA49B}">
      <dgm:prSet/>
      <dgm:spPr/>
      <dgm:t>
        <a:bodyPr/>
        <a:lstStyle/>
        <a:p>
          <a:endParaRPr lang="en-US">
            <a:solidFill>
              <a:sysClr val="windowText" lastClr="000000"/>
            </a:solidFill>
          </a:endParaRPr>
        </a:p>
      </dgm:t>
    </dgm:pt>
    <dgm:pt modelId="{F0555378-DD43-0D4E-8A75-345C9B661C8E}" type="sibTrans" cxnId="{DD46F0F6-C8D8-544A-B7EB-BB3683BEA49B}">
      <dgm:prSet/>
      <dgm:spPr/>
      <dgm:t>
        <a:bodyPr/>
        <a:lstStyle/>
        <a:p>
          <a:endParaRPr lang="en-US">
            <a:solidFill>
              <a:sysClr val="windowText" lastClr="000000"/>
            </a:solidFill>
          </a:endParaRPr>
        </a:p>
      </dgm:t>
    </dgm:pt>
    <dgm:pt modelId="{B14D558F-C275-854A-A13F-8560194EDB38}">
      <dgm:prSet phldrT="[Text]"/>
      <dgm:spPr/>
      <dgm:t>
        <a:bodyPr/>
        <a:lstStyle/>
        <a:p>
          <a:r>
            <a:rPr lang="en-US" b="1" dirty="0">
              <a:solidFill>
                <a:sysClr val="windowText" lastClr="000000"/>
              </a:solidFill>
            </a:rPr>
            <a:t>Spiders</a:t>
          </a:r>
        </a:p>
      </dgm:t>
    </dgm:pt>
    <dgm:pt modelId="{B7D19E82-962A-7341-B794-8A153AC1E81D}" type="parTrans" cxnId="{68DD770A-FA14-864D-8514-D8086366EB43}">
      <dgm:prSet/>
      <dgm:spPr/>
      <dgm:t>
        <a:bodyPr/>
        <a:lstStyle/>
        <a:p>
          <a:endParaRPr lang="en-US">
            <a:solidFill>
              <a:sysClr val="windowText" lastClr="000000"/>
            </a:solidFill>
          </a:endParaRPr>
        </a:p>
      </dgm:t>
    </dgm:pt>
    <dgm:pt modelId="{E5D6CAF1-C092-8246-811F-48CB0A0D3994}" type="sibTrans" cxnId="{68DD770A-FA14-864D-8514-D8086366EB43}">
      <dgm:prSet/>
      <dgm:spPr/>
      <dgm:t>
        <a:bodyPr/>
        <a:lstStyle/>
        <a:p>
          <a:endParaRPr lang="en-US">
            <a:solidFill>
              <a:sysClr val="windowText" lastClr="000000"/>
            </a:solidFill>
          </a:endParaRPr>
        </a:p>
      </dgm:t>
    </dgm:pt>
    <dgm:pt modelId="{14B68DFE-4DCD-3943-BB2C-6409878FFB1C}">
      <dgm:prSet phldrT="[Text]"/>
      <dgm:spPr/>
      <dgm:t>
        <a:bodyPr/>
        <a:lstStyle/>
        <a:p>
          <a:r>
            <a:rPr lang="en-US" b="1" dirty="0">
              <a:solidFill>
                <a:sysClr val="windowText" lastClr="000000"/>
              </a:solidFill>
            </a:rPr>
            <a:t>Downloader</a:t>
          </a:r>
        </a:p>
      </dgm:t>
    </dgm:pt>
    <dgm:pt modelId="{A975B1BD-7A00-6C44-93B7-99B3DABE0F5F}" type="parTrans" cxnId="{6F6FBFF5-43EE-E447-8C6D-E460ADC290D4}">
      <dgm:prSet/>
      <dgm:spPr/>
      <dgm:t>
        <a:bodyPr/>
        <a:lstStyle/>
        <a:p>
          <a:endParaRPr lang="en-US">
            <a:solidFill>
              <a:sysClr val="windowText" lastClr="000000"/>
            </a:solidFill>
          </a:endParaRPr>
        </a:p>
      </dgm:t>
    </dgm:pt>
    <dgm:pt modelId="{99250FB8-A718-2F4B-8D9B-A5574F2CF837}" type="sibTrans" cxnId="{6F6FBFF5-43EE-E447-8C6D-E460ADC290D4}">
      <dgm:prSet/>
      <dgm:spPr/>
      <dgm:t>
        <a:bodyPr/>
        <a:lstStyle/>
        <a:p>
          <a:endParaRPr lang="en-US">
            <a:solidFill>
              <a:sysClr val="windowText" lastClr="000000"/>
            </a:solidFill>
          </a:endParaRPr>
        </a:p>
      </dgm:t>
    </dgm:pt>
    <dgm:pt modelId="{AF75AF4F-4B00-C24C-A912-FEE0F347B9BC}">
      <dgm:prSet phldrT="[Text]"/>
      <dgm:spPr/>
      <dgm:t>
        <a:bodyPr/>
        <a:lstStyle/>
        <a:p>
          <a:r>
            <a:rPr lang="en-US" b="1" dirty="0">
              <a:solidFill>
                <a:sysClr val="windowText" lastClr="000000"/>
              </a:solidFill>
            </a:rPr>
            <a:t>Pipeline</a:t>
          </a:r>
        </a:p>
      </dgm:t>
    </dgm:pt>
    <dgm:pt modelId="{1B75B95E-21EC-224C-B356-798C5CA4705F}" type="parTrans" cxnId="{27ECA112-C1A9-E946-A5E6-7703D74BD941}">
      <dgm:prSet/>
      <dgm:spPr/>
      <dgm:t>
        <a:bodyPr/>
        <a:lstStyle/>
        <a:p>
          <a:endParaRPr lang="en-US">
            <a:solidFill>
              <a:sysClr val="windowText" lastClr="000000"/>
            </a:solidFill>
          </a:endParaRPr>
        </a:p>
      </dgm:t>
    </dgm:pt>
    <dgm:pt modelId="{F571C218-B7DC-5D45-B823-48FF66392B40}" type="sibTrans" cxnId="{27ECA112-C1A9-E946-A5E6-7703D74BD941}">
      <dgm:prSet/>
      <dgm:spPr/>
      <dgm:t>
        <a:bodyPr/>
        <a:lstStyle/>
        <a:p>
          <a:endParaRPr lang="en-US">
            <a:solidFill>
              <a:sysClr val="windowText" lastClr="000000"/>
            </a:solidFill>
          </a:endParaRPr>
        </a:p>
      </dgm:t>
    </dgm:pt>
    <dgm:pt modelId="{ED368DEA-0803-2549-A02D-1A21454AC7AD}">
      <dgm:prSet phldrT="[Text]"/>
      <dgm:spPr/>
      <dgm:t>
        <a:bodyPr/>
        <a:lstStyle/>
        <a:p>
          <a:r>
            <a:rPr lang="en-US" b="1" dirty="0">
              <a:solidFill>
                <a:sysClr val="windowText" lastClr="000000"/>
              </a:solidFill>
            </a:rPr>
            <a:t>Scheduler</a:t>
          </a:r>
        </a:p>
      </dgm:t>
    </dgm:pt>
    <dgm:pt modelId="{DB723EF5-CCF9-4D4C-9113-D4585F54AF8E}" type="parTrans" cxnId="{064341D1-988C-9949-AB2E-6E43F81DDD4D}">
      <dgm:prSet/>
      <dgm:spPr/>
      <dgm:t>
        <a:bodyPr/>
        <a:lstStyle/>
        <a:p>
          <a:endParaRPr lang="en-US">
            <a:solidFill>
              <a:sysClr val="windowText" lastClr="000000"/>
            </a:solidFill>
          </a:endParaRPr>
        </a:p>
      </dgm:t>
    </dgm:pt>
    <dgm:pt modelId="{113BB4D1-F268-5544-8B84-2E3B3CC692F7}" type="sibTrans" cxnId="{064341D1-988C-9949-AB2E-6E43F81DDD4D}">
      <dgm:prSet/>
      <dgm:spPr/>
      <dgm:t>
        <a:bodyPr/>
        <a:lstStyle/>
        <a:p>
          <a:endParaRPr lang="en-US">
            <a:solidFill>
              <a:sysClr val="windowText" lastClr="000000"/>
            </a:solidFill>
          </a:endParaRPr>
        </a:p>
      </dgm:t>
    </dgm:pt>
    <dgm:pt modelId="{1AFE9527-7561-8B43-BEAB-A9447042054F}">
      <dgm:prSet phldrT="[Text]"/>
      <dgm:spPr/>
      <dgm:t>
        <a:bodyPr/>
        <a:lstStyle/>
        <a:p>
          <a:r>
            <a:rPr lang="en-US" dirty="0">
              <a:solidFill>
                <a:sysClr val="windowText" lastClr="000000"/>
              </a:solidFill>
            </a:rPr>
            <a:t>Orchestrate the entire data acquisition process</a:t>
          </a:r>
        </a:p>
      </dgm:t>
    </dgm:pt>
    <dgm:pt modelId="{10816F3F-04AC-A64B-A783-6266F704EBEC}" type="parTrans" cxnId="{B3A912AA-5DFF-5B4C-B7CE-27028EFFA8AF}">
      <dgm:prSet/>
      <dgm:spPr/>
      <dgm:t>
        <a:bodyPr/>
        <a:lstStyle/>
        <a:p>
          <a:endParaRPr lang="en-US">
            <a:solidFill>
              <a:sysClr val="windowText" lastClr="000000"/>
            </a:solidFill>
          </a:endParaRPr>
        </a:p>
      </dgm:t>
    </dgm:pt>
    <dgm:pt modelId="{D5D55844-92EC-C54D-9273-5D478A7CA672}" type="sibTrans" cxnId="{B3A912AA-5DFF-5B4C-B7CE-27028EFFA8AF}">
      <dgm:prSet/>
      <dgm:spPr/>
      <dgm:t>
        <a:bodyPr/>
        <a:lstStyle/>
        <a:p>
          <a:endParaRPr lang="en-US">
            <a:solidFill>
              <a:sysClr val="windowText" lastClr="000000"/>
            </a:solidFill>
          </a:endParaRPr>
        </a:p>
      </dgm:t>
    </dgm:pt>
    <dgm:pt modelId="{C3959A34-CD9E-064E-8A72-B80B04388CBF}">
      <dgm:prSet phldrT="[Text]"/>
      <dgm:spPr/>
      <dgm:t>
        <a:bodyPr/>
        <a:lstStyle/>
        <a:p>
          <a:r>
            <a:rPr lang="en-US" dirty="0">
              <a:solidFill>
                <a:sysClr val="windowText" lastClr="000000"/>
              </a:solidFill>
            </a:rPr>
            <a:t>Logic for crawling through a particular family of support pages</a:t>
          </a:r>
        </a:p>
      </dgm:t>
    </dgm:pt>
    <dgm:pt modelId="{A234F2D4-3965-374C-86A1-6DFCC490A494}" type="parTrans" cxnId="{FA9C3742-6059-2A48-8E90-D1A2B752ACD5}">
      <dgm:prSet/>
      <dgm:spPr/>
      <dgm:t>
        <a:bodyPr/>
        <a:lstStyle/>
        <a:p>
          <a:endParaRPr lang="en-US">
            <a:solidFill>
              <a:sysClr val="windowText" lastClr="000000"/>
            </a:solidFill>
          </a:endParaRPr>
        </a:p>
      </dgm:t>
    </dgm:pt>
    <dgm:pt modelId="{80BE8BE4-6682-0440-88D3-7E9EE833C19F}" type="sibTrans" cxnId="{FA9C3742-6059-2A48-8E90-D1A2B752ACD5}">
      <dgm:prSet/>
      <dgm:spPr/>
      <dgm:t>
        <a:bodyPr/>
        <a:lstStyle/>
        <a:p>
          <a:endParaRPr lang="en-US">
            <a:solidFill>
              <a:sysClr val="windowText" lastClr="000000"/>
            </a:solidFill>
          </a:endParaRPr>
        </a:p>
      </dgm:t>
    </dgm:pt>
    <dgm:pt modelId="{434E0D0E-79E5-C04D-91AB-3C4DB9A1B35A}">
      <dgm:prSet phldrT="[Text]"/>
      <dgm:spPr/>
      <dgm:t>
        <a:bodyPr/>
        <a:lstStyle/>
        <a:p>
          <a:r>
            <a:rPr lang="en-US" dirty="0">
              <a:solidFill>
                <a:sysClr val="windowText" lastClr="000000"/>
              </a:solidFill>
            </a:rPr>
            <a:t>Logic to retrieve the relevant information from the web pages</a:t>
          </a:r>
        </a:p>
      </dgm:t>
    </dgm:pt>
    <dgm:pt modelId="{FA5DC4C1-47BE-0D4C-8A09-FBD48DC1732A}" type="parTrans" cxnId="{0F9AD128-86BA-EC49-8E77-2D9CD2B5363E}">
      <dgm:prSet/>
      <dgm:spPr/>
      <dgm:t>
        <a:bodyPr/>
        <a:lstStyle/>
        <a:p>
          <a:endParaRPr lang="en-US">
            <a:solidFill>
              <a:sysClr val="windowText" lastClr="000000"/>
            </a:solidFill>
          </a:endParaRPr>
        </a:p>
      </dgm:t>
    </dgm:pt>
    <dgm:pt modelId="{EF13E300-FBF8-C743-B029-B9659C20C4F7}" type="sibTrans" cxnId="{0F9AD128-86BA-EC49-8E77-2D9CD2B5363E}">
      <dgm:prSet/>
      <dgm:spPr/>
      <dgm:t>
        <a:bodyPr/>
        <a:lstStyle/>
        <a:p>
          <a:endParaRPr lang="en-US">
            <a:solidFill>
              <a:sysClr val="windowText" lastClr="000000"/>
            </a:solidFill>
          </a:endParaRPr>
        </a:p>
      </dgm:t>
    </dgm:pt>
    <dgm:pt modelId="{EBD8912B-E4D9-AA4D-BBEA-773C9FBD5923}">
      <dgm:prSet phldrT="[Text]"/>
      <dgm:spPr/>
      <dgm:t>
        <a:bodyPr/>
        <a:lstStyle/>
        <a:p>
          <a:r>
            <a:rPr lang="en-US" dirty="0">
              <a:solidFill>
                <a:sysClr val="windowText" lastClr="000000"/>
              </a:solidFill>
            </a:rPr>
            <a:t>Functionality to line up and trigger spiders at specific intervals</a:t>
          </a:r>
        </a:p>
      </dgm:t>
    </dgm:pt>
    <dgm:pt modelId="{76A80A13-D855-9A41-B746-600D13F5D234}" type="parTrans" cxnId="{4A1B51AE-CAD7-E140-810F-23004B64C8DA}">
      <dgm:prSet/>
      <dgm:spPr/>
      <dgm:t>
        <a:bodyPr/>
        <a:lstStyle/>
        <a:p>
          <a:endParaRPr lang="en-US">
            <a:solidFill>
              <a:sysClr val="windowText" lastClr="000000"/>
            </a:solidFill>
          </a:endParaRPr>
        </a:p>
      </dgm:t>
    </dgm:pt>
    <dgm:pt modelId="{0F390AB4-1E31-2A42-9A2C-05C5DBF2A499}" type="sibTrans" cxnId="{4A1B51AE-CAD7-E140-810F-23004B64C8DA}">
      <dgm:prSet/>
      <dgm:spPr/>
      <dgm:t>
        <a:bodyPr/>
        <a:lstStyle/>
        <a:p>
          <a:endParaRPr lang="en-US">
            <a:solidFill>
              <a:sysClr val="windowText" lastClr="000000"/>
            </a:solidFill>
          </a:endParaRPr>
        </a:p>
      </dgm:t>
    </dgm:pt>
    <dgm:pt modelId="{DC293B90-BD47-AC43-9A26-150B15E191DC}">
      <dgm:prSet phldrT="[Text]"/>
      <dgm:spPr/>
      <dgm:t>
        <a:bodyPr/>
        <a:lstStyle/>
        <a:p>
          <a:r>
            <a:rPr lang="en-US" dirty="0">
              <a:solidFill>
                <a:sysClr val="windowText" lastClr="000000"/>
              </a:solidFill>
            </a:rPr>
            <a:t>Functionality to clean up acquired data and then write to data store</a:t>
          </a:r>
        </a:p>
      </dgm:t>
    </dgm:pt>
    <dgm:pt modelId="{75DBD900-19EB-4E40-9692-A0576B194E4C}" type="parTrans" cxnId="{FE15FBA7-57C9-5648-A45F-C9DF0873B004}">
      <dgm:prSet/>
      <dgm:spPr/>
      <dgm:t>
        <a:bodyPr/>
        <a:lstStyle/>
        <a:p>
          <a:endParaRPr lang="en-US">
            <a:solidFill>
              <a:sysClr val="windowText" lastClr="000000"/>
            </a:solidFill>
          </a:endParaRPr>
        </a:p>
      </dgm:t>
    </dgm:pt>
    <dgm:pt modelId="{9F6A64C7-F9B3-0D4C-A695-D2BAD742C3A1}" type="sibTrans" cxnId="{FE15FBA7-57C9-5648-A45F-C9DF0873B004}">
      <dgm:prSet/>
      <dgm:spPr/>
      <dgm:t>
        <a:bodyPr/>
        <a:lstStyle/>
        <a:p>
          <a:endParaRPr lang="en-US">
            <a:solidFill>
              <a:sysClr val="windowText" lastClr="000000"/>
            </a:solidFill>
          </a:endParaRPr>
        </a:p>
      </dgm:t>
    </dgm:pt>
    <dgm:pt modelId="{F47036BE-412C-944C-863C-774CE53534A1}" type="pres">
      <dgm:prSet presAssocID="{7C4236C6-73D9-6142-B1DB-BFB83670A933}" presName="Name0" presStyleCnt="0">
        <dgm:presLayoutVars>
          <dgm:chMax val="7"/>
          <dgm:chPref val="7"/>
          <dgm:dir/>
        </dgm:presLayoutVars>
      </dgm:prSet>
      <dgm:spPr/>
    </dgm:pt>
    <dgm:pt modelId="{D5C4A650-347A-924C-8E90-FE885721376B}" type="pres">
      <dgm:prSet presAssocID="{7C4236C6-73D9-6142-B1DB-BFB83670A933}" presName="Name1" presStyleCnt="0"/>
      <dgm:spPr/>
    </dgm:pt>
    <dgm:pt modelId="{01177F5B-12D4-3E4F-88AC-B38ACE8DBD2A}" type="pres">
      <dgm:prSet presAssocID="{7C4236C6-73D9-6142-B1DB-BFB83670A933}" presName="cycle" presStyleCnt="0"/>
      <dgm:spPr/>
    </dgm:pt>
    <dgm:pt modelId="{E222E31B-93FA-C848-A59A-AEEE50CAB9BF}" type="pres">
      <dgm:prSet presAssocID="{7C4236C6-73D9-6142-B1DB-BFB83670A933}" presName="srcNode" presStyleLbl="node1" presStyleIdx="0" presStyleCnt="5"/>
      <dgm:spPr/>
    </dgm:pt>
    <dgm:pt modelId="{E0DDCC28-7715-C84E-8B5B-9E02D55E32B3}" type="pres">
      <dgm:prSet presAssocID="{7C4236C6-73D9-6142-B1DB-BFB83670A933}" presName="conn" presStyleLbl="parChTrans1D2" presStyleIdx="0" presStyleCnt="1"/>
      <dgm:spPr/>
    </dgm:pt>
    <dgm:pt modelId="{84CC6478-0705-D348-8751-BAAFD92BCA6D}" type="pres">
      <dgm:prSet presAssocID="{7C4236C6-73D9-6142-B1DB-BFB83670A933}" presName="extraNode" presStyleLbl="node1" presStyleIdx="0" presStyleCnt="5"/>
      <dgm:spPr/>
    </dgm:pt>
    <dgm:pt modelId="{792C20E7-E55F-EB49-A7E7-2719369B86B7}" type="pres">
      <dgm:prSet presAssocID="{7C4236C6-73D9-6142-B1DB-BFB83670A933}" presName="dstNode" presStyleLbl="node1" presStyleIdx="0" presStyleCnt="5"/>
      <dgm:spPr/>
    </dgm:pt>
    <dgm:pt modelId="{BD2F04C8-A8CE-2E40-BE58-4590B0892BD2}" type="pres">
      <dgm:prSet presAssocID="{2D88E767-8B79-5C4D-AB1A-160508068A3C}" presName="text_1" presStyleLbl="node1" presStyleIdx="0" presStyleCnt="5">
        <dgm:presLayoutVars>
          <dgm:bulletEnabled val="1"/>
        </dgm:presLayoutVars>
      </dgm:prSet>
      <dgm:spPr/>
    </dgm:pt>
    <dgm:pt modelId="{40FF1179-D5C2-A347-8E2E-9BAC22F06B1E}" type="pres">
      <dgm:prSet presAssocID="{2D88E767-8B79-5C4D-AB1A-160508068A3C}" presName="accent_1" presStyleCnt="0"/>
      <dgm:spPr/>
    </dgm:pt>
    <dgm:pt modelId="{C3B9B120-C2B5-6749-9B5B-A266339F2C46}" type="pres">
      <dgm:prSet presAssocID="{2D88E767-8B79-5C4D-AB1A-160508068A3C}" presName="accentRepeatNode" presStyleLbl="solidFgAcc1" presStyleIdx="0"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713DCC1D-FC07-824C-83C0-554114EA23D8}" type="pres">
      <dgm:prSet presAssocID="{B14D558F-C275-854A-A13F-8560194EDB38}" presName="text_2" presStyleLbl="node1" presStyleIdx="1" presStyleCnt="5">
        <dgm:presLayoutVars>
          <dgm:bulletEnabled val="1"/>
        </dgm:presLayoutVars>
      </dgm:prSet>
      <dgm:spPr/>
    </dgm:pt>
    <dgm:pt modelId="{B6684DD8-9AEB-0942-B271-A4058B955135}" type="pres">
      <dgm:prSet presAssocID="{B14D558F-C275-854A-A13F-8560194EDB38}" presName="accent_2" presStyleCnt="0"/>
      <dgm:spPr/>
    </dgm:pt>
    <dgm:pt modelId="{5F354F63-046E-6C4E-B3AF-FCD687A34B3E}" type="pres">
      <dgm:prSet presAssocID="{B14D558F-C275-854A-A13F-8560194EDB38}" presName="accentRepeatNode" presStyleLbl="solidFgAcc1" presStyleIdx="1"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E80BE4C2-36BB-0544-B42C-8A14E00A41D9}" type="pres">
      <dgm:prSet presAssocID="{14B68DFE-4DCD-3943-BB2C-6409878FFB1C}" presName="text_3" presStyleLbl="node1" presStyleIdx="2" presStyleCnt="5">
        <dgm:presLayoutVars>
          <dgm:bulletEnabled val="1"/>
        </dgm:presLayoutVars>
      </dgm:prSet>
      <dgm:spPr/>
    </dgm:pt>
    <dgm:pt modelId="{C22E7EE2-3A74-5940-8764-8F1CFF049678}" type="pres">
      <dgm:prSet presAssocID="{14B68DFE-4DCD-3943-BB2C-6409878FFB1C}" presName="accent_3" presStyleCnt="0"/>
      <dgm:spPr/>
    </dgm:pt>
    <dgm:pt modelId="{315E93B1-14AF-5B49-ADAE-19AE2182623B}" type="pres">
      <dgm:prSet presAssocID="{14B68DFE-4DCD-3943-BB2C-6409878FFB1C}" presName="accentRepeatNode" presStyleLbl="solidFgAcc1" presStyleIdx="2"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3A9BEE6C-AA4A-C443-9636-83EAF3D4024A}" type="pres">
      <dgm:prSet presAssocID="{ED368DEA-0803-2549-A02D-1A21454AC7AD}" presName="text_4" presStyleLbl="node1" presStyleIdx="3" presStyleCnt="5">
        <dgm:presLayoutVars>
          <dgm:bulletEnabled val="1"/>
        </dgm:presLayoutVars>
      </dgm:prSet>
      <dgm:spPr/>
    </dgm:pt>
    <dgm:pt modelId="{527AAE6C-8714-4F4E-8C47-03549F9E4391}" type="pres">
      <dgm:prSet presAssocID="{ED368DEA-0803-2549-A02D-1A21454AC7AD}" presName="accent_4" presStyleCnt="0"/>
      <dgm:spPr/>
    </dgm:pt>
    <dgm:pt modelId="{43CCC32F-6661-3C4A-804F-546B0841997B}" type="pres">
      <dgm:prSet presAssocID="{ED368DEA-0803-2549-A02D-1A21454AC7AD}" presName="accentRepeatNode" presStyleLbl="solidFgAcc1" presStyleIdx="3"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46E5047A-21E4-7140-ACE1-482F25BDDCDB}" type="pres">
      <dgm:prSet presAssocID="{AF75AF4F-4B00-C24C-A912-FEE0F347B9BC}" presName="text_5" presStyleLbl="node1" presStyleIdx="4" presStyleCnt="5">
        <dgm:presLayoutVars>
          <dgm:bulletEnabled val="1"/>
        </dgm:presLayoutVars>
      </dgm:prSet>
      <dgm:spPr/>
    </dgm:pt>
    <dgm:pt modelId="{DFCC819B-93FB-B946-ADE5-7A6B022185F4}" type="pres">
      <dgm:prSet presAssocID="{AF75AF4F-4B00-C24C-A912-FEE0F347B9BC}" presName="accent_5" presStyleCnt="0"/>
      <dgm:spPr/>
    </dgm:pt>
    <dgm:pt modelId="{A3608D13-D40F-3A42-A531-3F3D17D66740}" type="pres">
      <dgm:prSet presAssocID="{AF75AF4F-4B00-C24C-A912-FEE0F347B9BC}" presName="accentRepeatNode" presStyleLbl="solidFgAcc1" presStyleIdx="4"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Lst>
  <dgm:cxnLst>
    <dgm:cxn modelId="{68DD770A-FA14-864D-8514-D8086366EB43}" srcId="{7C4236C6-73D9-6142-B1DB-BFB83670A933}" destId="{B14D558F-C275-854A-A13F-8560194EDB38}" srcOrd="1" destOrd="0" parTransId="{B7D19E82-962A-7341-B794-8A153AC1E81D}" sibTransId="{E5D6CAF1-C092-8246-811F-48CB0A0D3994}"/>
    <dgm:cxn modelId="{27ECA112-C1A9-E946-A5E6-7703D74BD941}" srcId="{7C4236C6-73D9-6142-B1DB-BFB83670A933}" destId="{AF75AF4F-4B00-C24C-A912-FEE0F347B9BC}" srcOrd="4" destOrd="0" parTransId="{1B75B95E-21EC-224C-B356-798C5CA4705F}" sibTransId="{F571C218-B7DC-5D45-B823-48FF66392B40}"/>
    <dgm:cxn modelId="{018EB71F-02C2-3544-8170-0D8ACB030706}" type="presOf" srcId="{ED368DEA-0803-2549-A02D-1A21454AC7AD}" destId="{3A9BEE6C-AA4A-C443-9636-83EAF3D4024A}" srcOrd="0" destOrd="0" presId="urn:microsoft.com/office/officeart/2008/layout/VerticalCurvedList"/>
    <dgm:cxn modelId="{3236AF28-3E4B-844A-80BF-7F7ADC6B3069}" type="presOf" srcId="{B14D558F-C275-854A-A13F-8560194EDB38}" destId="{713DCC1D-FC07-824C-83C0-554114EA23D8}" srcOrd="0" destOrd="0" presId="urn:microsoft.com/office/officeart/2008/layout/VerticalCurvedList"/>
    <dgm:cxn modelId="{0F9AD128-86BA-EC49-8E77-2D9CD2B5363E}" srcId="{14B68DFE-4DCD-3943-BB2C-6409878FFB1C}" destId="{434E0D0E-79E5-C04D-91AB-3C4DB9A1B35A}" srcOrd="0" destOrd="0" parTransId="{FA5DC4C1-47BE-0D4C-8A09-FBD48DC1732A}" sibTransId="{EF13E300-FBF8-C743-B029-B9659C20C4F7}"/>
    <dgm:cxn modelId="{782D012F-1BD3-A948-8689-1569488CC744}" type="presOf" srcId="{D5D55844-92EC-C54D-9273-5D478A7CA672}" destId="{E0DDCC28-7715-C84E-8B5B-9E02D55E32B3}" srcOrd="0" destOrd="0" presId="urn:microsoft.com/office/officeart/2008/layout/VerticalCurvedList"/>
    <dgm:cxn modelId="{3F63842F-8E10-6547-8BA6-23713F3EFEEE}" type="presOf" srcId="{14B68DFE-4DCD-3943-BB2C-6409878FFB1C}" destId="{E80BE4C2-36BB-0544-B42C-8A14E00A41D9}" srcOrd="0" destOrd="0" presId="urn:microsoft.com/office/officeart/2008/layout/VerticalCurvedList"/>
    <dgm:cxn modelId="{47717037-B7B4-AE4D-A405-9D40B2391A7A}" type="presOf" srcId="{C3959A34-CD9E-064E-8A72-B80B04388CBF}" destId="{713DCC1D-FC07-824C-83C0-554114EA23D8}" srcOrd="0" destOrd="1" presId="urn:microsoft.com/office/officeart/2008/layout/VerticalCurvedList"/>
    <dgm:cxn modelId="{FA9C3742-6059-2A48-8E90-D1A2B752ACD5}" srcId="{B14D558F-C275-854A-A13F-8560194EDB38}" destId="{C3959A34-CD9E-064E-8A72-B80B04388CBF}" srcOrd="0" destOrd="0" parTransId="{A234F2D4-3965-374C-86A1-6DFCC490A494}" sibTransId="{80BE8BE4-6682-0440-88D3-7E9EE833C19F}"/>
    <dgm:cxn modelId="{81D07954-57FA-B64F-B17A-0EFA872AFCE3}" type="presOf" srcId="{7C4236C6-73D9-6142-B1DB-BFB83670A933}" destId="{F47036BE-412C-944C-863C-774CE53534A1}" srcOrd="0" destOrd="0" presId="urn:microsoft.com/office/officeart/2008/layout/VerticalCurvedList"/>
    <dgm:cxn modelId="{5AA44C58-3231-9341-A15A-BFB8519E87E0}" type="presOf" srcId="{AF75AF4F-4B00-C24C-A912-FEE0F347B9BC}" destId="{46E5047A-21E4-7140-ACE1-482F25BDDCDB}" srcOrd="0" destOrd="0" presId="urn:microsoft.com/office/officeart/2008/layout/VerticalCurvedList"/>
    <dgm:cxn modelId="{937B3986-3784-A04A-973A-B5ED1E82724D}" type="presOf" srcId="{1AFE9527-7561-8B43-BEAB-A9447042054F}" destId="{BD2F04C8-A8CE-2E40-BE58-4590B0892BD2}" srcOrd="0" destOrd="1" presId="urn:microsoft.com/office/officeart/2008/layout/VerticalCurvedList"/>
    <dgm:cxn modelId="{FFDE238E-FC76-B74F-ADD0-B4C954F5C4AE}" type="presOf" srcId="{2D88E767-8B79-5C4D-AB1A-160508068A3C}" destId="{BD2F04C8-A8CE-2E40-BE58-4590B0892BD2}" srcOrd="0" destOrd="0" presId="urn:microsoft.com/office/officeart/2008/layout/VerticalCurvedList"/>
    <dgm:cxn modelId="{A83D4E8F-C591-9E43-BD4D-39A5F610B3A4}" type="presOf" srcId="{434E0D0E-79E5-C04D-91AB-3C4DB9A1B35A}" destId="{E80BE4C2-36BB-0544-B42C-8A14E00A41D9}" srcOrd="0" destOrd="1" presId="urn:microsoft.com/office/officeart/2008/layout/VerticalCurvedList"/>
    <dgm:cxn modelId="{FE15FBA7-57C9-5648-A45F-C9DF0873B004}" srcId="{AF75AF4F-4B00-C24C-A912-FEE0F347B9BC}" destId="{DC293B90-BD47-AC43-9A26-150B15E191DC}" srcOrd="0" destOrd="0" parTransId="{75DBD900-19EB-4E40-9692-A0576B194E4C}" sibTransId="{9F6A64C7-F9B3-0D4C-A695-D2BAD742C3A1}"/>
    <dgm:cxn modelId="{B3A912AA-5DFF-5B4C-B7CE-27028EFFA8AF}" srcId="{2D88E767-8B79-5C4D-AB1A-160508068A3C}" destId="{1AFE9527-7561-8B43-BEAB-A9447042054F}" srcOrd="0" destOrd="0" parTransId="{10816F3F-04AC-A64B-A783-6266F704EBEC}" sibTransId="{D5D55844-92EC-C54D-9273-5D478A7CA672}"/>
    <dgm:cxn modelId="{4A1B51AE-CAD7-E140-810F-23004B64C8DA}" srcId="{ED368DEA-0803-2549-A02D-1A21454AC7AD}" destId="{EBD8912B-E4D9-AA4D-BBEA-773C9FBD5923}" srcOrd="0" destOrd="0" parTransId="{76A80A13-D855-9A41-B746-600D13F5D234}" sibTransId="{0F390AB4-1E31-2A42-9A2C-05C5DBF2A499}"/>
    <dgm:cxn modelId="{AC17C5C3-D7D3-5348-B3E6-6C7AE0E2D689}" type="presOf" srcId="{DC293B90-BD47-AC43-9A26-150B15E191DC}" destId="{46E5047A-21E4-7140-ACE1-482F25BDDCDB}" srcOrd="0" destOrd="1" presId="urn:microsoft.com/office/officeart/2008/layout/VerticalCurvedList"/>
    <dgm:cxn modelId="{064341D1-988C-9949-AB2E-6E43F81DDD4D}" srcId="{7C4236C6-73D9-6142-B1DB-BFB83670A933}" destId="{ED368DEA-0803-2549-A02D-1A21454AC7AD}" srcOrd="3" destOrd="0" parTransId="{DB723EF5-CCF9-4D4C-9113-D4585F54AF8E}" sibTransId="{113BB4D1-F268-5544-8B84-2E3B3CC692F7}"/>
    <dgm:cxn modelId="{F004B6D3-DDD4-2B40-A535-07349D849791}" type="presOf" srcId="{EBD8912B-E4D9-AA4D-BBEA-773C9FBD5923}" destId="{3A9BEE6C-AA4A-C443-9636-83EAF3D4024A}" srcOrd="0" destOrd="1" presId="urn:microsoft.com/office/officeart/2008/layout/VerticalCurvedList"/>
    <dgm:cxn modelId="{6F6FBFF5-43EE-E447-8C6D-E460ADC290D4}" srcId="{7C4236C6-73D9-6142-B1DB-BFB83670A933}" destId="{14B68DFE-4DCD-3943-BB2C-6409878FFB1C}" srcOrd="2" destOrd="0" parTransId="{A975B1BD-7A00-6C44-93B7-99B3DABE0F5F}" sibTransId="{99250FB8-A718-2F4B-8D9B-A5574F2CF837}"/>
    <dgm:cxn modelId="{DD46F0F6-C8D8-544A-B7EB-BB3683BEA49B}" srcId="{7C4236C6-73D9-6142-B1DB-BFB83670A933}" destId="{2D88E767-8B79-5C4D-AB1A-160508068A3C}" srcOrd="0" destOrd="0" parTransId="{76D268CC-6051-0C47-8B52-AB87A15056DF}" sibTransId="{F0555378-DD43-0D4E-8A75-345C9B661C8E}"/>
    <dgm:cxn modelId="{0C061FED-BE34-8048-89F6-67630C52D27C}" type="presParOf" srcId="{F47036BE-412C-944C-863C-774CE53534A1}" destId="{D5C4A650-347A-924C-8E90-FE885721376B}" srcOrd="0" destOrd="0" presId="urn:microsoft.com/office/officeart/2008/layout/VerticalCurvedList"/>
    <dgm:cxn modelId="{33897947-940C-4340-A3FB-41C7546BC2C9}" type="presParOf" srcId="{D5C4A650-347A-924C-8E90-FE885721376B}" destId="{01177F5B-12D4-3E4F-88AC-B38ACE8DBD2A}" srcOrd="0" destOrd="0" presId="urn:microsoft.com/office/officeart/2008/layout/VerticalCurvedList"/>
    <dgm:cxn modelId="{5238CA8C-194A-804F-B06F-82379708D029}" type="presParOf" srcId="{01177F5B-12D4-3E4F-88AC-B38ACE8DBD2A}" destId="{E222E31B-93FA-C848-A59A-AEEE50CAB9BF}" srcOrd="0" destOrd="0" presId="urn:microsoft.com/office/officeart/2008/layout/VerticalCurvedList"/>
    <dgm:cxn modelId="{508BC15B-55FA-0240-9D31-1AC4BEB5527E}" type="presParOf" srcId="{01177F5B-12D4-3E4F-88AC-B38ACE8DBD2A}" destId="{E0DDCC28-7715-C84E-8B5B-9E02D55E32B3}" srcOrd="1" destOrd="0" presId="urn:microsoft.com/office/officeart/2008/layout/VerticalCurvedList"/>
    <dgm:cxn modelId="{C9F21DC1-741F-2E46-8D57-E9CBB30DA779}" type="presParOf" srcId="{01177F5B-12D4-3E4F-88AC-B38ACE8DBD2A}" destId="{84CC6478-0705-D348-8751-BAAFD92BCA6D}" srcOrd="2" destOrd="0" presId="urn:microsoft.com/office/officeart/2008/layout/VerticalCurvedList"/>
    <dgm:cxn modelId="{FC12D0E6-8158-3E4E-ADE6-D36069AAB049}" type="presParOf" srcId="{01177F5B-12D4-3E4F-88AC-B38ACE8DBD2A}" destId="{792C20E7-E55F-EB49-A7E7-2719369B86B7}" srcOrd="3" destOrd="0" presId="urn:microsoft.com/office/officeart/2008/layout/VerticalCurvedList"/>
    <dgm:cxn modelId="{D575BC5B-0F26-374F-AE59-F357903924C1}" type="presParOf" srcId="{D5C4A650-347A-924C-8E90-FE885721376B}" destId="{BD2F04C8-A8CE-2E40-BE58-4590B0892BD2}" srcOrd="1" destOrd="0" presId="urn:microsoft.com/office/officeart/2008/layout/VerticalCurvedList"/>
    <dgm:cxn modelId="{ACBB226D-0587-4F41-ABE2-EB2C03024135}" type="presParOf" srcId="{D5C4A650-347A-924C-8E90-FE885721376B}" destId="{40FF1179-D5C2-A347-8E2E-9BAC22F06B1E}" srcOrd="2" destOrd="0" presId="urn:microsoft.com/office/officeart/2008/layout/VerticalCurvedList"/>
    <dgm:cxn modelId="{8EBEC6D0-8295-3E4A-B9C6-A31E3D971CE5}" type="presParOf" srcId="{40FF1179-D5C2-A347-8E2E-9BAC22F06B1E}" destId="{C3B9B120-C2B5-6749-9B5B-A266339F2C46}" srcOrd="0" destOrd="0" presId="urn:microsoft.com/office/officeart/2008/layout/VerticalCurvedList"/>
    <dgm:cxn modelId="{E3E1D46D-304A-6E4D-ABFE-1CFDBCCB95D3}" type="presParOf" srcId="{D5C4A650-347A-924C-8E90-FE885721376B}" destId="{713DCC1D-FC07-824C-83C0-554114EA23D8}" srcOrd="3" destOrd="0" presId="urn:microsoft.com/office/officeart/2008/layout/VerticalCurvedList"/>
    <dgm:cxn modelId="{B1BFCFCC-BA85-BD43-8FD4-7AE26D3DF7F7}" type="presParOf" srcId="{D5C4A650-347A-924C-8E90-FE885721376B}" destId="{B6684DD8-9AEB-0942-B271-A4058B955135}" srcOrd="4" destOrd="0" presId="urn:microsoft.com/office/officeart/2008/layout/VerticalCurvedList"/>
    <dgm:cxn modelId="{24A86214-6B9C-8341-A694-6041D4FD9727}" type="presParOf" srcId="{B6684DD8-9AEB-0942-B271-A4058B955135}" destId="{5F354F63-046E-6C4E-B3AF-FCD687A34B3E}" srcOrd="0" destOrd="0" presId="urn:microsoft.com/office/officeart/2008/layout/VerticalCurvedList"/>
    <dgm:cxn modelId="{E0259B53-F9B1-C14A-AA96-6A343CDE4B37}" type="presParOf" srcId="{D5C4A650-347A-924C-8E90-FE885721376B}" destId="{E80BE4C2-36BB-0544-B42C-8A14E00A41D9}" srcOrd="5" destOrd="0" presId="urn:microsoft.com/office/officeart/2008/layout/VerticalCurvedList"/>
    <dgm:cxn modelId="{6DD94701-445B-0A4F-8D1E-4BD26EC78012}" type="presParOf" srcId="{D5C4A650-347A-924C-8E90-FE885721376B}" destId="{C22E7EE2-3A74-5940-8764-8F1CFF049678}" srcOrd="6" destOrd="0" presId="urn:microsoft.com/office/officeart/2008/layout/VerticalCurvedList"/>
    <dgm:cxn modelId="{C3235C0A-7D4B-5F40-963F-245DF709AB9B}" type="presParOf" srcId="{C22E7EE2-3A74-5940-8764-8F1CFF049678}" destId="{315E93B1-14AF-5B49-ADAE-19AE2182623B}" srcOrd="0" destOrd="0" presId="urn:microsoft.com/office/officeart/2008/layout/VerticalCurvedList"/>
    <dgm:cxn modelId="{F624D8B6-EF21-BB41-9D9B-6481B21BAA37}" type="presParOf" srcId="{D5C4A650-347A-924C-8E90-FE885721376B}" destId="{3A9BEE6C-AA4A-C443-9636-83EAF3D4024A}" srcOrd="7" destOrd="0" presId="urn:microsoft.com/office/officeart/2008/layout/VerticalCurvedList"/>
    <dgm:cxn modelId="{DD68B8F4-1C68-204D-9449-37F84992A99F}" type="presParOf" srcId="{D5C4A650-347A-924C-8E90-FE885721376B}" destId="{527AAE6C-8714-4F4E-8C47-03549F9E4391}" srcOrd="8" destOrd="0" presId="urn:microsoft.com/office/officeart/2008/layout/VerticalCurvedList"/>
    <dgm:cxn modelId="{59413373-5CDE-EC42-8373-79B6AD7FF3D3}" type="presParOf" srcId="{527AAE6C-8714-4F4E-8C47-03549F9E4391}" destId="{43CCC32F-6661-3C4A-804F-546B0841997B}" srcOrd="0" destOrd="0" presId="urn:microsoft.com/office/officeart/2008/layout/VerticalCurvedList"/>
    <dgm:cxn modelId="{FE7D9D3E-45BA-1B47-B4C3-42A800E3DC6E}" type="presParOf" srcId="{D5C4A650-347A-924C-8E90-FE885721376B}" destId="{46E5047A-21E4-7140-ACE1-482F25BDDCDB}" srcOrd="9" destOrd="0" presId="urn:microsoft.com/office/officeart/2008/layout/VerticalCurvedList"/>
    <dgm:cxn modelId="{A5351BC6-4719-1546-81A6-7F1F77AA0CB5}" type="presParOf" srcId="{D5C4A650-347A-924C-8E90-FE885721376B}" destId="{DFCC819B-93FB-B946-ADE5-7A6B022185F4}" srcOrd="10" destOrd="0" presId="urn:microsoft.com/office/officeart/2008/layout/VerticalCurvedList"/>
    <dgm:cxn modelId="{6AC353B0-3F85-E14A-ADF5-7626FAE2AFA4}" type="presParOf" srcId="{DFCC819B-93FB-B946-ADE5-7A6B022185F4}" destId="{A3608D13-D40F-3A42-A531-3F3D17D6674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4FF99F-E18C-9442-A75F-0D6055F4ACA2}"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3CF60265-1C21-E045-8BBB-01873DD39AC6}">
      <dgm:prSet phldrT="[Text]"/>
      <dgm:spPr/>
      <dgm:t>
        <a:bodyPr/>
        <a:lstStyle/>
        <a:p>
          <a:r>
            <a:rPr lang="en-US" dirty="0">
              <a:ln>
                <a:solidFill>
                  <a:schemeClr val="tx2">
                    <a:lumMod val="10000"/>
                  </a:schemeClr>
                </a:solidFill>
              </a:ln>
              <a:solidFill>
                <a:schemeClr val="accent2">
                  <a:lumMod val="50000"/>
                </a:schemeClr>
              </a:solidFill>
            </a:rPr>
            <a:t>Engine</a:t>
          </a:r>
        </a:p>
      </dgm:t>
    </dgm:pt>
    <dgm:pt modelId="{7248DAA5-F6C9-7642-A38C-2090CC70CFBD}" type="parTrans" cxnId="{81FC7B3B-CBE6-8A47-BDEB-0453F8961EAE}">
      <dgm:prSet/>
      <dgm:spPr/>
      <dgm:t>
        <a:bodyPr/>
        <a:lstStyle/>
        <a:p>
          <a:endParaRPr lang="en-US"/>
        </a:p>
      </dgm:t>
    </dgm:pt>
    <dgm:pt modelId="{6A9C92B2-1EA8-D543-8041-7FE7E43EC202}" type="sibTrans" cxnId="{81FC7B3B-CBE6-8A47-BDEB-0453F8961EAE}">
      <dgm:prSet/>
      <dgm:spPr/>
      <dgm:t>
        <a:bodyPr/>
        <a:lstStyle/>
        <a:p>
          <a:endParaRPr lang="en-US"/>
        </a:p>
      </dgm:t>
    </dgm:pt>
    <dgm:pt modelId="{29D69F28-AE43-9445-BE1D-A640E7085488}">
      <dgm:prSet phldrT="[Text]" custT="1"/>
      <dgm:spPr/>
      <dgm:t>
        <a:bodyPr/>
        <a:lstStyle/>
        <a:p>
          <a:r>
            <a:rPr lang="en-US" sz="1600" dirty="0"/>
            <a:t>Start spider and orchestrate the flow of information between the spiders, downloaders and scheduler</a:t>
          </a:r>
        </a:p>
      </dgm:t>
    </dgm:pt>
    <dgm:pt modelId="{E67241CD-D6AB-644D-83CF-855FEC9FC7B2}" type="parTrans" cxnId="{49E5821A-6934-744B-9CBC-F5FF82A4E548}">
      <dgm:prSet/>
      <dgm:spPr/>
      <dgm:t>
        <a:bodyPr/>
        <a:lstStyle/>
        <a:p>
          <a:endParaRPr lang="en-US"/>
        </a:p>
      </dgm:t>
    </dgm:pt>
    <dgm:pt modelId="{3D8CCF34-C4CB-0A4C-89FC-62E557104474}" type="sibTrans" cxnId="{49E5821A-6934-744B-9CBC-F5FF82A4E548}">
      <dgm:prSet/>
      <dgm:spPr/>
      <dgm:t>
        <a:bodyPr/>
        <a:lstStyle/>
        <a:p>
          <a:endParaRPr lang="en-US"/>
        </a:p>
      </dgm:t>
    </dgm:pt>
    <dgm:pt modelId="{BF623CD0-12EB-CB4C-ABD5-B6BB0ED02CA8}">
      <dgm:prSet phldrT="[Text]"/>
      <dgm:spPr/>
      <dgm:t>
        <a:bodyPr/>
        <a:lstStyle/>
        <a:p>
          <a:r>
            <a:rPr lang="en-US" dirty="0">
              <a:ln>
                <a:solidFill>
                  <a:schemeClr val="tx2">
                    <a:lumMod val="10000"/>
                  </a:schemeClr>
                </a:solidFill>
              </a:ln>
              <a:solidFill>
                <a:schemeClr val="accent2">
                  <a:lumMod val="50000"/>
                </a:schemeClr>
              </a:solidFill>
            </a:rPr>
            <a:t>Spiders</a:t>
          </a:r>
        </a:p>
      </dgm:t>
    </dgm:pt>
    <dgm:pt modelId="{220801D1-F5C1-F544-A99C-4471A6287D32}" type="parTrans" cxnId="{5FC0F614-519B-D44E-BC7F-207CB3AF6129}">
      <dgm:prSet/>
      <dgm:spPr/>
      <dgm:t>
        <a:bodyPr/>
        <a:lstStyle/>
        <a:p>
          <a:endParaRPr lang="en-US"/>
        </a:p>
      </dgm:t>
    </dgm:pt>
    <dgm:pt modelId="{457FA5E2-F7C6-884D-BED3-4992ABAB1715}" type="sibTrans" cxnId="{5FC0F614-519B-D44E-BC7F-207CB3AF6129}">
      <dgm:prSet/>
      <dgm:spPr/>
      <dgm:t>
        <a:bodyPr/>
        <a:lstStyle/>
        <a:p>
          <a:endParaRPr lang="en-US"/>
        </a:p>
      </dgm:t>
    </dgm:pt>
    <dgm:pt modelId="{DB9C5C90-3DC8-2843-A755-23E11E42E6C8}">
      <dgm:prSet phldrT="[Text]" custT="1"/>
      <dgm:spPr/>
      <dgm:t>
        <a:bodyPr/>
        <a:lstStyle/>
        <a:p>
          <a:r>
            <a:rPr lang="en-US" sz="1600" dirty="0"/>
            <a:t>Process and define appropriate acquisition paths based on rules scheduled for the website being processed</a:t>
          </a:r>
        </a:p>
      </dgm:t>
    </dgm:pt>
    <dgm:pt modelId="{0560DCA9-8B8F-6741-AF05-B827DE56780B}" type="parTrans" cxnId="{108E5FD4-4A10-B048-A227-7DC2CC8DCB58}">
      <dgm:prSet/>
      <dgm:spPr/>
      <dgm:t>
        <a:bodyPr/>
        <a:lstStyle/>
        <a:p>
          <a:endParaRPr lang="en-US"/>
        </a:p>
      </dgm:t>
    </dgm:pt>
    <dgm:pt modelId="{82DEF0EE-0A51-4C4B-8C38-2D9C46372338}" type="sibTrans" cxnId="{108E5FD4-4A10-B048-A227-7DC2CC8DCB58}">
      <dgm:prSet/>
      <dgm:spPr/>
      <dgm:t>
        <a:bodyPr/>
        <a:lstStyle/>
        <a:p>
          <a:endParaRPr lang="en-US"/>
        </a:p>
      </dgm:t>
    </dgm:pt>
    <dgm:pt modelId="{4819ECF4-004C-9D4B-AB85-F7E05F8F66D1}">
      <dgm:prSet phldrT="[Text]"/>
      <dgm:spPr/>
      <dgm:t>
        <a:bodyPr/>
        <a:lstStyle/>
        <a:p>
          <a:r>
            <a:rPr lang="en-US" dirty="0">
              <a:ln>
                <a:solidFill>
                  <a:schemeClr val="tx2">
                    <a:lumMod val="10000"/>
                  </a:schemeClr>
                </a:solidFill>
              </a:ln>
              <a:solidFill>
                <a:schemeClr val="accent2">
                  <a:lumMod val="50000"/>
                </a:schemeClr>
              </a:solidFill>
            </a:rPr>
            <a:t>Downloader</a:t>
          </a:r>
        </a:p>
      </dgm:t>
    </dgm:pt>
    <dgm:pt modelId="{8D010889-953F-064D-A81B-4560C9F4AB14}" type="parTrans" cxnId="{BF65DBE1-58AB-F347-9A08-3FDE8E77C215}">
      <dgm:prSet/>
      <dgm:spPr/>
      <dgm:t>
        <a:bodyPr/>
        <a:lstStyle/>
        <a:p>
          <a:endParaRPr lang="en-US"/>
        </a:p>
      </dgm:t>
    </dgm:pt>
    <dgm:pt modelId="{1AA7E108-0787-D64B-87C2-56F0444BA39D}" type="sibTrans" cxnId="{BF65DBE1-58AB-F347-9A08-3FDE8E77C215}">
      <dgm:prSet/>
      <dgm:spPr/>
      <dgm:t>
        <a:bodyPr/>
        <a:lstStyle/>
        <a:p>
          <a:endParaRPr lang="en-US"/>
        </a:p>
      </dgm:t>
    </dgm:pt>
    <dgm:pt modelId="{93039820-0051-7B4D-BF29-848881BDE8D7}">
      <dgm:prSet phldrT="[Text]" custT="1"/>
      <dgm:spPr/>
      <dgm:t>
        <a:bodyPr/>
        <a:lstStyle/>
        <a:p>
          <a:r>
            <a:rPr lang="en-US" sz="1600" dirty="0"/>
            <a:t>Execute the logic to scrape the information from the webpage and return that data to the engine for further processing</a:t>
          </a:r>
        </a:p>
      </dgm:t>
    </dgm:pt>
    <dgm:pt modelId="{936FCF28-3706-5541-9390-0050A01E04CF}" type="parTrans" cxnId="{304DE879-CAE2-5F48-A0E2-184290DDFFD9}">
      <dgm:prSet/>
      <dgm:spPr/>
      <dgm:t>
        <a:bodyPr/>
        <a:lstStyle/>
        <a:p>
          <a:endParaRPr lang="en-US"/>
        </a:p>
      </dgm:t>
    </dgm:pt>
    <dgm:pt modelId="{D69B560B-B730-6642-AE97-25E99D57055F}" type="sibTrans" cxnId="{304DE879-CAE2-5F48-A0E2-184290DDFFD9}">
      <dgm:prSet/>
      <dgm:spPr/>
      <dgm:t>
        <a:bodyPr/>
        <a:lstStyle/>
        <a:p>
          <a:endParaRPr lang="en-US"/>
        </a:p>
      </dgm:t>
    </dgm:pt>
    <dgm:pt modelId="{4445D538-CCD8-C64C-8ED8-0C8FA902C75A}" type="pres">
      <dgm:prSet presAssocID="{4E4FF99F-E18C-9442-A75F-0D6055F4ACA2}" presName="linearFlow" presStyleCnt="0">
        <dgm:presLayoutVars>
          <dgm:dir/>
          <dgm:animLvl val="lvl"/>
          <dgm:resizeHandles val="exact"/>
        </dgm:presLayoutVars>
      </dgm:prSet>
      <dgm:spPr/>
    </dgm:pt>
    <dgm:pt modelId="{D3CB63E2-E18B-3142-A33E-BCCA9739875D}" type="pres">
      <dgm:prSet presAssocID="{3CF60265-1C21-E045-8BBB-01873DD39AC6}" presName="composite" presStyleCnt="0"/>
      <dgm:spPr/>
    </dgm:pt>
    <dgm:pt modelId="{E244CCD9-FD89-0E4E-B560-F8D18EA8B287}" type="pres">
      <dgm:prSet presAssocID="{3CF60265-1C21-E045-8BBB-01873DD39AC6}" presName="parentText" presStyleLbl="alignNode1" presStyleIdx="0" presStyleCnt="3">
        <dgm:presLayoutVars>
          <dgm:chMax val="1"/>
          <dgm:bulletEnabled val="1"/>
        </dgm:presLayoutVars>
      </dgm:prSet>
      <dgm:spPr/>
    </dgm:pt>
    <dgm:pt modelId="{35789120-1969-9442-87E1-1E35E4140BF8}" type="pres">
      <dgm:prSet presAssocID="{3CF60265-1C21-E045-8BBB-01873DD39AC6}" presName="descendantText" presStyleLbl="alignAcc1" presStyleIdx="0" presStyleCnt="3" custLinFactNeighborX="-221">
        <dgm:presLayoutVars>
          <dgm:bulletEnabled val="1"/>
        </dgm:presLayoutVars>
      </dgm:prSet>
      <dgm:spPr/>
    </dgm:pt>
    <dgm:pt modelId="{475A8991-576E-4A4F-B3B5-75F5138F7E50}" type="pres">
      <dgm:prSet presAssocID="{6A9C92B2-1EA8-D543-8041-7FE7E43EC202}" presName="sp" presStyleCnt="0"/>
      <dgm:spPr/>
    </dgm:pt>
    <dgm:pt modelId="{D26AA1B0-04A3-F049-B0E6-3AB272D25CFE}" type="pres">
      <dgm:prSet presAssocID="{BF623CD0-12EB-CB4C-ABD5-B6BB0ED02CA8}" presName="composite" presStyleCnt="0"/>
      <dgm:spPr/>
    </dgm:pt>
    <dgm:pt modelId="{97E9AB3E-0F8D-D545-B85C-8FD4A4D269BE}" type="pres">
      <dgm:prSet presAssocID="{BF623CD0-12EB-CB4C-ABD5-B6BB0ED02CA8}" presName="parentText" presStyleLbl="alignNode1" presStyleIdx="1" presStyleCnt="3">
        <dgm:presLayoutVars>
          <dgm:chMax val="1"/>
          <dgm:bulletEnabled val="1"/>
        </dgm:presLayoutVars>
      </dgm:prSet>
      <dgm:spPr/>
    </dgm:pt>
    <dgm:pt modelId="{9792BE9F-B400-674E-AB93-18FB7AF40C22}" type="pres">
      <dgm:prSet presAssocID="{BF623CD0-12EB-CB4C-ABD5-B6BB0ED02CA8}" presName="descendantText" presStyleLbl="alignAcc1" presStyleIdx="1" presStyleCnt="3">
        <dgm:presLayoutVars>
          <dgm:bulletEnabled val="1"/>
        </dgm:presLayoutVars>
      </dgm:prSet>
      <dgm:spPr/>
    </dgm:pt>
    <dgm:pt modelId="{5253D4E1-A071-FD4C-99D0-BF401EA0B847}" type="pres">
      <dgm:prSet presAssocID="{457FA5E2-F7C6-884D-BED3-4992ABAB1715}" presName="sp" presStyleCnt="0"/>
      <dgm:spPr/>
    </dgm:pt>
    <dgm:pt modelId="{945E280C-E85D-1245-B9C8-A06702AD7D82}" type="pres">
      <dgm:prSet presAssocID="{4819ECF4-004C-9D4B-AB85-F7E05F8F66D1}" presName="composite" presStyleCnt="0"/>
      <dgm:spPr/>
    </dgm:pt>
    <dgm:pt modelId="{278A865C-47E2-E54C-80E3-48E537FE1A32}" type="pres">
      <dgm:prSet presAssocID="{4819ECF4-004C-9D4B-AB85-F7E05F8F66D1}" presName="parentText" presStyleLbl="alignNode1" presStyleIdx="2" presStyleCnt="3">
        <dgm:presLayoutVars>
          <dgm:chMax val="1"/>
          <dgm:bulletEnabled val="1"/>
        </dgm:presLayoutVars>
      </dgm:prSet>
      <dgm:spPr/>
    </dgm:pt>
    <dgm:pt modelId="{F02E0F85-9CF9-7E44-82A8-E920BF90B315}" type="pres">
      <dgm:prSet presAssocID="{4819ECF4-004C-9D4B-AB85-F7E05F8F66D1}" presName="descendantText" presStyleLbl="alignAcc1" presStyleIdx="2" presStyleCnt="3">
        <dgm:presLayoutVars>
          <dgm:bulletEnabled val="1"/>
        </dgm:presLayoutVars>
      </dgm:prSet>
      <dgm:spPr/>
    </dgm:pt>
  </dgm:ptLst>
  <dgm:cxnLst>
    <dgm:cxn modelId="{32FDB611-D2E6-3A4F-A6E6-C21F35297F1E}" type="presOf" srcId="{BF623CD0-12EB-CB4C-ABD5-B6BB0ED02CA8}" destId="{97E9AB3E-0F8D-D545-B85C-8FD4A4D269BE}" srcOrd="0" destOrd="0" presId="urn:microsoft.com/office/officeart/2005/8/layout/chevron2"/>
    <dgm:cxn modelId="{5FC0F614-519B-D44E-BC7F-207CB3AF6129}" srcId="{4E4FF99F-E18C-9442-A75F-0D6055F4ACA2}" destId="{BF623CD0-12EB-CB4C-ABD5-B6BB0ED02CA8}" srcOrd="1" destOrd="0" parTransId="{220801D1-F5C1-F544-A99C-4471A6287D32}" sibTransId="{457FA5E2-F7C6-884D-BED3-4992ABAB1715}"/>
    <dgm:cxn modelId="{49E5821A-6934-744B-9CBC-F5FF82A4E548}" srcId="{3CF60265-1C21-E045-8BBB-01873DD39AC6}" destId="{29D69F28-AE43-9445-BE1D-A640E7085488}" srcOrd="0" destOrd="0" parTransId="{E67241CD-D6AB-644D-83CF-855FEC9FC7B2}" sibTransId="{3D8CCF34-C4CB-0A4C-89FC-62E557104474}"/>
    <dgm:cxn modelId="{11D6FB1A-710E-0242-8475-D72D7B879289}" type="presOf" srcId="{4E4FF99F-E18C-9442-A75F-0D6055F4ACA2}" destId="{4445D538-CCD8-C64C-8ED8-0C8FA902C75A}" srcOrd="0" destOrd="0" presId="urn:microsoft.com/office/officeart/2005/8/layout/chevron2"/>
    <dgm:cxn modelId="{81FC7B3B-CBE6-8A47-BDEB-0453F8961EAE}" srcId="{4E4FF99F-E18C-9442-A75F-0D6055F4ACA2}" destId="{3CF60265-1C21-E045-8BBB-01873DD39AC6}" srcOrd="0" destOrd="0" parTransId="{7248DAA5-F6C9-7642-A38C-2090CC70CFBD}" sibTransId="{6A9C92B2-1EA8-D543-8041-7FE7E43EC202}"/>
    <dgm:cxn modelId="{304DE879-CAE2-5F48-A0E2-184290DDFFD9}" srcId="{4819ECF4-004C-9D4B-AB85-F7E05F8F66D1}" destId="{93039820-0051-7B4D-BF29-848881BDE8D7}" srcOrd="0" destOrd="0" parTransId="{936FCF28-3706-5541-9390-0050A01E04CF}" sibTransId="{D69B560B-B730-6642-AE97-25E99D57055F}"/>
    <dgm:cxn modelId="{7F2D578B-A0D0-1C4D-A9E2-946E1F829ADC}" type="presOf" srcId="{DB9C5C90-3DC8-2843-A755-23E11E42E6C8}" destId="{9792BE9F-B400-674E-AB93-18FB7AF40C22}" srcOrd="0" destOrd="0" presId="urn:microsoft.com/office/officeart/2005/8/layout/chevron2"/>
    <dgm:cxn modelId="{A52435AF-630B-2645-9DA6-8D5AA2306D7B}" type="presOf" srcId="{29D69F28-AE43-9445-BE1D-A640E7085488}" destId="{35789120-1969-9442-87E1-1E35E4140BF8}" srcOrd="0" destOrd="0" presId="urn:microsoft.com/office/officeart/2005/8/layout/chevron2"/>
    <dgm:cxn modelId="{D582A6D1-1F58-D446-BD99-8457DC44B30A}" type="presOf" srcId="{3CF60265-1C21-E045-8BBB-01873DD39AC6}" destId="{E244CCD9-FD89-0E4E-B560-F8D18EA8B287}" srcOrd="0" destOrd="0" presId="urn:microsoft.com/office/officeart/2005/8/layout/chevron2"/>
    <dgm:cxn modelId="{108E5FD4-4A10-B048-A227-7DC2CC8DCB58}" srcId="{BF623CD0-12EB-CB4C-ABD5-B6BB0ED02CA8}" destId="{DB9C5C90-3DC8-2843-A755-23E11E42E6C8}" srcOrd="0" destOrd="0" parTransId="{0560DCA9-8B8F-6741-AF05-B827DE56780B}" sibTransId="{82DEF0EE-0A51-4C4B-8C38-2D9C46372338}"/>
    <dgm:cxn modelId="{D3B88DD6-9E2D-674E-9549-D1C65F073E5C}" type="presOf" srcId="{4819ECF4-004C-9D4B-AB85-F7E05F8F66D1}" destId="{278A865C-47E2-E54C-80E3-48E537FE1A32}" srcOrd="0" destOrd="0" presId="urn:microsoft.com/office/officeart/2005/8/layout/chevron2"/>
    <dgm:cxn modelId="{FEBAC3E0-3585-7B49-BB10-81A741F3D00E}" type="presOf" srcId="{93039820-0051-7B4D-BF29-848881BDE8D7}" destId="{F02E0F85-9CF9-7E44-82A8-E920BF90B315}" srcOrd="0" destOrd="0" presId="urn:microsoft.com/office/officeart/2005/8/layout/chevron2"/>
    <dgm:cxn modelId="{BF65DBE1-58AB-F347-9A08-3FDE8E77C215}" srcId="{4E4FF99F-E18C-9442-A75F-0D6055F4ACA2}" destId="{4819ECF4-004C-9D4B-AB85-F7E05F8F66D1}" srcOrd="2" destOrd="0" parTransId="{8D010889-953F-064D-A81B-4560C9F4AB14}" sibTransId="{1AA7E108-0787-D64B-87C2-56F0444BA39D}"/>
    <dgm:cxn modelId="{F6CBEE94-2777-2543-8A79-1439EB9191B2}" type="presParOf" srcId="{4445D538-CCD8-C64C-8ED8-0C8FA902C75A}" destId="{D3CB63E2-E18B-3142-A33E-BCCA9739875D}" srcOrd="0" destOrd="0" presId="urn:microsoft.com/office/officeart/2005/8/layout/chevron2"/>
    <dgm:cxn modelId="{2D452AF6-4A44-0544-A9CB-0FE159D39BE3}" type="presParOf" srcId="{D3CB63E2-E18B-3142-A33E-BCCA9739875D}" destId="{E244CCD9-FD89-0E4E-B560-F8D18EA8B287}" srcOrd="0" destOrd="0" presId="urn:microsoft.com/office/officeart/2005/8/layout/chevron2"/>
    <dgm:cxn modelId="{5A78288B-CB61-B948-8AAB-6466A6A34F7F}" type="presParOf" srcId="{D3CB63E2-E18B-3142-A33E-BCCA9739875D}" destId="{35789120-1969-9442-87E1-1E35E4140BF8}" srcOrd="1" destOrd="0" presId="urn:microsoft.com/office/officeart/2005/8/layout/chevron2"/>
    <dgm:cxn modelId="{61CEAE1F-63D2-494D-A1AA-322D5FCF5D0D}" type="presParOf" srcId="{4445D538-CCD8-C64C-8ED8-0C8FA902C75A}" destId="{475A8991-576E-4A4F-B3B5-75F5138F7E50}" srcOrd="1" destOrd="0" presId="urn:microsoft.com/office/officeart/2005/8/layout/chevron2"/>
    <dgm:cxn modelId="{587113B4-FF28-1047-9FF7-E7647349B2ED}" type="presParOf" srcId="{4445D538-CCD8-C64C-8ED8-0C8FA902C75A}" destId="{D26AA1B0-04A3-F049-B0E6-3AB272D25CFE}" srcOrd="2" destOrd="0" presId="urn:microsoft.com/office/officeart/2005/8/layout/chevron2"/>
    <dgm:cxn modelId="{706B6B9A-9DB0-D44F-A537-EE595DC9340B}" type="presParOf" srcId="{D26AA1B0-04A3-F049-B0E6-3AB272D25CFE}" destId="{97E9AB3E-0F8D-D545-B85C-8FD4A4D269BE}" srcOrd="0" destOrd="0" presId="urn:microsoft.com/office/officeart/2005/8/layout/chevron2"/>
    <dgm:cxn modelId="{7166A088-6247-A444-A26D-ED5BE112EB7B}" type="presParOf" srcId="{D26AA1B0-04A3-F049-B0E6-3AB272D25CFE}" destId="{9792BE9F-B400-674E-AB93-18FB7AF40C22}" srcOrd="1" destOrd="0" presId="urn:microsoft.com/office/officeart/2005/8/layout/chevron2"/>
    <dgm:cxn modelId="{07E298A1-4BBC-F346-A7D5-961ED79F3030}" type="presParOf" srcId="{4445D538-CCD8-C64C-8ED8-0C8FA902C75A}" destId="{5253D4E1-A071-FD4C-99D0-BF401EA0B847}" srcOrd="3" destOrd="0" presId="urn:microsoft.com/office/officeart/2005/8/layout/chevron2"/>
    <dgm:cxn modelId="{1E64033D-264E-5F4D-BF88-E3955DBF5CC2}" type="presParOf" srcId="{4445D538-CCD8-C64C-8ED8-0C8FA902C75A}" destId="{945E280C-E85D-1245-B9C8-A06702AD7D82}" srcOrd="4" destOrd="0" presId="urn:microsoft.com/office/officeart/2005/8/layout/chevron2"/>
    <dgm:cxn modelId="{871DB75B-271D-BE47-905A-7FD34FD63426}" type="presParOf" srcId="{945E280C-E85D-1245-B9C8-A06702AD7D82}" destId="{278A865C-47E2-E54C-80E3-48E537FE1A32}" srcOrd="0" destOrd="0" presId="urn:microsoft.com/office/officeart/2005/8/layout/chevron2"/>
    <dgm:cxn modelId="{0583AEA5-998C-FB45-85BC-CC3E973CBE78}" type="presParOf" srcId="{945E280C-E85D-1245-B9C8-A06702AD7D82}" destId="{F02E0F85-9CF9-7E44-82A8-E920BF90B315}"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4FF99F-E18C-9442-A75F-0D6055F4ACA2}"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3CF60265-1C21-E045-8BBB-01873DD39AC6}">
      <dgm:prSet phldrT="[Text]"/>
      <dgm:spPr/>
      <dgm:t>
        <a:bodyPr/>
        <a:lstStyle/>
        <a:p>
          <a:r>
            <a:rPr lang="en-US" dirty="0">
              <a:ln>
                <a:solidFill>
                  <a:schemeClr val="tx2">
                    <a:lumMod val="10000"/>
                  </a:schemeClr>
                </a:solidFill>
              </a:ln>
              <a:solidFill>
                <a:schemeClr val="accent2">
                  <a:lumMod val="50000"/>
                </a:schemeClr>
              </a:solidFill>
            </a:rPr>
            <a:t>Engine</a:t>
          </a:r>
        </a:p>
      </dgm:t>
    </dgm:pt>
    <dgm:pt modelId="{7248DAA5-F6C9-7642-A38C-2090CC70CFBD}" type="parTrans" cxnId="{81FC7B3B-CBE6-8A47-BDEB-0453F8961EAE}">
      <dgm:prSet/>
      <dgm:spPr/>
      <dgm:t>
        <a:bodyPr/>
        <a:lstStyle/>
        <a:p>
          <a:endParaRPr lang="en-US"/>
        </a:p>
      </dgm:t>
    </dgm:pt>
    <dgm:pt modelId="{6A9C92B2-1EA8-D543-8041-7FE7E43EC202}" type="sibTrans" cxnId="{81FC7B3B-CBE6-8A47-BDEB-0453F8961EAE}">
      <dgm:prSet/>
      <dgm:spPr/>
      <dgm:t>
        <a:bodyPr/>
        <a:lstStyle/>
        <a:p>
          <a:endParaRPr lang="en-US"/>
        </a:p>
      </dgm:t>
    </dgm:pt>
    <dgm:pt modelId="{29D69F28-AE43-9445-BE1D-A640E7085488}">
      <dgm:prSet phldrT="[Text]" custT="1"/>
      <dgm:spPr/>
      <dgm:t>
        <a:bodyPr/>
        <a:lstStyle/>
        <a:p>
          <a:r>
            <a:rPr lang="en-US" sz="1600" dirty="0"/>
            <a:t>Co-ordinate the flow downloaded data from Downloader to Pipeline(s)</a:t>
          </a:r>
        </a:p>
      </dgm:t>
    </dgm:pt>
    <dgm:pt modelId="{E67241CD-D6AB-644D-83CF-855FEC9FC7B2}" type="parTrans" cxnId="{49E5821A-6934-744B-9CBC-F5FF82A4E548}">
      <dgm:prSet/>
      <dgm:spPr/>
      <dgm:t>
        <a:bodyPr/>
        <a:lstStyle/>
        <a:p>
          <a:endParaRPr lang="en-US"/>
        </a:p>
      </dgm:t>
    </dgm:pt>
    <dgm:pt modelId="{3D8CCF34-C4CB-0A4C-89FC-62E557104474}" type="sibTrans" cxnId="{49E5821A-6934-744B-9CBC-F5FF82A4E548}">
      <dgm:prSet/>
      <dgm:spPr/>
      <dgm:t>
        <a:bodyPr/>
        <a:lstStyle/>
        <a:p>
          <a:endParaRPr lang="en-US"/>
        </a:p>
      </dgm:t>
    </dgm:pt>
    <dgm:pt modelId="{4819ECF4-004C-9D4B-AB85-F7E05F8F66D1}">
      <dgm:prSet phldrT="[Text]"/>
      <dgm:spPr/>
      <dgm:t>
        <a:bodyPr/>
        <a:lstStyle/>
        <a:p>
          <a:r>
            <a:rPr lang="en-US" dirty="0">
              <a:ln>
                <a:solidFill>
                  <a:schemeClr val="tx2">
                    <a:lumMod val="10000"/>
                  </a:schemeClr>
                </a:solidFill>
              </a:ln>
              <a:solidFill>
                <a:schemeClr val="accent2">
                  <a:lumMod val="50000"/>
                </a:schemeClr>
              </a:solidFill>
            </a:rPr>
            <a:t>Downloader</a:t>
          </a:r>
        </a:p>
      </dgm:t>
    </dgm:pt>
    <dgm:pt modelId="{8D010889-953F-064D-A81B-4560C9F4AB14}" type="parTrans" cxnId="{BF65DBE1-58AB-F347-9A08-3FDE8E77C215}">
      <dgm:prSet/>
      <dgm:spPr/>
      <dgm:t>
        <a:bodyPr/>
        <a:lstStyle/>
        <a:p>
          <a:endParaRPr lang="en-US"/>
        </a:p>
      </dgm:t>
    </dgm:pt>
    <dgm:pt modelId="{1AA7E108-0787-D64B-87C2-56F0444BA39D}" type="sibTrans" cxnId="{BF65DBE1-58AB-F347-9A08-3FDE8E77C215}">
      <dgm:prSet/>
      <dgm:spPr/>
      <dgm:t>
        <a:bodyPr/>
        <a:lstStyle/>
        <a:p>
          <a:endParaRPr lang="en-US"/>
        </a:p>
      </dgm:t>
    </dgm:pt>
    <dgm:pt modelId="{93039820-0051-7B4D-BF29-848881BDE8D7}">
      <dgm:prSet phldrT="[Text]" custT="1"/>
      <dgm:spPr/>
      <dgm:t>
        <a:bodyPr/>
        <a:lstStyle/>
        <a:p>
          <a:r>
            <a:rPr lang="en-US" sz="1600" dirty="0"/>
            <a:t>Execute the logic to scrape the information from the webpage and return that data to the engine for further processing</a:t>
          </a:r>
        </a:p>
      </dgm:t>
    </dgm:pt>
    <dgm:pt modelId="{936FCF28-3706-5541-9390-0050A01E04CF}" type="parTrans" cxnId="{304DE879-CAE2-5F48-A0E2-184290DDFFD9}">
      <dgm:prSet/>
      <dgm:spPr/>
      <dgm:t>
        <a:bodyPr/>
        <a:lstStyle/>
        <a:p>
          <a:endParaRPr lang="en-US"/>
        </a:p>
      </dgm:t>
    </dgm:pt>
    <dgm:pt modelId="{D69B560B-B730-6642-AE97-25E99D57055F}" type="sibTrans" cxnId="{304DE879-CAE2-5F48-A0E2-184290DDFFD9}">
      <dgm:prSet/>
      <dgm:spPr/>
      <dgm:t>
        <a:bodyPr/>
        <a:lstStyle/>
        <a:p>
          <a:endParaRPr lang="en-US"/>
        </a:p>
      </dgm:t>
    </dgm:pt>
    <dgm:pt modelId="{D806491D-A3AD-5343-A404-FAD578D754F0}">
      <dgm:prSet phldrT="[Text]" custT="1"/>
      <dgm:spPr/>
      <dgm:t>
        <a:bodyPr/>
        <a:lstStyle/>
        <a:p>
          <a:r>
            <a:rPr lang="en-US" sz="1200" dirty="0">
              <a:ln>
                <a:solidFill>
                  <a:schemeClr val="tx2">
                    <a:lumMod val="10000"/>
                  </a:schemeClr>
                </a:solidFill>
              </a:ln>
              <a:solidFill>
                <a:schemeClr val="accent2">
                  <a:lumMod val="50000"/>
                </a:schemeClr>
              </a:solidFill>
            </a:rPr>
            <a:t>Pipeline(s)</a:t>
          </a:r>
          <a:endParaRPr lang="en-US" sz="1200" dirty="0"/>
        </a:p>
      </dgm:t>
    </dgm:pt>
    <dgm:pt modelId="{2218FA7F-63C7-9548-84D4-A95125C9D7AD}" type="parTrans" cxnId="{7D7C2DA4-187A-5044-8312-9FC224ABBCDA}">
      <dgm:prSet/>
      <dgm:spPr/>
      <dgm:t>
        <a:bodyPr/>
        <a:lstStyle/>
        <a:p>
          <a:endParaRPr lang="en-US"/>
        </a:p>
      </dgm:t>
    </dgm:pt>
    <dgm:pt modelId="{F5655E74-AA8F-E045-99CC-E4F98328281B}" type="sibTrans" cxnId="{7D7C2DA4-187A-5044-8312-9FC224ABBCDA}">
      <dgm:prSet/>
      <dgm:spPr/>
      <dgm:t>
        <a:bodyPr/>
        <a:lstStyle/>
        <a:p>
          <a:endParaRPr lang="en-US"/>
        </a:p>
      </dgm:t>
    </dgm:pt>
    <dgm:pt modelId="{E1663A05-3BE0-8C44-B148-5A619ECBA62C}">
      <dgm:prSet phldrT="[Text]"/>
      <dgm:spPr/>
      <dgm:t>
        <a:bodyPr/>
        <a:lstStyle/>
        <a:p>
          <a:r>
            <a:rPr lang="en-US" dirty="0"/>
            <a:t>Perform the extraction of the data from the raw HTMLs, clean up the HTML tags, irrelevant characters, etc.,</a:t>
          </a:r>
        </a:p>
      </dgm:t>
    </dgm:pt>
    <dgm:pt modelId="{EE1E4E2C-9554-B844-AC24-BC8869ADE67C}" type="parTrans" cxnId="{E7E59A2D-ED6F-904D-BEF2-80BE1350CCF3}">
      <dgm:prSet/>
      <dgm:spPr/>
      <dgm:t>
        <a:bodyPr/>
        <a:lstStyle/>
        <a:p>
          <a:endParaRPr lang="en-US"/>
        </a:p>
      </dgm:t>
    </dgm:pt>
    <dgm:pt modelId="{1473856D-C884-FD4F-8202-B29A66BE5F4B}" type="sibTrans" cxnId="{E7E59A2D-ED6F-904D-BEF2-80BE1350CCF3}">
      <dgm:prSet/>
      <dgm:spPr/>
      <dgm:t>
        <a:bodyPr/>
        <a:lstStyle/>
        <a:p>
          <a:endParaRPr lang="en-US"/>
        </a:p>
      </dgm:t>
    </dgm:pt>
    <dgm:pt modelId="{4445D538-CCD8-C64C-8ED8-0C8FA902C75A}" type="pres">
      <dgm:prSet presAssocID="{4E4FF99F-E18C-9442-A75F-0D6055F4ACA2}" presName="linearFlow" presStyleCnt="0">
        <dgm:presLayoutVars>
          <dgm:dir/>
          <dgm:animLvl val="lvl"/>
          <dgm:resizeHandles val="exact"/>
        </dgm:presLayoutVars>
      </dgm:prSet>
      <dgm:spPr/>
    </dgm:pt>
    <dgm:pt modelId="{D3CB63E2-E18B-3142-A33E-BCCA9739875D}" type="pres">
      <dgm:prSet presAssocID="{3CF60265-1C21-E045-8BBB-01873DD39AC6}" presName="composite" presStyleCnt="0"/>
      <dgm:spPr/>
    </dgm:pt>
    <dgm:pt modelId="{E244CCD9-FD89-0E4E-B560-F8D18EA8B287}" type="pres">
      <dgm:prSet presAssocID="{3CF60265-1C21-E045-8BBB-01873DD39AC6}" presName="parentText" presStyleLbl="alignNode1" presStyleIdx="0" presStyleCnt="3">
        <dgm:presLayoutVars>
          <dgm:chMax val="1"/>
          <dgm:bulletEnabled val="1"/>
        </dgm:presLayoutVars>
      </dgm:prSet>
      <dgm:spPr/>
    </dgm:pt>
    <dgm:pt modelId="{35789120-1969-9442-87E1-1E35E4140BF8}" type="pres">
      <dgm:prSet presAssocID="{3CF60265-1C21-E045-8BBB-01873DD39AC6}" presName="descendantText" presStyleLbl="alignAcc1" presStyleIdx="0" presStyleCnt="3" custLinFactNeighborX="-221">
        <dgm:presLayoutVars>
          <dgm:bulletEnabled val="1"/>
        </dgm:presLayoutVars>
      </dgm:prSet>
      <dgm:spPr/>
    </dgm:pt>
    <dgm:pt modelId="{475A8991-576E-4A4F-B3B5-75F5138F7E50}" type="pres">
      <dgm:prSet presAssocID="{6A9C92B2-1EA8-D543-8041-7FE7E43EC202}" presName="sp" presStyleCnt="0"/>
      <dgm:spPr/>
    </dgm:pt>
    <dgm:pt modelId="{945E280C-E85D-1245-B9C8-A06702AD7D82}" type="pres">
      <dgm:prSet presAssocID="{4819ECF4-004C-9D4B-AB85-F7E05F8F66D1}" presName="composite" presStyleCnt="0"/>
      <dgm:spPr/>
    </dgm:pt>
    <dgm:pt modelId="{278A865C-47E2-E54C-80E3-48E537FE1A32}" type="pres">
      <dgm:prSet presAssocID="{4819ECF4-004C-9D4B-AB85-F7E05F8F66D1}" presName="parentText" presStyleLbl="alignNode1" presStyleIdx="1" presStyleCnt="3">
        <dgm:presLayoutVars>
          <dgm:chMax val="1"/>
          <dgm:bulletEnabled val="1"/>
        </dgm:presLayoutVars>
      </dgm:prSet>
      <dgm:spPr/>
    </dgm:pt>
    <dgm:pt modelId="{F02E0F85-9CF9-7E44-82A8-E920BF90B315}" type="pres">
      <dgm:prSet presAssocID="{4819ECF4-004C-9D4B-AB85-F7E05F8F66D1}" presName="descendantText" presStyleLbl="alignAcc1" presStyleIdx="1" presStyleCnt="3">
        <dgm:presLayoutVars>
          <dgm:bulletEnabled val="1"/>
        </dgm:presLayoutVars>
      </dgm:prSet>
      <dgm:spPr/>
    </dgm:pt>
    <dgm:pt modelId="{499EAE41-C76D-B147-9A53-0B85F6D9C63C}" type="pres">
      <dgm:prSet presAssocID="{1AA7E108-0787-D64B-87C2-56F0444BA39D}" presName="sp" presStyleCnt="0"/>
      <dgm:spPr/>
    </dgm:pt>
    <dgm:pt modelId="{D446A1BA-4472-E341-B02A-8D30529238A0}" type="pres">
      <dgm:prSet presAssocID="{D806491D-A3AD-5343-A404-FAD578D754F0}" presName="composite" presStyleCnt="0"/>
      <dgm:spPr/>
    </dgm:pt>
    <dgm:pt modelId="{2B0E7352-CD9C-F94E-BD24-23B10C28F450}" type="pres">
      <dgm:prSet presAssocID="{D806491D-A3AD-5343-A404-FAD578D754F0}" presName="parentText" presStyleLbl="alignNode1" presStyleIdx="2" presStyleCnt="3">
        <dgm:presLayoutVars>
          <dgm:chMax val="1"/>
          <dgm:bulletEnabled val="1"/>
        </dgm:presLayoutVars>
      </dgm:prSet>
      <dgm:spPr/>
    </dgm:pt>
    <dgm:pt modelId="{665D78A3-5A18-8F40-AA77-8B97AA9287BC}" type="pres">
      <dgm:prSet presAssocID="{D806491D-A3AD-5343-A404-FAD578D754F0}" presName="descendantText" presStyleLbl="alignAcc1" presStyleIdx="2" presStyleCnt="3">
        <dgm:presLayoutVars>
          <dgm:bulletEnabled val="1"/>
        </dgm:presLayoutVars>
      </dgm:prSet>
      <dgm:spPr/>
    </dgm:pt>
  </dgm:ptLst>
  <dgm:cxnLst>
    <dgm:cxn modelId="{49E5821A-6934-744B-9CBC-F5FF82A4E548}" srcId="{3CF60265-1C21-E045-8BBB-01873DD39AC6}" destId="{29D69F28-AE43-9445-BE1D-A640E7085488}" srcOrd="0" destOrd="0" parTransId="{E67241CD-D6AB-644D-83CF-855FEC9FC7B2}" sibTransId="{3D8CCF34-C4CB-0A4C-89FC-62E557104474}"/>
    <dgm:cxn modelId="{11D6FB1A-710E-0242-8475-D72D7B879289}" type="presOf" srcId="{4E4FF99F-E18C-9442-A75F-0D6055F4ACA2}" destId="{4445D538-CCD8-C64C-8ED8-0C8FA902C75A}" srcOrd="0" destOrd="0" presId="urn:microsoft.com/office/officeart/2005/8/layout/chevron2"/>
    <dgm:cxn modelId="{E7E59A2D-ED6F-904D-BEF2-80BE1350CCF3}" srcId="{D806491D-A3AD-5343-A404-FAD578D754F0}" destId="{E1663A05-3BE0-8C44-B148-5A619ECBA62C}" srcOrd="0" destOrd="0" parTransId="{EE1E4E2C-9554-B844-AC24-BC8869ADE67C}" sibTransId="{1473856D-C884-FD4F-8202-B29A66BE5F4B}"/>
    <dgm:cxn modelId="{81FC7B3B-CBE6-8A47-BDEB-0453F8961EAE}" srcId="{4E4FF99F-E18C-9442-A75F-0D6055F4ACA2}" destId="{3CF60265-1C21-E045-8BBB-01873DD39AC6}" srcOrd="0" destOrd="0" parTransId="{7248DAA5-F6C9-7642-A38C-2090CC70CFBD}" sibTransId="{6A9C92B2-1EA8-D543-8041-7FE7E43EC202}"/>
    <dgm:cxn modelId="{304DE879-CAE2-5F48-A0E2-184290DDFFD9}" srcId="{4819ECF4-004C-9D4B-AB85-F7E05F8F66D1}" destId="{93039820-0051-7B4D-BF29-848881BDE8D7}" srcOrd="0" destOrd="0" parTransId="{936FCF28-3706-5541-9390-0050A01E04CF}" sibTransId="{D69B560B-B730-6642-AE97-25E99D57055F}"/>
    <dgm:cxn modelId="{8746AC98-04EC-9D47-9FFF-3484C9091B05}" type="presOf" srcId="{D806491D-A3AD-5343-A404-FAD578D754F0}" destId="{2B0E7352-CD9C-F94E-BD24-23B10C28F450}" srcOrd="0" destOrd="0" presId="urn:microsoft.com/office/officeart/2005/8/layout/chevron2"/>
    <dgm:cxn modelId="{7D7C2DA4-187A-5044-8312-9FC224ABBCDA}" srcId="{4E4FF99F-E18C-9442-A75F-0D6055F4ACA2}" destId="{D806491D-A3AD-5343-A404-FAD578D754F0}" srcOrd="2" destOrd="0" parTransId="{2218FA7F-63C7-9548-84D4-A95125C9D7AD}" sibTransId="{F5655E74-AA8F-E045-99CC-E4F98328281B}"/>
    <dgm:cxn modelId="{A52435AF-630B-2645-9DA6-8D5AA2306D7B}" type="presOf" srcId="{29D69F28-AE43-9445-BE1D-A640E7085488}" destId="{35789120-1969-9442-87E1-1E35E4140BF8}" srcOrd="0" destOrd="0" presId="urn:microsoft.com/office/officeart/2005/8/layout/chevron2"/>
    <dgm:cxn modelId="{D582A6D1-1F58-D446-BD99-8457DC44B30A}" type="presOf" srcId="{3CF60265-1C21-E045-8BBB-01873DD39AC6}" destId="{E244CCD9-FD89-0E4E-B560-F8D18EA8B287}" srcOrd="0" destOrd="0" presId="urn:microsoft.com/office/officeart/2005/8/layout/chevron2"/>
    <dgm:cxn modelId="{F6C472D2-A188-2140-A6C2-CC10E761E67A}" type="presOf" srcId="{E1663A05-3BE0-8C44-B148-5A619ECBA62C}" destId="{665D78A3-5A18-8F40-AA77-8B97AA9287BC}" srcOrd="0" destOrd="0" presId="urn:microsoft.com/office/officeart/2005/8/layout/chevron2"/>
    <dgm:cxn modelId="{D3B88DD6-9E2D-674E-9549-D1C65F073E5C}" type="presOf" srcId="{4819ECF4-004C-9D4B-AB85-F7E05F8F66D1}" destId="{278A865C-47E2-E54C-80E3-48E537FE1A32}" srcOrd="0" destOrd="0" presId="urn:microsoft.com/office/officeart/2005/8/layout/chevron2"/>
    <dgm:cxn modelId="{FEBAC3E0-3585-7B49-BB10-81A741F3D00E}" type="presOf" srcId="{93039820-0051-7B4D-BF29-848881BDE8D7}" destId="{F02E0F85-9CF9-7E44-82A8-E920BF90B315}" srcOrd="0" destOrd="0" presId="urn:microsoft.com/office/officeart/2005/8/layout/chevron2"/>
    <dgm:cxn modelId="{BF65DBE1-58AB-F347-9A08-3FDE8E77C215}" srcId="{4E4FF99F-E18C-9442-A75F-0D6055F4ACA2}" destId="{4819ECF4-004C-9D4B-AB85-F7E05F8F66D1}" srcOrd="1" destOrd="0" parTransId="{8D010889-953F-064D-A81B-4560C9F4AB14}" sibTransId="{1AA7E108-0787-D64B-87C2-56F0444BA39D}"/>
    <dgm:cxn modelId="{F6CBEE94-2777-2543-8A79-1439EB9191B2}" type="presParOf" srcId="{4445D538-CCD8-C64C-8ED8-0C8FA902C75A}" destId="{D3CB63E2-E18B-3142-A33E-BCCA9739875D}" srcOrd="0" destOrd="0" presId="urn:microsoft.com/office/officeart/2005/8/layout/chevron2"/>
    <dgm:cxn modelId="{2D452AF6-4A44-0544-A9CB-0FE159D39BE3}" type="presParOf" srcId="{D3CB63E2-E18B-3142-A33E-BCCA9739875D}" destId="{E244CCD9-FD89-0E4E-B560-F8D18EA8B287}" srcOrd="0" destOrd="0" presId="urn:microsoft.com/office/officeart/2005/8/layout/chevron2"/>
    <dgm:cxn modelId="{5A78288B-CB61-B948-8AAB-6466A6A34F7F}" type="presParOf" srcId="{D3CB63E2-E18B-3142-A33E-BCCA9739875D}" destId="{35789120-1969-9442-87E1-1E35E4140BF8}" srcOrd="1" destOrd="0" presId="urn:microsoft.com/office/officeart/2005/8/layout/chevron2"/>
    <dgm:cxn modelId="{61CEAE1F-63D2-494D-A1AA-322D5FCF5D0D}" type="presParOf" srcId="{4445D538-CCD8-C64C-8ED8-0C8FA902C75A}" destId="{475A8991-576E-4A4F-B3B5-75F5138F7E50}" srcOrd="1" destOrd="0" presId="urn:microsoft.com/office/officeart/2005/8/layout/chevron2"/>
    <dgm:cxn modelId="{1E64033D-264E-5F4D-BF88-E3955DBF5CC2}" type="presParOf" srcId="{4445D538-CCD8-C64C-8ED8-0C8FA902C75A}" destId="{945E280C-E85D-1245-B9C8-A06702AD7D82}" srcOrd="2" destOrd="0" presId="urn:microsoft.com/office/officeart/2005/8/layout/chevron2"/>
    <dgm:cxn modelId="{871DB75B-271D-BE47-905A-7FD34FD63426}" type="presParOf" srcId="{945E280C-E85D-1245-B9C8-A06702AD7D82}" destId="{278A865C-47E2-E54C-80E3-48E537FE1A32}" srcOrd="0" destOrd="0" presId="urn:microsoft.com/office/officeart/2005/8/layout/chevron2"/>
    <dgm:cxn modelId="{0583AEA5-998C-FB45-85BC-CC3E973CBE78}" type="presParOf" srcId="{945E280C-E85D-1245-B9C8-A06702AD7D82}" destId="{F02E0F85-9CF9-7E44-82A8-E920BF90B315}" srcOrd="1" destOrd="0" presId="urn:microsoft.com/office/officeart/2005/8/layout/chevron2"/>
    <dgm:cxn modelId="{9B28FCCC-08BD-9841-A50B-0102F3006EB4}" type="presParOf" srcId="{4445D538-CCD8-C64C-8ED8-0C8FA902C75A}" destId="{499EAE41-C76D-B147-9A53-0B85F6D9C63C}" srcOrd="3" destOrd="0" presId="urn:microsoft.com/office/officeart/2005/8/layout/chevron2"/>
    <dgm:cxn modelId="{8AF2BDE9-2F5D-9146-B368-BEC06CCAA8DB}" type="presParOf" srcId="{4445D538-CCD8-C64C-8ED8-0C8FA902C75A}" destId="{D446A1BA-4472-E341-B02A-8D30529238A0}" srcOrd="4" destOrd="0" presId="urn:microsoft.com/office/officeart/2005/8/layout/chevron2"/>
    <dgm:cxn modelId="{76E4B4ED-FDFF-5841-86B6-F847C84D240B}" type="presParOf" srcId="{D446A1BA-4472-E341-B02A-8D30529238A0}" destId="{2B0E7352-CD9C-F94E-BD24-23B10C28F450}" srcOrd="0" destOrd="0" presId="urn:microsoft.com/office/officeart/2005/8/layout/chevron2"/>
    <dgm:cxn modelId="{4095A397-0C17-F54A-86EA-BE6CE9A99B5B}" type="presParOf" srcId="{D446A1BA-4472-E341-B02A-8D30529238A0}" destId="{665D78A3-5A18-8F40-AA77-8B97AA9287B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4FF99F-E18C-9442-A75F-0D6055F4ACA2}"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3CF60265-1C21-E045-8BBB-01873DD39AC6}">
      <dgm:prSet phldrT="[Text]"/>
      <dgm:spPr/>
      <dgm:t>
        <a:bodyPr/>
        <a:lstStyle/>
        <a:p>
          <a:r>
            <a:rPr lang="en-US" dirty="0">
              <a:ln>
                <a:solidFill>
                  <a:schemeClr val="tx2">
                    <a:lumMod val="10000"/>
                  </a:schemeClr>
                </a:solidFill>
              </a:ln>
              <a:solidFill>
                <a:schemeClr val="accent2">
                  <a:lumMod val="50000"/>
                </a:schemeClr>
              </a:solidFill>
            </a:rPr>
            <a:t>Spider Framework</a:t>
          </a:r>
        </a:p>
      </dgm:t>
    </dgm:pt>
    <dgm:pt modelId="{7248DAA5-F6C9-7642-A38C-2090CC70CFBD}" type="parTrans" cxnId="{81FC7B3B-CBE6-8A47-BDEB-0453F8961EAE}">
      <dgm:prSet/>
      <dgm:spPr/>
      <dgm:t>
        <a:bodyPr/>
        <a:lstStyle/>
        <a:p>
          <a:endParaRPr lang="en-US"/>
        </a:p>
      </dgm:t>
    </dgm:pt>
    <dgm:pt modelId="{6A9C92B2-1EA8-D543-8041-7FE7E43EC202}" type="sibTrans" cxnId="{81FC7B3B-CBE6-8A47-BDEB-0453F8961EAE}">
      <dgm:prSet/>
      <dgm:spPr/>
      <dgm:t>
        <a:bodyPr/>
        <a:lstStyle/>
        <a:p>
          <a:endParaRPr lang="en-US"/>
        </a:p>
      </dgm:t>
    </dgm:pt>
    <dgm:pt modelId="{29D69F28-AE43-9445-BE1D-A640E7085488}">
      <dgm:prSet phldrT="[Text]" custT="1"/>
      <dgm:spPr/>
      <dgm:t>
        <a:bodyPr/>
        <a:lstStyle/>
        <a:p>
          <a:r>
            <a:rPr lang="en-US" sz="1600" dirty="0"/>
            <a:t>Responsible for acquisition of data from websites and processing it for storage</a:t>
          </a:r>
        </a:p>
      </dgm:t>
    </dgm:pt>
    <dgm:pt modelId="{E67241CD-D6AB-644D-83CF-855FEC9FC7B2}" type="parTrans" cxnId="{49E5821A-6934-744B-9CBC-F5FF82A4E548}">
      <dgm:prSet/>
      <dgm:spPr/>
      <dgm:t>
        <a:bodyPr/>
        <a:lstStyle/>
        <a:p>
          <a:endParaRPr lang="en-US"/>
        </a:p>
      </dgm:t>
    </dgm:pt>
    <dgm:pt modelId="{3D8CCF34-C4CB-0A4C-89FC-62E557104474}" type="sibTrans" cxnId="{49E5821A-6934-744B-9CBC-F5FF82A4E548}">
      <dgm:prSet/>
      <dgm:spPr/>
      <dgm:t>
        <a:bodyPr/>
        <a:lstStyle/>
        <a:p>
          <a:endParaRPr lang="en-US"/>
        </a:p>
      </dgm:t>
    </dgm:pt>
    <dgm:pt modelId="{BF623CD0-12EB-CB4C-ABD5-B6BB0ED02CA8}">
      <dgm:prSet phldrT="[Text]"/>
      <dgm:spPr/>
      <dgm:t>
        <a:bodyPr/>
        <a:lstStyle/>
        <a:p>
          <a:r>
            <a:rPr lang="en-US" dirty="0">
              <a:ln>
                <a:solidFill>
                  <a:schemeClr val="tx2">
                    <a:lumMod val="10000"/>
                  </a:schemeClr>
                </a:solidFill>
              </a:ln>
              <a:solidFill>
                <a:schemeClr val="accent2">
                  <a:lumMod val="50000"/>
                </a:schemeClr>
              </a:solidFill>
            </a:rPr>
            <a:t>Datastore</a:t>
          </a:r>
        </a:p>
      </dgm:t>
    </dgm:pt>
    <dgm:pt modelId="{220801D1-F5C1-F544-A99C-4471A6287D32}" type="parTrans" cxnId="{5FC0F614-519B-D44E-BC7F-207CB3AF6129}">
      <dgm:prSet/>
      <dgm:spPr/>
      <dgm:t>
        <a:bodyPr/>
        <a:lstStyle/>
        <a:p>
          <a:endParaRPr lang="en-US"/>
        </a:p>
      </dgm:t>
    </dgm:pt>
    <dgm:pt modelId="{457FA5E2-F7C6-884D-BED3-4992ABAB1715}" type="sibTrans" cxnId="{5FC0F614-519B-D44E-BC7F-207CB3AF6129}">
      <dgm:prSet/>
      <dgm:spPr/>
      <dgm:t>
        <a:bodyPr/>
        <a:lstStyle/>
        <a:p>
          <a:endParaRPr lang="en-US"/>
        </a:p>
      </dgm:t>
    </dgm:pt>
    <dgm:pt modelId="{DB9C5C90-3DC8-2843-A755-23E11E42E6C8}">
      <dgm:prSet phldrT="[Text]" custT="1"/>
      <dgm:spPr/>
      <dgm:t>
        <a:bodyPr/>
        <a:lstStyle/>
        <a:p>
          <a:r>
            <a:rPr lang="en-US" sz="1600" dirty="0"/>
            <a:t>Repository of the scraped and preprocessed data</a:t>
          </a:r>
        </a:p>
      </dgm:t>
    </dgm:pt>
    <dgm:pt modelId="{0560DCA9-8B8F-6741-AF05-B827DE56780B}" type="parTrans" cxnId="{108E5FD4-4A10-B048-A227-7DC2CC8DCB58}">
      <dgm:prSet/>
      <dgm:spPr/>
      <dgm:t>
        <a:bodyPr/>
        <a:lstStyle/>
        <a:p>
          <a:endParaRPr lang="en-US"/>
        </a:p>
      </dgm:t>
    </dgm:pt>
    <dgm:pt modelId="{82DEF0EE-0A51-4C4B-8C38-2D9C46372338}" type="sibTrans" cxnId="{108E5FD4-4A10-B048-A227-7DC2CC8DCB58}">
      <dgm:prSet/>
      <dgm:spPr/>
      <dgm:t>
        <a:bodyPr/>
        <a:lstStyle/>
        <a:p>
          <a:endParaRPr lang="en-US"/>
        </a:p>
      </dgm:t>
    </dgm:pt>
    <dgm:pt modelId="{4819ECF4-004C-9D4B-AB85-F7E05F8F66D1}">
      <dgm:prSet phldrT="[Text]"/>
      <dgm:spPr/>
      <dgm:t>
        <a:bodyPr/>
        <a:lstStyle/>
        <a:p>
          <a:r>
            <a:rPr lang="en-US" dirty="0">
              <a:ln>
                <a:solidFill>
                  <a:schemeClr val="tx2">
                    <a:lumMod val="10000"/>
                  </a:schemeClr>
                </a:solidFill>
              </a:ln>
              <a:solidFill>
                <a:schemeClr val="accent2">
                  <a:lumMod val="50000"/>
                </a:schemeClr>
              </a:solidFill>
            </a:rPr>
            <a:t>Middleware</a:t>
          </a:r>
        </a:p>
      </dgm:t>
    </dgm:pt>
    <dgm:pt modelId="{8D010889-953F-064D-A81B-4560C9F4AB14}" type="parTrans" cxnId="{BF65DBE1-58AB-F347-9A08-3FDE8E77C215}">
      <dgm:prSet/>
      <dgm:spPr/>
      <dgm:t>
        <a:bodyPr/>
        <a:lstStyle/>
        <a:p>
          <a:endParaRPr lang="en-US"/>
        </a:p>
      </dgm:t>
    </dgm:pt>
    <dgm:pt modelId="{1AA7E108-0787-D64B-87C2-56F0444BA39D}" type="sibTrans" cxnId="{BF65DBE1-58AB-F347-9A08-3FDE8E77C215}">
      <dgm:prSet/>
      <dgm:spPr/>
      <dgm:t>
        <a:bodyPr/>
        <a:lstStyle/>
        <a:p>
          <a:endParaRPr lang="en-US"/>
        </a:p>
      </dgm:t>
    </dgm:pt>
    <dgm:pt modelId="{93039820-0051-7B4D-BF29-848881BDE8D7}">
      <dgm:prSet phldrT="[Text]" custT="1"/>
      <dgm:spPr/>
      <dgm:t>
        <a:bodyPr/>
        <a:lstStyle/>
        <a:p>
          <a:r>
            <a:rPr lang="en-US" sz="1600" dirty="0"/>
            <a:t>Webservice Responsible for exposing the data as required for rendering to the user</a:t>
          </a:r>
        </a:p>
      </dgm:t>
    </dgm:pt>
    <dgm:pt modelId="{936FCF28-3706-5541-9390-0050A01E04CF}" type="parTrans" cxnId="{304DE879-CAE2-5F48-A0E2-184290DDFFD9}">
      <dgm:prSet/>
      <dgm:spPr/>
      <dgm:t>
        <a:bodyPr/>
        <a:lstStyle/>
        <a:p>
          <a:endParaRPr lang="en-US"/>
        </a:p>
      </dgm:t>
    </dgm:pt>
    <dgm:pt modelId="{D69B560B-B730-6642-AE97-25E99D57055F}" type="sibTrans" cxnId="{304DE879-CAE2-5F48-A0E2-184290DDFFD9}">
      <dgm:prSet/>
      <dgm:spPr/>
      <dgm:t>
        <a:bodyPr/>
        <a:lstStyle/>
        <a:p>
          <a:endParaRPr lang="en-US"/>
        </a:p>
      </dgm:t>
    </dgm:pt>
    <dgm:pt modelId="{DDF5F43A-0D3C-5E4A-B2CC-2F19AEE99BDF}">
      <dgm:prSet phldrT="[Text]" custT="1"/>
      <dgm:spPr/>
      <dgm:t>
        <a:bodyPr/>
        <a:lstStyle/>
        <a:p>
          <a:r>
            <a:rPr lang="en-US" sz="900" kern="1200" dirty="0">
              <a:ln>
                <a:solidFill>
                  <a:srgbClr val="C5FAEB">
                    <a:lumMod val="10000"/>
                  </a:srgbClr>
                </a:solidFill>
              </a:ln>
              <a:solidFill>
                <a:srgbClr val="5EC795">
                  <a:lumMod val="50000"/>
                </a:srgbClr>
              </a:solidFill>
              <a:latin typeface="Arial" panose="020B0604020202020204"/>
              <a:ea typeface="+mn-ea"/>
              <a:cs typeface="+mn-cs"/>
            </a:rPr>
            <a:t>Q&amp;A Bot</a:t>
          </a:r>
        </a:p>
      </dgm:t>
    </dgm:pt>
    <dgm:pt modelId="{33956556-BDF6-3742-8AB7-E9F3ADDFBDC3}" type="parTrans" cxnId="{1CA71052-E5B5-444B-9C50-BA14368312C0}">
      <dgm:prSet/>
      <dgm:spPr/>
      <dgm:t>
        <a:bodyPr/>
        <a:lstStyle/>
        <a:p>
          <a:endParaRPr lang="en-US"/>
        </a:p>
      </dgm:t>
    </dgm:pt>
    <dgm:pt modelId="{58301302-CCB6-6F43-850B-5DC389F0B83E}" type="sibTrans" cxnId="{1CA71052-E5B5-444B-9C50-BA14368312C0}">
      <dgm:prSet/>
      <dgm:spPr/>
      <dgm:t>
        <a:bodyPr/>
        <a:lstStyle/>
        <a:p>
          <a:endParaRPr lang="en-US"/>
        </a:p>
      </dgm:t>
    </dgm:pt>
    <dgm:pt modelId="{C42F916E-38A5-144F-A219-A1C976CB50DA}">
      <dgm:prSet phldrT="[Text]" custT="1"/>
      <dgm:spPr/>
      <dgm:t>
        <a:bodyPr/>
        <a:lstStyle/>
        <a:p>
          <a:r>
            <a:rPr lang="en-US" sz="1600" dirty="0"/>
            <a:t>Web Application that displays the the UI and the presentation layer</a:t>
          </a:r>
        </a:p>
      </dgm:t>
    </dgm:pt>
    <dgm:pt modelId="{1616B1F7-3595-0248-A7CE-85E62B9DA36D}" type="parTrans" cxnId="{320335E6-9BA6-B646-A76B-A6F61D6BD6AD}">
      <dgm:prSet/>
      <dgm:spPr/>
      <dgm:t>
        <a:bodyPr/>
        <a:lstStyle/>
        <a:p>
          <a:endParaRPr lang="en-US"/>
        </a:p>
      </dgm:t>
    </dgm:pt>
    <dgm:pt modelId="{35B89411-D4D7-F343-A781-45DA10B0B7E9}" type="sibTrans" cxnId="{320335E6-9BA6-B646-A76B-A6F61D6BD6AD}">
      <dgm:prSet/>
      <dgm:spPr/>
      <dgm:t>
        <a:bodyPr/>
        <a:lstStyle/>
        <a:p>
          <a:endParaRPr lang="en-US"/>
        </a:p>
      </dgm:t>
    </dgm:pt>
    <dgm:pt modelId="{4445D538-CCD8-C64C-8ED8-0C8FA902C75A}" type="pres">
      <dgm:prSet presAssocID="{4E4FF99F-E18C-9442-A75F-0D6055F4ACA2}" presName="linearFlow" presStyleCnt="0">
        <dgm:presLayoutVars>
          <dgm:dir/>
          <dgm:animLvl val="lvl"/>
          <dgm:resizeHandles val="exact"/>
        </dgm:presLayoutVars>
      </dgm:prSet>
      <dgm:spPr/>
    </dgm:pt>
    <dgm:pt modelId="{D3CB63E2-E18B-3142-A33E-BCCA9739875D}" type="pres">
      <dgm:prSet presAssocID="{3CF60265-1C21-E045-8BBB-01873DD39AC6}" presName="composite" presStyleCnt="0"/>
      <dgm:spPr/>
    </dgm:pt>
    <dgm:pt modelId="{E244CCD9-FD89-0E4E-B560-F8D18EA8B287}" type="pres">
      <dgm:prSet presAssocID="{3CF60265-1C21-E045-8BBB-01873DD39AC6}" presName="parentText" presStyleLbl="alignNode1" presStyleIdx="0" presStyleCnt="4">
        <dgm:presLayoutVars>
          <dgm:chMax val="1"/>
          <dgm:bulletEnabled val="1"/>
        </dgm:presLayoutVars>
      </dgm:prSet>
      <dgm:spPr/>
    </dgm:pt>
    <dgm:pt modelId="{35789120-1969-9442-87E1-1E35E4140BF8}" type="pres">
      <dgm:prSet presAssocID="{3CF60265-1C21-E045-8BBB-01873DD39AC6}" presName="descendantText" presStyleLbl="alignAcc1" presStyleIdx="0" presStyleCnt="4" custLinFactNeighborX="-221">
        <dgm:presLayoutVars>
          <dgm:bulletEnabled val="1"/>
        </dgm:presLayoutVars>
      </dgm:prSet>
      <dgm:spPr/>
    </dgm:pt>
    <dgm:pt modelId="{475A8991-576E-4A4F-B3B5-75F5138F7E50}" type="pres">
      <dgm:prSet presAssocID="{6A9C92B2-1EA8-D543-8041-7FE7E43EC202}" presName="sp" presStyleCnt="0"/>
      <dgm:spPr/>
    </dgm:pt>
    <dgm:pt modelId="{D26AA1B0-04A3-F049-B0E6-3AB272D25CFE}" type="pres">
      <dgm:prSet presAssocID="{BF623CD0-12EB-CB4C-ABD5-B6BB0ED02CA8}" presName="composite" presStyleCnt="0"/>
      <dgm:spPr/>
    </dgm:pt>
    <dgm:pt modelId="{97E9AB3E-0F8D-D545-B85C-8FD4A4D269BE}" type="pres">
      <dgm:prSet presAssocID="{BF623CD0-12EB-CB4C-ABD5-B6BB0ED02CA8}" presName="parentText" presStyleLbl="alignNode1" presStyleIdx="1" presStyleCnt="4">
        <dgm:presLayoutVars>
          <dgm:chMax val="1"/>
          <dgm:bulletEnabled val="1"/>
        </dgm:presLayoutVars>
      </dgm:prSet>
      <dgm:spPr/>
    </dgm:pt>
    <dgm:pt modelId="{9792BE9F-B400-674E-AB93-18FB7AF40C22}" type="pres">
      <dgm:prSet presAssocID="{BF623CD0-12EB-CB4C-ABD5-B6BB0ED02CA8}" presName="descendantText" presStyleLbl="alignAcc1" presStyleIdx="1" presStyleCnt="4">
        <dgm:presLayoutVars>
          <dgm:bulletEnabled val="1"/>
        </dgm:presLayoutVars>
      </dgm:prSet>
      <dgm:spPr/>
    </dgm:pt>
    <dgm:pt modelId="{5253D4E1-A071-FD4C-99D0-BF401EA0B847}" type="pres">
      <dgm:prSet presAssocID="{457FA5E2-F7C6-884D-BED3-4992ABAB1715}" presName="sp" presStyleCnt="0"/>
      <dgm:spPr/>
    </dgm:pt>
    <dgm:pt modelId="{945E280C-E85D-1245-B9C8-A06702AD7D82}" type="pres">
      <dgm:prSet presAssocID="{4819ECF4-004C-9D4B-AB85-F7E05F8F66D1}" presName="composite" presStyleCnt="0"/>
      <dgm:spPr/>
    </dgm:pt>
    <dgm:pt modelId="{278A865C-47E2-E54C-80E3-48E537FE1A32}" type="pres">
      <dgm:prSet presAssocID="{4819ECF4-004C-9D4B-AB85-F7E05F8F66D1}" presName="parentText" presStyleLbl="alignNode1" presStyleIdx="2" presStyleCnt="4">
        <dgm:presLayoutVars>
          <dgm:chMax val="1"/>
          <dgm:bulletEnabled val="1"/>
        </dgm:presLayoutVars>
      </dgm:prSet>
      <dgm:spPr/>
    </dgm:pt>
    <dgm:pt modelId="{F02E0F85-9CF9-7E44-82A8-E920BF90B315}" type="pres">
      <dgm:prSet presAssocID="{4819ECF4-004C-9D4B-AB85-F7E05F8F66D1}" presName="descendantText" presStyleLbl="alignAcc1" presStyleIdx="2" presStyleCnt="4">
        <dgm:presLayoutVars>
          <dgm:bulletEnabled val="1"/>
        </dgm:presLayoutVars>
      </dgm:prSet>
      <dgm:spPr/>
    </dgm:pt>
    <dgm:pt modelId="{A3374FFF-0B2F-7747-B195-C97559F4314D}" type="pres">
      <dgm:prSet presAssocID="{1AA7E108-0787-D64B-87C2-56F0444BA39D}" presName="sp" presStyleCnt="0"/>
      <dgm:spPr/>
    </dgm:pt>
    <dgm:pt modelId="{24BD2FC5-BC87-9F46-97EC-342D9A80DF74}" type="pres">
      <dgm:prSet presAssocID="{DDF5F43A-0D3C-5E4A-B2CC-2F19AEE99BDF}" presName="composite" presStyleCnt="0"/>
      <dgm:spPr/>
    </dgm:pt>
    <dgm:pt modelId="{3B1B4802-3FBB-3E43-84A1-53CECD0AC864}" type="pres">
      <dgm:prSet presAssocID="{DDF5F43A-0D3C-5E4A-B2CC-2F19AEE99BDF}" presName="parentText" presStyleLbl="alignNode1" presStyleIdx="3" presStyleCnt="4">
        <dgm:presLayoutVars>
          <dgm:chMax val="1"/>
          <dgm:bulletEnabled val="1"/>
        </dgm:presLayoutVars>
      </dgm:prSet>
      <dgm:spPr/>
    </dgm:pt>
    <dgm:pt modelId="{130B44D6-6337-9A42-8002-81CBE0AB7330}" type="pres">
      <dgm:prSet presAssocID="{DDF5F43A-0D3C-5E4A-B2CC-2F19AEE99BDF}" presName="descendantText" presStyleLbl="alignAcc1" presStyleIdx="3" presStyleCnt="4">
        <dgm:presLayoutVars>
          <dgm:bulletEnabled val="1"/>
        </dgm:presLayoutVars>
      </dgm:prSet>
      <dgm:spPr/>
    </dgm:pt>
  </dgm:ptLst>
  <dgm:cxnLst>
    <dgm:cxn modelId="{32FDB611-D2E6-3A4F-A6E6-C21F35297F1E}" type="presOf" srcId="{BF623CD0-12EB-CB4C-ABD5-B6BB0ED02CA8}" destId="{97E9AB3E-0F8D-D545-B85C-8FD4A4D269BE}" srcOrd="0" destOrd="0" presId="urn:microsoft.com/office/officeart/2005/8/layout/chevron2"/>
    <dgm:cxn modelId="{5FC0F614-519B-D44E-BC7F-207CB3AF6129}" srcId="{4E4FF99F-E18C-9442-A75F-0D6055F4ACA2}" destId="{BF623CD0-12EB-CB4C-ABD5-B6BB0ED02CA8}" srcOrd="1" destOrd="0" parTransId="{220801D1-F5C1-F544-A99C-4471A6287D32}" sibTransId="{457FA5E2-F7C6-884D-BED3-4992ABAB1715}"/>
    <dgm:cxn modelId="{49E5821A-6934-744B-9CBC-F5FF82A4E548}" srcId="{3CF60265-1C21-E045-8BBB-01873DD39AC6}" destId="{29D69F28-AE43-9445-BE1D-A640E7085488}" srcOrd="0" destOrd="0" parTransId="{E67241CD-D6AB-644D-83CF-855FEC9FC7B2}" sibTransId="{3D8CCF34-C4CB-0A4C-89FC-62E557104474}"/>
    <dgm:cxn modelId="{11D6FB1A-710E-0242-8475-D72D7B879289}" type="presOf" srcId="{4E4FF99F-E18C-9442-A75F-0D6055F4ACA2}" destId="{4445D538-CCD8-C64C-8ED8-0C8FA902C75A}" srcOrd="0" destOrd="0" presId="urn:microsoft.com/office/officeart/2005/8/layout/chevron2"/>
    <dgm:cxn modelId="{39CCC639-E099-844A-95F3-7E28BF00A551}" type="presOf" srcId="{C42F916E-38A5-144F-A219-A1C976CB50DA}" destId="{130B44D6-6337-9A42-8002-81CBE0AB7330}" srcOrd="0" destOrd="0" presId="urn:microsoft.com/office/officeart/2005/8/layout/chevron2"/>
    <dgm:cxn modelId="{81FC7B3B-CBE6-8A47-BDEB-0453F8961EAE}" srcId="{4E4FF99F-E18C-9442-A75F-0D6055F4ACA2}" destId="{3CF60265-1C21-E045-8BBB-01873DD39AC6}" srcOrd="0" destOrd="0" parTransId="{7248DAA5-F6C9-7642-A38C-2090CC70CFBD}" sibTransId="{6A9C92B2-1EA8-D543-8041-7FE7E43EC202}"/>
    <dgm:cxn modelId="{66DFE044-D61A-0549-B144-8AFD58BC6F4C}" type="presOf" srcId="{DDF5F43A-0D3C-5E4A-B2CC-2F19AEE99BDF}" destId="{3B1B4802-3FBB-3E43-84A1-53CECD0AC864}" srcOrd="0" destOrd="0" presId="urn:microsoft.com/office/officeart/2005/8/layout/chevron2"/>
    <dgm:cxn modelId="{1CA71052-E5B5-444B-9C50-BA14368312C0}" srcId="{4E4FF99F-E18C-9442-A75F-0D6055F4ACA2}" destId="{DDF5F43A-0D3C-5E4A-B2CC-2F19AEE99BDF}" srcOrd="3" destOrd="0" parTransId="{33956556-BDF6-3742-8AB7-E9F3ADDFBDC3}" sibTransId="{58301302-CCB6-6F43-850B-5DC389F0B83E}"/>
    <dgm:cxn modelId="{304DE879-CAE2-5F48-A0E2-184290DDFFD9}" srcId="{4819ECF4-004C-9D4B-AB85-F7E05F8F66D1}" destId="{93039820-0051-7B4D-BF29-848881BDE8D7}" srcOrd="0" destOrd="0" parTransId="{936FCF28-3706-5541-9390-0050A01E04CF}" sibTransId="{D69B560B-B730-6642-AE97-25E99D57055F}"/>
    <dgm:cxn modelId="{7F2D578B-A0D0-1C4D-A9E2-946E1F829ADC}" type="presOf" srcId="{DB9C5C90-3DC8-2843-A755-23E11E42E6C8}" destId="{9792BE9F-B400-674E-AB93-18FB7AF40C22}" srcOrd="0" destOrd="0" presId="urn:microsoft.com/office/officeart/2005/8/layout/chevron2"/>
    <dgm:cxn modelId="{A52435AF-630B-2645-9DA6-8D5AA2306D7B}" type="presOf" srcId="{29D69F28-AE43-9445-BE1D-A640E7085488}" destId="{35789120-1969-9442-87E1-1E35E4140BF8}" srcOrd="0" destOrd="0" presId="urn:microsoft.com/office/officeart/2005/8/layout/chevron2"/>
    <dgm:cxn modelId="{D582A6D1-1F58-D446-BD99-8457DC44B30A}" type="presOf" srcId="{3CF60265-1C21-E045-8BBB-01873DD39AC6}" destId="{E244CCD9-FD89-0E4E-B560-F8D18EA8B287}" srcOrd="0" destOrd="0" presId="urn:microsoft.com/office/officeart/2005/8/layout/chevron2"/>
    <dgm:cxn modelId="{108E5FD4-4A10-B048-A227-7DC2CC8DCB58}" srcId="{BF623CD0-12EB-CB4C-ABD5-B6BB0ED02CA8}" destId="{DB9C5C90-3DC8-2843-A755-23E11E42E6C8}" srcOrd="0" destOrd="0" parTransId="{0560DCA9-8B8F-6741-AF05-B827DE56780B}" sibTransId="{82DEF0EE-0A51-4C4B-8C38-2D9C46372338}"/>
    <dgm:cxn modelId="{D3B88DD6-9E2D-674E-9549-D1C65F073E5C}" type="presOf" srcId="{4819ECF4-004C-9D4B-AB85-F7E05F8F66D1}" destId="{278A865C-47E2-E54C-80E3-48E537FE1A32}" srcOrd="0" destOrd="0" presId="urn:microsoft.com/office/officeart/2005/8/layout/chevron2"/>
    <dgm:cxn modelId="{FEBAC3E0-3585-7B49-BB10-81A741F3D00E}" type="presOf" srcId="{93039820-0051-7B4D-BF29-848881BDE8D7}" destId="{F02E0F85-9CF9-7E44-82A8-E920BF90B315}" srcOrd="0" destOrd="0" presId="urn:microsoft.com/office/officeart/2005/8/layout/chevron2"/>
    <dgm:cxn modelId="{BF65DBE1-58AB-F347-9A08-3FDE8E77C215}" srcId="{4E4FF99F-E18C-9442-A75F-0D6055F4ACA2}" destId="{4819ECF4-004C-9D4B-AB85-F7E05F8F66D1}" srcOrd="2" destOrd="0" parTransId="{8D010889-953F-064D-A81B-4560C9F4AB14}" sibTransId="{1AA7E108-0787-D64B-87C2-56F0444BA39D}"/>
    <dgm:cxn modelId="{320335E6-9BA6-B646-A76B-A6F61D6BD6AD}" srcId="{DDF5F43A-0D3C-5E4A-B2CC-2F19AEE99BDF}" destId="{C42F916E-38A5-144F-A219-A1C976CB50DA}" srcOrd="0" destOrd="0" parTransId="{1616B1F7-3595-0248-A7CE-85E62B9DA36D}" sibTransId="{35B89411-D4D7-F343-A781-45DA10B0B7E9}"/>
    <dgm:cxn modelId="{F6CBEE94-2777-2543-8A79-1439EB9191B2}" type="presParOf" srcId="{4445D538-CCD8-C64C-8ED8-0C8FA902C75A}" destId="{D3CB63E2-E18B-3142-A33E-BCCA9739875D}" srcOrd="0" destOrd="0" presId="urn:microsoft.com/office/officeart/2005/8/layout/chevron2"/>
    <dgm:cxn modelId="{2D452AF6-4A44-0544-A9CB-0FE159D39BE3}" type="presParOf" srcId="{D3CB63E2-E18B-3142-A33E-BCCA9739875D}" destId="{E244CCD9-FD89-0E4E-B560-F8D18EA8B287}" srcOrd="0" destOrd="0" presId="urn:microsoft.com/office/officeart/2005/8/layout/chevron2"/>
    <dgm:cxn modelId="{5A78288B-CB61-B948-8AAB-6466A6A34F7F}" type="presParOf" srcId="{D3CB63E2-E18B-3142-A33E-BCCA9739875D}" destId="{35789120-1969-9442-87E1-1E35E4140BF8}" srcOrd="1" destOrd="0" presId="urn:microsoft.com/office/officeart/2005/8/layout/chevron2"/>
    <dgm:cxn modelId="{61CEAE1F-63D2-494D-A1AA-322D5FCF5D0D}" type="presParOf" srcId="{4445D538-CCD8-C64C-8ED8-0C8FA902C75A}" destId="{475A8991-576E-4A4F-B3B5-75F5138F7E50}" srcOrd="1" destOrd="0" presId="urn:microsoft.com/office/officeart/2005/8/layout/chevron2"/>
    <dgm:cxn modelId="{587113B4-FF28-1047-9FF7-E7647349B2ED}" type="presParOf" srcId="{4445D538-CCD8-C64C-8ED8-0C8FA902C75A}" destId="{D26AA1B0-04A3-F049-B0E6-3AB272D25CFE}" srcOrd="2" destOrd="0" presId="urn:microsoft.com/office/officeart/2005/8/layout/chevron2"/>
    <dgm:cxn modelId="{706B6B9A-9DB0-D44F-A537-EE595DC9340B}" type="presParOf" srcId="{D26AA1B0-04A3-F049-B0E6-3AB272D25CFE}" destId="{97E9AB3E-0F8D-D545-B85C-8FD4A4D269BE}" srcOrd="0" destOrd="0" presId="urn:microsoft.com/office/officeart/2005/8/layout/chevron2"/>
    <dgm:cxn modelId="{7166A088-6247-A444-A26D-ED5BE112EB7B}" type="presParOf" srcId="{D26AA1B0-04A3-F049-B0E6-3AB272D25CFE}" destId="{9792BE9F-B400-674E-AB93-18FB7AF40C22}" srcOrd="1" destOrd="0" presId="urn:microsoft.com/office/officeart/2005/8/layout/chevron2"/>
    <dgm:cxn modelId="{07E298A1-4BBC-F346-A7D5-961ED79F3030}" type="presParOf" srcId="{4445D538-CCD8-C64C-8ED8-0C8FA902C75A}" destId="{5253D4E1-A071-FD4C-99D0-BF401EA0B847}" srcOrd="3" destOrd="0" presId="urn:microsoft.com/office/officeart/2005/8/layout/chevron2"/>
    <dgm:cxn modelId="{1E64033D-264E-5F4D-BF88-E3955DBF5CC2}" type="presParOf" srcId="{4445D538-CCD8-C64C-8ED8-0C8FA902C75A}" destId="{945E280C-E85D-1245-B9C8-A06702AD7D82}" srcOrd="4" destOrd="0" presId="urn:microsoft.com/office/officeart/2005/8/layout/chevron2"/>
    <dgm:cxn modelId="{871DB75B-271D-BE47-905A-7FD34FD63426}" type="presParOf" srcId="{945E280C-E85D-1245-B9C8-A06702AD7D82}" destId="{278A865C-47E2-E54C-80E3-48E537FE1A32}" srcOrd="0" destOrd="0" presId="urn:microsoft.com/office/officeart/2005/8/layout/chevron2"/>
    <dgm:cxn modelId="{0583AEA5-998C-FB45-85BC-CC3E973CBE78}" type="presParOf" srcId="{945E280C-E85D-1245-B9C8-A06702AD7D82}" destId="{F02E0F85-9CF9-7E44-82A8-E920BF90B315}" srcOrd="1" destOrd="0" presId="urn:microsoft.com/office/officeart/2005/8/layout/chevron2"/>
    <dgm:cxn modelId="{DDE8A571-5E2B-1440-8A84-90D1F2E4FA8B}" type="presParOf" srcId="{4445D538-CCD8-C64C-8ED8-0C8FA902C75A}" destId="{A3374FFF-0B2F-7747-B195-C97559F4314D}" srcOrd="5" destOrd="0" presId="urn:microsoft.com/office/officeart/2005/8/layout/chevron2"/>
    <dgm:cxn modelId="{4B076A67-D672-9543-A517-02A77A0744DF}" type="presParOf" srcId="{4445D538-CCD8-C64C-8ED8-0C8FA902C75A}" destId="{24BD2FC5-BC87-9F46-97EC-342D9A80DF74}" srcOrd="6" destOrd="0" presId="urn:microsoft.com/office/officeart/2005/8/layout/chevron2"/>
    <dgm:cxn modelId="{B8248141-01FE-1649-9C55-6B4C42BFAC83}" type="presParOf" srcId="{24BD2FC5-BC87-9F46-97EC-342D9A80DF74}" destId="{3B1B4802-3FBB-3E43-84A1-53CECD0AC864}" srcOrd="0" destOrd="0" presId="urn:microsoft.com/office/officeart/2005/8/layout/chevron2"/>
    <dgm:cxn modelId="{75E0E0F9-DF89-C148-BF76-1C5A77C253A9}" type="presParOf" srcId="{24BD2FC5-BC87-9F46-97EC-342D9A80DF74}" destId="{130B44D6-6337-9A42-8002-81CBE0AB7330}" srcOrd="1" destOrd="0" presId="urn:microsoft.com/office/officeart/2005/8/layout/chevron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4ACBED-1180-114A-8E1A-CA20EA16FCD2}"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491780DC-BF9A-8843-8427-35A9FD32DEF6}">
      <dgm:prSet phldrT="[Text]"/>
      <dgm:spPr/>
      <dgm:t>
        <a:bodyPr/>
        <a:lstStyle/>
        <a:p>
          <a:r>
            <a:rPr lang="en-US" dirty="0">
              <a:solidFill>
                <a:schemeClr val="tx2">
                  <a:lumMod val="25000"/>
                </a:schemeClr>
              </a:solidFill>
            </a:rPr>
            <a:t>Issues</a:t>
          </a:r>
        </a:p>
      </dgm:t>
    </dgm:pt>
    <dgm:pt modelId="{6490D341-209C-844F-958C-699C46FE78E3}" type="parTrans" cxnId="{479DD828-FD27-E349-9D94-46F5A5B504DA}">
      <dgm:prSet/>
      <dgm:spPr/>
      <dgm:t>
        <a:bodyPr/>
        <a:lstStyle/>
        <a:p>
          <a:endParaRPr lang="en-US"/>
        </a:p>
      </dgm:t>
    </dgm:pt>
    <dgm:pt modelId="{B7306C92-521F-1540-8B7D-A1A4A41CAE75}" type="sibTrans" cxnId="{479DD828-FD27-E349-9D94-46F5A5B504DA}">
      <dgm:prSet/>
      <dgm:spPr/>
      <dgm:t>
        <a:bodyPr/>
        <a:lstStyle/>
        <a:p>
          <a:endParaRPr lang="en-US"/>
        </a:p>
      </dgm:t>
    </dgm:pt>
    <dgm:pt modelId="{CEBAA9B8-6001-DE4D-9BDB-5ECE607458C5}">
      <dgm:prSet phldrT="[Text]"/>
      <dgm:spPr/>
      <dgm:t>
        <a:bodyPr/>
        <a:lstStyle/>
        <a:p>
          <a:r>
            <a:rPr lang="en-US" dirty="0">
              <a:solidFill>
                <a:schemeClr val="accent2"/>
              </a:solidFill>
            </a:rPr>
            <a:t>Web pages generated by </a:t>
          </a:r>
          <a:r>
            <a:rPr lang="en-US" dirty="0" err="1">
              <a:solidFill>
                <a:schemeClr val="accent2"/>
              </a:solidFill>
            </a:rPr>
            <a:t>Javascript</a:t>
          </a:r>
          <a:r>
            <a:rPr lang="en-US" dirty="0">
              <a:solidFill>
                <a:schemeClr val="accent2"/>
              </a:solidFill>
            </a:rPr>
            <a:t> are harder to scrape. Resolved by implementing Splash and Selenium in addition to the built-in frameworks</a:t>
          </a:r>
        </a:p>
      </dgm:t>
    </dgm:pt>
    <dgm:pt modelId="{F1EDD019-A0D1-4444-8248-4F761A620575}" type="parTrans" cxnId="{53F8E880-93F4-BF4B-9BED-22D5242B869E}">
      <dgm:prSet/>
      <dgm:spPr/>
      <dgm:t>
        <a:bodyPr/>
        <a:lstStyle/>
        <a:p>
          <a:endParaRPr lang="en-US"/>
        </a:p>
      </dgm:t>
    </dgm:pt>
    <dgm:pt modelId="{9C409374-B548-D744-B30B-9AEA1070B3EF}" type="sibTrans" cxnId="{53F8E880-93F4-BF4B-9BED-22D5242B869E}">
      <dgm:prSet/>
      <dgm:spPr/>
      <dgm:t>
        <a:bodyPr/>
        <a:lstStyle/>
        <a:p>
          <a:endParaRPr lang="en-US"/>
        </a:p>
      </dgm:t>
    </dgm:pt>
    <dgm:pt modelId="{0546A3A1-196A-EF43-B41E-7472E4621668}">
      <dgm:prSet phldrT="[Text]"/>
      <dgm:spPr/>
      <dgm:t>
        <a:bodyPr/>
        <a:lstStyle/>
        <a:p>
          <a:r>
            <a:rPr lang="en-US" dirty="0">
              <a:solidFill>
                <a:schemeClr val="tx2">
                  <a:lumMod val="25000"/>
                </a:schemeClr>
              </a:solidFill>
            </a:rPr>
            <a:t>Limitations</a:t>
          </a:r>
        </a:p>
      </dgm:t>
    </dgm:pt>
    <dgm:pt modelId="{DCBB0953-1E49-4040-9725-53957B02ABB0}" type="parTrans" cxnId="{7F506902-9C4F-5446-9F61-F7088BEF3440}">
      <dgm:prSet/>
      <dgm:spPr/>
      <dgm:t>
        <a:bodyPr/>
        <a:lstStyle/>
        <a:p>
          <a:endParaRPr lang="en-US"/>
        </a:p>
      </dgm:t>
    </dgm:pt>
    <dgm:pt modelId="{61500B0A-0BD8-C04C-A23B-BDC0E3BF6854}" type="sibTrans" cxnId="{7F506902-9C4F-5446-9F61-F7088BEF3440}">
      <dgm:prSet/>
      <dgm:spPr/>
      <dgm:t>
        <a:bodyPr/>
        <a:lstStyle/>
        <a:p>
          <a:endParaRPr lang="en-US"/>
        </a:p>
      </dgm:t>
    </dgm:pt>
    <dgm:pt modelId="{734E510F-C6DD-2F41-AACE-80B7B0199816}">
      <dgm:prSet phldrT="[Text]"/>
      <dgm:spPr/>
      <dgm:t>
        <a:bodyPr/>
        <a:lstStyle/>
        <a:p>
          <a:r>
            <a:rPr lang="en-US" dirty="0">
              <a:solidFill>
                <a:schemeClr val="accent2"/>
              </a:solidFill>
            </a:rPr>
            <a:t>Data acquisition is limited by what is available on the public domain</a:t>
          </a:r>
        </a:p>
      </dgm:t>
    </dgm:pt>
    <dgm:pt modelId="{5B81B22F-8FDD-EA41-A86A-1E0C63E5E8E3}" type="parTrans" cxnId="{CB7A7B14-D8FB-224D-9673-E45EA6EBE9EA}">
      <dgm:prSet/>
      <dgm:spPr/>
      <dgm:t>
        <a:bodyPr/>
        <a:lstStyle/>
        <a:p>
          <a:endParaRPr lang="en-US"/>
        </a:p>
      </dgm:t>
    </dgm:pt>
    <dgm:pt modelId="{C474373A-98C2-0B41-A38A-A49BBDCC724C}" type="sibTrans" cxnId="{CB7A7B14-D8FB-224D-9673-E45EA6EBE9EA}">
      <dgm:prSet/>
      <dgm:spPr/>
      <dgm:t>
        <a:bodyPr/>
        <a:lstStyle/>
        <a:p>
          <a:endParaRPr lang="en-US"/>
        </a:p>
      </dgm:t>
    </dgm:pt>
    <dgm:pt modelId="{81927B68-B7E9-3343-A1AE-2395B70347E6}">
      <dgm:prSet phldrT="[Text]"/>
      <dgm:spPr/>
      <dgm:t>
        <a:bodyPr/>
        <a:lstStyle/>
        <a:p>
          <a:r>
            <a:rPr lang="en-US" dirty="0">
              <a:solidFill>
                <a:schemeClr val="accent2"/>
              </a:solidFill>
            </a:rPr>
            <a:t>Horizontal scalability needs to be worked on as we expand into larger websites and data sets</a:t>
          </a:r>
        </a:p>
      </dgm:t>
    </dgm:pt>
    <dgm:pt modelId="{EF45AFEF-6D75-0442-9C6A-E3C7027406E2}" type="parTrans" cxnId="{53F423D7-30DB-B746-879A-D05F6EFA2721}">
      <dgm:prSet/>
      <dgm:spPr/>
      <dgm:t>
        <a:bodyPr/>
        <a:lstStyle/>
        <a:p>
          <a:endParaRPr lang="en-US"/>
        </a:p>
      </dgm:t>
    </dgm:pt>
    <dgm:pt modelId="{CB70C133-7F83-8D40-82C9-8281B422A97A}" type="sibTrans" cxnId="{53F423D7-30DB-B746-879A-D05F6EFA2721}">
      <dgm:prSet/>
      <dgm:spPr/>
      <dgm:t>
        <a:bodyPr/>
        <a:lstStyle/>
        <a:p>
          <a:endParaRPr lang="en-US"/>
        </a:p>
      </dgm:t>
    </dgm:pt>
    <dgm:pt modelId="{47EA35A3-38C6-2E4A-B81D-CA464DD29E64}">
      <dgm:prSet phldrT="[Text]"/>
      <dgm:spPr/>
      <dgm:t>
        <a:bodyPr/>
        <a:lstStyle/>
        <a:p>
          <a:r>
            <a:rPr lang="en-US" dirty="0">
              <a:solidFill>
                <a:schemeClr val="accent2"/>
              </a:solidFill>
            </a:rPr>
            <a:t>Scrapy framework is meant to run in a distributed environment but we are limited by resources available at this time</a:t>
          </a:r>
        </a:p>
      </dgm:t>
    </dgm:pt>
    <dgm:pt modelId="{C8023D43-1E8B-7943-921B-81DC4D51E6E4}" type="parTrans" cxnId="{572A1CED-73D5-6F49-94FB-23898FD659E2}">
      <dgm:prSet/>
      <dgm:spPr/>
      <dgm:t>
        <a:bodyPr/>
        <a:lstStyle/>
        <a:p>
          <a:endParaRPr lang="en-US"/>
        </a:p>
      </dgm:t>
    </dgm:pt>
    <dgm:pt modelId="{0929E4F7-D70A-6A4E-8BBE-60398279DD7A}" type="sibTrans" cxnId="{572A1CED-73D5-6F49-94FB-23898FD659E2}">
      <dgm:prSet/>
      <dgm:spPr/>
      <dgm:t>
        <a:bodyPr/>
        <a:lstStyle/>
        <a:p>
          <a:endParaRPr lang="en-US"/>
        </a:p>
      </dgm:t>
    </dgm:pt>
    <dgm:pt modelId="{5E627AFC-61B5-1F44-9CC0-36AAAA2AEE3D}">
      <dgm:prSet phldrT="[Text]"/>
      <dgm:spPr/>
      <dgm:t>
        <a:bodyPr/>
        <a:lstStyle/>
        <a:p>
          <a:r>
            <a:rPr lang="en-US" dirty="0">
              <a:solidFill>
                <a:schemeClr val="accent2"/>
              </a:solidFill>
            </a:rPr>
            <a:t>Many web pages implement IP and bot blockers. Resolved this by introducing timer driven triggers</a:t>
          </a:r>
        </a:p>
      </dgm:t>
    </dgm:pt>
    <dgm:pt modelId="{A4D8F2BC-2AA3-414E-9630-352B064159B0}" type="parTrans" cxnId="{21668A09-2EBB-4A4C-B8AA-F956994605F8}">
      <dgm:prSet/>
      <dgm:spPr/>
      <dgm:t>
        <a:bodyPr/>
        <a:lstStyle/>
        <a:p>
          <a:endParaRPr lang="en-US"/>
        </a:p>
      </dgm:t>
    </dgm:pt>
    <dgm:pt modelId="{306D2FF5-F7E6-994F-85E9-AB46539949DF}" type="sibTrans" cxnId="{21668A09-2EBB-4A4C-B8AA-F956994605F8}">
      <dgm:prSet/>
      <dgm:spPr/>
      <dgm:t>
        <a:bodyPr/>
        <a:lstStyle/>
        <a:p>
          <a:endParaRPr lang="en-US"/>
        </a:p>
      </dgm:t>
    </dgm:pt>
    <dgm:pt modelId="{DD4322DA-982B-5348-8066-F12C91974CF3}" type="pres">
      <dgm:prSet presAssocID="{534ACBED-1180-114A-8E1A-CA20EA16FCD2}" presName="linear" presStyleCnt="0">
        <dgm:presLayoutVars>
          <dgm:animLvl val="lvl"/>
          <dgm:resizeHandles val="exact"/>
        </dgm:presLayoutVars>
      </dgm:prSet>
      <dgm:spPr/>
    </dgm:pt>
    <dgm:pt modelId="{FFB2BDD0-37E1-7348-94C1-67D5E66B922D}" type="pres">
      <dgm:prSet presAssocID="{491780DC-BF9A-8843-8427-35A9FD32DEF6}" presName="parentText" presStyleLbl="node1" presStyleIdx="0" presStyleCnt="2">
        <dgm:presLayoutVars>
          <dgm:chMax val="0"/>
          <dgm:bulletEnabled val="1"/>
        </dgm:presLayoutVars>
      </dgm:prSet>
      <dgm:spPr/>
    </dgm:pt>
    <dgm:pt modelId="{87182A4C-BAA1-6742-B971-B30CF0AC9D71}" type="pres">
      <dgm:prSet presAssocID="{491780DC-BF9A-8843-8427-35A9FD32DEF6}" presName="childText" presStyleLbl="revTx" presStyleIdx="0" presStyleCnt="2">
        <dgm:presLayoutVars>
          <dgm:bulletEnabled val="1"/>
        </dgm:presLayoutVars>
      </dgm:prSet>
      <dgm:spPr/>
    </dgm:pt>
    <dgm:pt modelId="{334983F0-930A-0240-B746-4DC369A435FC}" type="pres">
      <dgm:prSet presAssocID="{0546A3A1-196A-EF43-B41E-7472E4621668}" presName="parentText" presStyleLbl="node1" presStyleIdx="1" presStyleCnt="2">
        <dgm:presLayoutVars>
          <dgm:chMax val="0"/>
          <dgm:bulletEnabled val="1"/>
        </dgm:presLayoutVars>
      </dgm:prSet>
      <dgm:spPr/>
    </dgm:pt>
    <dgm:pt modelId="{F01CB693-6250-1F4C-B268-FA787D73D972}" type="pres">
      <dgm:prSet presAssocID="{0546A3A1-196A-EF43-B41E-7472E4621668}" presName="childText" presStyleLbl="revTx" presStyleIdx="1" presStyleCnt="2">
        <dgm:presLayoutVars>
          <dgm:bulletEnabled val="1"/>
        </dgm:presLayoutVars>
      </dgm:prSet>
      <dgm:spPr/>
    </dgm:pt>
  </dgm:ptLst>
  <dgm:cxnLst>
    <dgm:cxn modelId="{7F506902-9C4F-5446-9F61-F7088BEF3440}" srcId="{534ACBED-1180-114A-8E1A-CA20EA16FCD2}" destId="{0546A3A1-196A-EF43-B41E-7472E4621668}" srcOrd="1" destOrd="0" parTransId="{DCBB0953-1E49-4040-9725-53957B02ABB0}" sibTransId="{61500B0A-0BD8-C04C-A23B-BDC0E3BF6854}"/>
    <dgm:cxn modelId="{21668A09-2EBB-4A4C-B8AA-F956994605F8}" srcId="{491780DC-BF9A-8843-8427-35A9FD32DEF6}" destId="{5E627AFC-61B5-1F44-9CC0-36AAAA2AEE3D}" srcOrd="1" destOrd="0" parTransId="{A4D8F2BC-2AA3-414E-9630-352B064159B0}" sibTransId="{306D2FF5-F7E6-994F-85E9-AB46539949DF}"/>
    <dgm:cxn modelId="{CB7A7B14-D8FB-224D-9673-E45EA6EBE9EA}" srcId="{0546A3A1-196A-EF43-B41E-7472E4621668}" destId="{734E510F-C6DD-2F41-AACE-80B7B0199816}" srcOrd="0" destOrd="0" parTransId="{5B81B22F-8FDD-EA41-A86A-1E0C63E5E8E3}" sibTransId="{C474373A-98C2-0B41-A38A-A49BBDCC724C}"/>
    <dgm:cxn modelId="{479DD828-FD27-E349-9D94-46F5A5B504DA}" srcId="{534ACBED-1180-114A-8E1A-CA20EA16FCD2}" destId="{491780DC-BF9A-8843-8427-35A9FD32DEF6}" srcOrd="0" destOrd="0" parTransId="{6490D341-209C-844F-958C-699C46FE78E3}" sibTransId="{B7306C92-521F-1540-8B7D-A1A4A41CAE75}"/>
    <dgm:cxn modelId="{A2D2102A-138D-FD47-BA38-74953DC89A19}" type="presOf" srcId="{81927B68-B7E9-3343-A1AE-2395B70347E6}" destId="{F01CB693-6250-1F4C-B268-FA787D73D972}" srcOrd="0" destOrd="1" presId="urn:microsoft.com/office/officeart/2005/8/layout/vList2"/>
    <dgm:cxn modelId="{0BAD9E61-8881-814A-8252-5BCF05279356}" type="presOf" srcId="{47EA35A3-38C6-2E4A-B81D-CA464DD29E64}" destId="{F01CB693-6250-1F4C-B268-FA787D73D972}" srcOrd="0" destOrd="2" presId="urn:microsoft.com/office/officeart/2005/8/layout/vList2"/>
    <dgm:cxn modelId="{4B9FAD6C-3656-AE44-9158-213872E9B99C}" type="presOf" srcId="{491780DC-BF9A-8843-8427-35A9FD32DEF6}" destId="{FFB2BDD0-37E1-7348-94C1-67D5E66B922D}" srcOrd="0" destOrd="0" presId="urn:microsoft.com/office/officeart/2005/8/layout/vList2"/>
    <dgm:cxn modelId="{53F8E880-93F4-BF4B-9BED-22D5242B869E}" srcId="{491780DC-BF9A-8843-8427-35A9FD32DEF6}" destId="{CEBAA9B8-6001-DE4D-9BDB-5ECE607458C5}" srcOrd="0" destOrd="0" parTransId="{F1EDD019-A0D1-4444-8248-4F761A620575}" sibTransId="{9C409374-B548-D744-B30B-9AEA1070B3EF}"/>
    <dgm:cxn modelId="{56B8DFA0-B760-4C4E-839D-B9775E2CB50F}" type="presOf" srcId="{534ACBED-1180-114A-8E1A-CA20EA16FCD2}" destId="{DD4322DA-982B-5348-8066-F12C91974CF3}" srcOrd="0" destOrd="0" presId="urn:microsoft.com/office/officeart/2005/8/layout/vList2"/>
    <dgm:cxn modelId="{6B882FA7-FD65-8E41-9580-248F8C90A868}" type="presOf" srcId="{0546A3A1-196A-EF43-B41E-7472E4621668}" destId="{334983F0-930A-0240-B746-4DC369A435FC}" srcOrd="0" destOrd="0" presId="urn:microsoft.com/office/officeart/2005/8/layout/vList2"/>
    <dgm:cxn modelId="{989704AD-B3DE-914E-AA7D-5C9D6B1C7DD2}" type="presOf" srcId="{5E627AFC-61B5-1F44-9CC0-36AAAA2AEE3D}" destId="{87182A4C-BAA1-6742-B971-B30CF0AC9D71}" srcOrd="0" destOrd="1" presId="urn:microsoft.com/office/officeart/2005/8/layout/vList2"/>
    <dgm:cxn modelId="{53F423D7-30DB-B746-879A-D05F6EFA2721}" srcId="{0546A3A1-196A-EF43-B41E-7472E4621668}" destId="{81927B68-B7E9-3343-A1AE-2395B70347E6}" srcOrd="1" destOrd="0" parTransId="{EF45AFEF-6D75-0442-9C6A-E3C7027406E2}" sibTransId="{CB70C133-7F83-8D40-82C9-8281B422A97A}"/>
    <dgm:cxn modelId="{572A1CED-73D5-6F49-94FB-23898FD659E2}" srcId="{0546A3A1-196A-EF43-B41E-7472E4621668}" destId="{47EA35A3-38C6-2E4A-B81D-CA464DD29E64}" srcOrd="2" destOrd="0" parTransId="{C8023D43-1E8B-7943-921B-81DC4D51E6E4}" sibTransId="{0929E4F7-D70A-6A4E-8BBE-60398279DD7A}"/>
    <dgm:cxn modelId="{E137F3F1-44DE-FE4D-B2EB-980AC98F8C0E}" type="presOf" srcId="{734E510F-C6DD-2F41-AACE-80B7B0199816}" destId="{F01CB693-6250-1F4C-B268-FA787D73D972}" srcOrd="0" destOrd="0" presId="urn:microsoft.com/office/officeart/2005/8/layout/vList2"/>
    <dgm:cxn modelId="{6A6A86F9-7B95-8E47-8B6E-26C499E4777B}" type="presOf" srcId="{CEBAA9B8-6001-DE4D-9BDB-5ECE607458C5}" destId="{87182A4C-BAA1-6742-B971-B30CF0AC9D71}" srcOrd="0" destOrd="0" presId="urn:microsoft.com/office/officeart/2005/8/layout/vList2"/>
    <dgm:cxn modelId="{3C3CC8BE-E1AE-D94A-B175-730BF1513D79}" type="presParOf" srcId="{DD4322DA-982B-5348-8066-F12C91974CF3}" destId="{FFB2BDD0-37E1-7348-94C1-67D5E66B922D}" srcOrd="0" destOrd="0" presId="urn:microsoft.com/office/officeart/2005/8/layout/vList2"/>
    <dgm:cxn modelId="{147EB79C-5E2A-EF41-972E-66F798CA30EF}" type="presParOf" srcId="{DD4322DA-982B-5348-8066-F12C91974CF3}" destId="{87182A4C-BAA1-6742-B971-B30CF0AC9D71}" srcOrd="1" destOrd="0" presId="urn:microsoft.com/office/officeart/2005/8/layout/vList2"/>
    <dgm:cxn modelId="{FD19AD49-BC0F-224E-8FEF-A2025DACB0CF}" type="presParOf" srcId="{DD4322DA-982B-5348-8066-F12C91974CF3}" destId="{334983F0-930A-0240-B746-4DC369A435FC}" srcOrd="2" destOrd="0" presId="urn:microsoft.com/office/officeart/2005/8/layout/vList2"/>
    <dgm:cxn modelId="{6D547E61-DFD5-2945-9709-C1B78A509B53}" type="presParOf" srcId="{DD4322DA-982B-5348-8066-F12C91974CF3}" destId="{F01CB693-6250-1F4C-B268-FA787D73D97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2A62ED9-8F34-054A-B845-40B04F098274}" type="doc">
      <dgm:prSet loTypeId="urn:microsoft.com/office/officeart/2005/8/layout/vList5" loCatId="" qsTypeId="urn:microsoft.com/office/officeart/2005/8/quickstyle/simple1" qsCatId="simple" csTypeId="urn:microsoft.com/office/officeart/2005/8/colors/accent1_2" csCatId="accent1" phldr="1"/>
      <dgm:spPr/>
      <dgm:t>
        <a:bodyPr/>
        <a:lstStyle/>
        <a:p>
          <a:endParaRPr lang="en-US"/>
        </a:p>
      </dgm:t>
    </dgm:pt>
    <dgm:pt modelId="{094EC54A-67AF-5841-BF6B-EB3ED35E7D66}">
      <dgm:prSet phldrT="[Text]"/>
      <dgm:spPr/>
      <dgm:t>
        <a:bodyPr/>
        <a:lstStyle/>
        <a:p>
          <a:r>
            <a:rPr lang="en-US" dirty="0">
              <a:solidFill>
                <a:schemeClr val="tx2">
                  <a:lumMod val="25000"/>
                </a:schemeClr>
              </a:solidFill>
            </a:rPr>
            <a:t>Bidit Pakrashi</a:t>
          </a:r>
        </a:p>
      </dgm:t>
    </dgm:pt>
    <dgm:pt modelId="{E6442DE0-1E60-D34D-8A7E-4CA957836CB8}" type="parTrans" cxnId="{FD8B7D29-D519-294B-9F45-CD322A09FBB3}">
      <dgm:prSet/>
      <dgm:spPr/>
      <dgm:t>
        <a:bodyPr/>
        <a:lstStyle/>
        <a:p>
          <a:endParaRPr lang="en-US"/>
        </a:p>
      </dgm:t>
    </dgm:pt>
    <dgm:pt modelId="{4E64E43F-6DC0-D24E-AC3D-D154098F9755}" type="sibTrans" cxnId="{FD8B7D29-D519-294B-9F45-CD322A09FBB3}">
      <dgm:prSet/>
      <dgm:spPr/>
      <dgm:t>
        <a:bodyPr/>
        <a:lstStyle/>
        <a:p>
          <a:endParaRPr lang="en-US"/>
        </a:p>
      </dgm:t>
    </dgm:pt>
    <dgm:pt modelId="{F4AF89F6-C7BF-4642-83EC-BC0649BAAC12}">
      <dgm:prSet phldrT="[Text]"/>
      <dgm:spPr/>
      <dgm:t>
        <a:bodyPr/>
        <a:lstStyle/>
        <a:p>
          <a:r>
            <a:rPr lang="en-US" dirty="0"/>
            <a:t>Ideation and Framework Research and Architecture</a:t>
          </a:r>
        </a:p>
      </dgm:t>
    </dgm:pt>
    <dgm:pt modelId="{AA92172D-B615-E441-8A8B-9D734F35FD45}" type="parTrans" cxnId="{BBFD158B-581F-6F46-A2A3-437264351A22}">
      <dgm:prSet/>
      <dgm:spPr/>
      <dgm:t>
        <a:bodyPr/>
        <a:lstStyle/>
        <a:p>
          <a:endParaRPr lang="en-US"/>
        </a:p>
      </dgm:t>
    </dgm:pt>
    <dgm:pt modelId="{EA5CA811-6F3F-7746-89C3-F71BDB7C9906}" type="sibTrans" cxnId="{BBFD158B-581F-6F46-A2A3-437264351A22}">
      <dgm:prSet/>
      <dgm:spPr/>
      <dgm:t>
        <a:bodyPr/>
        <a:lstStyle/>
        <a:p>
          <a:endParaRPr lang="en-US"/>
        </a:p>
      </dgm:t>
    </dgm:pt>
    <dgm:pt modelId="{BBBD5E63-A126-BD4A-BC62-B6CA139464DC}">
      <dgm:prSet phldrT="[Text]"/>
      <dgm:spPr/>
      <dgm:t>
        <a:bodyPr/>
        <a:lstStyle/>
        <a:p>
          <a:r>
            <a:rPr lang="en-US" dirty="0"/>
            <a:t>Engine, Spiders and Downloader</a:t>
          </a:r>
        </a:p>
      </dgm:t>
    </dgm:pt>
    <dgm:pt modelId="{E7747E59-BFB2-C349-983C-5B450E319BD2}" type="parTrans" cxnId="{8091CCCB-9CE4-FB4F-9BB6-04DC857F4032}">
      <dgm:prSet/>
      <dgm:spPr/>
      <dgm:t>
        <a:bodyPr/>
        <a:lstStyle/>
        <a:p>
          <a:endParaRPr lang="en-US"/>
        </a:p>
      </dgm:t>
    </dgm:pt>
    <dgm:pt modelId="{18B32DF7-3349-3D42-91C8-670B9A6C9BCF}" type="sibTrans" cxnId="{8091CCCB-9CE4-FB4F-9BB6-04DC857F4032}">
      <dgm:prSet/>
      <dgm:spPr/>
      <dgm:t>
        <a:bodyPr/>
        <a:lstStyle/>
        <a:p>
          <a:endParaRPr lang="en-US"/>
        </a:p>
      </dgm:t>
    </dgm:pt>
    <dgm:pt modelId="{50DF17AE-222D-5E4D-9B12-57BB527486DE}">
      <dgm:prSet phldrT="[Text]"/>
      <dgm:spPr/>
      <dgm:t>
        <a:bodyPr/>
        <a:lstStyle/>
        <a:p>
          <a:r>
            <a:rPr lang="en-US" dirty="0">
              <a:solidFill>
                <a:schemeClr val="tx2">
                  <a:lumMod val="25000"/>
                </a:schemeClr>
              </a:solidFill>
            </a:rPr>
            <a:t>Saravanan Kannappan</a:t>
          </a:r>
        </a:p>
      </dgm:t>
    </dgm:pt>
    <dgm:pt modelId="{1054EEFC-25C5-9E4E-B121-122A1684DC8A}" type="parTrans" cxnId="{5C24AF21-91F4-3346-8695-071E5F8D13F2}">
      <dgm:prSet/>
      <dgm:spPr/>
      <dgm:t>
        <a:bodyPr/>
        <a:lstStyle/>
        <a:p>
          <a:endParaRPr lang="en-US"/>
        </a:p>
      </dgm:t>
    </dgm:pt>
    <dgm:pt modelId="{45B884D5-0CCB-854F-8041-FFF672E25AD3}" type="sibTrans" cxnId="{5C24AF21-91F4-3346-8695-071E5F8D13F2}">
      <dgm:prSet/>
      <dgm:spPr/>
      <dgm:t>
        <a:bodyPr/>
        <a:lstStyle/>
        <a:p>
          <a:endParaRPr lang="en-US"/>
        </a:p>
      </dgm:t>
    </dgm:pt>
    <dgm:pt modelId="{1F025E18-A02C-4C4B-9D8B-173985270514}">
      <dgm:prSet phldrT="[Text]"/>
      <dgm:spPr/>
      <dgm:t>
        <a:bodyPr/>
        <a:lstStyle/>
        <a:p>
          <a:r>
            <a:rPr lang="en-US" dirty="0"/>
            <a:t>Downloader development</a:t>
          </a:r>
        </a:p>
      </dgm:t>
    </dgm:pt>
    <dgm:pt modelId="{8255C89F-A4F6-444C-8407-51BEA60E4D7E}" type="parTrans" cxnId="{49B408D8-5AF3-774A-AFED-41BD8EC57D7A}">
      <dgm:prSet/>
      <dgm:spPr/>
      <dgm:t>
        <a:bodyPr/>
        <a:lstStyle/>
        <a:p>
          <a:endParaRPr lang="en-US"/>
        </a:p>
      </dgm:t>
    </dgm:pt>
    <dgm:pt modelId="{B25954F9-CFE6-C941-844F-BB54A5C83DB1}" type="sibTrans" cxnId="{49B408D8-5AF3-774A-AFED-41BD8EC57D7A}">
      <dgm:prSet/>
      <dgm:spPr/>
      <dgm:t>
        <a:bodyPr/>
        <a:lstStyle/>
        <a:p>
          <a:endParaRPr lang="en-US"/>
        </a:p>
      </dgm:t>
    </dgm:pt>
    <dgm:pt modelId="{408E809D-ECEB-2340-90A5-4CF894ACCBED}">
      <dgm:prSet phldrT="[Text]"/>
      <dgm:spPr/>
      <dgm:t>
        <a:bodyPr/>
        <a:lstStyle/>
        <a:p>
          <a:r>
            <a:rPr lang="en-US" dirty="0">
              <a:solidFill>
                <a:schemeClr val="tx2">
                  <a:lumMod val="25000"/>
                </a:schemeClr>
              </a:solidFill>
            </a:rPr>
            <a:t>Vinay Paratala</a:t>
          </a:r>
        </a:p>
      </dgm:t>
    </dgm:pt>
    <dgm:pt modelId="{1BC2FF55-9829-5440-972B-1BA34787D8C0}" type="parTrans" cxnId="{78B972D0-1A2B-5840-B47A-0714774CD02D}">
      <dgm:prSet/>
      <dgm:spPr/>
      <dgm:t>
        <a:bodyPr/>
        <a:lstStyle/>
        <a:p>
          <a:endParaRPr lang="en-US"/>
        </a:p>
      </dgm:t>
    </dgm:pt>
    <dgm:pt modelId="{8A3B3CCF-F4FB-904C-A4F1-6EC05185C6A0}" type="sibTrans" cxnId="{78B972D0-1A2B-5840-B47A-0714774CD02D}">
      <dgm:prSet/>
      <dgm:spPr/>
      <dgm:t>
        <a:bodyPr/>
        <a:lstStyle/>
        <a:p>
          <a:endParaRPr lang="en-US"/>
        </a:p>
      </dgm:t>
    </dgm:pt>
    <dgm:pt modelId="{AABA7AAC-F2FD-E44F-8C40-E97295E1EED5}">
      <dgm:prSet phldrT="[Text]"/>
      <dgm:spPr/>
      <dgm:t>
        <a:bodyPr/>
        <a:lstStyle/>
        <a:p>
          <a:r>
            <a:rPr lang="en-US" dirty="0"/>
            <a:t>E2E architecture</a:t>
          </a:r>
        </a:p>
      </dgm:t>
    </dgm:pt>
    <dgm:pt modelId="{195AF982-AB66-1D4E-9C3A-AD19135FAA37}" type="parTrans" cxnId="{8A3C9BC6-D059-B94C-BB4B-9549F9909D42}">
      <dgm:prSet/>
      <dgm:spPr/>
      <dgm:t>
        <a:bodyPr/>
        <a:lstStyle/>
        <a:p>
          <a:endParaRPr lang="en-US"/>
        </a:p>
      </dgm:t>
    </dgm:pt>
    <dgm:pt modelId="{5E6A35FE-6A07-DF48-B178-D2C6C6B58A3B}" type="sibTrans" cxnId="{8A3C9BC6-D059-B94C-BB4B-9549F9909D42}">
      <dgm:prSet/>
      <dgm:spPr/>
      <dgm:t>
        <a:bodyPr/>
        <a:lstStyle/>
        <a:p>
          <a:endParaRPr lang="en-US"/>
        </a:p>
      </dgm:t>
    </dgm:pt>
    <dgm:pt modelId="{D963E021-824C-254A-A1FD-8FD1AB530D31}">
      <dgm:prSet phldrT="[Text]"/>
      <dgm:spPr/>
      <dgm:t>
        <a:bodyPr/>
        <a:lstStyle/>
        <a:p>
          <a:r>
            <a:rPr lang="en-US" dirty="0"/>
            <a:t>Pipeline development</a:t>
          </a:r>
        </a:p>
      </dgm:t>
    </dgm:pt>
    <dgm:pt modelId="{1FD97353-2833-7749-AB23-770CA3B2A4BD}" type="parTrans" cxnId="{E4538F65-D576-2443-8BC2-0479D81D60AD}">
      <dgm:prSet/>
      <dgm:spPr/>
      <dgm:t>
        <a:bodyPr/>
        <a:lstStyle/>
        <a:p>
          <a:endParaRPr lang="en-US"/>
        </a:p>
      </dgm:t>
    </dgm:pt>
    <dgm:pt modelId="{5A1EFD10-8589-6043-BDE6-E8E0189B018F}" type="sibTrans" cxnId="{E4538F65-D576-2443-8BC2-0479D81D60AD}">
      <dgm:prSet/>
      <dgm:spPr/>
      <dgm:t>
        <a:bodyPr/>
        <a:lstStyle/>
        <a:p>
          <a:endParaRPr lang="en-US"/>
        </a:p>
      </dgm:t>
    </dgm:pt>
    <dgm:pt modelId="{47322E77-92B2-7841-90BC-681294272007}">
      <dgm:prSet phldrT="[Text]"/>
      <dgm:spPr/>
      <dgm:t>
        <a:bodyPr/>
        <a:lstStyle/>
        <a:p>
          <a:r>
            <a:rPr lang="en-US" dirty="0"/>
            <a:t>Splash and Selenium implementation</a:t>
          </a:r>
        </a:p>
      </dgm:t>
    </dgm:pt>
    <dgm:pt modelId="{4661DEA3-33ED-114E-ADAA-7C52D762C3F7}" type="parTrans" cxnId="{3A14C36E-958D-D64C-8A72-16FF4CE75BD2}">
      <dgm:prSet/>
      <dgm:spPr/>
      <dgm:t>
        <a:bodyPr/>
        <a:lstStyle/>
        <a:p>
          <a:endParaRPr lang="en-US"/>
        </a:p>
      </dgm:t>
    </dgm:pt>
    <dgm:pt modelId="{0DFA40B2-BDAF-DA41-A4DA-CDA9A0864E78}" type="sibTrans" cxnId="{3A14C36E-958D-D64C-8A72-16FF4CE75BD2}">
      <dgm:prSet/>
      <dgm:spPr/>
      <dgm:t>
        <a:bodyPr/>
        <a:lstStyle/>
        <a:p>
          <a:endParaRPr lang="en-US"/>
        </a:p>
      </dgm:t>
    </dgm:pt>
    <dgm:pt modelId="{F4C51282-80C6-F24F-8EB6-AA589C86B09F}">
      <dgm:prSet phldrT="[Text]"/>
      <dgm:spPr/>
      <dgm:t>
        <a:bodyPr/>
        <a:lstStyle/>
        <a:p>
          <a:r>
            <a:rPr lang="en-US" dirty="0"/>
            <a:t>Project Management and Presentation</a:t>
          </a:r>
        </a:p>
      </dgm:t>
    </dgm:pt>
    <dgm:pt modelId="{1C379FDC-92BC-4E4E-881D-0EB32CA61FA4}" type="parTrans" cxnId="{CFAF60B4-17C5-F94E-B964-D03F6E26DFD9}">
      <dgm:prSet/>
      <dgm:spPr/>
      <dgm:t>
        <a:bodyPr/>
        <a:lstStyle/>
        <a:p>
          <a:endParaRPr lang="en-US"/>
        </a:p>
      </dgm:t>
    </dgm:pt>
    <dgm:pt modelId="{F5B69CA0-BDDE-FD47-AC17-B49A6EC8E7BC}" type="sibTrans" cxnId="{CFAF60B4-17C5-F94E-B964-D03F6E26DFD9}">
      <dgm:prSet/>
      <dgm:spPr/>
      <dgm:t>
        <a:bodyPr/>
        <a:lstStyle/>
        <a:p>
          <a:endParaRPr lang="en-US"/>
        </a:p>
      </dgm:t>
    </dgm:pt>
    <dgm:pt modelId="{2055D8C5-6DEC-094B-A332-1227FA304EB2}">
      <dgm:prSet phldrT="[Text]"/>
      <dgm:spPr/>
      <dgm:t>
        <a:bodyPr/>
        <a:lstStyle/>
        <a:p>
          <a:r>
            <a:rPr lang="en-US" dirty="0">
              <a:solidFill>
                <a:schemeClr val="tx2">
                  <a:lumMod val="25000"/>
                </a:schemeClr>
              </a:solidFill>
            </a:rPr>
            <a:t>Omera Ezike</a:t>
          </a:r>
        </a:p>
      </dgm:t>
    </dgm:pt>
    <dgm:pt modelId="{E927F43A-8B3B-874C-BCD5-004F702E1A8A}" type="parTrans" cxnId="{0CCFB061-927C-F74E-BD91-A1BF1B5A3B2C}">
      <dgm:prSet/>
      <dgm:spPr/>
      <dgm:t>
        <a:bodyPr/>
        <a:lstStyle/>
        <a:p>
          <a:endParaRPr lang="en-US"/>
        </a:p>
      </dgm:t>
    </dgm:pt>
    <dgm:pt modelId="{F2089853-4115-AA4D-8736-4A2ABFB174CB}" type="sibTrans" cxnId="{0CCFB061-927C-F74E-BD91-A1BF1B5A3B2C}">
      <dgm:prSet/>
      <dgm:spPr/>
      <dgm:t>
        <a:bodyPr/>
        <a:lstStyle/>
        <a:p>
          <a:endParaRPr lang="en-US"/>
        </a:p>
      </dgm:t>
    </dgm:pt>
    <dgm:pt modelId="{DF5ABC29-0993-3E43-8116-44A4B04A1BD7}">
      <dgm:prSet phldrT="[Text]"/>
      <dgm:spPr/>
      <dgm:t>
        <a:bodyPr/>
        <a:lstStyle/>
        <a:p>
          <a:r>
            <a:rPr lang="en-US" dirty="0"/>
            <a:t>Knowledge and research of of Xfinity Support Pages</a:t>
          </a:r>
        </a:p>
      </dgm:t>
    </dgm:pt>
    <dgm:pt modelId="{071B6CE3-7EFB-FA4A-9956-9775C129834A}" type="parTrans" cxnId="{393F4DE5-01E9-3C43-B49B-757EE11CDD77}">
      <dgm:prSet/>
      <dgm:spPr/>
      <dgm:t>
        <a:bodyPr/>
        <a:lstStyle/>
        <a:p>
          <a:endParaRPr lang="en-US"/>
        </a:p>
      </dgm:t>
    </dgm:pt>
    <dgm:pt modelId="{F2B47598-64DE-4542-95CF-056894A753C3}" type="sibTrans" cxnId="{393F4DE5-01E9-3C43-B49B-757EE11CDD77}">
      <dgm:prSet/>
      <dgm:spPr/>
      <dgm:t>
        <a:bodyPr/>
        <a:lstStyle/>
        <a:p>
          <a:endParaRPr lang="en-US"/>
        </a:p>
      </dgm:t>
    </dgm:pt>
    <dgm:pt modelId="{06443698-4295-E148-A301-1546228216F1}">
      <dgm:prSet phldrT="[Text]"/>
      <dgm:spPr/>
      <dgm:t>
        <a:bodyPr/>
        <a:lstStyle/>
        <a:p>
          <a:r>
            <a:rPr lang="en-US" dirty="0"/>
            <a:t>Development of Distribution Middleware</a:t>
          </a:r>
        </a:p>
      </dgm:t>
    </dgm:pt>
    <dgm:pt modelId="{112675E7-4828-574A-9D4B-920E8E99027E}" type="parTrans" cxnId="{CB39DB90-3264-A945-B258-FABBB6EA246E}">
      <dgm:prSet/>
      <dgm:spPr/>
      <dgm:t>
        <a:bodyPr/>
        <a:lstStyle/>
        <a:p>
          <a:endParaRPr lang="en-US"/>
        </a:p>
      </dgm:t>
    </dgm:pt>
    <dgm:pt modelId="{49CCAED8-C6EF-4543-9286-4E95A705B0FA}" type="sibTrans" cxnId="{CB39DB90-3264-A945-B258-FABBB6EA246E}">
      <dgm:prSet/>
      <dgm:spPr/>
      <dgm:t>
        <a:bodyPr/>
        <a:lstStyle/>
        <a:p>
          <a:endParaRPr lang="en-US"/>
        </a:p>
      </dgm:t>
    </dgm:pt>
    <dgm:pt modelId="{9E772878-98CA-224C-A994-B3922D00EBDE}" type="pres">
      <dgm:prSet presAssocID="{02A62ED9-8F34-054A-B845-40B04F098274}" presName="Name0" presStyleCnt="0">
        <dgm:presLayoutVars>
          <dgm:dir/>
          <dgm:animLvl val="lvl"/>
          <dgm:resizeHandles val="exact"/>
        </dgm:presLayoutVars>
      </dgm:prSet>
      <dgm:spPr/>
    </dgm:pt>
    <dgm:pt modelId="{B557D129-31C7-D54C-964C-2EC88C8B3199}" type="pres">
      <dgm:prSet presAssocID="{094EC54A-67AF-5841-BF6B-EB3ED35E7D66}" presName="linNode" presStyleCnt="0"/>
      <dgm:spPr/>
    </dgm:pt>
    <dgm:pt modelId="{FA3BB6C9-00F3-CD47-B7D6-47C40AD482AD}" type="pres">
      <dgm:prSet presAssocID="{094EC54A-67AF-5841-BF6B-EB3ED35E7D66}" presName="parentText" presStyleLbl="node1" presStyleIdx="0" presStyleCnt="4" custLinFactNeighborY="3345">
        <dgm:presLayoutVars>
          <dgm:chMax val="1"/>
          <dgm:bulletEnabled val="1"/>
        </dgm:presLayoutVars>
      </dgm:prSet>
      <dgm:spPr/>
    </dgm:pt>
    <dgm:pt modelId="{B7FB06BF-E443-0847-89EA-66A545B76F81}" type="pres">
      <dgm:prSet presAssocID="{094EC54A-67AF-5841-BF6B-EB3ED35E7D66}" presName="descendantText" presStyleLbl="alignAccFollowNode1" presStyleIdx="0" presStyleCnt="4">
        <dgm:presLayoutVars>
          <dgm:bulletEnabled val="1"/>
        </dgm:presLayoutVars>
      </dgm:prSet>
      <dgm:spPr/>
    </dgm:pt>
    <dgm:pt modelId="{5E6F4842-6359-B942-837C-AEE3370E0386}" type="pres">
      <dgm:prSet presAssocID="{4E64E43F-6DC0-D24E-AC3D-D154098F9755}" presName="sp" presStyleCnt="0"/>
      <dgm:spPr/>
    </dgm:pt>
    <dgm:pt modelId="{980F1DDC-C57B-0644-97CE-86B9E468E341}" type="pres">
      <dgm:prSet presAssocID="{50DF17AE-222D-5E4D-9B12-57BB527486DE}" presName="linNode" presStyleCnt="0"/>
      <dgm:spPr/>
    </dgm:pt>
    <dgm:pt modelId="{BA4582B4-2D77-F44E-8853-ED7F623A3B13}" type="pres">
      <dgm:prSet presAssocID="{50DF17AE-222D-5E4D-9B12-57BB527486DE}" presName="parentText" presStyleLbl="node1" presStyleIdx="1" presStyleCnt="4">
        <dgm:presLayoutVars>
          <dgm:chMax val="1"/>
          <dgm:bulletEnabled val="1"/>
        </dgm:presLayoutVars>
      </dgm:prSet>
      <dgm:spPr/>
    </dgm:pt>
    <dgm:pt modelId="{927A541E-2E9E-7143-A6A2-76CC2EF9D1CD}" type="pres">
      <dgm:prSet presAssocID="{50DF17AE-222D-5E4D-9B12-57BB527486DE}" presName="descendantText" presStyleLbl="alignAccFollowNode1" presStyleIdx="1" presStyleCnt="4">
        <dgm:presLayoutVars>
          <dgm:bulletEnabled val="1"/>
        </dgm:presLayoutVars>
      </dgm:prSet>
      <dgm:spPr/>
    </dgm:pt>
    <dgm:pt modelId="{DC9E666A-2F71-AC4C-8EB5-562814870811}" type="pres">
      <dgm:prSet presAssocID="{45B884D5-0CCB-854F-8041-FFF672E25AD3}" presName="sp" presStyleCnt="0"/>
      <dgm:spPr/>
    </dgm:pt>
    <dgm:pt modelId="{7428B37A-B42D-7A4B-9471-CD0A9813871C}" type="pres">
      <dgm:prSet presAssocID="{408E809D-ECEB-2340-90A5-4CF894ACCBED}" presName="linNode" presStyleCnt="0"/>
      <dgm:spPr/>
    </dgm:pt>
    <dgm:pt modelId="{0A400C15-69D8-1940-BCE4-F8BDEF2D88A7}" type="pres">
      <dgm:prSet presAssocID="{408E809D-ECEB-2340-90A5-4CF894ACCBED}" presName="parentText" presStyleLbl="node1" presStyleIdx="2" presStyleCnt="4">
        <dgm:presLayoutVars>
          <dgm:chMax val="1"/>
          <dgm:bulletEnabled val="1"/>
        </dgm:presLayoutVars>
      </dgm:prSet>
      <dgm:spPr/>
    </dgm:pt>
    <dgm:pt modelId="{8404BD54-E733-D649-B64C-75524027337B}" type="pres">
      <dgm:prSet presAssocID="{408E809D-ECEB-2340-90A5-4CF894ACCBED}" presName="descendantText" presStyleLbl="alignAccFollowNode1" presStyleIdx="2" presStyleCnt="4">
        <dgm:presLayoutVars>
          <dgm:bulletEnabled val="1"/>
        </dgm:presLayoutVars>
      </dgm:prSet>
      <dgm:spPr/>
    </dgm:pt>
    <dgm:pt modelId="{0B2AF28D-AA18-5145-9FD7-F177FB186289}" type="pres">
      <dgm:prSet presAssocID="{8A3B3CCF-F4FB-904C-A4F1-6EC05185C6A0}" presName="sp" presStyleCnt="0"/>
      <dgm:spPr/>
    </dgm:pt>
    <dgm:pt modelId="{65C11710-069B-884C-9BD9-AC912D7A6943}" type="pres">
      <dgm:prSet presAssocID="{2055D8C5-6DEC-094B-A332-1227FA304EB2}" presName="linNode" presStyleCnt="0"/>
      <dgm:spPr/>
    </dgm:pt>
    <dgm:pt modelId="{F87771A8-4EF6-D640-86C4-4ABAD6DAFA97}" type="pres">
      <dgm:prSet presAssocID="{2055D8C5-6DEC-094B-A332-1227FA304EB2}" presName="parentText" presStyleLbl="node1" presStyleIdx="3" presStyleCnt="4">
        <dgm:presLayoutVars>
          <dgm:chMax val="1"/>
          <dgm:bulletEnabled val="1"/>
        </dgm:presLayoutVars>
      </dgm:prSet>
      <dgm:spPr/>
    </dgm:pt>
    <dgm:pt modelId="{DC362C9C-2849-8E45-8323-38376D183AA0}" type="pres">
      <dgm:prSet presAssocID="{2055D8C5-6DEC-094B-A332-1227FA304EB2}" presName="descendantText" presStyleLbl="alignAccFollowNode1" presStyleIdx="3" presStyleCnt="4">
        <dgm:presLayoutVars>
          <dgm:bulletEnabled val="1"/>
        </dgm:presLayoutVars>
      </dgm:prSet>
      <dgm:spPr/>
    </dgm:pt>
  </dgm:ptLst>
  <dgm:cxnLst>
    <dgm:cxn modelId="{2CB74604-1941-3F4B-B1A7-D2C76ECE9E72}" type="presOf" srcId="{D963E021-824C-254A-A1FD-8FD1AB530D31}" destId="{8404BD54-E733-D649-B64C-75524027337B}" srcOrd="0" destOrd="1" presId="urn:microsoft.com/office/officeart/2005/8/layout/vList5"/>
    <dgm:cxn modelId="{1CA4240F-9AAD-6146-8657-389EB9E54E2E}" type="presOf" srcId="{F4AF89F6-C7BF-4642-83EC-BC0649BAAC12}" destId="{B7FB06BF-E443-0847-89EA-66A545B76F81}" srcOrd="0" destOrd="0" presId="urn:microsoft.com/office/officeart/2005/8/layout/vList5"/>
    <dgm:cxn modelId="{5C24AF21-91F4-3346-8695-071E5F8D13F2}" srcId="{02A62ED9-8F34-054A-B845-40B04F098274}" destId="{50DF17AE-222D-5E4D-9B12-57BB527486DE}" srcOrd="1" destOrd="0" parTransId="{1054EEFC-25C5-9E4E-B121-122A1684DC8A}" sibTransId="{45B884D5-0CCB-854F-8041-FFF672E25AD3}"/>
    <dgm:cxn modelId="{FD8B7D29-D519-294B-9F45-CD322A09FBB3}" srcId="{02A62ED9-8F34-054A-B845-40B04F098274}" destId="{094EC54A-67AF-5841-BF6B-EB3ED35E7D66}" srcOrd="0" destOrd="0" parTransId="{E6442DE0-1E60-D34D-8A7E-4CA957836CB8}" sibTransId="{4E64E43F-6DC0-D24E-AC3D-D154098F9755}"/>
    <dgm:cxn modelId="{FCBC4C32-35B8-4946-94C6-4F7826B9DD7D}" type="presOf" srcId="{F4C51282-80C6-F24F-8EB6-AA589C86B09F}" destId="{8404BD54-E733-D649-B64C-75524027337B}" srcOrd="0" destOrd="2" presId="urn:microsoft.com/office/officeart/2005/8/layout/vList5"/>
    <dgm:cxn modelId="{29949C33-568F-2247-A948-B616D92F753F}" type="presOf" srcId="{06443698-4295-E148-A301-1546228216F1}" destId="{DC362C9C-2849-8E45-8323-38376D183AA0}" srcOrd="0" destOrd="1" presId="urn:microsoft.com/office/officeart/2005/8/layout/vList5"/>
    <dgm:cxn modelId="{3E1F7F50-3C54-F549-8A17-B10FFECC3E72}" type="presOf" srcId="{50DF17AE-222D-5E4D-9B12-57BB527486DE}" destId="{BA4582B4-2D77-F44E-8853-ED7F623A3B13}" srcOrd="0" destOrd="0" presId="urn:microsoft.com/office/officeart/2005/8/layout/vList5"/>
    <dgm:cxn modelId="{0CCFB061-927C-F74E-BD91-A1BF1B5A3B2C}" srcId="{02A62ED9-8F34-054A-B845-40B04F098274}" destId="{2055D8C5-6DEC-094B-A332-1227FA304EB2}" srcOrd="3" destOrd="0" parTransId="{E927F43A-8B3B-874C-BCD5-004F702E1A8A}" sibTransId="{F2089853-4115-AA4D-8736-4A2ABFB174CB}"/>
    <dgm:cxn modelId="{E4538F65-D576-2443-8BC2-0479D81D60AD}" srcId="{408E809D-ECEB-2340-90A5-4CF894ACCBED}" destId="{D963E021-824C-254A-A1FD-8FD1AB530D31}" srcOrd="1" destOrd="0" parTransId="{1FD97353-2833-7749-AB23-770CA3B2A4BD}" sibTransId="{5A1EFD10-8589-6043-BDE6-E8E0189B018F}"/>
    <dgm:cxn modelId="{3A14C36E-958D-D64C-8A72-16FF4CE75BD2}" srcId="{50DF17AE-222D-5E4D-9B12-57BB527486DE}" destId="{47322E77-92B2-7841-90BC-681294272007}" srcOrd="1" destOrd="0" parTransId="{4661DEA3-33ED-114E-ADAA-7C52D762C3F7}" sibTransId="{0DFA40B2-BDAF-DA41-A4DA-CDA9A0864E78}"/>
    <dgm:cxn modelId="{FC002083-736F-D947-9589-F1F9FE7EAB00}" type="presOf" srcId="{DF5ABC29-0993-3E43-8116-44A4B04A1BD7}" destId="{DC362C9C-2849-8E45-8323-38376D183AA0}" srcOrd="0" destOrd="0" presId="urn:microsoft.com/office/officeart/2005/8/layout/vList5"/>
    <dgm:cxn modelId="{69444585-1C66-0845-AD97-DB22B3827C9E}" type="presOf" srcId="{1F025E18-A02C-4C4B-9D8B-173985270514}" destId="{927A541E-2E9E-7143-A6A2-76CC2EF9D1CD}" srcOrd="0" destOrd="0" presId="urn:microsoft.com/office/officeart/2005/8/layout/vList5"/>
    <dgm:cxn modelId="{BBFD158B-581F-6F46-A2A3-437264351A22}" srcId="{094EC54A-67AF-5841-BF6B-EB3ED35E7D66}" destId="{F4AF89F6-C7BF-4642-83EC-BC0649BAAC12}" srcOrd="0" destOrd="0" parTransId="{AA92172D-B615-E441-8A8B-9D734F35FD45}" sibTransId="{EA5CA811-6F3F-7746-89C3-F71BDB7C9906}"/>
    <dgm:cxn modelId="{CB39DB90-3264-A945-B258-FABBB6EA246E}" srcId="{2055D8C5-6DEC-094B-A332-1227FA304EB2}" destId="{06443698-4295-E148-A301-1546228216F1}" srcOrd="1" destOrd="0" parTransId="{112675E7-4828-574A-9D4B-920E8E99027E}" sibTransId="{49CCAED8-C6EF-4543-9286-4E95A705B0FA}"/>
    <dgm:cxn modelId="{304D679B-F8AC-E744-9BBB-E931C704D352}" type="presOf" srcId="{094EC54A-67AF-5841-BF6B-EB3ED35E7D66}" destId="{FA3BB6C9-00F3-CD47-B7D6-47C40AD482AD}" srcOrd="0" destOrd="0" presId="urn:microsoft.com/office/officeart/2005/8/layout/vList5"/>
    <dgm:cxn modelId="{3A4D4B9D-6044-6949-8F3F-06314E45FE27}" type="presOf" srcId="{2055D8C5-6DEC-094B-A332-1227FA304EB2}" destId="{F87771A8-4EF6-D640-86C4-4ABAD6DAFA97}" srcOrd="0" destOrd="0" presId="urn:microsoft.com/office/officeart/2005/8/layout/vList5"/>
    <dgm:cxn modelId="{2401DBB0-56B9-4F4B-9D17-9779B5C237F9}" type="presOf" srcId="{02A62ED9-8F34-054A-B845-40B04F098274}" destId="{9E772878-98CA-224C-A994-B3922D00EBDE}" srcOrd="0" destOrd="0" presId="urn:microsoft.com/office/officeart/2005/8/layout/vList5"/>
    <dgm:cxn modelId="{CFAF60B4-17C5-F94E-B964-D03F6E26DFD9}" srcId="{408E809D-ECEB-2340-90A5-4CF894ACCBED}" destId="{F4C51282-80C6-F24F-8EB6-AA589C86B09F}" srcOrd="2" destOrd="0" parTransId="{1C379FDC-92BC-4E4E-881D-0EB32CA61FA4}" sibTransId="{F5B69CA0-BDDE-FD47-AC17-B49A6EC8E7BC}"/>
    <dgm:cxn modelId="{8A3C9BC6-D059-B94C-BB4B-9549F9909D42}" srcId="{408E809D-ECEB-2340-90A5-4CF894ACCBED}" destId="{AABA7AAC-F2FD-E44F-8C40-E97295E1EED5}" srcOrd="0" destOrd="0" parTransId="{195AF982-AB66-1D4E-9C3A-AD19135FAA37}" sibTransId="{5E6A35FE-6A07-DF48-B178-D2C6C6B58A3B}"/>
    <dgm:cxn modelId="{5DE5BDCB-39D1-5341-8E33-E71AB3C97745}" type="presOf" srcId="{BBBD5E63-A126-BD4A-BC62-B6CA139464DC}" destId="{B7FB06BF-E443-0847-89EA-66A545B76F81}" srcOrd="0" destOrd="1" presId="urn:microsoft.com/office/officeart/2005/8/layout/vList5"/>
    <dgm:cxn modelId="{8091CCCB-9CE4-FB4F-9BB6-04DC857F4032}" srcId="{094EC54A-67AF-5841-BF6B-EB3ED35E7D66}" destId="{BBBD5E63-A126-BD4A-BC62-B6CA139464DC}" srcOrd="1" destOrd="0" parTransId="{E7747E59-BFB2-C349-983C-5B450E319BD2}" sibTransId="{18B32DF7-3349-3D42-91C8-670B9A6C9BCF}"/>
    <dgm:cxn modelId="{78B972D0-1A2B-5840-B47A-0714774CD02D}" srcId="{02A62ED9-8F34-054A-B845-40B04F098274}" destId="{408E809D-ECEB-2340-90A5-4CF894ACCBED}" srcOrd="2" destOrd="0" parTransId="{1BC2FF55-9829-5440-972B-1BA34787D8C0}" sibTransId="{8A3B3CCF-F4FB-904C-A4F1-6EC05185C6A0}"/>
    <dgm:cxn modelId="{49B408D8-5AF3-774A-AFED-41BD8EC57D7A}" srcId="{50DF17AE-222D-5E4D-9B12-57BB527486DE}" destId="{1F025E18-A02C-4C4B-9D8B-173985270514}" srcOrd="0" destOrd="0" parTransId="{8255C89F-A4F6-444C-8407-51BEA60E4D7E}" sibTransId="{B25954F9-CFE6-C941-844F-BB54A5C83DB1}"/>
    <dgm:cxn modelId="{393F4DE5-01E9-3C43-B49B-757EE11CDD77}" srcId="{2055D8C5-6DEC-094B-A332-1227FA304EB2}" destId="{DF5ABC29-0993-3E43-8116-44A4B04A1BD7}" srcOrd="0" destOrd="0" parTransId="{071B6CE3-7EFB-FA4A-9956-9775C129834A}" sibTransId="{F2B47598-64DE-4542-95CF-056894A753C3}"/>
    <dgm:cxn modelId="{05251EF0-5875-C442-ABD0-502C6D16353D}" type="presOf" srcId="{AABA7AAC-F2FD-E44F-8C40-E97295E1EED5}" destId="{8404BD54-E733-D649-B64C-75524027337B}" srcOrd="0" destOrd="0" presId="urn:microsoft.com/office/officeart/2005/8/layout/vList5"/>
    <dgm:cxn modelId="{FEEAC9F0-CFA9-554F-B2E6-51BD9E91355F}" type="presOf" srcId="{47322E77-92B2-7841-90BC-681294272007}" destId="{927A541E-2E9E-7143-A6A2-76CC2EF9D1CD}" srcOrd="0" destOrd="1" presId="urn:microsoft.com/office/officeart/2005/8/layout/vList5"/>
    <dgm:cxn modelId="{B61B0EF1-7DC5-4C47-B190-47072D6F877B}" type="presOf" srcId="{408E809D-ECEB-2340-90A5-4CF894ACCBED}" destId="{0A400C15-69D8-1940-BCE4-F8BDEF2D88A7}" srcOrd="0" destOrd="0" presId="urn:microsoft.com/office/officeart/2005/8/layout/vList5"/>
    <dgm:cxn modelId="{2AF97B12-B0F2-CD41-97A2-D9617EB334A2}" type="presParOf" srcId="{9E772878-98CA-224C-A994-B3922D00EBDE}" destId="{B557D129-31C7-D54C-964C-2EC88C8B3199}" srcOrd="0" destOrd="0" presId="urn:microsoft.com/office/officeart/2005/8/layout/vList5"/>
    <dgm:cxn modelId="{1B543FE6-753C-3B40-8BDA-3F7D478F19C0}" type="presParOf" srcId="{B557D129-31C7-D54C-964C-2EC88C8B3199}" destId="{FA3BB6C9-00F3-CD47-B7D6-47C40AD482AD}" srcOrd="0" destOrd="0" presId="urn:microsoft.com/office/officeart/2005/8/layout/vList5"/>
    <dgm:cxn modelId="{26222F00-A344-9A46-A659-10FAA3618643}" type="presParOf" srcId="{B557D129-31C7-D54C-964C-2EC88C8B3199}" destId="{B7FB06BF-E443-0847-89EA-66A545B76F81}" srcOrd="1" destOrd="0" presId="urn:microsoft.com/office/officeart/2005/8/layout/vList5"/>
    <dgm:cxn modelId="{3871BD2A-7BDE-D946-AEC6-48D8F409A97A}" type="presParOf" srcId="{9E772878-98CA-224C-A994-B3922D00EBDE}" destId="{5E6F4842-6359-B942-837C-AEE3370E0386}" srcOrd="1" destOrd="0" presId="urn:microsoft.com/office/officeart/2005/8/layout/vList5"/>
    <dgm:cxn modelId="{C5E1EACA-2C30-BF4E-A859-641EF931D419}" type="presParOf" srcId="{9E772878-98CA-224C-A994-B3922D00EBDE}" destId="{980F1DDC-C57B-0644-97CE-86B9E468E341}" srcOrd="2" destOrd="0" presId="urn:microsoft.com/office/officeart/2005/8/layout/vList5"/>
    <dgm:cxn modelId="{0723DE07-BBB8-9049-A341-A320EB4A9629}" type="presParOf" srcId="{980F1DDC-C57B-0644-97CE-86B9E468E341}" destId="{BA4582B4-2D77-F44E-8853-ED7F623A3B13}" srcOrd="0" destOrd="0" presId="urn:microsoft.com/office/officeart/2005/8/layout/vList5"/>
    <dgm:cxn modelId="{F88DC3F2-35FB-7F4B-8267-9CF2F5170379}" type="presParOf" srcId="{980F1DDC-C57B-0644-97CE-86B9E468E341}" destId="{927A541E-2E9E-7143-A6A2-76CC2EF9D1CD}" srcOrd="1" destOrd="0" presId="urn:microsoft.com/office/officeart/2005/8/layout/vList5"/>
    <dgm:cxn modelId="{64E7732B-5151-E541-9423-F3A90522042C}" type="presParOf" srcId="{9E772878-98CA-224C-A994-B3922D00EBDE}" destId="{DC9E666A-2F71-AC4C-8EB5-562814870811}" srcOrd="3" destOrd="0" presId="urn:microsoft.com/office/officeart/2005/8/layout/vList5"/>
    <dgm:cxn modelId="{024B9D69-2C4D-464E-B201-EE43949320A7}" type="presParOf" srcId="{9E772878-98CA-224C-A994-B3922D00EBDE}" destId="{7428B37A-B42D-7A4B-9471-CD0A9813871C}" srcOrd="4" destOrd="0" presId="urn:microsoft.com/office/officeart/2005/8/layout/vList5"/>
    <dgm:cxn modelId="{89950FAF-19EC-B24F-B2D8-9EE0D4B03A46}" type="presParOf" srcId="{7428B37A-B42D-7A4B-9471-CD0A9813871C}" destId="{0A400C15-69D8-1940-BCE4-F8BDEF2D88A7}" srcOrd="0" destOrd="0" presId="urn:microsoft.com/office/officeart/2005/8/layout/vList5"/>
    <dgm:cxn modelId="{D47E7ADB-FED0-DF49-8445-905D465D5CD3}" type="presParOf" srcId="{7428B37A-B42D-7A4B-9471-CD0A9813871C}" destId="{8404BD54-E733-D649-B64C-75524027337B}" srcOrd="1" destOrd="0" presId="urn:microsoft.com/office/officeart/2005/8/layout/vList5"/>
    <dgm:cxn modelId="{FCEEA1E1-251C-5A4D-9951-2996340CE5CF}" type="presParOf" srcId="{9E772878-98CA-224C-A994-B3922D00EBDE}" destId="{0B2AF28D-AA18-5145-9FD7-F177FB186289}" srcOrd="5" destOrd="0" presId="urn:microsoft.com/office/officeart/2005/8/layout/vList5"/>
    <dgm:cxn modelId="{0E06C81E-17E5-2340-A90F-3EFD8A0A225A}" type="presParOf" srcId="{9E772878-98CA-224C-A994-B3922D00EBDE}" destId="{65C11710-069B-884C-9BD9-AC912D7A6943}" srcOrd="6" destOrd="0" presId="urn:microsoft.com/office/officeart/2005/8/layout/vList5"/>
    <dgm:cxn modelId="{0CCFEC25-2E4D-8942-A600-92BDC5C5CA84}" type="presParOf" srcId="{65C11710-069B-884C-9BD9-AC912D7A6943}" destId="{F87771A8-4EF6-D640-86C4-4ABAD6DAFA97}" srcOrd="0" destOrd="0" presId="urn:microsoft.com/office/officeart/2005/8/layout/vList5"/>
    <dgm:cxn modelId="{EB3DC9A5-96A3-684F-87E2-AB6877FC753E}" type="presParOf" srcId="{65C11710-069B-884C-9BD9-AC912D7A6943}" destId="{DC362C9C-2849-8E45-8323-38376D183AA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DDCC28-7715-C84E-8B5B-9E02D55E32B3}">
      <dsp:nvSpPr>
        <dsp:cNvPr id="0" name=""/>
        <dsp:cNvSpPr/>
      </dsp:nvSpPr>
      <dsp:spPr>
        <a:xfrm>
          <a:off x="-5608369" y="-858567"/>
          <a:ext cx="6677414" cy="6677414"/>
        </a:xfrm>
        <a:prstGeom prst="blockArc">
          <a:avLst>
            <a:gd name="adj1" fmla="val 18900000"/>
            <a:gd name="adj2" fmla="val 2700000"/>
            <a:gd name="adj3" fmla="val 323"/>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2F04C8-A8CE-2E40-BE58-4590B0892BD2}">
      <dsp:nvSpPr>
        <dsp:cNvPr id="0" name=""/>
        <dsp:cNvSpPr/>
      </dsp:nvSpPr>
      <dsp:spPr>
        <a:xfrm>
          <a:off x="467359" y="309918"/>
          <a:ext cx="4319969" cy="62023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2310" tIns="35560" rIns="35560" bIns="35560" numCol="1" spcCol="1270" anchor="t" anchorCtr="0">
          <a:noAutofit/>
        </a:bodyPr>
        <a:lstStyle/>
        <a:p>
          <a:pPr marL="0" lvl="0" indent="0" algn="l" defTabSz="622300">
            <a:lnSpc>
              <a:spcPct val="90000"/>
            </a:lnSpc>
            <a:spcBef>
              <a:spcPct val="0"/>
            </a:spcBef>
            <a:spcAft>
              <a:spcPct val="35000"/>
            </a:spcAft>
            <a:buNone/>
          </a:pPr>
          <a:r>
            <a:rPr lang="en-US" sz="1400" b="1" kern="1200" dirty="0">
              <a:solidFill>
                <a:sysClr val="windowText" lastClr="000000"/>
              </a:solidFill>
            </a:rPr>
            <a:t>Engine</a:t>
          </a:r>
        </a:p>
        <a:p>
          <a:pPr marL="57150" lvl="1" indent="-57150" algn="l" defTabSz="488950">
            <a:lnSpc>
              <a:spcPct val="90000"/>
            </a:lnSpc>
            <a:spcBef>
              <a:spcPct val="0"/>
            </a:spcBef>
            <a:spcAft>
              <a:spcPct val="15000"/>
            </a:spcAft>
            <a:buChar char="•"/>
          </a:pPr>
          <a:r>
            <a:rPr lang="en-US" sz="1100" kern="1200" dirty="0">
              <a:solidFill>
                <a:sysClr val="windowText" lastClr="000000"/>
              </a:solidFill>
            </a:rPr>
            <a:t>Orchestrate the entire data acquisition process</a:t>
          </a:r>
        </a:p>
      </dsp:txBody>
      <dsp:txXfrm>
        <a:off x="467359" y="309918"/>
        <a:ext cx="4319969" cy="620233"/>
      </dsp:txXfrm>
    </dsp:sp>
    <dsp:sp modelId="{C3B9B120-C2B5-6749-9B5B-A266339F2C46}">
      <dsp:nvSpPr>
        <dsp:cNvPr id="0" name=""/>
        <dsp:cNvSpPr/>
      </dsp:nvSpPr>
      <dsp:spPr>
        <a:xfrm>
          <a:off x="79714" y="232389"/>
          <a:ext cx="775291" cy="775291"/>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3DCC1D-FC07-824C-83C0-554114EA23D8}">
      <dsp:nvSpPr>
        <dsp:cNvPr id="0" name=""/>
        <dsp:cNvSpPr/>
      </dsp:nvSpPr>
      <dsp:spPr>
        <a:xfrm>
          <a:off x="911800" y="1239970"/>
          <a:ext cx="3875528" cy="62023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2310" tIns="35560" rIns="35560" bIns="35560" numCol="1" spcCol="1270" anchor="t" anchorCtr="0">
          <a:noAutofit/>
        </a:bodyPr>
        <a:lstStyle/>
        <a:p>
          <a:pPr marL="0" lvl="0" indent="0" algn="l" defTabSz="622300">
            <a:lnSpc>
              <a:spcPct val="90000"/>
            </a:lnSpc>
            <a:spcBef>
              <a:spcPct val="0"/>
            </a:spcBef>
            <a:spcAft>
              <a:spcPct val="35000"/>
            </a:spcAft>
            <a:buNone/>
          </a:pPr>
          <a:r>
            <a:rPr lang="en-US" sz="1400" b="1" kern="1200" dirty="0">
              <a:solidFill>
                <a:sysClr val="windowText" lastClr="000000"/>
              </a:solidFill>
            </a:rPr>
            <a:t>Spiders</a:t>
          </a:r>
        </a:p>
        <a:p>
          <a:pPr marL="57150" lvl="1" indent="-57150" algn="l" defTabSz="488950">
            <a:lnSpc>
              <a:spcPct val="90000"/>
            </a:lnSpc>
            <a:spcBef>
              <a:spcPct val="0"/>
            </a:spcBef>
            <a:spcAft>
              <a:spcPct val="15000"/>
            </a:spcAft>
            <a:buChar char="•"/>
          </a:pPr>
          <a:r>
            <a:rPr lang="en-US" sz="1100" kern="1200" dirty="0">
              <a:solidFill>
                <a:sysClr val="windowText" lastClr="000000"/>
              </a:solidFill>
            </a:rPr>
            <a:t>Logic for crawling through a particular family of support pages</a:t>
          </a:r>
        </a:p>
      </dsp:txBody>
      <dsp:txXfrm>
        <a:off x="911800" y="1239970"/>
        <a:ext cx="3875528" cy="620233"/>
      </dsp:txXfrm>
    </dsp:sp>
    <dsp:sp modelId="{5F354F63-046E-6C4E-B3AF-FCD687A34B3E}">
      <dsp:nvSpPr>
        <dsp:cNvPr id="0" name=""/>
        <dsp:cNvSpPr/>
      </dsp:nvSpPr>
      <dsp:spPr>
        <a:xfrm>
          <a:off x="524155" y="1162441"/>
          <a:ext cx="775291" cy="775291"/>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0BE4C2-36BB-0544-B42C-8A14E00A41D9}">
      <dsp:nvSpPr>
        <dsp:cNvPr id="0" name=""/>
        <dsp:cNvSpPr/>
      </dsp:nvSpPr>
      <dsp:spPr>
        <a:xfrm>
          <a:off x="1048208" y="2170022"/>
          <a:ext cx="3739121" cy="62023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2310" tIns="35560" rIns="35560" bIns="35560" numCol="1" spcCol="1270" anchor="t" anchorCtr="0">
          <a:noAutofit/>
        </a:bodyPr>
        <a:lstStyle/>
        <a:p>
          <a:pPr marL="0" lvl="0" indent="0" algn="l" defTabSz="622300">
            <a:lnSpc>
              <a:spcPct val="90000"/>
            </a:lnSpc>
            <a:spcBef>
              <a:spcPct val="0"/>
            </a:spcBef>
            <a:spcAft>
              <a:spcPct val="35000"/>
            </a:spcAft>
            <a:buNone/>
          </a:pPr>
          <a:r>
            <a:rPr lang="en-US" sz="1400" b="1" kern="1200" dirty="0">
              <a:solidFill>
                <a:sysClr val="windowText" lastClr="000000"/>
              </a:solidFill>
            </a:rPr>
            <a:t>Downloader</a:t>
          </a:r>
        </a:p>
        <a:p>
          <a:pPr marL="57150" lvl="1" indent="-57150" algn="l" defTabSz="488950">
            <a:lnSpc>
              <a:spcPct val="90000"/>
            </a:lnSpc>
            <a:spcBef>
              <a:spcPct val="0"/>
            </a:spcBef>
            <a:spcAft>
              <a:spcPct val="15000"/>
            </a:spcAft>
            <a:buChar char="•"/>
          </a:pPr>
          <a:r>
            <a:rPr lang="en-US" sz="1100" kern="1200" dirty="0">
              <a:solidFill>
                <a:sysClr val="windowText" lastClr="000000"/>
              </a:solidFill>
            </a:rPr>
            <a:t>Logic to retrieve the relevant information from the web pages</a:t>
          </a:r>
        </a:p>
      </dsp:txBody>
      <dsp:txXfrm>
        <a:off x="1048208" y="2170022"/>
        <a:ext cx="3739121" cy="620233"/>
      </dsp:txXfrm>
    </dsp:sp>
    <dsp:sp modelId="{315E93B1-14AF-5B49-ADAE-19AE2182623B}">
      <dsp:nvSpPr>
        <dsp:cNvPr id="0" name=""/>
        <dsp:cNvSpPr/>
      </dsp:nvSpPr>
      <dsp:spPr>
        <a:xfrm>
          <a:off x="660562" y="2092493"/>
          <a:ext cx="775291" cy="775291"/>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9BEE6C-AA4A-C443-9636-83EAF3D4024A}">
      <dsp:nvSpPr>
        <dsp:cNvPr id="0" name=""/>
        <dsp:cNvSpPr/>
      </dsp:nvSpPr>
      <dsp:spPr>
        <a:xfrm>
          <a:off x="911800" y="3100075"/>
          <a:ext cx="3875528" cy="62023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2310" tIns="35560" rIns="35560" bIns="35560" numCol="1" spcCol="1270" anchor="t" anchorCtr="0">
          <a:noAutofit/>
        </a:bodyPr>
        <a:lstStyle/>
        <a:p>
          <a:pPr marL="0" lvl="0" indent="0" algn="l" defTabSz="622300">
            <a:lnSpc>
              <a:spcPct val="90000"/>
            </a:lnSpc>
            <a:spcBef>
              <a:spcPct val="0"/>
            </a:spcBef>
            <a:spcAft>
              <a:spcPct val="35000"/>
            </a:spcAft>
            <a:buNone/>
          </a:pPr>
          <a:r>
            <a:rPr lang="en-US" sz="1400" b="1" kern="1200" dirty="0">
              <a:solidFill>
                <a:sysClr val="windowText" lastClr="000000"/>
              </a:solidFill>
            </a:rPr>
            <a:t>Scheduler</a:t>
          </a:r>
        </a:p>
        <a:p>
          <a:pPr marL="57150" lvl="1" indent="-57150" algn="l" defTabSz="488950">
            <a:lnSpc>
              <a:spcPct val="90000"/>
            </a:lnSpc>
            <a:spcBef>
              <a:spcPct val="0"/>
            </a:spcBef>
            <a:spcAft>
              <a:spcPct val="15000"/>
            </a:spcAft>
            <a:buChar char="•"/>
          </a:pPr>
          <a:r>
            <a:rPr lang="en-US" sz="1100" kern="1200" dirty="0">
              <a:solidFill>
                <a:sysClr val="windowText" lastClr="000000"/>
              </a:solidFill>
            </a:rPr>
            <a:t>Functionality to line up and trigger spiders at specific intervals</a:t>
          </a:r>
        </a:p>
      </dsp:txBody>
      <dsp:txXfrm>
        <a:off x="911800" y="3100075"/>
        <a:ext cx="3875528" cy="620233"/>
      </dsp:txXfrm>
    </dsp:sp>
    <dsp:sp modelId="{43CCC32F-6661-3C4A-804F-546B0841997B}">
      <dsp:nvSpPr>
        <dsp:cNvPr id="0" name=""/>
        <dsp:cNvSpPr/>
      </dsp:nvSpPr>
      <dsp:spPr>
        <a:xfrm>
          <a:off x="524155" y="3022546"/>
          <a:ext cx="775291" cy="775291"/>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E5047A-21E4-7140-ACE1-482F25BDDCDB}">
      <dsp:nvSpPr>
        <dsp:cNvPr id="0" name=""/>
        <dsp:cNvSpPr/>
      </dsp:nvSpPr>
      <dsp:spPr>
        <a:xfrm>
          <a:off x="467359" y="4030127"/>
          <a:ext cx="4319969" cy="62023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2310" tIns="35560" rIns="35560" bIns="35560" numCol="1" spcCol="1270" anchor="t" anchorCtr="0">
          <a:noAutofit/>
        </a:bodyPr>
        <a:lstStyle/>
        <a:p>
          <a:pPr marL="0" lvl="0" indent="0" algn="l" defTabSz="622300">
            <a:lnSpc>
              <a:spcPct val="90000"/>
            </a:lnSpc>
            <a:spcBef>
              <a:spcPct val="0"/>
            </a:spcBef>
            <a:spcAft>
              <a:spcPct val="35000"/>
            </a:spcAft>
            <a:buNone/>
          </a:pPr>
          <a:r>
            <a:rPr lang="en-US" sz="1400" b="1" kern="1200" dirty="0">
              <a:solidFill>
                <a:sysClr val="windowText" lastClr="000000"/>
              </a:solidFill>
            </a:rPr>
            <a:t>Pipeline</a:t>
          </a:r>
        </a:p>
        <a:p>
          <a:pPr marL="57150" lvl="1" indent="-57150" algn="l" defTabSz="488950">
            <a:lnSpc>
              <a:spcPct val="90000"/>
            </a:lnSpc>
            <a:spcBef>
              <a:spcPct val="0"/>
            </a:spcBef>
            <a:spcAft>
              <a:spcPct val="15000"/>
            </a:spcAft>
            <a:buChar char="•"/>
          </a:pPr>
          <a:r>
            <a:rPr lang="en-US" sz="1100" kern="1200" dirty="0">
              <a:solidFill>
                <a:sysClr val="windowText" lastClr="000000"/>
              </a:solidFill>
            </a:rPr>
            <a:t>Functionality to clean up acquired data and then write to data store</a:t>
          </a:r>
        </a:p>
      </dsp:txBody>
      <dsp:txXfrm>
        <a:off x="467359" y="4030127"/>
        <a:ext cx="4319969" cy="620233"/>
      </dsp:txXfrm>
    </dsp:sp>
    <dsp:sp modelId="{A3608D13-D40F-3A42-A531-3F3D17D66740}">
      <dsp:nvSpPr>
        <dsp:cNvPr id="0" name=""/>
        <dsp:cNvSpPr/>
      </dsp:nvSpPr>
      <dsp:spPr>
        <a:xfrm>
          <a:off x="79714" y="3952598"/>
          <a:ext cx="775291" cy="775291"/>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4CCD9-FD89-0E4E-B560-F8D18EA8B287}">
      <dsp:nvSpPr>
        <dsp:cNvPr id="0" name=""/>
        <dsp:cNvSpPr/>
      </dsp:nvSpPr>
      <dsp:spPr>
        <a:xfrm rot="5400000">
          <a:off x="-182294" y="185725"/>
          <a:ext cx="1215295" cy="850706"/>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n>
                <a:solidFill>
                  <a:schemeClr val="tx2">
                    <a:lumMod val="10000"/>
                  </a:schemeClr>
                </a:solidFill>
              </a:ln>
              <a:solidFill>
                <a:schemeClr val="accent2">
                  <a:lumMod val="50000"/>
                </a:schemeClr>
              </a:solidFill>
            </a:rPr>
            <a:t>Engine</a:t>
          </a:r>
        </a:p>
      </dsp:txBody>
      <dsp:txXfrm rot="-5400000">
        <a:off x="1" y="428783"/>
        <a:ext cx="850706" cy="364589"/>
      </dsp:txXfrm>
    </dsp:sp>
    <dsp:sp modelId="{35789120-1969-9442-87E1-1E35E4140BF8}">
      <dsp:nvSpPr>
        <dsp:cNvPr id="0" name=""/>
        <dsp:cNvSpPr/>
      </dsp:nvSpPr>
      <dsp:spPr>
        <a:xfrm rot="5400000">
          <a:off x="2531236" y="-1686313"/>
          <a:ext cx="789942" cy="416943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Start spider and orchestrate the flow of information between the spiders, downloaders and scheduler</a:t>
          </a:r>
        </a:p>
      </dsp:txBody>
      <dsp:txXfrm rot="-5400000">
        <a:off x="841492" y="41993"/>
        <a:ext cx="4130869" cy="712818"/>
      </dsp:txXfrm>
    </dsp:sp>
    <dsp:sp modelId="{97E9AB3E-0F8D-D545-B85C-8FD4A4D269BE}">
      <dsp:nvSpPr>
        <dsp:cNvPr id="0" name=""/>
        <dsp:cNvSpPr/>
      </dsp:nvSpPr>
      <dsp:spPr>
        <a:xfrm rot="5400000">
          <a:off x="-182294" y="1200859"/>
          <a:ext cx="1215295" cy="850706"/>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n>
                <a:solidFill>
                  <a:schemeClr val="tx2">
                    <a:lumMod val="10000"/>
                  </a:schemeClr>
                </a:solidFill>
              </a:ln>
              <a:solidFill>
                <a:schemeClr val="accent2">
                  <a:lumMod val="50000"/>
                </a:schemeClr>
              </a:solidFill>
            </a:rPr>
            <a:t>Spiders</a:t>
          </a:r>
        </a:p>
      </dsp:txBody>
      <dsp:txXfrm rot="-5400000">
        <a:off x="1" y="1443917"/>
        <a:ext cx="850706" cy="364589"/>
      </dsp:txXfrm>
    </dsp:sp>
    <dsp:sp modelId="{9792BE9F-B400-674E-AB93-18FB7AF40C22}">
      <dsp:nvSpPr>
        <dsp:cNvPr id="0" name=""/>
        <dsp:cNvSpPr/>
      </dsp:nvSpPr>
      <dsp:spPr>
        <a:xfrm rot="5400000">
          <a:off x="2540451" y="-671179"/>
          <a:ext cx="789942" cy="416943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Process and define appropriate acquisition paths based on rules scheduled for the website being processed</a:t>
          </a:r>
        </a:p>
      </dsp:txBody>
      <dsp:txXfrm rot="-5400000">
        <a:off x="850707" y="1057127"/>
        <a:ext cx="4130869" cy="712818"/>
      </dsp:txXfrm>
    </dsp:sp>
    <dsp:sp modelId="{278A865C-47E2-E54C-80E3-48E537FE1A32}">
      <dsp:nvSpPr>
        <dsp:cNvPr id="0" name=""/>
        <dsp:cNvSpPr/>
      </dsp:nvSpPr>
      <dsp:spPr>
        <a:xfrm rot="5400000">
          <a:off x="-182294" y="2215993"/>
          <a:ext cx="1215295" cy="850706"/>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n>
                <a:solidFill>
                  <a:schemeClr val="tx2">
                    <a:lumMod val="10000"/>
                  </a:schemeClr>
                </a:solidFill>
              </a:ln>
              <a:solidFill>
                <a:schemeClr val="accent2">
                  <a:lumMod val="50000"/>
                </a:schemeClr>
              </a:solidFill>
            </a:rPr>
            <a:t>Downloader</a:t>
          </a:r>
        </a:p>
      </dsp:txBody>
      <dsp:txXfrm rot="-5400000">
        <a:off x="1" y="2459051"/>
        <a:ext cx="850706" cy="364589"/>
      </dsp:txXfrm>
    </dsp:sp>
    <dsp:sp modelId="{F02E0F85-9CF9-7E44-82A8-E920BF90B315}">
      <dsp:nvSpPr>
        <dsp:cNvPr id="0" name=""/>
        <dsp:cNvSpPr/>
      </dsp:nvSpPr>
      <dsp:spPr>
        <a:xfrm rot="5400000">
          <a:off x="2540451" y="343955"/>
          <a:ext cx="789942" cy="416943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Execute the logic to scrape the information from the webpage and return that data to the engine for further processing</a:t>
          </a:r>
        </a:p>
      </dsp:txBody>
      <dsp:txXfrm rot="-5400000">
        <a:off x="850707" y="2072261"/>
        <a:ext cx="4130869" cy="7128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4CCD9-FD89-0E4E-B560-F8D18EA8B287}">
      <dsp:nvSpPr>
        <dsp:cNvPr id="0" name=""/>
        <dsp:cNvSpPr/>
      </dsp:nvSpPr>
      <dsp:spPr>
        <a:xfrm rot="5400000">
          <a:off x="-182294" y="185725"/>
          <a:ext cx="1215295" cy="850706"/>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n>
                <a:solidFill>
                  <a:schemeClr val="tx2">
                    <a:lumMod val="10000"/>
                  </a:schemeClr>
                </a:solidFill>
              </a:ln>
              <a:solidFill>
                <a:schemeClr val="accent2">
                  <a:lumMod val="50000"/>
                </a:schemeClr>
              </a:solidFill>
            </a:rPr>
            <a:t>Engine</a:t>
          </a:r>
        </a:p>
      </dsp:txBody>
      <dsp:txXfrm rot="-5400000">
        <a:off x="1" y="428783"/>
        <a:ext cx="850706" cy="364589"/>
      </dsp:txXfrm>
    </dsp:sp>
    <dsp:sp modelId="{35789120-1969-9442-87E1-1E35E4140BF8}">
      <dsp:nvSpPr>
        <dsp:cNvPr id="0" name=""/>
        <dsp:cNvSpPr/>
      </dsp:nvSpPr>
      <dsp:spPr>
        <a:xfrm rot="5400000">
          <a:off x="2531236" y="-1686313"/>
          <a:ext cx="789942" cy="416943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Co-ordinate the flow downloaded data from Downloader to Pipeline(s)</a:t>
          </a:r>
        </a:p>
      </dsp:txBody>
      <dsp:txXfrm rot="-5400000">
        <a:off x="841492" y="41993"/>
        <a:ext cx="4130869" cy="712818"/>
      </dsp:txXfrm>
    </dsp:sp>
    <dsp:sp modelId="{278A865C-47E2-E54C-80E3-48E537FE1A32}">
      <dsp:nvSpPr>
        <dsp:cNvPr id="0" name=""/>
        <dsp:cNvSpPr/>
      </dsp:nvSpPr>
      <dsp:spPr>
        <a:xfrm rot="5400000">
          <a:off x="-182294" y="1200859"/>
          <a:ext cx="1215295" cy="850706"/>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n>
                <a:solidFill>
                  <a:schemeClr val="tx2">
                    <a:lumMod val="10000"/>
                  </a:schemeClr>
                </a:solidFill>
              </a:ln>
              <a:solidFill>
                <a:schemeClr val="accent2">
                  <a:lumMod val="50000"/>
                </a:schemeClr>
              </a:solidFill>
            </a:rPr>
            <a:t>Downloader</a:t>
          </a:r>
        </a:p>
      </dsp:txBody>
      <dsp:txXfrm rot="-5400000">
        <a:off x="1" y="1443917"/>
        <a:ext cx="850706" cy="364589"/>
      </dsp:txXfrm>
    </dsp:sp>
    <dsp:sp modelId="{F02E0F85-9CF9-7E44-82A8-E920BF90B315}">
      <dsp:nvSpPr>
        <dsp:cNvPr id="0" name=""/>
        <dsp:cNvSpPr/>
      </dsp:nvSpPr>
      <dsp:spPr>
        <a:xfrm rot="5400000">
          <a:off x="2540451" y="-671179"/>
          <a:ext cx="789942" cy="416943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Execute the logic to scrape the information from the webpage and return that data to the engine for further processing</a:t>
          </a:r>
        </a:p>
      </dsp:txBody>
      <dsp:txXfrm rot="-5400000">
        <a:off x="850707" y="1057127"/>
        <a:ext cx="4130869" cy="712818"/>
      </dsp:txXfrm>
    </dsp:sp>
    <dsp:sp modelId="{2B0E7352-CD9C-F94E-BD24-23B10C28F450}">
      <dsp:nvSpPr>
        <dsp:cNvPr id="0" name=""/>
        <dsp:cNvSpPr/>
      </dsp:nvSpPr>
      <dsp:spPr>
        <a:xfrm rot="5400000">
          <a:off x="-182294" y="2215993"/>
          <a:ext cx="1215295" cy="850706"/>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n>
                <a:solidFill>
                  <a:schemeClr val="tx2">
                    <a:lumMod val="10000"/>
                  </a:schemeClr>
                </a:solidFill>
              </a:ln>
              <a:solidFill>
                <a:schemeClr val="accent2">
                  <a:lumMod val="50000"/>
                </a:schemeClr>
              </a:solidFill>
            </a:rPr>
            <a:t>Pipeline(s)</a:t>
          </a:r>
          <a:endParaRPr lang="en-US" sz="1200" kern="1200" dirty="0"/>
        </a:p>
      </dsp:txBody>
      <dsp:txXfrm rot="-5400000">
        <a:off x="1" y="2459051"/>
        <a:ext cx="850706" cy="364589"/>
      </dsp:txXfrm>
    </dsp:sp>
    <dsp:sp modelId="{665D78A3-5A18-8F40-AA77-8B97AA9287BC}">
      <dsp:nvSpPr>
        <dsp:cNvPr id="0" name=""/>
        <dsp:cNvSpPr/>
      </dsp:nvSpPr>
      <dsp:spPr>
        <a:xfrm rot="5400000">
          <a:off x="2540451" y="343955"/>
          <a:ext cx="789942" cy="416943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Perform the extraction of the data from the raw HTMLs, clean up the HTML tags, irrelevant characters, etc.,</a:t>
          </a:r>
        </a:p>
      </dsp:txBody>
      <dsp:txXfrm rot="-5400000">
        <a:off x="850707" y="2072261"/>
        <a:ext cx="4130869" cy="7128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4CCD9-FD89-0E4E-B560-F8D18EA8B287}">
      <dsp:nvSpPr>
        <dsp:cNvPr id="0" name=""/>
        <dsp:cNvSpPr/>
      </dsp:nvSpPr>
      <dsp:spPr>
        <a:xfrm rot="5400000">
          <a:off x="-139117" y="139559"/>
          <a:ext cx="927449" cy="64921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ln>
                <a:solidFill>
                  <a:schemeClr val="tx2">
                    <a:lumMod val="10000"/>
                  </a:schemeClr>
                </a:solidFill>
              </a:ln>
              <a:solidFill>
                <a:schemeClr val="accent2">
                  <a:lumMod val="50000"/>
                </a:schemeClr>
              </a:solidFill>
            </a:rPr>
            <a:t>Spider Framework</a:t>
          </a:r>
        </a:p>
      </dsp:txBody>
      <dsp:txXfrm rot="-5400000">
        <a:off x="1" y="325048"/>
        <a:ext cx="649214" cy="278235"/>
      </dsp:txXfrm>
    </dsp:sp>
    <dsp:sp modelId="{35789120-1969-9442-87E1-1E35E4140BF8}">
      <dsp:nvSpPr>
        <dsp:cNvPr id="0" name=""/>
        <dsp:cNvSpPr/>
      </dsp:nvSpPr>
      <dsp:spPr>
        <a:xfrm rot="5400000">
          <a:off x="2523595" y="-1883597"/>
          <a:ext cx="602842" cy="437092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Responsible for acquisition of data from websites and processing it for storage</a:t>
          </a:r>
        </a:p>
      </dsp:txBody>
      <dsp:txXfrm rot="-5400000">
        <a:off x="639555" y="29871"/>
        <a:ext cx="4341495" cy="543986"/>
      </dsp:txXfrm>
    </dsp:sp>
    <dsp:sp modelId="{97E9AB3E-0F8D-D545-B85C-8FD4A4D269BE}">
      <dsp:nvSpPr>
        <dsp:cNvPr id="0" name=""/>
        <dsp:cNvSpPr/>
      </dsp:nvSpPr>
      <dsp:spPr>
        <a:xfrm rot="5400000">
          <a:off x="-139117" y="914257"/>
          <a:ext cx="927449" cy="64921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ln>
                <a:solidFill>
                  <a:schemeClr val="tx2">
                    <a:lumMod val="10000"/>
                  </a:schemeClr>
                </a:solidFill>
              </a:ln>
              <a:solidFill>
                <a:schemeClr val="accent2">
                  <a:lumMod val="50000"/>
                </a:schemeClr>
              </a:solidFill>
            </a:rPr>
            <a:t>Datastore</a:t>
          </a:r>
        </a:p>
      </dsp:txBody>
      <dsp:txXfrm rot="-5400000">
        <a:off x="1" y="1099746"/>
        <a:ext cx="649214" cy="278235"/>
      </dsp:txXfrm>
    </dsp:sp>
    <dsp:sp modelId="{9792BE9F-B400-674E-AB93-18FB7AF40C22}">
      <dsp:nvSpPr>
        <dsp:cNvPr id="0" name=""/>
        <dsp:cNvSpPr/>
      </dsp:nvSpPr>
      <dsp:spPr>
        <a:xfrm rot="5400000">
          <a:off x="2533255" y="-1108900"/>
          <a:ext cx="602842" cy="437092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Repository of the scraped and preprocessed data</a:t>
          </a:r>
        </a:p>
      </dsp:txBody>
      <dsp:txXfrm rot="-5400000">
        <a:off x="649215" y="804568"/>
        <a:ext cx="4341495" cy="543986"/>
      </dsp:txXfrm>
    </dsp:sp>
    <dsp:sp modelId="{278A865C-47E2-E54C-80E3-48E537FE1A32}">
      <dsp:nvSpPr>
        <dsp:cNvPr id="0" name=""/>
        <dsp:cNvSpPr/>
      </dsp:nvSpPr>
      <dsp:spPr>
        <a:xfrm rot="5400000">
          <a:off x="-139117" y="1688954"/>
          <a:ext cx="927449" cy="64921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ln>
                <a:solidFill>
                  <a:schemeClr val="tx2">
                    <a:lumMod val="10000"/>
                  </a:schemeClr>
                </a:solidFill>
              </a:ln>
              <a:solidFill>
                <a:schemeClr val="accent2">
                  <a:lumMod val="50000"/>
                </a:schemeClr>
              </a:solidFill>
            </a:rPr>
            <a:t>Middleware</a:t>
          </a:r>
        </a:p>
      </dsp:txBody>
      <dsp:txXfrm rot="-5400000">
        <a:off x="1" y="1874443"/>
        <a:ext cx="649214" cy="278235"/>
      </dsp:txXfrm>
    </dsp:sp>
    <dsp:sp modelId="{F02E0F85-9CF9-7E44-82A8-E920BF90B315}">
      <dsp:nvSpPr>
        <dsp:cNvPr id="0" name=""/>
        <dsp:cNvSpPr/>
      </dsp:nvSpPr>
      <dsp:spPr>
        <a:xfrm rot="5400000">
          <a:off x="2533255" y="-334203"/>
          <a:ext cx="602842" cy="437092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Webservice Responsible for exposing the data as required for rendering to the user</a:t>
          </a:r>
        </a:p>
      </dsp:txBody>
      <dsp:txXfrm rot="-5400000">
        <a:off x="649215" y="1579265"/>
        <a:ext cx="4341495" cy="543986"/>
      </dsp:txXfrm>
    </dsp:sp>
    <dsp:sp modelId="{3B1B4802-3FBB-3E43-84A1-53CECD0AC864}">
      <dsp:nvSpPr>
        <dsp:cNvPr id="0" name=""/>
        <dsp:cNvSpPr/>
      </dsp:nvSpPr>
      <dsp:spPr>
        <a:xfrm rot="5400000">
          <a:off x="-139117" y="2463651"/>
          <a:ext cx="927449" cy="64921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ln>
                <a:solidFill>
                  <a:srgbClr val="C5FAEB">
                    <a:lumMod val="10000"/>
                  </a:srgbClr>
                </a:solidFill>
              </a:ln>
              <a:solidFill>
                <a:srgbClr val="5EC795">
                  <a:lumMod val="50000"/>
                </a:srgbClr>
              </a:solidFill>
              <a:latin typeface="Arial" panose="020B0604020202020204"/>
              <a:ea typeface="+mn-ea"/>
              <a:cs typeface="+mn-cs"/>
            </a:rPr>
            <a:t>Q&amp;A Bot</a:t>
          </a:r>
        </a:p>
      </dsp:txBody>
      <dsp:txXfrm rot="-5400000">
        <a:off x="1" y="2649140"/>
        <a:ext cx="649214" cy="278235"/>
      </dsp:txXfrm>
    </dsp:sp>
    <dsp:sp modelId="{130B44D6-6337-9A42-8002-81CBE0AB7330}">
      <dsp:nvSpPr>
        <dsp:cNvPr id="0" name=""/>
        <dsp:cNvSpPr/>
      </dsp:nvSpPr>
      <dsp:spPr>
        <a:xfrm rot="5400000">
          <a:off x="2533255" y="440493"/>
          <a:ext cx="602842" cy="437092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Web Application that displays the the UI and the presentation layer</a:t>
          </a:r>
        </a:p>
      </dsp:txBody>
      <dsp:txXfrm rot="-5400000">
        <a:off x="649215" y="2353961"/>
        <a:ext cx="4341495" cy="5439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B2BDD0-37E1-7348-94C1-67D5E66B922D}">
      <dsp:nvSpPr>
        <dsp:cNvPr id="0" name=""/>
        <dsp:cNvSpPr/>
      </dsp:nvSpPr>
      <dsp:spPr>
        <a:xfrm>
          <a:off x="0" y="62745"/>
          <a:ext cx="8764430"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2">
                  <a:lumMod val="25000"/>
                </a:schemeClr>
              </a:solidFill>
            </a:rPr>
            <a:t>Issues</a:t>
          </a:r>
        </a:p>
      </dsp:txBody>
      <dsp:txXfrm>
        <a:off x="34269" y="97014"/>
        <a:ext cx="8695892" cy="633462"/>
      </dsp:txXfrm>
    </dsp:sp>
    <dsp:sp modelId="{87182A4C-BAA1-6742-B971-B30CF0AC9D71}">
      <dsp:nvSpPr>
        <dsp:cNvPr id="0" name=""/>
        <dsp:cNvSpPr/>
      </dsp:nvSpPr>
      <dsp:spPr>
        <a:xfrm>
          <a:off x="0" y="764745"/>
          <a:ext cx="8764430" cy="1676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8271"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solidFill>
                <a:schemeClr val="accent2"/>
              </a:solidFill>
            </a:rPr>
            <a:t>Web pages generated by </a:t>
          </a:r>
          <a:r>
            <a:rPr lang="en-US" sz="2300" kern="1200" dirty="0" err="1">
              <a:solidFill>
                <a:schemeClr val="accent2"/>
              </a:solidFill>
            </a:rPr>
            <a:t>Javascript</a:t>
          </a:r>
          <a:r>
            <a:rPr lang="en-US" sz="2300" kern="1200" dirty="0">
              <a:solidFill>
                <a:schemeClr val="accent2"/>
              </a:solidFill>
            </a:rPr>
            <a:t> are harder to scrape. Resolved by implementing Splash and Selenium in addition to the built-in frameworks</a:t>
          </a:r>
        </a:p>
        <a:p>
          <a:pPr marL="228600" lvl="1" indent="-228600" algn="l" defTabSz="1022350">
            <a:lnSpc>
              <a:spcPct val="90000"/>
            </a:lnSpc>
            <a:spcBef>
              <a:spcPct val="0"/>
            </a:spcBef>
            <a:spcAft>
              <a:spcPct val="20000"/>
            </a:spcAft>
            <a:buChar char="•"/>
          </a:pPr>
          <a:r>
            <a:rPr lang="en-US" sz="2300" kern="1200" dirty="0">
              <a:solidFill>
                <a:schemeClr val="accent2"/>
              </a:solidFill>
            </a:rPr>
            <a:t>Many web pages implement IP and bot blockers. Resolved this by introducing timer driven triggers</a:t>
          </a:r>
        </a:p>
      </dsp:txBody>
      <dsp:txXfrm>
        <a:off x="0" y="764745"/>
        <a:ext cx="8764430" cy="1676700"/>
      </dsp:txXfrm>
    </dsp:sp>
    <dsp:sp modelId="{334983F0-930A-0240-B746-4DC369A435FC}">
      <dsp:nvSpPr>
        <dsp:cNvPr id="0" name=""/>
        <dsp:cNvSpPr/>
      </dsp:nvSpPr>
      <dsp:spPr>
        <a:xfrm>
          <a:off x="0" y="2441445"/>
          <a:ext cx="8764430"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2">
                  <a:lumMod val="25000"/>
                </a:schemeClr>
              </a:solidFill>
            </a:rPr>
            <a:t>Limitations</a:t>
          </a:r>
        </a:p>
      </dsp:txBody>
      <dsp:txXfrm>
        <a:off x="34269" y="2475714"/>
        <a:ext cx="8695892" cy="633462"/>
      </dsp:txXfrm>
    </dsp:sp>
    <dsp:sp modelId="{F01CB693-6250-1F4C-B268-FA787D73D972}">
      <dsp:nvSpPr>
        <dsp:cNvPr id="0" name=""/>
        <dsp:cNvSpPr/>
      </dsp:nvSpPr>
      <dsp:spPr>
        <a:xfrm>
          <a:off x="0" y="3143445"/>
          <a:ext cx="8764430" cy="20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8271"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solidFill>
                <a:schemeClr val="accent2"/>
              </a:solidFill>
            </a:rPr>
            <a:t>Data acquisition is limited by what is available on the public domain</a:t>
          </a:r>
        </a:p>
        <a:p>
          <a:pPr marL="228600" lvl="1" indent="-228600" algn="l" defTabSz="1022350">
            <a:lnSpc>
              <a:spcPct val="90000"/>
            </a:lnSpc>
            <a:spcBef>
              <a:spcPct val="0"/>
            </a:spcBef>
            <a:spcAft>
              <a:spcPct val="20000"/>
            </a:spcAft>
            <a:buChar char="•"/>
          </a:pPr>
          <a:r>
            <a:rPr lang="en-US" sz="2300" kern="1200" dirty="0">
              <a:solidFill>
                <a:schemeClr val="accent2"/>
              </a:solidFill>
            </a:rPr>
            <a:t>Horizontal scalability needs to be worked on as we expand into larger websites and data sets</a:t>
          </a:r>
        </a:p>
        <a:p>
          <a:pPr marL="228600" lvl="1" indent="-228600" algn="l" defTabSz="1022350">
            <a:lnSpc>
              <a:spcPct val="90000"/>
            </a:lnSpc>
            <a:spcBef>
              <a:spcPct val="0"/>
            </a:spcBef>
            <a:spcAft>
              <a:spcPct val="20000"/>
            </a:spcAft>
            <a:buChar char="•"/>
          </a:pPr>
          <a:r>
            <a:rPr lang="en-US" sz="2300" kern="1200" dirty="0">
              <a:solidFill>
                <a:schemeClr val="accent2"/>
              </a:solidFill>
            </a:rPr>
            <a:t>Scrapy framework is meant to run in a distributed environment but we are limited by resources available at this time</a:t>
          </a:r>
        </a:p>
      </dsp:txBody>
      <dsp:txXfrm>
        <a:off x="0" y="3143445"/>
        <a:ext cx="8764430" cy="20493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B06BF-E443-0847-89EA-66A545B76F81}">
      <dsp:nvSpPr>
        <dsp:cNvPr id="0" name=""/>
        <dsp:cNvSpPr/>
      </dsp:nvSpPr>
      <dsp:spPr>
        <a:xfrm rot="5400000">
          <a:off x="5288122" y="-2186460"/>
          <a:ext cx="769981" cy="533940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Ideation and Framework Research and Architecture</a:t>
          </a:r>
        </a:p>
        <a:p>
          <a:pPr marL="114300" lvl="1" indent="-114300" algn="l" defTabSz="622300">
            <a:lnSpc>
              <a:spcPct val="90000"/>
            </a:lnSpc>
            <a:spcBef>
              <a:spcPct val="0"/>
            </a:spcBef>
            <a:spcAft>
              <a:spcPct val="15000"/>
            </a:spcAft>
            <a:buChar char="•"/>
          </a:pPr>
          <a:r>
            <a:rPr lang="en-US" sz="1400" kern="1200" dirty="0"/>
            <a:t>Engine, Spiders and Downloader</a:t>
          </a:r>
        </a:p>
      </dsp:txBody>
      <dsp:txXfrm rot="-5400000">
        <a:off x="3003413" y="135836"/>
        <a:ext cx="5301813" cy="694807"/>
      </dsp:txXfrm>
    </dsp:sp>
    <dsp:sp modelId="{FA3BB6C9-00F3-CD47-B7D6-47C40AD482AD}">
      <dsp:nvSpPr>
        <dsp:cNvPr id="0" name=""/>
        <dsp:cNvSpPr/>
      </dsp:nvSpPr>
      <dsp:spPr>
        <a:xfrm>
          <a:off x="0" y="34195"/>
          <a:ext cx="3003412" cy="96247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2">
                  <a:lumMod val="25000"/>
                </a:schemeClr>
              </a:solidFill>
            </a:rPr>
            <a:t>Bidit Pakrashi</a:t>
          </a:r>
        </a:p>
      </dsp:txBody>
      <dsp:txXfrm>
        <a:off x="46984" y="81179"/>
        <a:ext cx="2909444" cy="868508"/>
      </dsp:txXfrm>
    </dsp:sp>
    <dsp:sp modelId="{927A541E-2E9E-7143-A6A2-76CC2EF9D1CD}">
      <dsp:nvSpPr>
        <dsp:cNvPr id="0" name=""/>
        <dsp:cNvSpPr/>
      </dsp:nvSpPr>
      <dsp:spPr>
        <a:xfrm rot="5400000">
          <a:off x="5288122" y="-1175860"/>
          <a:ext cx="769981" cy="533940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Downloader development</a:t>
          </a:r>
        </a:p>
        <a:p>
          <a:pPr marL="114300" lvl="1" indent="-114300" algn="l" defTabSz="622300">
            <a:lnSpc>
              <a:spcPct val="90000"/>
            </a:lnSpc>
            <a:spcBef>
              <a:spcPct val="0"/>
            </a:spcBef>
            <a:spcAft>
              <a:spcPct val="15000"/>
            </a:spcAft>
            <a:buChar char="•"/>
          </a:pPr>
          <a:r>
            <a:rPr lang="en-US" sz="1400" kern="1200" dirty="0"/>
            <a:t>Splash and Selenium implementation</a:t>
          </a:r>
        </a:p>
      </dsp:txBody>
      <dsp:txXfrm rot="-5400000">
        <a:off x="3003413" y="1146436"/>
        <a:ext cx="5301813" cy="694807"/>
      </dsp:txXfrm>
    </dsp:sp>
    <dsp:sp modelId="{BA4582B4-2D77-F44E-8853-ED7F623A3B13}">
      <dsp:nvSpPr>
        <dsp:cNvPr id="0" name=""/>
        <dsp:cNvSpPr/>
      </dsp:nvSpPr>
      <dsp:spPr>
        <a:xfrm>
          <a:off x="0" y="1012601"/>
          <a:ext cx="3003412" cy="96247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2">
                  <a:lumMod val="25000"/>
                </a:schemeClr>
              </a:solidFill>
            </a:rPr>
            <a:t>Saravanan Kannappan</a:t>
          </a:r>
        </a:p>
      </dsp:txBody>
      <dsp:txXfrm>
        <a:off x="46984" y="1059585"/>
        <a:ext cx="2909444" cy="868508"/>
      </dsp:txXfrm>
    </dsp:sp>
    <dsp:sp modelId="{8404BD54-E733-D649-B64C-75524027337B}">
      <dsp:nvSpPr>
        <dsp:cNvPr id="0" name=""/>
        <dsp:cNvSpPr/>
      </dsp:nvSpPr>
      <dsp:spPr>
        <a:xfrm rot="5400000">
          <a:off x="5288122" y="-165260"/>
          <a:ext cx="769981" cy="533940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E2E architecture</a:t>
          </a:r>
        </a:p>
        <a:p>
          <a:pPr marL="114300" lvl="1" indent="-114300" algn="l" defTabSz="622300">
            <a:lnSpc>
              <a:spcPct val="90000"/>
            </a:lnSpc>
            <a:spcBef>
              <a:spcPct val="0"/>
            </a:spcBef>
            <a:spcAft>
              <a:spcPct val="15000"/>
            </a:spcAft>
            <a:buChar char="•"/>
          </a:pPr>
          <a:r>
            <a:rPr lang="en-US" sz="1400" kern="1200" dirty="0"/>
            <a:t>Pipeline development</a:t>
          </a:r>
        </a:p>
        <a:p>
          <a:pPr marL="114300" lvl="1" indent="-114300" algn="l" defTabSz="622300">
            <a:lnSpc>
              <a:spcPct val="90000"/>
            </a:lnSpc>
            <a:spcBef>
              <a:spcPct val="0"/>
            </a:spcBef>
            <a:spcAft>
              <a:spcPct val="15000"/>
            </a:spcAft>
            <a:buChar char="•"/>
          </a:pPr>
          <a:r>
            <a:rPr lang="en-US" sz="1400" kern="1200" dirty="0"/>
            <a:t>Project Management and Presentation</a:t>
          </a:r>
        </a:p>
      </dsp:txBody>
      <dsp:txXfrm rot="-5400000">
        <a:off x="3003413" y="2157036"/>
        <a:ext cx="5301813" cy="694807"/>
      </dsp:txXfrm>
    </dsp:sp>
    <dsp:sp modelId="{0A400C15-69D8-1940-BCE4-F8BDEF2D88A7}">
      <dsp:nvSpPr>
        <dsp:cNvPr id="0" name=""/>
        <dsp:cNvSpPr/>
      </dsp:nvSpPr>
      <dsp:spPr>
        <a:xfrm>
          <a:off x="0" y="2023201"/>
          <a:ext cx="3003412" cy="96247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2">
                  <a:lumMod val="25000"/>
                </a:schemeClr>
              </a:solidFill>
            </a:rPr>
            <a:t>Vinay Paratala</a:t>
          </a:r>
        </a:p>
      </dsp:txBody>
      <dsp:txXfrm>
        <a:off x="46984" y="2070185"/>
        <a:ext cx="2909444" cy="868508"/>
      </dsp:txXfrm>
    </dsp:sp>
    <dsp:sp modelId="{DC362C9C-2849-8E45-8323-38376D183AA0}">
      <dsp:nvSpPr>
        <dsp:cNvPr id="0" name=""/>
        <dsp:cNvSpPr/>
      </dsp:nvSpPr>
      <dsp:spPr>
        <a:xfrm rot="5400000">
          <a:off x="5288122" y="845339"/>
          <a:ext cx="769981" cy="533940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Knowledge and research of of Xfinity Support Pages</a:t>
          </a:r>
        </a:p>
        <a:p>
          <a:pPr marL="114300" lvl="1" indent="-114300" algn="l" defTabSz="622300">
            <a:lnSpc>
              <a:spcPct val="90000"/>
            </a:lnSpc>
            <a:spcBef>
              <a:spcPct val="0"/>
            </a:spcBef>
            <a:spcAft>
              <a:spcPct val="15000"/>
            </a:spcAft>
            <a:buChar char="•"/>
          </a:pPr>
          <a:r>
            <a:rPr lang="en-US" sz="1400" kern="1200" dirty="0"/>
            <a:t>Development of Distribution Middleware</a:t>
          </a:r>
        </a:p>
      </dsp:txBody>
      <dsp:txXfrm rot="-5400000">
        <a:off x="3003413" y="3167636"/>
        <a:ext cx="5301813" cy="694807"/>
      </dsp:txXfrm>
    </dsp:sp>
    <dsp:sp modelId="{F87771A8-4EF6-D640-86C4-4ABAD6DAFA97}">
      <dsp:nvSpPr>
        <dsp:cNvPr id="0" name=""/>
        <dsp:cNvSpPr/>
      </dsp:nvSpPr>
      <dsp:spPr>
        <a:xfrm>
          <a:off x="0" y="3033801"/>
          <a:ext cx="3003412" cy="96247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2">
                  <a:lumMod val="25000"/>
                </a:schemeClr>
              </a:solidFill>
            </a:rPr>
            <a:t>Omera Ezike</a:t>
          </a:r>
        </a:p>
      </dsp:txBody>
      <dsp:txXfrm>
        <a:off x="46984" y="3080785"/>
        <a:ext cx="2909444" cy="86850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A64F7-5A73-1242-8E57-92680C986BF6}" type="datetimeFigureOut">
              <a:rPr lang="en-US" smtClean="0"/>
              <a:t>12/4/22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5E893A-7B75-FB4B-B7D7-311564289340}" type="slidenum">
              <a:rPr lang="en-US" smtClean="0"/>
              <a:t>‹#›</a:t>
            </a:fld>
            <a:endParaRPr lang="en-US"/>
          </a:p>
        </p:txBody>
      </p:sp>
    </p:spTree>
    <p:extLst>
      <p:ext uri="{BB962C8B-B14F-4D97-AF65-F5344CB8AC3E}">
        <p14:creationId xmlns:p14="http://schemas.microsoft.com/office/powerpoint/2010/main" val="3864783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5E893A-7B75-FB4B-B7D7-311564289340}" type="slidenum">
              <a:rPr lang="en-US" smtClean="0"/>
              <a:t>1</a:t>
            </a:fld>
            <a:endParaRPr lang="en-US"/>
          </a:p>
        </p:txBody>
      </p:sp>
    </p:spTree>
    <p:extLst>
      <p:ext uri="{BB962C8B-B14F-4D97-AF65-F5344CB8AC3E}">
        <p14:creationId xmlns:p14="http://schemas.microsoft.com/office/powerpoint/2010/main" val="969585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5E893A-7B75-FB4B-B7D7-311564289340}" type="slidenum">
              <a:rPr lang="en-US" smtClean="0"/>
              <a:t>4</a:t>
            </a:fld>
            <a:endParaRPr lang="en-US"/>
          </a:p>
        </p:txBody>
      </p:sp>
    </p:spTree>
    <p:extLst>
      <p:ext uri="{BB962C8B-B14F-4D97-AF65-F5344CB8AC3E}">
        <p14:creationId xmlns:p14="http://schemas.microsoft.com/office/powerpoint/2010/main" val="3079003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5E893A-7B75-FB4B-B7D7-311564289340}" type="slidenum">
              <a:rPr lang="en-US" smtClean="0"/>
              <a:t>7</a:t>
            </a:fld>
            <a:endParaRPr lang="en-US"/>
          </a:p>
        </p:txBody>
      </p:sp>
    </p:spTree>
    <p:extLst>
      <p:ext uri="{BB962C8B-B14F-4D97-AF65-F5344CB8AC3E}">
        <p14:creationId xmlns:p14="http://schemas.microsoft.com/office/powerpoint/2010/main" val="2066104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5E3940-567D-0E4A-B27A-538E5CA3F251}" type="datetimeFigureOut">
              <a:rPr lang="en-US" smtClean="0"/>
              <a:t>12/4/22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77C04E71-C3B3-D34A-A2EC-B9453AF94C68}"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47908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5E3940-567D-0E4A-B27A-538E5CA3F251}" type="datetimeFigureOut">
              <a:rPr lang="en-US" smtClean="0"/>
              <a:t>12/4/22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953361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5E3940-567D-0E4A-B27A-538E5CA3F251}" type="datetimeFigureOut">
              <a:rPr lang="en-US" smtClean="0"/>
              <a:t>12/4/22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437974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5E3940-567D-0E4A-B27A-538E5CA3F251}" type="datetimeFigureOut">
              <a:rPr lang="en-US" smtClean="0"/>
              <a:t>12/4/22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04E71-C3B3-D34A-A2EC-B9453AF94C68}"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30274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5E3940-567D-0E4A-B27A-538E5CA3F251}" type="datetimeFigureOut">
              <a:rPr lang="en-US" smtClean="0"/>
              <a:t>12/4/22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4117607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5E3940-567D-0E4A-B27A-538E5CA3F251}" type="datetimeFigureOut">
              <a:rPr lang="en-US" smtClean="0"/>
              <a:t>12/4/22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04E71-C3B3-D34A-A2EC-B9453AF94C68}"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57333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5E3940-567D-0E4A-B27A-538E5CA3F251}" type="datetimeFigureOut">
              <a:rPr lang="en-US" smtClean="0"/>
              <a:t>12/4/22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080237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5E3940-567D-0E4A-B27A-538E5CA3F251}" type="datetimeFigureOut">
              <a:rPr lang="en-US" smtClean="0"/>
              <a:t>12/4/22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C04E71-C3B3-D34A-A2EC-B9453AF94C68}"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658314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C5E3940-567D-0E4A-B27A-538E5CA3F251}" type="datetimeFigureOut">
              <a:rPr lang="en-US" smtClean="0"/>
              <a:t>12/4/22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693886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5E3940-567D-0E4A-B27A-538E5CA3F251}" type="datetimeFigureOut">
              <a:rPr lang="en-US" smtClean="0"/>
              <a:t>12/4/22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293198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5E3940-567D-0E4A-B27A-538E5CA3F251}" type="datetimeFigureOut">
              <a:rPr lang="en-US" smtClean="0"/>
              <a:t>12/4/22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818408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5E3940-567D-0E4A-B27A-538E5CA3F251}" type="datetimeFigureOut">
              <a:rPr lang="en-US" smtClean="0"/>
              <a:t>12/4/22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77C04E71-C3B3-D34A-A2EC-B9453AF94C68}"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611735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12.svg"/><Relationship Id="rId7" Type="http://schemas.openxmlformats.org/officeDocument/2006/relationships/diagramLayout" Target="../diagrams/layout4.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Data" Target="../diagrams/data4.xml"/><Relationship Id="rId5" Type="http://schemas.openxmlformats.org/officeDocument/2006/relationships/image" Target="../media/image14.svg"/><Relationship Id="rId10" Type="http://schemas.microsoft.com/office/2007/relationships/diagramDrawing" Target="../diagrams/drawing4.xml"/><Relationship Id="rId4" Type="http://schemas.openxmlformats.org/officeDocument/2006/relationships/image" Target="../media/image13.png"/><Relationship Id="rId9" Type="http://schemas.openxmlformats.org/officeDocument/2006/relationships/diagramColors" Target="../diagrams/colors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020E-F455-E944-BBDA-1052D6751E5E}"/>
              </a:ext>
            </a:extLst>
          </p:cNvPr>
          <p:cNvSpPr>
            <a:spLocks noGrp="1"/>
          </p:cNvSpPr>
          <p:nvPr>
            <p:ph type="ctrTitle"/>
          </p:nvPr>
        </p:nvSpPr>
        <p:spPr/>
        <p:txBody>
          <a:bodyPr/>
          <a:lstStyle/>
          <a:p>
            <a:r>
              <a:rPr lang="en-US" dirty="0"/>
              <a:t>Xfinity FAQ Spider</a:t>
            </a:r>
          </a:p>
        </p:txBody>
      </p:sp>
      <p:sp>
        <p:nvSpPr>
          <p:cNvPr id="3" name="Subtitle 2">
            <a:extLst>
              <a:ext uri="{FF2B5EF4-FFF2-40B4-BE49-F238E27FC236}">
                <a16:creationId xmlns:a16="http://schemas.microsoft.com/office/drawing/2014/main" id="{86318183-B2C7-364B-BD06-B3B9F040F805}"/>
              </a:ext>
            </a:extLst>
          </p:cNvPr>
          <p:cNvSpPr>
            <a:spLocks noGrp="1"/>
          </p:cNvSpPr>
          <p:nvPr>
            <p:ph type="subTitle" idx="1"/>
          </p:nvPr>
        </p:nvSpPr>
        <p:spPr/>
        <p:txBody>
          <a:bodyPr/>
          <a:lstStyle/>
          <a:p>
            <a:r>
              <a:rPr lang="en-US" dirty="0"/>
              <a:t>Vinay Paratala, Bidit Pakrashi, Saravanan Kannappan, Omera Ezike</a:t>
            </a:r>
          </a:p>
        </p:txBody>
      </p:sp>
    </p:spTree>
    <p:extLst>
      <p:ext uri="{BB962C8B-B14F-4D97-AF65-F5344CB8AC3E}">
        <p14:creationId xmlns:p14="http://schemas.microsoft.com/office/powerpoint/2010/main" val="83107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46B0B-7F52-922F-8569-CF4AE41012CD}"/>
              </a:ext>
            </a:extLst>
          </p:cNvPr>
          <p:cNvSpPr>
            <a:spLocks noGrp="1"/>
          </p:cNvSpPr>
          <p:nvPr>
            <p:ph type="title"/>
          </p:nvPr>
        </p:nvSpPr>
        <p:spPr/>
        <p:txBody>
          <a:bodyPr/>
          <a:lstStyle/>
          <a:p>
            <a:r>
              <a:rPr lang="en-US" dirty="0"/>
              <a:t>Distribution Approach</a:t>
            </a:r>
          </a:p>
        </p:txBody>
      </p:sp>
      <p:pic>
        <p:nvPicPr>
          <p:cNvPr id="4" name="Picture 3" descr="Text&#10;&#10;Description automatically generated">
            <a:extLst>
              <a:ext uri="{FF2B5EF4-FFF2-40B4-BE49-F238E27FC236}">
                <a16:creationId xmlns:a16="http://schemas.microsoft.com/office/drawing/2014/main" id="{B0E342CE-22AC-B3B9-9113-4F65336F2807}"/>
              </a:ext>
            </a:extLst>
          </p:cNvPr>
          <p:cNvPicPr>
            <a:picLocks noChangeAspect="1"/>
          </p:cNvPicPr>
          <p:nvPr/>
        </p:nvPicPr>
        <p:blipFill>
          <a:blip r:embed="rId2"/>
          <a:stretch>
            <a:fillRect/>
          </a:stretch>
        </p:blipFill>
        <p:spPr>
          <a:xfrm>
            <a:off x="992874" y="1414732"/>
            <a:ext cx="5598099" cy="5443268"/>
          </a:xfrm>
          <a:prstGeom prst="rect">
            <a:avLst/>
          </a:prstGeom>
        </p:spPr>
      </p:pic>
      <p:sp>
        <p:nvSpPr>
          <p:cNvPr id="5" name="TextBox 4">
            <a:extLst>
              <a:ext uri="{FF2B5EF4-FFF2-40B4-BE49-F238E27FC236}">
                <a16:creationId xmlns:a16="http://schemas.microsoft.com/office/drawing/2014/main" id="{8C30D459-64E3-49AD-897B-B301887F1292}"/>
              </a:ext>
            </a:extLst>
          </p:cNvPr>
          <p:cNvSpPr txBox="1"/>
          <p:nvPr/>
        </p:nvSpPr>
        <p:spPr>
          <a:xfrm>
            <a:off x="6747895" y="2661635"/>
            <a:ext cx="4578588" cy="2949462"/>
          </a:xfrm>
          <a:prstGeom prst="rect">
            <a:avLst/>
          </a:prstGeom>
          <a:noFill/>
        </p:spPr>
        <p:txBody>
          <a:bodyPr wrap="square" rtlCol="0" anchor="ctr">
            <a:spAutoFit/>
          </a:bodyPr>
          <a:lstStyle/>
          <a:p>
            <a:pPr marL="285750" indent="-285750">
              <a:lnSpc>
                <a:spcPct val="150000"/>
              </a:lnSpc>
              <a:buFont typeface="Arial" panose="020B0604020202020204" pitchFamily="34" charset="0"/>
              <a:buChar char="•"/>
            </a:pPr>
            <a:r>
              <a:rPr lang="en-US" dirty="0">
                <a:solidFill>
                  <a:schemeClr val="accent1"/>
                </a:solidFill>
              </a:rPr>
              <a:t>Based on the Stanford Question-Answer Dataset format</a:t>
            </a:r>
          </a:p>
          <a:p>
            <a:pPr marL="285750" indent="-285750">
              <a:lnSpc>
                <a:spcPct val="150000"/>
              </a:lnSpc>
              <a:buFont typeface="Arial" panose="020B0604020202020204" pitchFamily="34" charset="0"/>
              <a:buChar char="•"/>
            </a:pPr>
            <a:r>
              <a:rPr lang="en-US" dirty="0">
                <a:solidFill>
                  <a:schemeClr val="accent1"/>
                </a:solidFill>
              </a:rPr>
              <a:t>Standardized formats will help us implement more well-researched concepts as the framework evolves</a:t>
            </a:r>
          </a:p>
          <a:p>
            <a:pPr marL="285750" indent="-285750">
              <a:lnSpc>
                <a:spcPct val="150000"/>
              </a:lnSpc>
              <a:buFont typeface="Arial" panose="020B0604020202020204" pitchFamily="34" charset="0"/>
              <a:buChar char="•"/>
            </a:pPr>
            <a:r>
              <a:rPr lang="en-US" dirty="0">
                <a:solidFill>
                  <a:schemeClr val="accent1"/>
                </a:solidFill>
              </a:rPr>
              <a:t>Some special attributes are included to support the Comcast business model</a:t>
            </a:r>
          </a:p>
        </p:txBody>
      </p:sp>
      <p:sp>
        <p:nvSpPr>
          <p:cNvPr id="6" name="TextBox 5">
            <a:extLst>
              <a:ext uri="{FF2B5EF4-FFF2-40B4-BE49-F238E27FC236}">
                <a16:creationId xmlns:a16="http://schemas.microsoft.com/office/drawing/2014/main" id="{407FCFB1-8A7A-E8F9-DEFF-6E778CEC0506}"/>
              </a:ext>
            </a:extLst>
          </p:cNvPr>
          <p:cNvSpPr txBox="1"/>
          <p:nvPr/>
        </p:nvSpPr>
        <p:spPr>
          <a:xfrm>
            <a:off x="6668219" y="1346670"/>
            <a:ext cx="3795623" cy="369332"/>
          </a:xfrm>
          <a:prstGeom prst="rect">
            <a:avLst/>
          </a:prstGeom>
          <a:noFill/>
        </p:spPr>
        <p:txBody>
          <a:bodyPr wrap="square" rtlCol="0">
            <a:spAutoFit/>
          </a:bodyPr>
          <a:lstStyle/>
          <a:p>
            <a:pPr algn="r"/>
            <a:r>
              <a:rPr lang="en-US" dirty="0">
                <a:solidFill>
                  <a:schemeClr val="accent1">
                    <a:lumMod val="50000"/>
                  </a:schemeClr>
                </a:solidFill>
              </a:rPr>
              <a:t>Sample Dataset</a:t>
            </a:r>
          </a:p>
        </p:txBody>
      </p:sp>
    </p:spTree>
    <p:extLst>
      <p:ext uri="{BB962C8B-B14F-4D97-AF65-F5344CB8AC3E}">
        <p14:creationId xmlns:p14="http://schemas.microsoft.com/office/powerpoint/2010/main" val="2566814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A079E-9CD9-D84F-AC45-14A954F929FD}"/>
              </a:ext>
            </a:extLst>
          </p:cNvPr>
          <p:cNvSpPr>
            <a:spLocks noGrp="1"/>
          </p:cNvSpPr>
          <p:nvPr>
            <p:ph type="title"/>
          </p:nvPr>
        </p:nvSpPr>
        <p:spPr/>
        <p:txBody>
          <a:bodyPr/>
          <a:lstStyle/>
          <a:p>
            <a:r>
              <a:rPr lang="en-US" dirty="0"/>
              <a:t>Discussion of Access Rights</a:t>
            </a:r>
          </a:p>
        </p:txBody>
      </p:sp>
      <p:sp>
        <p:nvSpPr>
          <p:cNvPr id="3" name="Content Placeholder 2">
            <a:extLst>
              <a:ext uri="{FF2B5EF4-FFF2-40B4-BE49-F238E27FC236}">
                <a16:creationId xmlns:a16="http://schemas.microsoft.com/office/drawing/2014/main" id="{D83F7FD3-C115-7C41-AA01-0FEA687163C6}"/>
              </a:ext>
            </a:extLst>
          </p:cNvPr>
          <p:cNvSpPr>
            <a:spLocks noGrp="1"/>
          </p:cNvSpPr>
          <p:nvPr>
            <p:ph idx="1"/>
          </p:nvPr>
        </p:nvSpPr>
        <p:spPr>
          <a:xfrm>
            <a:off x="2350440" y="2036591"/>
            <a:ext cx="8481065" cy="3479927"/>
          </a:xfrm>
        </p:spPr>
        <p:txBody>
          <a:bodyPr>
            <a:normAutofit/>
          </a:bodyPr>
          <a:lstStyle/>
          <a:p>
            <a:r>
              <a:rPr lang="en-US" sz="2400" dirty="0">
                <a:solidFill>
                  <a:schemeClr val="accent1"/>
                </a:solidFill>
              </a:rPr>
              <a:t>Knowledge Spider aims to scrape only the data available in public domain and hence we do not anticipate any access rights issues</a:t>
            </a:r>
          </a:p>
          <a:p>
            <a:r>
              <a:rPr lang="en-US" sz="2400" dirty="0">
                <a:solidFill>
                  <a:schemeClr val="accent1"/>
                </a:solidFill>
              </a:rPr>
              <a:t>This also allows Knowledge Spider to be easily implemented across any company whose data is publicly available</a:t>
            </a:r>
          </a:p>
        </p:txBody>
      </p:sp>
    </p:spTree>
    <p:extLst>
      <p:ext uri="{BB962C8B-B14F-4D97-AF65-F5344CB8AC3E}">
        <p14:creationId xmlns:p14="http://schemas.microsoft.com/office/powerpoint/2010/main" val="328810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7B21-1E26-A847-AC61-FDA5EEFBFA48}"/>
              </a:ext>
            </a:extLst>
          </p:cNvPr>
          <p:cNvSpPr>
            <a:spLocks noGrp="1"/>
          </p:cNvSpPr>
          <p:nvPr>
            <p:ph type="title"/>
          </p:nvPr>
        </p:nvSpPr>
        <p:spPr/>
        <p:txBody>
          <a:bodyPr/>
          <a:lstStyle/>
          <a:p>
            <a:r>
              <a:rPr lang="en-US" dirty="0"/>
              <a:t>Issues and Limitations</a:t>
            </a:r>
          </a:p>
        </p:txBody>
      </p:sp>
      <p:graphicFrame>
        <p:nvGraphicFramePr>
          <p:cNvPr id="8" name="Content Placeholder 7">
            <a:extLst>
              <a:ext uri="{FF2B5EF4-FFF2-40B4-BE49-F238E27FC236}">
                <a16:creationId xmlns:a16="http://schemas.microsoft.com/office/drawing/2014/main" id="{7186D898-1C5D-CE90-4D3B-E76D0E51801A}"/>
              </a:ext>
            </a:extLst>
          </p:cNvPr>
          <p:cNvGraphicFramePr>
            <a:graphicFrameLocks noGrp="1"/>
          </p:cNvGraphicFramePr>
          <p:nvPr>
            <p:ph idx="1"/>
            <p:extLst>
              <p:ext uri="{D42A27DB-BD31-4B8C-83A1-F6EECF244321}">
                <p14:modId xmlns:p14="http://schemas.microsoft.com/office/powerpoint/2010/main" val="1102132123"/>
              </p:ext>
            </p:extLst>
          </p:nvPr>
        </p:nvGraphicFramePr>
        <p:xfrm>
          <a:off x="1621862" y="1459346"/>
          <a:ext cx="8764430" cy="52554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5747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p:txBody>
          <a:bodyPr/>
          <a:lstStyle/>
          <a:p>
            <a:r>
              <a:rPr lang="en-US" dirty="0"/>
              <a:t>Team and Contributions</a:t>
            </a:r>
          </a:p>
        </p:txBody>
      </p:sp>
      <p:graphicFrame>
        <p:nvGraphicFramePr>
          <p:cNvPr id="5" name="Content Placeholder 4">
            <a:extLst>
              <a:ext uri="{FF2B5EF4-FFF2-40B4-BE49-F238E27FC236}">
                <a16:creationId xmlns:a16="http://schemas.microsoft.com/office/drawing/2014/main" id="{24C02D5D-F0D7-847C-360A-48C4AB7EB676}"/>
              </a:ext>
            </a:extLst>
          </p:cNvPr>
          <p:cNvGraphicFramePr>
            <a:graphicFrameLocks noGrp="1"/>
          </p:cNvGraphicFramePr>
          <p:nvPr>
            <p:ph idx="1"/>
            <p:extLst>
              <p:ext uri="{D42A27DB-BD31-4B8C-83A1-F6EECF244321}">
                <p14:modId xmlns:p14="http://schemas.microsoft.com/office/powerpoint/2010/main" val="2742514784"/>
              </p:ext>
            </p:extLst>
          </p:nvPr>
        </p:nvGraphicFramePr>
        <p:xfrm>
          <a:off x="1924593" y="1811395"/>
          <a:ext cx="8342813" cy="3998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8387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p:txBody>
          <a:bodyPr/>
          <a:lstStyle/>
          <a:p>
            <a:r>
              <a:rPr lang="en-US" dirty="0"/>
              <a:t>Introduction and Purpose of Dataset</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2125133" y="2052116"/>
            <a:ext cx="8445006" cy="3997828"/>
          </a:xfrm>
        </p:spPr>
        <p:txBody>
          <a:bodyPr/>
          <a:lstStyle/>
          <a:p>
            <a:pPr marL="0" indent="0" algn="just">
              <a:buNone/>
            </a:pPr>
            <a:r>
              <a:rPr lang="en-US" dirty="0"/>
              <a:t>Many companies that have customer facing products have support pages where customers can seek help on using their products, but it is often hard to find relevant information in these pages quickly</a:t>
            </a:r>
          </a:p>
          <a:p>
            <a:pPr marL="0" indent="0" algn="just">
              <a:buNone/>
            </a:pPr>
            <a:r>
              <a:rPr lang="en-US" dirty="0"/>
              <a:t>Knowledge Spider seeks to address the problem of by scraping the support pages and compiling the information into a standardized dataset which will serve as the knowledge base for a bot that will take questions in natural language and provide concise and targeted answers from the knowledge base</a:t>
            </a:r>
          </a:p>
        </p:txBody>
      </p:sp>
    </p:spTree>
    <p:extLst>
      <p:ext uri="{BB962C8B-B14F-4D97-AF65-F5344CB8AC3E}">
        <p14:creationId xmlns:p14="http://schemas.microsoft.com/office/powerpoint/2010/main" val="2397346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1A8E-333C-9A4B-B5B1-E33654238E02}"/>
              </a:ext>
            </a:extLst>
          </p:cNvPr>
          <p:cNvSpPr>
            <a:spLocks noGrp="1"/>
          </p:cNvSpPr>
          <p:nvPr>
            <p:ph type="title"/>
          </p:nvPr>
        </p:nvSpPr>
        <p:spPr/>
        <p:txBody>
          <a:bodyPr/>
          <a:lstStyle/>
          <a:p>
            <a:r>
              <a:rPr lang="en-US" dirty="0"/>
              <a:t>Potential Users and Applications</a:t>
            </a:r>
          </a:p>
        </p:txBody>
      </p:sp>
      <p:pic>
        <p:nvPicPr>
          <p:cNvPr id="6" name="Content Placeholder 5" descr="Programmer female with solid fill">
            <a:extLst>
              <a:ext uri="{FF2B5EF4-FFF2-40B4-BE49-F238E27FC236}">
                <a16:creationId xmlns:a16="http://schemas.microsoft.com/office/drawing/2014/main" id="{4C724958-1031-4E03-6AE7-9E3823775F6B}"/>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5430983" y="2172962"/>
            <a:ext cx="1463963" cy="1463963"/>
          </a:xfrm>
        </p:spPr>
      </p:pic>
      <p:pic>
        <p:nvPicPr>
          <p:cNvPr id="9" name="Graphic 8" descr="Ui Ux with solid fill">
            <a:extLst>
              <a:ext uri="{FF2B5EF4-FFF2-40B4-BE49-F238E27FC236}">
                <a16:creationId xmlns:a16="http://schemas.microsoft.com/office/drawing/2014/main" id="{EFFFACC8-B9A9-9ED0-91E8-DD1940DF12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36364" y="2311362"/>
            <a:ext cx="1279237" cy="1279237"/>
          </a:xfrm>
          <a:prstGeom prst="rect">
            <a:avLst/>
          </a:prstGeom>
        </p:spPr>
      </p:pic>
      <p:pic>
        <p:nvPicPr>
          <p:cNvPr id="11" name="Graphic 10" descr="Office worker male with solid fill">
            <a:extLst>
              <a:ext uri="{FF2B5EF4-FFF2-40B4-BE49-F238E27FC236}">
                <a16:creationId xmlns:a16="http://schemas.microsoft.com/office/drawing/2014/main" id="{AD4872B8-1CED-0EF5-F76E-EB9BB72A8F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10329" y="2311363"/>
            <a:ext cx="1279236" cy="1279236"/>
          </a:xfrm>
          <a:prstGeom prst="rect">
            <a:avLst/>
          </a:prstGeom>
        </p:spPr>
      </p:pic>
      <p:sp>
        <p:nvSpPr>
          <p:cNvPr id="12" name="TextBox 11">
            <a:extLst>
              <a:ext uri="{FF2B5EF4-FFF2-40B4-BE49-F238E27FC236}">
                <a16:creationId xmlns:a16="http://schemas.microsoft.com/office/drawing/2014/main" id="{D1252C43-6B63-483F-C10D-99E0640B30DD}"/>
              </a:ext>
            </a:extLst>
          </p:cNvPr>
          <p:cNvSpPr txBox="1"/>
          <p:nvPr/>
        </p:nvSpPr>
        <p:spPr>
          <a:xfrm>
            <a:off x="1087681" y="3645034"/>
            <a:ext cx="3048253" cy="1477328"/>
          </a:xfrm>
          <a:prstGeom prst="rect">
            <a:avLst/>
          </a:prstGeom>
          <a:noFill/>
        </p:spPr>
        <p:txBody>
          <a:bodyPr wrap="square" rtlCol="0">
            <a:spAutoFit/>
          </a:bodyPr>
          <a:lstStyle/>
          <a:p>
            <a:pPr algn="ctr"/>
            <a:r>
              <a:rPr lang="en-US" b="1" dirty="0"/>
              <a:t>Management and Experience designers </a:t>
            </a:r>
          </a:p>
          <a:p>
            <a:pPr algn="ctr"/>
            <a:r>
              <a:rPr lang="en-US" dirty="0"/>
              <a:t>A quick solution to provide a superior automated support experience to customers</a:t>
            </a:r>
          </a:p>
        </p:txBody>
      </p:sp>
      <p:sp>
        <p:nvSpPr>
          <p:cNvPr id="13" name="TextBox 12">
            <a:extLst>
              <a:ext uri="{FF2B5EF4-FFF2-40B4-BE49-F238E27FC236}">
                <a16:creationId xmlns:a16="http://schemas.microsoft.com/office/drawing/2014/main" id="{4E625B0D-5590-41AA-9FF9-AB41ECD5A85F}"/>
              </a:ext>
            </a:extLst>
          </p:cNvPr>
          <p:cNvSpPr txBox="1"/>
          <p:nvPr/>
        </p:nvSpPr>
        <p:spPr>
          <a:xfrm>
            <a:off x="4541983" y="3682962"/>
            <a:ext cx="2955636" cy="1477328"/>
          </a:xfrm>
          <a:prstGeom prst="rect">
            <a:avLst/>
          </a:prstGeom>
          <a:noFill/>
        </p:spPr>
        <p:txBody>
          <a:bodyPr wrap="square" rtlCol="0">
            <a:spAutoFit/>
          </a:bodyPr>
          <a:lstStyle/>
          <a:p>
            <a:pPr algn="ctr"/>
            <a:r>
              <a:rPr lang="en-US" b="1" dirty="0"/>
              <a:t>Engineering Organizations</a:t>
            </a:r>
          </a:p>
          <a:p>
            <a:pPr algn="ctr"/>
            <a:r>
              <a:rPr lang="en-US" dirty="0"/>
              <a:t>A ready-to-implement platform to scrape and build a Q&amp;A bot agnostic of business domain and hosting </a:t>
            </a:r>
          </a:p>
        </p:txBody>
      </p:sp>
      <p:sp>
        <p:nvSpPr>
          <p:cNvPr id="14" name="TextBox 13">
            <a:extLst>
              <a:ext uri="{FF2B5EF4-FFF2-40B4-BE49-F238E27FC236}">
                <a16:creationId xmlns:a16="http://schemas.microsoft.com/office/drawing/2014/main" id="{3BC536A1-6830-DEBB-A52C-DAC4B1E6D50B}"/>
              </a:ext>
            </a:extLst>
          </p:cNvPr>
          <p:cNvSpPr txBox="1"/>
          <p:nvPr/>
        </p:nvSpPr>
        <p:spPr>
          <a:xfrm>
            <a:off x="8314220" y="3691071"/>
            <a:ext cx="2891494" cy="1477328"/>
          </a:xfrm>
          <a:prstGeom prst="rect">
            <a:avLst/>
          </a:prstGeom>
          <a:noFill/>
        </p:spPr>
        <p:txBody>
          <a:bodyPr wrap="square" rtlCol="0">
            <a:spAutoFit/>
          </a:bodyPr>
          <a:lstStyle/>
          <a:p>
            <a:pPr algn="ctr"/>
            <a:r>
              <a:rPr lang="en-US" b="1" dirty="0"/>
              <a:t>End Users </a:t>
            </a:r>
          </a:p>
          <a:p>
            <a:pPr algn="ctr"/>
            <a:r>
              <a:rPr lang="en-US" dirty="0"/>
              <a:t>An easy-to-use natural language-based Q&amp;A tool that provides relevant information in one click</a:t>
            </a:r>
          </a:p>
        </p:txBody>
      </p:sp>
    </p:spTree>
    <p:extLst>
      <p:ext uri="{BB962C8B-B14F-4D97-AF65-F5344CB8AC3E}">
        <p14:creationId xmlns:p14="http://schemas.microsoft.com/office/powerpoint/2010/main" val="105488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8A51C-AC5C-224B-83E1-BE4285E72E3E}"/>
              </a:ext>
            </a:extLst>
          </p:cNvPr>
          <p:cNvSpPr>
            <a:spLocks noGrp="1"/>
          </p:cNvSpPr>
          <p:nvPr>
            <p:ph type="title"/>
          </p:nvPr>
        </p:nvSpPr>
        <p:spPr/>
        <p:txBody>
          <a:bodyPr/>
          <a:lstStyle/>
          <a:p>
            <a:r>
              <a:rPr lang="en-US" dirty="0"/>
              <a:t>Source of Data</a:t>
            </a:r>
          </a:p>
        </p:txBody>
      </p:sp>
      <p:sp>
        <p:nvSpPr>
          <p:cNvPr id="4" name="TextBox 3">
            <a:extLst>
              <a:ext uri="{FF2B5EF4-FFF2-40B4-BE49-F238E27FC236}">
                <a16:creationId xmlns:a16="http://schemas.microsoft.com/office/drawing/2014/main" id="{7D938ED3-4A64-873D-06BA-C21353959DCC}"/>
              </a:ext>
            </a:extLst>
          </p:cNvPr>
          <p:cNvSpPr txBox="1"/>
          <p:nvPr/>
        </p:nvSpPr>
        <p:spPr>
          <a:xfrm>
            <a:off x="1311563" y="2022765"/>
            <a:ext cx="9227127" cy="1938992"/>
          </a:xfrm>
          <a:prstGeom prst="rect">
            <a:avLst/>
          </a:prstGeom>
          <a:noFill/>
        </p:spPr>
        <p:txBody>
          <a:bodyPr wrap="square" rtlCol="0">
            <a:spAutoFit/>
          </a:bodyPr>
          <a:lstStyle/>
          <a:p>
            <a:r>
              <a:rPr lang="en-US" sz="2400" dirty="0"/>
              <a:t>Knowledge Spider will acquire data from the websites that host the support information for their customers </a:t>
            </a:r>
          </a:p>
          <a:p>
            <a:endParaRPr lang="en-US" sz="2400" dirty="0"/>
          </a:p>
          <a:p>
            <a:r>
              <a:rPr lang="en-US" sz="2400" dirty="0"/>
              <a:t>For this implementation, we are sourcing the data from Xfinity Support’s FAQ pages</a:t>
            </a:r>
          </a:p>
        </p:txBody>
      </p:sp>
    </p:spTree>
    <p:extLst>
      <p:ext uri="{BB962C8B-B14F-4D97-AF65-F5344CB8AC3E}">
        <p14:creationId xmlns:p14="http://schemas.microsoft.com/office/powerpoint/2010/main" val="3298431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2C658-AA10-2D04-07C0-456EA4141F76}"/>
              </a:ext>
            </a:extLst>
          </p:cNvPr>
          <p:cNvSpPr>
            <a:spLocks noGrp="1"/>
          </p:cNvSpPr>
          <p:nvPr>
            <p:ph type="title"/>
          </p:nvPr>
        </p:nvSpPr>
        <p:spPr>
          <a:xfrm>
            <a:off x="838200" y="192506"/>
            <a:ext cx="10515600" cy="1325563"/>
          </a:xfrm>
        </p:spPr>
        <p:txBody>
          <a:bodyPr/>
          <a:lstStyle/>
          <a:p>
            <a:r>
              <a:rPr lang="en-US" dirty="0"/>
              <a:t>Architecture</a:t>
            </a:r>
          </a:p>
        </p:txBody>
      </p:sp>
      <p:pic>
        <p:nvPicPr>
          <p:cNvPr id="4" name="Content Placeholder 3">
            <a:extLst>
              <a:ext uri="{FF2B5EF4-FFF2-40B4-BE49-F238E27FC236}">
                <a16:creationId xmlns:a16="http://schemas.microsoft.com/office/drawing/2014/main" id="{8567E3B6-18B8-4A6D-B4B4-045CDE4FAF7F}"/>
              </a:ext>
            </a:extLst>
          </p:cNvPr>
          <p:cNvPicPr>
            <a:picLocks noGrp="1" noChangeAspect="1"/>
          </p:cNvPicPr>
          <p:nvPr>
            <p:ph idx="1"/>
          </p:nvPr>
        </p:nvPicPr>
        <p:blipFill>
          <a:blip r:embed="rId2"/>
          <a:stretch>
            <a:fillRect/>
          </a:stretch>
        </p:blipFill>
        <p:spPr>
          <a:xfrm>
            <a:off x="1121687" y="2152074"/>
            <a:ext cx="5181923" cy="3532734"/>
          </a:xfrm>
          <a:prstGeom prst="rect">
            <a:avLst/>
          </a:prstGeom>
        </p:spPr>
      </p:pic>
      <p:graphicFrame>
        <p:nvGraphicFramePr>
          <p:cNvPr id="5" name="Diagram 4">
            <a:extLst>
              <a:ext uri="{FF2B5EF4-FFF2-40B4-BE49-F238E27FC236}">
                <a16:creationId xmlns:a16="http://schemas.microsoft.com/office/drawing/2014/main" id="{2A6CD398-DDC3-A940-D83A-DAC2A821262B}"/>
              </a:ext>
            </a:extLst>
          </p:cNvPr>
          <p:cNvGraphicFramePr/>
          <p:nvPr>
            <p:extLst>
              <p:ext uri="{D42A27DB-BD31-4B8C-83A1-F6EECF244321}">
                <p14:modId xmlns:p14="http://schemas.microsoft.com/office/powerpoint/2010/main" val="3197291776"/>
              </p:ext>
            </p:extLst>
          </p:nvPr>
        </p:nvGraphicFramePr>
        <p:xfrm>
          <a:off x="6366294" y="1457774"/>
          <a:ext cx="4856672" cy="49602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9610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567A4-62D4-8C45-F385-87924F98CA80}"/>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0B6EB2AC-0FFC-034D-EB75-3C7B954DC06D}"/>
              </a:ext>
            </a:extLst>
          </p:cNvPr>
          <p:cNvSpPr>
            <a:spLocks noGrp="1"/>
          </p:cNvSpPr>
          <p:nvPr>
            <p:ph idx="1"/>
          </p:nvPr>
        </p:nvSpPr>
        <p:spPr>
          <a:xfrm>
            <a:off x="1489494" y="2230464"/>
            <a:ext cx="9213012" cy="3280866"/>
          </a:xfrm>
        </p:spPr>
        <p:txBody>
          <a:bodyPr/>
          <a:lstStyle/>
          <a:p>
            <a:r>
              <a:rPr lang="en-US" dirty="0">
                <a:solidFill>
                  <a:schemeClr val="accent1"/>
                </a:solidFill>
              </a:rPr>
              <a:t>Data Acquisition and Processing is implemented using the Scrapy Framework</a:t>
            </a:r>
          </a:p>
          <a:p>
            <a:r>
              <a:rPr lang="en-US" dirty="0">
                <a:solidFill>
                  <a:schemeClr val="accent1"/>
                </a:solidFill>
              </a:rPr>
              <a:t>Scrapy is an industry standard open-source Python based data mining framework that is in active development and enhancements</a:t>
            </a:r>
          </a:p>
          <a:p>
            <a:r>
              <a:rPr lang="en-US" dirty="0">
                <a:solidFill>
                  <a:schemeClr val="accent1"/>
                </a:solidFill>
              </a:rPr>
              <a:t>Configuration based tweaking allows fine-grained control of the scraping process</a:t>
            </a:r>
          </a:p>
        </p:txBody>
      </p:sp>
      <p:sp>
        <p:nvSpPr>
          <p:cNvPr id="4" name="TextBox 3">
            <a:extLst>
              <a:ext uri="{FF2B5EF4-FFF2-40B4-BE49-F238E27FC236}">
                <a16:creationId xmlns:a16="http://schemas.microsoft.com/office/drawing/2014/main" id="{22D2C542-CD2E-D130-9884-692B65C17E2D}"/>
              </a:ext>
            </a:extLst>
          </p:cNvPr>
          <p:cNvSpPr txBox="1"/>
          <p:nvPr/>
        </p:nvSpPr>
        <p:spPr>
          <a:xfrm>
            <a:off x="6668219" y="1346670"/>
            <a:ext cx="3795623" cy="369332"/>
          </a:xfrm>
          <a:prstGeom prst="rect">
            <a:avLst/>
          </a:prstGeom>
          <a:noFill/>
        </p:spPr>
        <p:txBody>
          <a:bodyPr wrap="square" rtlCol="0">
            <a:spAutoFit/>
          </a:bodyPr>
          <a:lstStyle/>
          <a:p>
            <a:pPr algn="r"/>
            <a:r>
              <a:rPr lang="en-US" dirty="0">
                <a:solidFill>
                  <a:schemeClr val="accent1">
                    <a:lumMod val="50000"/>
                  </a:schemeClr>
                </a:solidFill>
              </a:rPr>
              <a:t>Framework Discussion</a:t>
            </a:r>
          </a:p>
        </p:txBody>
      </p:sp>
    </p:spTree>
    <p:extLst>
      <p:ext uri="{BB962C8B-B14F-4D97-AF65-F5344CB8AC3E}">
        <p14:creationId xmlns:p14="http://schemas.microsoft.com/office/powerpoint/2010/main" val="1315404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C1219-0C6D-034C-B5AE-66B28FE2AF5A}"/>
              </a:ext>
            </a:extLst>
          </p:cNvPr>
          <p:cNvSpPr>
            <a:spLocks noGrp="1"/>
          </p:cNvSpPr>
          <p:nvPr>
            <p:ph type="title"/>
          </p:nvPr>
        </p:nvSpPr>
        <p:spPr/>
        <p:txBody>
          <a:bodyPr/>
          <a:lstStyle/>
          <a:p>
            <a:r>
              <a:rPr lang="en-US" dirty="0"/>
              <a:t>Approach to Acquiring the Data</a:t>
            </a:r>
          </a:p>
        </p:txBody>
      </p:sp>
      <p:pic>
        <p:nvPicPr>
          <p:cNvPr id="4" name="Content Placeholder 3">
            <a:extLst>
              <a:ext uri="{FF2B5EF4-FFF2-40B4-BE49-F238E27FC236}">
                <a16:creationId xmlns:a16="http://schemas.microsoft.com/office/drawing/2014/main" id="{ACABB4EB-6A8C-ACFD-0793-6DFE7D66B6BA}"/>
              </a:ext>
            </a:extLst>
          </p:cNvPr>
          <p:cNvPicPr>
            <a:picLocks noGrp="1" noChangeAspect="1"/>
          </p:cNvPicPr>
          <p:nvPr>
            <p:ph idx="1"/>
          </p:nvPr>
        </p:nvPicPr>
        <p:blipFill>
          <a:blip r:embed="rId3"/>
          <a:stretch>
            <a:fillRect/>
          </a:stretch>
        </p:blipFill>
        <p:spPr>
          <a:xfrm>
            <a:off x="1070365" y="2187793"/>
            <a:ext cx="5020138" cy="3252426"/>
          </a:xfrm>
          <a:prstGeom prst="rect">
            <a:avLst/>
          </a:prstGeom>
        </p:spPr>
      </p:pic>
      <p:sp>
        <p:nvSpPr>
          <p:cNvPr id="5" name="Rectangle 4">
            <a:extLst>
              <a:ext uri="{FF2B5EF4-FFF2-40B4-BE49-F238E27FC236}">
                <a16:creationId xmlns:a16="http://schemas.microsoft.com/office/drawing/2014/main" id="{3DB4DA54-0802-FA42-0CB8-B54DFF8444C1}"/>
              </a:ext>
            </a:extLst>
          </p:cNvPr>
          <p:cNvSpPr/>
          <p:nvPr/>
        </p:nvSpPr>
        <p:spPr>
          <a:xfrm>
            <a:off x="1070365" y="3777673"/>
            <a:ext cx="2172854" cy="1653309"/>
          </a:xfrm>
          <a:prstGeom prst="rect">
            <a:avLst/>
          </a:pr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a:extLst>
              <a:ext uri="{FF2B5EF4-FFF2-40B4-BE49-F238E27FC236}">
                <a16:creationId xmlns:a16="http://schemas.microsoft.com/office/drawing/2014/main" id="{E12D143F-5043-4A86-94E3-8692305A4C7B}"/>
              </a:ext>
            </a:extLst>
          </p:cNvPr>
          <p:cNvGraphicFramePr/>
          <p:nvPr>
            <p:extLst>
              <p:ext uri="{D42A27DB-BD31-4B8C-83A1-F6EECF244321}">
                <p14:modId xmlns:p14="http://schemas.microsoft.com/office/powerpoint/2010/main" val="1542089635"/>
              </p:ext>
            </p:extLst>
          </p:nvPr>
        </p:nvGraphicFramePr>
        <p:xfrm>
          <a:off x="6326908" y="2187794"/>
          <a:ext cx="5020138" cy="32524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49389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2C33B-C395-284A-8535-98395D1F6E71}"/>
              </a:ext>
            </a:extLst>
          </p:cNvPr>
          <p:cNvSpPr>
            <a:spLocks noGrp="1"/>
          </p:cNvSpPr>
          <p:nvPr>
            <p:ph type="title"/>
          </p:nvPr>
        </p:nvSpPr>
        <p:spPr/>
        <p:txBody>
          <a:bodyPr/>
          <a:lstStyle/>
          <a:p>
            <a:r>
              <a:rPr lang="en-US" dirty="0"/>
              <a:t>Approach to Preprocessing Data</a:t>
            </a:r>
          </a:p>
        </p:txBody>
      </p:sp>
      <p:pic>
        <p:nvPicPr>
          <p:cNvPr id="4" name="Content Placeholder 3">
            <a:extLst>
              <a:ext uri="{FF2B5EF4-FFF2-40B4-BE49-F238E27FC236}">
                <a16:creationId xmlns:a16="http://schemas.microsoft.com/office/drawing/2014/main" id="{EC668E46-835C-0449-356C-CF34B7F987E9}"/>
              </a:ext>
            </a:extLst>
          </p:cNvPr>
          <p:cNvPicPr>
            <a:picLocks noGrp="1" noChangeAspect="1"/>
          </p:cNvPicPr>
          <p:nvPr>
            <p:ph idx="1"/>
          </p:nvPr>
        </p:nvPicPr>
        <p:blipFill>
          <a:blip r:embed="rId2"/>
          <a:stretch>
            <a:fillRect/>
          </a:stretch>
        </p:blipFill>
        <p:spPr>
          <a:xfrm>
            <a:off x="1070365" y="2187793"/>
            <a:ext cx="5020138" cy="3252426"/>
          </a:xfrm>
          <a:prstGeom prst="rect">
            <a:avLst/>
          </a:prstGeom>
        </p:spPr>
      </p:pic>
      <p:graphicFrame>
        <p:nvGraphicFramePr>
          <p:cNvPr id="5" name="Diagram 4">
            <a:extLst>
              <a:ext uri="{FF2B5EF4-FFF2-40B4-BE49-F238E27FC236}">
                <a16:creationId xmlns:a16="http://schemas.microsoft.com/office/drawing/2014/main" id="{EAD73818-D302-26BB-3E04-B9BDA8366330}"/>
              </a:ext>
            </a:extLst>
          </p:cNvPr>
          <p:cNvGraphicFramePr/>
          <p:nvPr>
            <p:extLst>
              <p:ext uri="{D42A27DB-BD31-4B8C-83A1-F6EECF244321}">
                <p14:modId xmlns:p14="http://schemas.microsoft.com/office/powerpoint/2010/main" val="123869267"/>
              </p:ext>
            </p:extLst>
          </p:nvPr>
        </p:nvGraphicFramePr>
        <p:xfrm>
          <a:off x="6326908" y="2187794"/>
          <a:ext cx="5020138" cy="3252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95E60147-6D58-753F-F518-10E0B6564189}"/>
              </a:ext>
            </a:extLst>
          </p:cNvPr>
          <p:cNvSpPr/>
          <p:nvPr/>
        </p:nvSpPr>
        <p:spPr>
          <a:xfrm>
            <a:off x="2611807" y="2187794"/>
            <a:ext cx="2505137" cy="1645298"/>
          </a:xfrm>
          <a:prstGeom prst="rect">
            <a:avLst/>
          </a:prstGeom>
          <a:solidFill>
            <a:schemeClr val="bg1">
              <a:alpha val="80197"/>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785DD04-FA0D-BB14-34E0-3BC4CD691EF2}"/>
              </a:ext>
            </a:extLst>
          </p:cNvPr>
          <p:cNvSpPr/>
          <p:nvPr/>
        </p:nvSpPr>
        <p:spPr>
          <a:xfrm>
            <a:off x="2611806" y="4404646"/>
            <a:ext cx="2505137" cy="1035573"/>
          </a:xfrm>
          <a:prstGeom prst="rect">
            <a:avLst/>
          </a:prstGeom>
          <a:solidFill>
            <a:schemeClr val="bg1">
              <a:alpha val="80197"/>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097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D119-5868-0A44-B523-6F9234BC943E}"/>
              </a:ext>
            </a:extLst>
          </p:cNvPr>
          <p:cNvSpPr>
            <a:spLocks noGrp="1"/>
          </p:cNvSpPr>
          <p:nvPr>
            <p:ph type="title"/>
          </p:nvPr>
        </p:nvSpPr>
        <p:spPr/>
        <p:txBody>
          <a:bodyPr/>
          <a:lstStyle/>
          <a:p>
            <a:r>
              <a:rPr lang="en-US" dirty="0"/>
              <a:t>Distribution Approach</a:t>
            </a:r>
          </a:p>
        </p:txBody>
      </p:sp>
      <p:sp>
        <p:nvSpPr>
          <p:cNvPr id="9" name="Rectangle 8">
            <a:extLst>
              <a:ext uri="{FF2B5EF4-FFF2-40B4-BE49-F238E27FC236}">
                <a16:creationId xmlns:a16="http://schemas.microsoft.com/office/drawing/2014/main" id="{6C4FB65C-7F76-614E-640B-1B6A5412B845}"/>
              </a:ext>
            </a:extLst>
          </p:cNvPr>
          <p:cNvSpPr/>
          <p:nvPr/>
        </p:nvSpPr>
        <p:spPr>
          <a:xfrm>
            <a:off x="998034" y="2456871"/>
            <a:ext cx="5209309" cy="311265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9">
            <a:extLst>
              <a:ext uri="{FF2B5EF4-FFF2-40B4-BE49-F238E27FC236}">
                <a16:creationId xmlns:a16="http://schemas.microsoft.com/office/drawing/2014/main" id="{24F28F18-DCA9-38A3-83D0-DA403D2F9BB1}"/>
              </a:ext>
            </a:extLst>
          </p:cNvPr>
          <p:cNvSpPr/>
          <p:nvPr/>
        </p:nvSpPr>
        <p:spPr>
          <a:xfrm>
            <a:off x="1006763" y="2586714"/>
            <a:ext cx="1902692" cy="112683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Spider Framework</a:t>
            </a:r>
          </a:p>
        </p:txBody>
      </p:sp>
      <p:sp>
        <p:nvSpPr>
          <p:cNvPr id="11" name="Magnetic Disk 10">
            <a:extLst>
              <a:ext uri="{FF2B5EF4-FFF2-40B4-BE49-F238E27FC236}">
                <a16:creationId xmlns:a16="http://schemas.microsoft.com/office/drawing/2014/main" id="{1BF26897-74F3-DEEB-7583-2F0DB8AB5EE8}"/>
              </a:ext>
            </a:extLst>
          </p:cNvPr>
          <p:cNvSpPr/>
          <p:nvPr/>
        </p:nvSpPr>
        <p:spPr>
          <a:xfrm>
            <a:off x="1244826" y="4747487"/>
            <a:ext cx="1366982" cy="63731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Datastore</a:t>
            </a:r>
          </a:p>
        </p:txBody>
      </p:sp>
      <p:sp>
        <p:nvSpPr>
          <p:cNvPr id="12" name="Down Arrow 11">
            <a:extLst>
              <a:ext uri="{FF2B5EF4-FFF2-40B4-BE49-F238E27FC236}">
                <a16:creationId xmlns:a16="http://schemas.microsoft.com/office/drawing/2014/main" id="{4D9EB11A-7973-A8B4-5191-06B41804B80B}"/>
              </a:ext>
            </a:extLst>
          </p:cNvPr>
          <p:cNvSpPr/>
          <p:nvPr/>
        </p:nvSpPr>
        <p:spPr>
          <a:xfrm>
            <a:off x="1659420" y="3843395"/>
            <a:ext cx="537793" cy="8304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bg1"/>
                </a:solidFill>
              </a:rPr>
              <a:t>Processed Data</a:t>
            </a:r>
          </a:p>
        </p:txBody>
      </p:sp>
      <p:pic>
        <p:nvPicPr>
          <p:cNvPr id="14" name="Graphic 13" descr="Internet with solid fill">
            <a:extLst>
              <a:ext uri="{FF2B5EF4-FFF2-40B4-BE49-F238E27FC236}">
                <a16:creationId xmlns:a16="http://schemas.microsoft.com/office/drawing/2014/main" id="{239535B7-22A9-2A08-29BB-83F01D0919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59457" y="2336369"/>
            <a:ext cx="964890" cy="964890"/>
          </a:xfrm>
          <a:prstGeom prst="rect">
            <a:avLst/>
          </a:prstGeom>
        </p:spPr>
      </p:pic>
      <p:sp>
        <p:nvSpPr>
          <p:cNvPr id="15" name="Down Arrow 14">
            <a:extLst>
              <a:ext uri="{FF2B5EF4-FFF2-40B4-BE49-F238E27FC236}">
                <a16:creationId xmlns:a16="http://schemas.microsoft.com/office/drawing/2014/main" id="{FF7A7B7B-D649-2913-4D00-114402A1937B}"/>
              </a:ext>
            </a:extLst>
          </p:cNvPr>
          <p:cNvSpPr/>
          <p:nvPr/>
        </p:nvSpPr>
        <p:spPr>
          <a:xfrm rot="16200000">
            <a:off x="3362290" y="4294653"/>
            <a:ext cx="369455" cy="12751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50" dirty="0">
                <a:solidFill>
                  <a:schemeClr val="bg1"/>
                </a:solidFill>
              </a:rPr>
              <a:t>Processed Data</a:t>
            </a:r>
          </a:p>
        </p:txBody>
      </p:sp>
      <p:sp>
        <p:nvSpPr>
          <p:cNvPr id="16" name="TextBox 15">
            <a:extLst>
              <a:ext uri="{FF2B5EF4-FFF2-40B4-BE49-F238E27FC236}">
                <a16:creationId xmlns:a16="http://schemas.microsoft.com/office/drawing/2014/main" id="{E9E211EE-1D8A-8549-143E-238C99F23126}"/>
              </a:ext>
            </a:extLst>
          </p:cNvPr>
          <p:cNvSpPr txBox="1"/>
          <p:nvPr/>
        </p:nvSpPr>
        <p:spPr>
          <a:xfrm>
            <a:off x="4184580" y="5216757"/>
            <a:ext cx="2022763" cy="276999"/>
          </a:xfrm>
          <a:prstGeom prst="rect">
            <a:avLst/>
          </a:prstGeom>
          <a:noFill/>
        </p:spPr>
        <p:txBody>
          <a:bodyPr wrap="square" rtlCol="0">
            <a:spAutoFit/>
          </a:bodyPr>
          <a:lstStyle/>
          <a:p>
            <a:pPr algn="ctr"/>
            <a:r>
              <a:rPr lang="en-US" sz="1200" dirty="0">
                <a:solidFill>
                  <a:schemeClr val="bg1"/>
                </a:solidFill>
              </a:rPr>
              <a:t>Distribution Middleware</a:t>
            </a:r>
          </a:p>
        </p:txBody>
      </p:sp>
      <p:pic>
        <p:nvPicPr>
          <p:cNvPr id="18" name="Graphic 17" descr="Internet Of Things outline">
            <a:extLst>
              <a:ext uri="{FF2B5EF4-FFF2-40B4-BE49-F238E27FC236}">
                <a16:creationId xmlns:a16="http://schemas.microsoft.com/office/drawing/2014/main" id="{B0DABA6B-61A5-7652-0B86-C82E5F0D8C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46881" y="4165600"/>
            <a:ext cx="1348257" cy="1153699"/>
          </a:xfrm>
          <a:prstGeom prst="rect">
            <a:avLst/>
          </a:prstGeom>
        </p:spPr>
      </p:pic>
      <p:sp>
        <p:nvSpPr>
          <p:cNvPr id="20" name="Down Arrow 19">
            <a:extLst>
              <a:ext uri="{FF2B5EF4-FFF2-40B4-BE49-F238E27FC236}">
                <a16:creationId xmlns:a16="http://schemas.microsoft.com/office/drawing/2014/main" id="{F14FBCC2-DE5E-E550-C405-786D1CB7AB81}"/>
              </a:ext>
            </a:extLst>
          </p:cNvPr>
          <p:cNvSpPr/>
          <p:nvPr/>
        </p:nvSpPr>
        <p:spPr>
          <a:xfrm>
            <a:off x="4777538" y="3429000"/>
            <a:ext cx="369455" cy="7555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bg1"/>
                </a:solidFill>
              </a:rPr>
              <a:t>Questions</a:t>
            </a:r>
          </a:p>
        </p:txBody>
      </p:sp>
      <p:sp>
        <p:nvSpPr>
          <p:cNvPr id="21" name="Down Arrow 20">
            <a:extLst>
              <a:ext uri="{FF2B5EF4-FFF2-40B4-BE49-F238E27FC236}">
                <a16:creationId xmlns:a16="http://schemas.microsoft.com/office/drawing/2014/main" id="{C277CAF6-4329-1314-E8F1-18D819A59C82}"/>
              </a:ext>
            </a:extLst>
          </p:cNvPr>
          <p:cNvSpPr/>
          <p:nvPr/>
        </p:nvSpPr>
        <p:spPr>
          <a:xfrm rot="10800000">
            <a:off x="5459199" y="3427828"/>
            <a:ext cx="369455" cy="7555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bg1"/>
                </a:solidFill>
              </a:rPr>
              <a:t>Answers</a:t>
            </a:r>
          </a:p>
        </p:txBody>
      </p:sp>
      <p:sp>
        <p:nvSpPr>
          <p:cNvPr id="22" name="TextBox 21">
            <a:extLst>
              <a:ext uri="{FF2B5EF4-FFF2-40B4-BE49-F238E27FC236}">
                <a16:creationId xmlns:a16="http://schemas.microsoft.com/office/drawing/2014/main" id="{42447D0A-41D8-F6FF-1031-A6F17ECC6C2C}"/>
              </a:ext>
            </a:extLst>
          </p:cNvPr>
          <p:cNvSpPr txBox="1"/>
          <p:nvPr/>
        </p:nvSpPr>
        <p:spPr>
          <a:xfrm>
            <a:off x="4777538" y="3150133"/>
            <a:ext cx="1207626" cy="276999"/>
          </a:xfrm>
          <a:prstGeom prst="rect">
            <a:avLst/>
          </a:prstGeom>
          <a:noFill/>
        </p:spPr>
        <p:txBody>
          <a:bodyPr wrap="square" rtlCol="0">
            <a:spAutoFit/>
          </a:bodyPr>
          <a:lstStyle/>
          <a:p>
            <a:pPr algn="ctr"/>
            <a:r>
              <a:rPr lang="en-US" sz="1200" dirty="0">
                <a:solidFill>
                  <a:schemeClr val="bg1"/>
                </a:solidFill>
              </a:rPr>
              <a:t>Q&amp;A Bot</a:t>
            </a:r>
          </a:p>
        </p:txBody>
      </p:sp>
      <p:graphicFrame>
        <p:nvGraphicFramePr>
          <p:cNvPr id="24" name="Diagram 23">
            <a:extLst>
              <a:ext uri="{FF2B5EF4-FFF2-40B4-BE49-F238E27FC236}">
                <a16:creationId xmlns:a16="http://schemas.microsoft.com/office/drawing/2014/main" id="{802B827B-23C9-D024-1EAE-35D751929436}"/>
              </a:ext>
            </a:extLst>
          </p:cNvPr>
          <p:cNvGraphicFramePr/>
          <p:nvPr>
            <p:extLst>
              <p:ext uri="{D42A27DB-BD31-4B8C-83A1-F6EECF244321}">
                <p14:modId xmlns:p14="http://schemas.microsoft.com/office/powerpoint/2010/main" val="939773018"/>
              </p:ext>
            </p:extLst>
          </p:nvPr>
        </p:nvGraphicFramePr>
        <p:xfrm>
          <a:off x="6326908" y="2187794"/>
          <a:ext cx="5020138" cy="325242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81622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{B519C8C4-C85C-EE4F-AE7C-745E80E0AECC}tf16401378</Template>
  <TotalTime>241</TotalTime>
  <Words>695</Words>
  <Application>Microsoft Macintosh PowerPoint</Application>
  <PresentationFormat>Widescreen</PresentationFormat>
  <Paragraphs>96</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MS Shell Dlg 2</vt:lpstr>
      <vt:lpstr>Wingdings</vt:lpstr>
      <vt:lpstr>Wingdings 3</vt:lpstr>
      <vt:lpstr>Madison</vt:lpstr>
      <vt:lpstr>Xfinity FAQ Spider</vt:lpstr>
      <vt:lpstr>Introduction and Purpose of Dataset</vt:lpstr>
      <vt:lpstr>Potential Users and Applications</vt:lpstr>
      <vt:lpstr>Source of Data</vt:lpstr>
      <vt:lpstr>Architecture</vt:lpstr>
      <vt:lpstr>Architecture</vt:lpstr>
      <vt:lpstr>Approach to Acquiring the Data</vt:lpstr>
      <vt:lpstr>Approach to Preprocessing Data</vt:lpstr>
      <vt:lpstr>Distribution Approach</vt:lpstr>
      <vt:lpstr>Distribution Approach</vt:lpstr>
      <vt:lpstr>Discussion of Access Rights</vt:lpstr>
      <vt:lpstr>Issues and Limitations</vt:lpstr>
      <vt:lpstr>Team and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MacLellan,Christopher</dc:creator>
  <cp:lastModifiedBy>Paratala, Vinay</cp:lastModifiedBy>
  <cp:revision>11</cp:revision>
  <dcterms:created xsi:type="dcterms:W3CDTF">2020-11-27T17:46:31Z</dcterms:created>
  <dcterms:modified xsi:type="dcterms:W3CDTF">2022-12-04T19:57:48Z</dcterms:modified>
</cp:coreProperties>
</file>