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Alfa Slab On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6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lfaSlabOne-regular.fntdata"/><Relationship Id="rId14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44T-GR8 PROJECT 2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members: Alex Griffin, Nick Bukaty, Thomas Doty, David Cuellar, and Matthew Kravitz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used Java as our platform, and </a:t>
            </a:r>
            <a:br>
              <a:rPr lang="en"/>
            </a:br>
            <a:r>
              <a:rPr lang="en"/>
              <a:t>used JFrame to generate it. </a:t>
            </a:r>
          </a:p>
        </p:txBody>
      </p:sp>
      <p:pic>
        <p:nvPicPr>
          <p:cNvPr descr="Untitled.png"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756" y="1557375"/>
            <a:ext cx="456654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Division of Labor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Alex: </a:t>
            </a:r>
            <a:r>
              <a:rPr lang="en"/>
              <a:t>Backend, normal and multi-day functionality </a:t>
            </a:r>
            <a:br>
              <a:rPr lang="en"/>
            </a:br>
            <a:r>
              <a:rPr b="1" lang="en"/>
              <a:t>Thomas: </a:t>
            </a:r>
            <a:r>
              <a:rPr lang="en"/>
              <a:t>Created the graphical user interface for adding events</a:t>
            </a:r>
            <a:br>
              <a:rPr lang="en"/>
            </a:br>
            <a:r>
              <a:rPr b="1" lang="en"/>
              <a:t>David: </a:t>
            </a:r>
            <a:r>
              <a:rPr lang="en"/>
              <a:t>Early iterations of event class</a:t>
            </a:r>
            <a:br>
              <a:rPr lang="en"/>
            </a:br>
            <a:r>
              <a:rPr b="1" lang="en"/>
              <a:t>Matt:</a:t>
            </a:r>
            <a:r>
              <a:rPr lang="en"/>
              <a:t> Created the GUI for adding events</a:t>
            </a:r>
            <a:br>
              <a:rPr lang="en"/>
            </a:br>
            <a:r>
              <a:rPr b="1" lang="en"/>
              <a:t>Nick:</a:t>
            </a:r>
            <a:r>
              <a:rPr lang="en"/>
              <a:t> Backend, recurring events functionality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Adapting to a new format to add various kinds of events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Switching to serialization instead of text files for event storage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Working with JFrame to create the GUI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Excluded Features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Color coding for type of event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Functionality outside of the school year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Clean up of the code base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52225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would do different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Planned more extensively in the meetings and stick to that plan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Splitting up the labor better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 only one tab for all the events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Make it look nicer (Bigger font, color)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