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E288-9114-4284-9877-5DFF9723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B69C0-1054-489A-9C7C-DD62993AE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D6BA-0514-4127-8494-A13C6967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1DB5-09CD-4532-B8AB-93195EDA425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0AA61-66C2-4DB9-8572-8C84D6D1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6F6D-83C1-4862-AECD-664DE294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DA-8620-44BA-82B5-BE4F2C5D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9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17B3-97FF-413F-876C-095DD6F3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3EFE7-C597-4F45-873C-AB0D2E9E8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0580-A3F8-45AB-85A9-3448DE40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1DB5-09CD-4532-B8AB-93195EDA425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1BEA-A704-4175-AA98-A59955DC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29F3-643E-4575-BB37-962959CE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DA-8620-44BA-82B5-BE4F2C5D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84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04EF4-8243-46A1-AD59-BA39FFF77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8307A-E9AA-4A4C-84A1-B50A316E7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7152-291B-4A8F-A4F3-31C4C024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1DB5-09CD-4532-B8AB-93195EDA425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B981-363A-4D3D-A142-EF4DE2F2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FD1C2-1E1D-47D0-9024-055638F6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DA-8620-44BA-82B5-BE4F2C5D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4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2D1A-BD5D-4C59-BEED-E4F1A697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40E1-78F8-4934-B958-BBCB45A2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FEA9-EE18-472B-AB5C-3C7DFD0F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1DB5-09CD-4532-B8AB-93195EDA425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FD00-0611-4E95-A539-8DDEC25F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2290-EB98-4336-BF77-39C141E2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DA-8620-44BA-82B5-BE4F2C5D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2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6FDC-95F7-4024-A976-6BE05955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D41A7-C787-4B02-ACE4-F7F6099E8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3F10E-2E6C-4CA6-B3A1-62EC0587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1DB5-09CD-4532-B8AB-93195EDA425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C305-0183-4612-91E8-A5F0DE7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30F84-6031-46C4-A831-4253DFEE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DA-8620-44BA-82B5-BE4F2C5D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1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6206-BEF7-42BA-B423-E2E28443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08F2-84C0-4590-9C81-F20383273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71D4D-4330-4BE5-87A1-6D00926BA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F3FB2-87C0-4E17-9BB1-701BF0D8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1DB5-09CD-4532-B8AB-93195EDA425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608EC-5ADC-4A11-84F3-374C5BFB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0198B-F98E-4B02-A6D5-E50DA537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DA-8620-44BA-82B5-BE4F2C5D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8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01DA-8BE2-4D27-B241-2033DB9A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CA1B3-8E5D-421D-BCBF-BD0BE9B00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D39B2-AEB2-40A9-8A2E-C4307C0F6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8686F-D0A7-48F1-A0D8-E6AB0DE33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2198C-8392-424A-81B1-538627FE7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FA89F-B161-462D-9ED2-ADB5E293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1DB5-09CD-4532-B8AB-93195EDA425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A1683-E29D-4FBC-A016-11B63F2E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DE57D-2B5D-4B0D-9749-3DAD5A8B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DA-8620-44BA-82B5-BE4F2C5D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79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FD72-3C61-4C8A-B55A-7BE49EC3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CA858-13AC-4F74-B480-7D46BEDB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1DB5-09CD-4532-B8AB-93195EDA425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154A6-042C-4270-9674-F9EF01E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596D8-43F6-4307-B5F9-0405C7D1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DA-8620-44BA-82B5-BE4F2C5D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2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9BDF3-F957-4D05-A0EE-F6BC1E91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1DB5-09CD-4532-B8AB-93195EDA425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5E1A3-76E3-4278-A4EF-4DE4AAFD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41C22-3A60-4F8C-A4C7-336BAFD3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DA-8620-44BA-82B5-BE4F2C5D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26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4066-3C1F-419A-9AB9-84BBF6A1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B459-BCD9-492B-8052-99D36729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EE090-36B5-4146-AF8E-BB5D0D85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85666-5A6C-4006-A720-A413BF07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1DB5-09CD-4532-B8AB-93195EDA425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90083-7752-473F-9479-FCBEE3FE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922CD-F0DE-4167-B05B-AA4347B2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DA-8620-44BA-82B5-BE4F2C5D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06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EBBF-6E3E-4F78-BC53-09B24670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C49EC-E09B-4DB1-8C90-847057D30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721D0-590D-45D3-AECB-4EAC03C9B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29057-40AD-404C-AD03-23556536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1DB5-09CD-4532-B8AB-93195EDA425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4D74A-F009-4B07-BE85-8FD95FB9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E7A3F-81CA-44B7-AFA8-823CCCD8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DA-8620-44BA-82B5-BE4F2C5D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D8D59-050C-468C-AE29-CDCCD38F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64C78-28BD-4F1C-A3C2-0CB237FB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CA764-4D77-4D49-8097-6ECB90854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B1DB5-09CD-4532-B8AB-93195EDA4256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8F6C-E89F-46A5-9D01-ED8BBCFB7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74DBB-50DF-4965-9F17-E19254BA6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01DA-8620-44BA-82B5-BE4F2C5DD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33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49DD0-0001-4CF0-A1A5-3577A6DAC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3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0DAD71-CF24-45F3-BE4F-C7CF78092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0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98B74-5F11-42A8-B721-5D520568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0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CB22B8-13ED-4529-8502-B730654EB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1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9F6AE-4A9E-4635-BEDE-678DB11C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 Mulay</dc:creator>
  <cp:lastModifiedBy>Chinmay Mulay</cp:lastModifiedBy>
  <cp:revision>2</cp:revision>
  <dcterms:created xsi:type="dcterms:W3CDTF">2021-09-18T08:34:58Z</dcterms:created>
  <dcterms:modified xsi:type="dcterms:W3CDTF">2021-09-18T10:06:26Z</dcterms:modified>
</cp:coreProperties>
</file>