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61" r:id="rId4"/>
    <p:sldId id="257" r:id="rId5"/>
    <p:sldId id="277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59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A976C-94ED-475E-A50F-1550081F1D95}" v="9" dt="2022-11-09T22:31:14.571"/>
    <p1510:client id="{3A8151C7-B2C7-4A2A-B959-3123B4463AA4}" v="1122" dt="2022-11-14T05:38:42.819"/>
    <p1510:client id="{3D4DCF40-1EA9-4ACE-A505-397492E17D80}" v="17" dt="2022-11-14T17:09:56.527"/>
    <p1510:client id="{87B2C115-3C27-493B-BBA8-B5E9C8A1C9B3}" v="23" dt="2022-11-09T21:51:50.081"/>
    <p1510:client id="{BDAA07FB-C821-4118-B1B8-5F24A8BEF9CA}" v="43" dt="2022-11-14T21:29:04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ACF0D-4130-41D5-B56F-056A6F8763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78907F-3119-45F5-9D3E-BDA1B1D7AF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Terminal is a coin collecting, asteroid avoiding, extreme velocity game. </a:t>
          </a:r>
        </a:p>
      </dgm:t>
    </dgm:pt>
    <dgm:pt modelId="{B1BC26A8-4BB7-4170-9C08-E3E35124AA0B}" type="parTrans" cxnId="{2D6542F6-6F65-4D8B-9FC0-7A11863CC1B2}">
      <dgm:prSet/>
      <dgm:spPr/>
      <dgm:t>
        <a:bodyPr/>
        <a:lstStyle/>
        <a:p>
          <a:endParaRPr lang="en-US"/>
        </a:p>
      </dgm:t>
    </dgm:pt>
    <dgm:pt modelId="{03862886-2FF8-4D61-847A-AB64193CF584}" type="sibTrans" cxnId="{2D6542F6-6F65-4D8B-9FC0-7A11863CC1B2}">
      <dgm:prSet/>
      <dgm:spPr/>
      <dgm:t>
        <a:bodyPr/>
        <a:lstStyle/>
        <a:p>
          <a:endParaRPr lang="en-US"/>
        </a:p>
      </dgm:t>
    </dgm:pt>
    <dgm:pt modelId="{2362220E-1A46-4A0E-A99C-E230599A6F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Terminal was coded in C++ and modeled in the 8-bit style.</a:t>
          </a:r>
        </a:p>
      </dgm:t>
    </dgm:pt>
    <dgm:pt modelId="{0D8D5BFA-2A6F-404D-900F-1822B42DC1BD}" type="parTrans" cxnId="{078B4C4F-7090-4110-B09C-E9262B8CC91D}">
      <dgm:prSet/>
      <dgm:spPr/>
      <dgm:t>
        <a:bodyPr/>
        <a:lstStyle/>
        <a:p>
          <a:endParaRPr lang="en-US"/>
        </a:p>
      </dgm:t>
    </dgm:pt>
    <dgm:pt modelId="{4BCAE0F8-61D0-4B0F-80AD-91F8BD297EB3}" type="sibTrans" cxnId="{078B4C4F-7090-4110-B09C-E9262B8CC91D}">
      <dgm:prSet/>
      <dgm:spPr/>
      <dgm:t>
        <a:bodyPr/>
        <a:lstStyle/>
        <a:p>
          <a:endParaRPr lang="en-US"/>
        </a:p>
      </dgm:t>
    </dgm:pt>
    <dgm:pt modelId="{D843E549-3BD0-44EE-B885-FB459010A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Terminal uses a physics engine created using real world math to simulate gravitational pull.</a:t>
          </a:r>
        </a:p>
      </dgm:t>
    </dgm:pt>
    <dgm:pt modelId="{D841B9AD-24A7-46CB-A377-6FDFD2FD98EA}" type="parTrans" cxnId="{01FF3F3E-14B6-44F8-AA19-451D7069F6CE}">
      <dgm:prSet/>
      <dgm:spPr/>
      <dgm:t>
        <a:bodyPr/>
        <a:lstStyle/>
        <a:p>
          <a:endParaRPr lang="en-US"/>
        </a:p>
      </dgm:t>
    </dgm:pt>
    <dgm:pt modelId="{ABBDD4C3-5675-4499-AC7C-B3CA18E73103}" type="sibTrans" cxnId="{01FF3F3E-14B6-44F8-AA19-451D7069F6CE}">
      <dgm:prSet/>
      <dgm:spPr/>
      <dgm:t>
        <a:bodyPr/>
        <a:lstStyle/>
        <a:p>
          <a:endParaRPr lang="en-US"/>
        </a:p>
      </dgm:t>
    </dgm:pt>
    <dgm:pt modelId="{166E5497-2E94-446D-8D8C-F26B623D7987}" type="pres">
      <dgm:prSet presAssocID="{417ACF0D-4130-41D5-B56F-056A6F876341}" presName="root" presStyleCnt="0">
        <dgm:presLayoutVars>
          <dgm:dir/>
          <dgm:resizeHandles val="exact"/>
        </dgm:presLayoutVars>
      </dgm:prSet>
      <dgm:spPr/>
    </dgm:pt>
    <dgm:pt modelId="{D5DBDABE-BFC3-4603-B76C-DB15ED50E222}" type="pres">
      <dgm:prSet presAssocID="{3C78907F-3119-45F5-9D3E-BDA1B1D7AF58}" presName="compNode" presStyleCnt="0"/>
      <dgm:spPr/>
    </dgm:pt>
    <dgm:pt modelId="{F45B654D-6A7E-4428-BA7A-75B6AD475A48}" type="pres">
      <dgm:prSet presAssocID="{3C78907F-3119-45F5-9D3E-BDA1B1D7AF58}" presName="bgRect" presStyleLbl="bgShp" presStyleIdx="0" presStyleCnt="3"/>
      <dgm:spPr/>
    </dgm:pt>
    <dgm:pt modelId="{655EB4E5-3CA9-49EC-A059-624092F101CC}" type="pres">
      <dgm:prSet presAssocID="{3C78907F-3119-45F5-9D3E-BDA1B1D7AF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67F40B91-76C2-4F7C-9BE6-C308A65A7F95}" type="pres">
      <dgm:prSet presAssocID="{3C78907F-3119-45F5-9D3E-BDA1B1D7AF58}" presName="spaceRect" presStyleCnt="0"/>
      <dgm:spPr/>
    </dgm:pt>
    <dgm:pt modelId="{7BD37F8C-9CC3-4354-839B-8714EECD84EA}" type="pres">
      <dgm:prSet presAssocID="{3C78907F-3119-45F5-9D3E-BDA1B1D7AF58}" presName="parTx" presStyleLbl="revTx" presStyleIdx="0" presStyleCnt="3">
        <dgm:presLayoutVars>
          <dgm:chMax val="0"/>
          <dgm:chPref val="0"/>
        </dgm:presLayoutVars>
      </dgm:prSet>
      <dgm:spPr/>
    </dgm:pt>
    <dgm:pt modelId="{007035BD-6E39-4619-899C-2E04A88AF8E6}" type="pres">
      <dgm:prSet presAssocID="{03862886-2FF8-4D61-847A-AB64193CF584}" presName="sibTrans" presStyleCnt="0"/>
      <dgm:spPr/>
    </dgm:pt>
    <dgm:pt modelId="{C04AAD8B-BA19-472E-B307-5653EB42F98F}" type="pres">
      <dgm:prSet presAssocID="{2362220E-1A46-4A0E-A99C-E230599A6F00}" presName="compNode" presStyleCnt="0"/>
      <dgm:spPr/>
    </dgm:pt>
    <dgm:pt modelId="{A86F289E-7324-4DBC-BFB3-7AD98F3142F5}" type="pres">
      <dgm:prSet presAssocID="{2362220E-1A46-4A0E-A99C-E230599A6F00}" presName="bgRect" presStyleLbl="bgShp" presStyleIdx="1" presStyleCnt="3"/>
      <dgm:spPr/>
    </dgm:pt>
    <dgm:pt modelId="{A63D1BBE-2B4D-4303-8F3A-E45C79EEAA28}" type="pres">
      <dgm:prSet presAssocID="{2362220E-1A46-4A0E-A99C-E230599A6F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371324A-F9D3-4FDA-9A31-8CEC91957AF2}" type="pres">
      <dgm:prSet presAssocID="{2362220E-1A46-4A0E-A99C-E230599A6F00}" presName="spaceRect" presStyleCnt="0"/>
      <dgm:spPr/>
    </dgm:pt>
    <dgm:pt modelId="{DA46AB03-5283-4DCE-8138-334561B7DF36}" type="pres">
      <dgm:prSet presAssocID="{2362220E-1A46-4A0E-A99C-E230599A6F00}" presName="parTx" presStyleLbl="revTx" presStyleIdx="1" presStyleCnt="3">
        <dgm:presLayoutVars>
          <dgm:chMax val="0"/>
          <dgm:chPref val="0"/>
        </dgm:presLayoutVars>
      </dgm:prSet>
      <dgm:spPr/>
    </dgm:pt>
    <dgm:pt modelId="{1574785B-45D4-4DD4-ADE0-25A753DFCE9E}" type="pres">
      <dgm:prSet presAssocID="{4BCAE0F8-61D0-4B0F-80AD-91F8BD297EB3}" presName="sibTrans" presStyleCnt="0"/>
      <dgm:spPr/>
    </dgm:pt>
    <dgm:pt modelId="{3C09DCDA-4A92-4D95-9844-ADE6E70B9CCC}" type="pres">
      <dgm:prSet presAssocID="{D843E549-3BD0-44EE-B885-FB459010AE2B}" presName="compNode" presStyleCnt="0"/>
      <dgm:spPr/>
    </dgm:pt>
    <dgm:pt modelId="{8CAD18F6-91DE-430C-8EAD-BB916EEB736F}" type="pres">
      <dgm:prSet presAssocID="{D843E549-3BD0-44EE-B885-FB459010AE2B}" presName="bgRect" presStyleLbl="bgShp" presStyleIdx="2" presStyleCnt="3"/>
      <dgm:spPr/>
    </dgm:pt>
    <dgm:pt modelId="{CFE7AC24-295F-43B7-8C67-CCBAD6522E69}" type="pres">
      <dgm:prSet presAssocID="{D843E549-3BD0-44EE-B885-FB459010AE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8F60ADB1-8989-4DA9-8B46-56E2F15E085A}" type="pres">
      <dgm:prSet presAssocID="{D843E549-3BD0-44EE-B885-FB459010AE2B}" presName="spaceRect" presStyleCnt="0"/>
      <dgm:spPr/>
    </dgm:pt>
    <dgm:pt modelId="{16927077-7345-416C-8574-A0E3D2F0B974}" type="pres">
      <dgm:prSet presAssocID="{D843E549-3BD0-44EE-B885-FB459010AE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BDA121-0B27-4FCF-9ACE-D3067DCE860E}" type="presOf" srcId="{3C78907F-3119-45F5-9D3E-BDA1B1D7AF58}" destId="{7BD37F8C-9CC3-4354-839B-8714EECD84EA}" srcOrd="0" destOrd="0" presId="urn:microsoft.com/office/officeart/2018/2/layout/IconVerticalSolidList"/>
    <dgm:cxn modelId="{D8480622-77FA-4CEE-8DD4-0D5B23821A59}" type="presOf" srcId="{D843E549-3BD0-44EE-B885-FB459010AE2B}" destId="{16927077-7345-416C-8574-A0E3D2F0B974}" srcOrd="0" destOrd="0" presId="urn:microsoft.com/office/officeart/2018/2/layout/IconVerticalSolidList"/>
    <dgm:cxn modelId="{01FF3F3E-14B6-44F8-AA19-451D7069F6CE}" srcId="{417ACF0D-4130-41D5-B56F-056A6F876341}" destId="{D843E549-3BD0-44EE-B885-FB459010AE2B}" srcOrd="2" destOrd="0" parTransId="{D841B9AD-24A7-46CB-A377-6FDFD2FD98EA}" sibTransId="{ABBDD4C3-5675-4499-AC7C-B3CA18E73103}"/>
    <dgm:cxn modelId="{078B4C4F-7090-4110-B09C-E9262B8CC91D}" srcId="{417ACF0D-4130-41D5-B56F-056A6F876341}" destId="{2362220E-1A46-4A0E-A99C-E230599A6F00}" srcOrd="1" destOrd="0" parTransId="{0D8D5BFA-2A6F-404D-900F-1822B42DC1BD}" sibTransId="{4BCAE0F8-61D0-4B0F-80AD-91F8BD297EB3}"/>
    <dgm:cxn modelId="{56DFCC58-0AE8-488B-BCEA-B31B74AC6FB2}" type="presOf" srcId="{2362220E-1A46-4A0E-A99C-E230599A6F00}" destId="{DA46AB03-5283-4DCE-8138-334561B7DF36}" srcOrd="0" destOrd="0" presId="urn:microsoft.com/office/officeart/2018/2/layout/IconVerticalSolidList"/>
    <dgm:cxn modelId="{2995849A-9FAA-4C08-8571-98DBEB3C733A}" type="presOf" srcId="{417ACF0D-4130-41D5-B56F-056A6F876341}" destId="{166E5497-2E94-446D-8D8C-F26B623D7987}" srcOrd="0" destOrd="0" presId="urn:microsoft.com/office/officeart/2018/2/layout/IconVerticalSolidList"/>
    <dgm:cxn modelId="{2D6542F6-6F65-4D8B-9FC0-7A11863CC1B2}" srcId="{417ACF0D-4130-41D5-B56F-056A6F876341}" destId="{3C78907F-3119-45F5-9D3E-BDA1B1D7AF58}" srcOrd="0" destOrd="0" parTransId="{B1BC26A8-4BB7-4170-9C08-E3E35124AA0B}" sibTransId="{03862886-2FF8-4D61-847A-AB64193CF584}"/>
    <dgm:cxn modelId="{97C1A7BF-8416-4DB2-AD8F-4078577F1CE3}" type="presParOf" srcId="{166E5497-2E94-446D-8D8C-F26B623D7987}" destId="{D5DBDABE-BFC3-4603-B76C-DB15ED50E222}" srcOrd="0" destOrd="0" presId="urn:microsoft.com/office/officeart/2018/2/layout/IconVerticalSolidList"/>
    <dgm:cxn modelId="{631EE139-2D37-4819-B63D-19A1EA2B08B5}" type="presParOf" srcId="{D5DBDABE-BFC3-4603-B76C-DB15ED50E222}" destId="{F45B654D-6A7E-4428-BA7A-75B6AD475A48}" srcOrd="0" destOrd="0" presId="urn:microsoft.com/office/officeart/2018/2/layout/IconVerticalSolidList"/>
    <dgm:cxn modelId="{19C547A3-3F23-4754-A8CA-B31260C59F03}" type="presParOf" srcId="{D5DBDABE-BFC3-4603-B76C-DB15ED50E222}" destId="{655EB4E5-3CA9-49EC-A059-624092F101CC}" srcOrd="1" destOrd="0" presId="urn:microsoft.com/office/officeart/2018/2/layout/IconVerticalSolidList"/>
    <dgm:cxn modelId="{D7FB3A18-54C0-42C5-A149-7E1A07C7F138}" type="presParOf" srcId="{D5DBDABE-BFC3-4603-B76C-DB15ED50E222}" destId="{67F40B91-76C2-4F7C-9BE6-C308A65A7F95}" srcOrd="2" destOrd="0" presId="urn:microsoft.com/office/officeart/2018/2/layout/IconVerticalSolidList"/>
    <dgm:cxn modelId="{17D2F3C7-BDA0-43B5-B3A8-99864BA6D180}" type="presParOf" srcId="{D5DBDABE-BFC3-4603-B76C-DB15ED50E222}" destId="{7BD37F8C-9CC3-4354-839B-8714EECD84EA}" srcOrd="3" destOrd="0" presId="urn:microsoft.com/office/officeart/2018/2/layout/IconVerticalSolidList"/>
    <dgm:cxn modelId="{B0A42098-5D2F-4895-8ED9-DA6E918CF3A1}" type="presParOf" srcId="{166E5497-2E94-446D-8D8C-F26B623D7987}" destId="{007035BD-6E39-4619-899C-2E04A88AF8E6}" srcOrd="1" destOrd="0" presId="urn:microsoft.com/office/officeart/2018/2/layout/IconVerticalSolidList"/>
    <dgm:cxn modelId="{A18199D9-2BC2-4BE4-802A-CE1589C59DE2}" type="presParOf" srcId="{166E5497-2E94-446D-8D8C-F26B623D7987}" destId="{C04AAD8B-BA19-472E-B307-5653EB42F98F}" srcOrd="2" destOrd="0" presId="urn:microsoft.com/office/officeart/2018/2/layout/IconVerticalSolidList"/>
    <dgm:cxn modelId="{0298A5D7-F349-4F59-B4CA-D488D8996A7E}" type="presParOf" srcId="{C04AAD8B-BA19-472E-B307-5653EB42F98F}" destId="{A86F289E-7324-4DBC-BFB3-7AD98F3142F5}" srcOrd="0" destOrd="0" presId="urn:microsoft.com/office/officeart/2018/2/layout/IconVerticalSolidList"/>
    <dgm:cxn modelId="{3A21905E-D279-4776-91B0-EFCD7B01CA2F}" type="presParOf" srcId="{C04AAD8B-BA19-472E-B307-5653EB42F98F}" destId="{A63D1BBE-2B4D-4303-8F3A-E45C79EEAA28}" srcOrd="1" destOrd="0" presId="urn:microsoft.com/office/officeart/2018/2/layout/IconVerticalSolidList"/>
    <dgm:cxn modelId="{65204718-4147-44AB-9663-72F4F9F3174C}" type="presParOf" srcId="{C04AAD8B-BA19-472E-B307-5653EB42F98F}" destId="{3371324A-F9D3-4FDA-9A31-8CEC91957AF2}" srcOrd="2" destOrd="0" presId="urn:microsoft.com/office/officeart/2018/2/layout/IconVerticalSolidList"/>
    <dgm:cxn modelId="{CF6BD8AA-9321-4408-9CB3-DF3B2FC2C745}" type="presParOf" srcId="{C04AAD8B-BA19-472E-B307-5653EB42F98F}" destId="{DA46AB03-5283-4DCE-8138-334561B7DF36}" srcOrd="3" destOrd="0" presId="urn:microsoft.com/office/officeart/2018/2/layout/IconVerticalSolidList"/>
    <dgm:cxn modelId="{DBC6D233-842F-4C7B-B9AB-874883C60AB9}" type="presParOf" srcId="{166E5497-2E94-446D-8D8C-F26B623D7987}" destId="{1574785B-45D4-4DD4-ADE0-25A753DFCE9E}" srcOrd="3" destOrd="0" presId="urn:microsoft.com/office/officeart/2018/2/layout/IconVerticalSolidList"/>
    <dgm:cxn modelId="{02134558-5E1A-48CD-8B24-2B33A5C2A23B}" type="presParOf" srcId="{166E5497-2E94-446D-8D8C-F26B623D7987}" destId="{3C09DCDA-4A92-4D95-9844-ADE6E70B9CCC}" srcOrd="4" destOrd="0" presId="urn:microsoft.com/office/officeart/2018/2/layout/IconVerticalSolidList"/>
    <dgm:cxn modelId="{5E1D907E-AF5B-43AD-A1A7-A79432A8376A}" type="presParOf" srcId="{3C09DCDA-4A92-4D95-9844-ADE6E70B9CCC}" destId="{8CAD18F6-91DE-430C-8EAD-BB916EEB736F}" srcOrd="0" destOrd="0" presId="urn:microsoft.com/office/officeart/2018/2/layout/IconVerticalSolidList"/>
    <dgm:cxn modelId="{0AA75BF7-C677-46B5-9A17-94C8E27FF407}" type="presParOf" srcId="{3C09DCDA-4A92-4D95-9844-ADE6E70B9CCC}" destId="{CFE7AC24-295F-43B7-8C67-CCBAD6522E69}" srcOrd="1" destOrd="0" presId="urn:microsoft.com/office/officeart/2018/2/layout/IconVerticalSolidList"/>
    <dgm:cxn modelId="{D377769F-F2F9-464E-B3ED-A5C8F85CDC30}" type="presParOf" srcId="{3C09DCDA-4A92-4D95-9844-ADE6E70B9CCC}" destId="{8F60ADB1-8989-4DA9-8B46-56E2F15E085A}" srcOrd="2" destOrd="0" presId="urn:microsoft.com/office/officeart/2018/2/layout/IconVerticalSolidList"/>
    <dgm:cxn modelId="{585BA458-3A37-4CB3-BBE7-03AA3BCA6F38}" type="presParOf" srcId="{3C09DCDA-4A92-4D95-9844-ADE6E70B9CCC}" destId="{16927077-7345-416C-8574-A0E3D2F0B9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70EFE-26BB-40D0-8453-70ABC9C75ED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C32E7-6D08-46E6-849C-249F84DE30FB}">
      <dgm:prSet/>
      <dgm:spPr/>
      <dgm:t>
        <a:bodyPr/>
        <a:lstStyle/>
        <a:p>
          <a:r>
            <a:rPr lang="en-US"/>
            <a:t>The project had a few requirements regarding its code. The requirements are as follows:</a:t>
          </a:r>
        </a:p>
      </dgm:t>
    </dgm:pt>
    <dgm:pt modelId="{B8C415AE-051C-41DF-9FC7-22619826C7FB}" type="parTrans" cxnId="{E1875BB5-7040-482D-923B-5BC596497720}">
      <dgm:prSet/>
      <dgm:spPr/>
      <dgm:t>
        <a:bodyPr/>
        <a:lstStyle/>
        <a:p>
          <a:endParaRPr lang="en-US"/>
        </a:p>
      </dgm:t>
    </dgm:pt>
    <dgm:pt modelId="{A852669E-555F-4A45-A669-138C476999DB}" type="sibTrans" cxnId="{E1875BB5-7040-482D-923B-5BC596497720}">
      <dgm:prSet/>
      <dgm:spPr/>
      <dgm:t>
        <a:bodyPr/>
        <a:lstStyle/>
        <a:p>
          <a:endParaRPr lang="en-US"/>
        </a:p>
      </dgm:t>
    </dgm:pt>
    <dgm:pt modelId="{06727D3E-7A34-45D7-AB44-759670289EAF}">
      <dgm:prSet/>
      <dgm:spPr/>
      <dgm:t>
        <a:bodyPr/>
        <a:lstStyle/>
        <a:p>
          <a:r>
            <a:rPr lang="en-US"/>
            <a:t>division of code into multiple header and source code files</a:t>
          </a:r>
        </a:p>
      </dgm:t>
    </dgm:pt>
    <dgm:pt modelId="{D7EA4671-F12D-46F3-BB05-2B85E4E8D364}" type="parTrans" cxnId="{D8E4C33A-A65A-4372-A551-B6352D800824}">
      <dgm:prSet/>
      <dgm:spPr/>
      <dgm:t>
        <a:bodyPr/>
        <a:lstStyle/>
        <a:p>
          <a:endParaRPr lang="en-US"/>
        </a:p>
      </dgm:t>
    </dgm:pt>
    <dgm:pt modelId="{B792CDD0-4594-4658-868C-95B461EF4F29}" type="sibTrans" cxnId="{D8E4C33A-A65A-4372-A551-B6352D800824}">
      <dgm:prSet/>
      <dgm:spPr/>
      <dgm:t>
        <a:bodyPr/>
        <a:lstStyle/>
        <a:p>
          <a:endParaRPr lang="en-US"/>
        </a:p>
      </dgm:t>
    </dgm:pt>
    <dgm:pt modelId="{5E5A0261-B26A-4ED4-ABC1-03D259A62208}">
      <dgm:prSet/>
      <dgm:spPr/>
      <dgm:t>
        <a:bodyPr/>
        <a:lstStyle/>
        <a:p>
          <a:pPr rtl="0"/>
          <a:r>
            <a:rPr lang="en-US"/>
            <a:t>if statements, while loops, and for loops</a:t>
          </a:r>
        </a:p>
      </dgm:t>
    </dgm:pt>
    <dgm:pt modelId="{77A49D0C-AD38-4099-959A-927DCCC448A8}" type="parTrans" cxnId="{6D889C08-D6B4-4945-9C28-010C2116990B}">
      <dgm:prSet/>
      <dgm:spPr/>
      <dgm:t>
        <a:bodyPr/>
        <a:lstStyle/>
        <a:p>
          <a:endParaRPr lang="en-US"/>
        </a:p>
      </dgm:t>
    </dgm:pt>
    <dgm:pt modelId="{2A0AF59B-D2ED-4791-88FB-941F62DA4DD1}" type="sibTrans" cxnId="{6D889C08-D6B4-4945-9C28-010C2116990B}">
      <dgm:prSet/>
      <dgm:spPr/>
      <dgm:t>
        <a:bodyPr/>
        <a:lstStyle/>
        <a:p>
          <a:endParaRPr lang="en-US"/>
        </a:p>
      </dgm:t>
    </dgm:pt>
    <dgm:pt modelId="{00E0B1FF-890E-4A6F-B1EA-8C83E9D855D6}">
      <dgm:prSet/>
      <dgm:spPr/>
      <dgm:t>
        <a:bodyPr/>
        <a:lstStyle/>
        <a:p>
          <a:r>
            <a:rPr lang="en-US"/>
            <a:t>Functions</a:t>
          </a:r>
        </a:p>
      </dgm:t>
    </dgm:pt>
    <dgm:pt modelId="{AD812B3D-9B38-4DD5-B9F1-897E22645544}" type="parTrans" cxnId="{FF9D8377-1ADD-432C-BFBB-6ADB039B6718}">
      <dgm:prSet/>
      <dgm:spPr/>
      <dgm:t>
        <a:bodyPr/>
        <a:lstStyle/>
        <a:p>
          <a:endParaRPr lang="en-US"/>
        </a:p>
      </dgm:t>
    </dgm:pt>
    <dgm:pt modelId="{1D5E1F54-D199-42E5-93D5-F907F45759C2}" type="sibTrans" cxnId="{FF9D8377-1ADD-432C-BFBB-6ADB039B6718}">
      <dgm:prSet/>
      <dgm:spPr/>
      <dgm:t>
        <a:bodyPr/>
        <a:lstStyle/>
        <a:p>
          <a:endParaRPr lang="en-US"/>
        </a:p>
      </dgm:t>
    </dgm:pt>
    <dgm:pt modelId="{25766A1B-9556-4124-B670-A96718B62D8D}">
      <dgm:prSet/>
      <dgm:spPr/>
      <dgm:t>
        <a:bodyPr/>
        <a:lstStyle/>
        <a:p>
          <a:r>
            <a:rPr lang="en-US"/>
            <a:t>class definitions</a:t>
          </a:r>
        </a:p>
      </dgm:t>
    </dgm:pt>
    <dgm:pt modelId="{536827EC-AC96-4985-84AC-B352654679FD}" type="parTrans" cxnId="{0180249C-6BE5-40EE-9642-CF73F8E61A0D}">
      <dgm:prSet/>
      <dgm:spPr/>
      <dgm:t>
        <a:bodyPr/>
        <a:lstStyle/>
        <a:p>
          <a:endParaRPr lang="en-US"/>
        </a:p>
      </dgm:t>
    </dgm:pt>
    <dgm:pt modelId="{C88373A6-0B0B-499E-B37D-A387A4D4554A}" type="sibTrans" cxnId="{0180249C-6BE5-40EE-9642-CF73F8E61A0D}">
      <dgm:prSet/>
      <dgm:spPr/>
      <dgm:t>
        <a:bodyPr/>
        <a:lstStyle/>
        <a:p>
          <a:endParaRPr lang="en-US"/>
        </a:p>
      </dgm:t>
    </dgm:pt>
    <dgm:pt modelId="{F942CA95-2BEF-45DF-B970-6C7A7447DF7F}">
      <dgm:prSet/>
      <dgm:spPr/>
      <dgm:t>
        <a:bodyPr/>
        <a:lstStyle/>
        <a:p>
          <a:r>
            <a:rPr lang="en-US"/>
            <a:t>constructors and destructors</a:t>
          </a:r>
        </a:p>
      </dgm:t>
    </dgm:pt>
    <dgm:pt modelId="{3DBDA87B-A262-4D32-85E2-6B4C8AE60481}" type="parTrans" cxnId="{9E317742-AFDD-4E44-B900-ACC6E9B4945F}">
      <dgm:prSet/>
      <dgm:spPr/>
      <dgm:t>
        <a:bodyPr/>
        <a:lstStyle/>
        <a:p>
          <a:endParaRPr lang="en-US"/>
        </a:p>
      </dgm:t>
    </dgm:pt>
    <dgm:pt modelId="{354AE408-AAC1-4ED8-9D26-74AC86261817}" type="sibTrans" cxnId="{9E317742-AFDD-4E44-B900-ACC6E9B4945F}">
      <dgm:prSet/>
      <dgm:spPr/>
      <dgm:t>
        <a:bodyPr/>
        <a:lstStyle/>
        <a:p>
          <a:endParaRPr lang="en-US"/>
        </a:p>
      </dgm:t>
    </dgm:pt>
    <dgm:pt modelId="{CFBCF7F2-8330-49FB-BAE3-872E40042F98}">
      <dgm:prSet/>
      <dgm:spPr/>
      <dgm:t>
        <a:bodyPr/>
        <a:lstStyle/>
        <a:p>
          <a:r>
            <a:rPr lang="en-US"/>
            <a:t>operator overloading</a:t>
          </a:r>
        </a:p>
      </dgm:t>
    </dgm:pt>
    <dgm:pt modelId="{9826FBCD-3509-47A6-A37E-E91CC833E42D}" type="parTrans" cxnId="{302091BA-CD45-4116-99CB-30D85D81174C}">
      <dgm:prSet/>
      <dgm:spPr/>
      <dgm:t>
        <a:bodyPr/>
        <a:lstStyle/>
        <a:p>
          <a:endParaRPr lang="en-US"/>
        </a:p>
      </dgm:t>
    </dgm:pt>
    <dgm:pt modelId="{C21B2B38-4152-460F-96A3-7B37FF26050A}" type="sibTrans" cxnId="{302091BA-CD45-4116-99CB-30D85D81174C}">
      <dgm:prSet/>
      <dgm:spPr/>
      <dgm:t>
        <a:bodyPr/>
        <a:lstStyle/>
        <a:p>
          <a:endParaRPr lang="en-US"/>
        </a:p>
      </dgm:t>
    </dgm:pt>
    <dgm:pt modelId="{CA9AED52-3569-4D21-AB0A-53DAC43DD863}">
      <dgm:prSet/>
      <dgm:spPr/>
      <dgm:t>
        <a:bodyPr/>
        <a:lstStyle/>
        <a:p>
          <a:r>
            <a:rPr lang="en-US"/>
            <a:t>object composition</a:t>
          </a:r>
        </a:p>
      </dgm:t>
    </dgm:pt>
    <dgm:pt modelId="{7C840714-8174-4FF0-8063-7C60750C82CB}" type="parTrans" cxnId="{C51848E1-4F44-4934-B938-75476076A37B}">
      <dgm:prSet/>
      <dgm:spPr/>
      <dgm:t>
        <a:bodyPr/>
        <a:lstStyle/>
        <a:p>
          <a:endParaRPr lang="en-US"/>
        </a:p>
      </dgm:t>
    </dgm:pt>
    <dgm:pt modelId="{611982D7-6E48-470C-9E93-6CD91EF1A7C4}" type="sibTrans" cxnId="{C51848E1-4F44-4934-B938-75476076A37B}">
      <dgm:prSet/>
      <dgm:spPr/>
      <dgm:t>
        <a:bodyPr/>
        <a:lstStyle/>
        <a:p>
          <a:endParaRPr lang="en-US"/>
        </a:p>
      </dgm:t>
    </dgm:pt>
    <dgm:pt modelId="{0DB02774-3271-47F9-B501-8380BE3DDF65}">
      <dgm:prSet/>
      <dgm:spPr/>
      <dgm:t>
        <a:bodyPr/>
        <a:lstStyle/>
        <a:p>
          <a:r>
            <a:rPr lang="en-US"/>
            <a:t>Inheritance</a:t>
          </a:r>
        </a:p>
      </dgm:t>
    </dgm:pt>
    <dgm:pt modelId="{41F7A685-15A9-492C-90F6-A339B01729D7}" type="parTrans" cxnId="{76476FDA-F1AC-41B3-9879-1D377BB54794}">
      <dgm:prSet/>
      <dgm:spPr/>
      <dgm:t>
        <a:bodyPr/>
        <a:lstStyle/>
        <a:p>
          <a:endParaRPr lang="en-US"/>
        </a:p>
      </dgm:t>
    </dgm:pt>
    <dgm:pt modelId="{0AC466CF-4687-4C63-98E3-A29B0804DCA3}" type="sibTrans" cxnId="{76476FDA-F1AC-41B3-9879-1D377BB54794}">
      <dgm:prSet/>
      <dgm:spPr/>
      <dgm:t>
        <a:bodyPr/>
        <a:lstStyle/>
        <a:p>
          <a:endParaRPr lang="en-US"/>
        </a:p>
      </dgm:t>
    </dgm:pt>
    <dgm:pt modelId="{0B1FA090-466E-47ED-B919-215E8936B6F9}">
      <dgm:prSet/>
      <dgm:spPr/>
      <dgm:t>
        <a:bodyPr/>
        <a:lstStyle/>
        <a:p>
          <a:r>
            <a:rPr lang="en-US"/>
            <a:t>Exceptions</a:t>
          </a:r>
        </a:p>
      </dgm:t>
    </dgm:pt>
    <dgm:pt modelId="{CA7718BF-2D69-4C13-969C-AA15948C8A9E}" type="parTrans" cxnId="{15A99CF3-EBCF-4E8A-924F-9D39153BEA93}">
      <dgm:prSet/>
      <dgm:spPr/>
      <dgm:t>
        <a:bodyPr/>
        <a:lstStyle/>
        <a:p>
          <a:endParaRPr lang="en-US"/>
        </a:p>
      </dgm:t>
    </dgm:pt>
    <dgm:pt modelId="{1E87E80F-F767-494A-8C8C-BD6D4B65D486}" type="sibTrans" cxnId="{15A99CF3-EBCF-4E8A-924F-9D39153BEA93}">
      <dgm:prSet/>
      <dgm:spPr/>
      <dgm:t>
        <a:bodyPr/>
        <a:lstStyle/>
        <a:p>
          <a:endParaRPr lang="en-US"/>
        </a:p>
      </dgm:t>
    </dgm:pt>
    <dgm:pt modelId="{B9EA1425-8A29-497E-9707-5AD0F0457F41}">
      <dgm:prSet/>
      <dgm:spPr/>
      <dgm:t>
        <a:bodyPr/>
        <a:lstStyle/>
        <a:p>
          <a:r>
            <a:rPr lang="en-US"/>
            <a:t>file I/O</a:t>
          </a:r>
        </a:p>
      </dgm:t>
    </dgm:pt>
    <dgm:pt modelId="{94DE8A29-8EA4-436A-AF8A-146EACAF762C}" type="parTrans" cxnId="{561FBFF0-0EBF-4BA6-9E6A-4B3CFBB4EF25}">
      <dgm:prSet/>
      <dgm:spPr/>
      <dgm:t>
        <a:bodyPr/>
        <a:lstStyle/>
        <a:p>
          <a:endParaRPr lang="en-US"/>
        </a:p>
      </dgm:t>
    </dgm:pt>
    <dgm:pt modelId="{26E18F60-3CBE-45FC-93EE-0FB1ACCA73C3}" type="sibTrans" cxnId="{561FBFF0-0EBF-4BA6-9E6A-4B3CFBB4EF25}">
      <dgm:prSet/>
      <dgm:spPr/>
      <dgm:t>
        <a:bodyPr/>
        <a:lstStyle/>
        <a:p>
          <a:endParaRPr lang="en-US"/>
        </a:p>
      </dgm:t>
    </dgm:pt>
    <dgm:pt modelId="{3FD499CA-3469-4E7E-A53A-641761A5E718}">
      <dgm:prSet/>
      <dgm:spPr/>
      <dgm:t>
        <a:bodyPr/>
        <a:lstStyle/>
        <a:p>
          <a:r>
            <a:rPr lang="en-US"/>
            <a:t>a UML diagram</a:t>
          </a:r>
        </a:p>
      </dgm:t>
    </dgm:pt>
    <dgm:pt modelId="{05ABFF26-FA64-4361-8288-33CAB073C7FC}" type="parTrans" cxnId="{F501F986-0633-488B-9BB6-9AB889C67A59}">
      <dgm:prSet/>
      <dgm:spPr/>
      <dgm:t>
        <a:bodyPr/>
        <a:lstStyle/>
        <a:p>
          <a:endParaRPr lang="en-US"/>
        </a:p>
      </dgm:t>
    </dgm:pt>
    <dgm:pt modelId="{C5905BC3-E1A7-4696-8768-7D52E338BC48}" type="sibTrans" cxnId="{F501F986-0633-488B-9BB6-9AB889C67A59}">
      <dgm:prSet/>
      <dgm:spPr/>
      <dgm:t>
        <a:bodyPr/>
        <a:lstStyle/>
        <a:p>
          <a:endParaRPr lang="en-US"/>
        </a:p>
      </dgm:t>
    </dgm:pt>
    <dgm:pt modelId="{920A27A4-0355-4FC4-802A-AFB5FB0B4F49}">
      <dgm:prSet phldr="0"/>
      <dgm:spPr/>
      <dgm:t>
        <a:bodyPr/>
        <a:lstStyle/>
        <a:p>
          <a:pPr rtl="0"/>
          <a:r>
            <a:rPr lang="en-US">
              <a:latin typeface="Neue Haas Grotesk Text Pro"/>
            </a:rPr>
            <a:t>C++ usage learned outside of the course.</a:t>
          </a:r>
        </a:p>
      </dgm:t>
    </dgm:pt>
    <dgm:pt modelId="{8C48D260-467D-40F9-AEC9-CE6894ADB9BB}" type="parTrans" cxnId="{70D533ED-A1C0-4782-BFCB-8DA0597F8444}">
      <dgm:prSet/>
      <dgm:spPr/>
    </dgm:pt>
    <dgm:pt modelId="{EFAE6E47-66F1-477F-A942-5AEA3799C248}" type="sibTrans" cxnId="{70D533ED-A1C0-4782-BFCB-8DA0597F8444}">
      <dgm:prSet/>
      <dgm:spPr/>
    </dgm:pt>
    <dgm:pt modelId="{2B45B115-416C-4A50-8A84-0D8225EE3DD1}" type="pres">
      <dgm:prSet presAssocID="{F3770EFE-26BB-40D0-8453-70ABC9C75EDA}" presName="vert0" presStyleCnt="0">
        <dgm:presLayoutVars>
          <dgm:dir/>
          <dgm:animOne val="branch"/>
          <dgm:animLvl val="lvl"/>
        </dgm:presLayoutVars>
      </dgm:prSet>
      <dgm:spPr/>
    </dgm:pt>
    <dgm:pt modelId="{B5A64E54-9D53-4519-ACB2-EDC1667D7A63}" type="pres">
      <dgm:prSet presAssocID="{574C32E7-6D08-46E6-849C-249F84DE30FB}" presName="thickLine" presStyleLbl="alignNode1" presStyleIdx="0" presStyleCnt="1"/>
      <dgm:spPr/>
    </dgm:pt>
    <dgm:pt modelId="{658E232E-0DB9-4420-A2BB-E677BF918303}" type="pres">
      <dgm:prSet presAssocID="{574C32E7-6D08-46E6-849C-249F84DE30FB}" presName="horz1" presStyleCnt="0"/>
      <dgm:spPr/>
    </dgm:pt>
    <dgm:pt modelId="{119594AB-6D77-4AEC-BDF0-5DCBDF5D0982}" type="pres">
      <dgm:prSet presAssocID="{574C32E7-6D08-46E6-849C-249F84DE30FB}" presName="tx1" presStyleLbl="revTx" presStyleIdx="0" presStyleCnt="13"/>
      <dgm:spPr/>
    </dgm:pt>
    <dgm:pt modelId="{32DDF118-08E4-4050-A76B-0D7FBF3D98D6}" type="pres">
      <dgm:prSet presAssocID="{574C32E7-6D08-46E6-849C-249F84DE30FB}" presName="vert1" presStyleCnt="0"/>
      <dgm:spPr/>
    </dgm:pt>
    <dgm:pt modelId="{B3732E78-8797-4A3A-8EF0-06504834E070}" type="pres">
      <dgm:prSet presAssocID="{06727D3E-7A34-45D7-AB44-759670289EAF}" presName="vertSpace2a" presStyleCnt="0"/>
      <dgm:spPr/>
    </dgm:pt>
    <dgm:pt modelId="{624FAA29-10E8-450F-A530-DE9DD9B7B75E}" type="pres">
      <dgm:prSet presAssocID="{06727D3E-7A34-45D7-AB44-759670289EAF}" presName="horz2" presStyleCnt="0"/>
      <dgm:spPr/>
    </dgm:pt>
    <dgm:pt modelId="{64D3A38D-9A00-4366-AF5F-07CC46CDF99F}" type="pres">
      <dgm:prSet presAssocID="{06727D3E-7A34-45D7-AB44-759670289EAF}" presName="horzSpace2" presStyleCnt="0"/>
      <dgm:spPr/>
    </dgm:pt>
    <dgm:pt modelId="{DFA9612E-4F93-46AC-8BEB-879FD42BFE4E}" type="pres">
      <dgm:prSet presAssocID="{06727D3E-7A34-45D7-AB44-759670289EAF}" presName="tx2" presStyleLbl="revTx" presStyleIdx="1" presStyleCnt="13"/>
      <dgm:spPr/>
    </dgm:pt>
    <dgm:pt modelId="{73BA80D0-C8D8-418F-8D76-94551B112DEB}" type="pres">
      <dgm:prSet presAssocID="{06727D3E-7A34-45D7-AB44-759670289EAF}" presName="vert2" presStyleCnt="0"/>
      <dgm:spPr/>
    </dgm:pt>
    <dgm:pt modelId="{A0F161AE-AB7F-43F0-9075-C5054FE3763F}" type="pres">
      <dgm:prSet presAssocID="{06727D3E-7A34-45D7-AB44-759670289EAF}" presName="thinLine2b" presStyleLbl="callout" presStyleIdx="0" presStyleCnt="12"/>
      <dgm:spPr/>
    </dgm:pt>
    <dgm:pt modelId="{A162AFDC-7FD7-400D-8AAA-6F340590F0CE}" type="pres">
      <dgm:prSet presAssocID="{06727D3E-7A34-45D7-AB44-759670289EAF}" presName="vertSpace2b" presStyleCnt="0"/>
      <dgm:spPr/>
    </dgm:pt>
    <dgm:pt modelId="{F091EB87-B78F-4119-B30F-D6B5220BC082}" type="pres">
      <dgm:prSet presAssocID="{5E5A0261-B26A-4ED4-ABC1-03D259A62208}" presName="horz2" presStyleCnt="0"/>
      <dgm:spPr/>
    </dgm:pt>
    <dgm:pt modelId="{CE204443-62EE-418D-9366-42E8AC515130}" type="pres">
      <dgm:prSet presAssocID="{5E5A0261-B26A-4ED4-ABC1-03D259A62208}" presName="horzSpace2" presStyleCnt="0"/>
      <dgm:spPr/>
    </dgm:pt>
    <dgm:pt modelId="{191F9369-A055-4F5A-823D-A29086B1E756}" type="pres">
      <dgm:prSet presAssocID="{5E5A0261-B26A-4ED4-ABC1-03D259A62208}" presName="tx2" presStyleLbl="revTx" presStyleIdx="2" presStyleCnt="13"/>
      <dgm:spPr/>
    </dgm:pt>
    <dgm:pt modelId="{99368A27-FAB7-4290-A510-6AC72250EE02}" type="pres">
      <dgm:prSet presAssocID="{5E5A0261-B26A-4ED4-ABC1-03D259A62208}" presName="vert2" presStyleCnt="0"/>
      <dgm:spPr/>
    </dgm:pt>
    <dgm:pt modelId="{8C264148-B51E-4675-9102-35D20AB763C2}" type="pres">
      <dgm:prSet presAssocID="{5E5A0261-B26A-4ED4-ABC1-03D259A62208}" presName="thinLine2b" presStyleLbl="callout" presStyleIdx="1" presStyleCnt="12"/>
      <dgm:spPr/>
    </dgm:pt>
    <dgm:pt modelId="{EEBC2A0B-5A2A-4878-AAB6-C79CB93A735B}" type="pres">
      <dgm:prSet presAssocID="{5E5A0261-B26A-4ED4-ABC1-03D259A62208}" presName="vertSpace2b" presStyleCnt="0"/>
      <dgm:spPr/>
    </dgm:pt>
    <dgm:pt modelId="{844279C7-2FB9-48CB-A8FA-13D9ED7F77A4}" type="pres">
      <dgm:prSet presAssocID="{00E0B1FF-890E-4A6F-B1EA-8C83E9D855D6}" presName="horz2" presStyleCnt="0"/>
      <dgm:spPr/>
    </dgm:pt>
    <dgm:pt modelId="{4CD825A6-7CB6-4B6B-AF4E-BA1F80FCB40B}" type="pres">
      <dgm:prSet presAssocID="{00E0B1FF-890E-4A6F-B1EA-8C83E9D855D6}" presName="horzSpace2" presStyleCnt="0"/>
      <dgm:spPr/>
    </dgm:pt>
    <dgm:pt modelId="{0A84B490-E6A1-46C0-8564-CC83AC4DF42F}" type="pres">
      <dgm:prSet presAssocID="{00E0B1FF-890E-4A6F-B1EA-8C83E9D855D6}" presName="tx2" presStyleLbl="revTx" presStyleIdx="3" presStyleCnt="13"/>
      <dgm:spPr/>
    </dgm:pt>
    <dgm:pt modelId="{005E21CB-3DDA-4158-978B-25EA58B5228F}" type="pres">
      <dgm:prSet presAssocID="{00E0B1FF-890E-4A6F-B1EA-8C83E9D855D6}" presName="vert2" presStyleCnt="0"/>
      <dgm:spPr/>
    </dgm:pt>
    <dgm:pt modelId="{0999A074-D58C-4BBB-8C38-EEAC5EB9A028}" type="pres">
      <dgm:prSet presAssocID="{00E0B1FF-890E-4A6F-B1EA-8C83E9D855D6}" presName="thinLine2b" presStyleLbl="callout" presStyleIdx="2" presStyleCnt="12"/>
      <dgm:spPr/>
    </dgm:pt>
    <dgm:pt modelId="{F0F62ED4-4B69-410A-8E69-9F97648D4E82}" type="pres">
      <dgm:prSet presAssocID="{00E0B1FF-890E-4A6F-B1EA-8C83E9D855D6}" presName="vertSpace2b" presStyleCnt="0"/>
      <dgm:spPr/>
    </dgm:pt>
    <dgm:pt modelId="{C8B29BA9-8777-43F1-BB21-54CA925F64D0}" type="pres">
      <dgm:prSet presAssocID="{25766A1B-9556-4124-B670-A96718B62D8D}" presName="horz2" presStyleCnt="0"/>
      <dgm:spPr/>
    </dgm:pt>
    <dgm:pt modelId="{59CC18AA-5024-428B-9DE0-784B0B181034}" type="pres">
      <dgm:prSet presAssocID="{25766A1B-9556-4124-B670-A96718B62D8D}" presName="horzSpace2" presStyleCnt="0"/>
      <dgm:spPr/>
    </dgm:pt>
    <dgm:pt modelId="{538C196B-0A29-4C36-BCB5-F1405F8476C1}" type="pres">
      <dgm:prSet presAssocID="{25766A1B-9556-4124-B670-A96718B62D8D}" presName="tx2" presStyleLbl="revTx" presStyleIdx="4" presStyleCnt="13"/>
      <dgm:spPr/>
    </dgm:pt>
    <dgm:pt modelId="{47A32A7A-4169-4888-9E40-8AABAC21CEEF}" type="pres">
      <dgm:prSet presAssocID="{25766A1B-9556-4124-B670-A96718B62D8D}" presName="vert2" presStyleCnt="0"/>
      <dgm:spPr/>
    </dgm:pt>
    <dgm:pt modelId="{B0F372B3-F3A1-4297-9E70-D10C23BF16DA}" type="pres">
      <dgm:prSet presAssocID="{25766A1B-9556-4124-B670-A96718B62D8D}" presName="thinLine2b" presStyleLbl="callout" presStyleIdx="3" presStyleCnt="12"/>
      <dgm:spPr/>
    </dgm:pt>
    <dgm:pt modelId="{B96AE8A8-098E-42B1-9079-14BFD49917C5}" type="pres">
      <dgm:prSet presAssocID="{25766A1B-9556-4124-B670-A96718B62D8D}" presName="vertSpace2b" presStyleCnt="0"/>
      <dgm:spPr/>
    </dgm:pt>
    <dgm:pt modelId="{2B32A3F8-A9E7-4FB8-843B-56D11CD5ABA0}" type="pres">
      <dgm:prSet presAssocID="{F942CA95-2BEF-45DF-B970-6C7A7447DF7F}" presName="horz2" presStyleCnt="0"/>
      <dgm:spPr/>
    </dgm:pt>
    <dgm:pt modelId="{49AEEF59-6226-4A26-8648-77CDF22E4EEB}" type="pres">
      <dgm:prSet presAssocID="{F942CA95-2BEF-45DF-B970-6C7A7447DF7F}" presName="horzSpace2" presStyleCnt="0"/>
      <dgm:spPr/>
    </dgm:pt>
    <dgm:pt modelId="{781D515C-4639-42E3-99C5-62DC209A1157}" type="pres">
      <dgm:prSet presAssocID="{F942CA95-2BEF-45DF-B970-6C7A7447DF7F}" presName="tx2" presStyleLbl="revTx" presStyleIdx="5" presStyleCnt="13"/>
      <dgm:spPr/>
    </dgm:pt>
    <dgm:pt modelId="{7F275F1E-E4C6-4019-A972-627283ACF014}" type="pres">
      <dgm:prSet presAssocID="{F942CA95-2BEF-45DF-B970-6C7A7447DF7F}" presName="vert2" presStyleCnt="0"/>
      <dgm:spPr/>
    </dgm:pt>
    <dgm:pt modelId="{D8CB60A0-33D5-4822-AA3D-DC92F5A18845}" type="pres">
      <dgm:prSet presAssocID="{F942CA95-2BEF-45DF-B970-6C7A7447DF7F}" presName="thinLine2b" presStyleLbl="callout" presStyleIdx="4" presStyleCnt="12"/>
      <dgm:spPr/>
    </dgm:pt>
    <dgm:pt modelId="{F52ED93F-7A1E-4878-81B3-9767EE2952CB}" type="pres">
      <dgm:prSet presAssocID="{F942CA95-2BEF-45DF-B970-6C7A7447DF7F}" presName="vertSpace2b" presStyleCnt="0"/>
      <dgm:spPr/>
    </dgm:pt>
    <dgm:pt modelId="{B284E800-DB13-4911-B5F1-53522B293876}" type="pres">
      <dgm:prSet presAssocID="{CFBCF7F2-8330-49FB-BAE3-872E40042F98}" presName="horz2" presStyleCnt="0"/>
      <dgm:spPr/>
    </dgm:pt>
    <dgm:pt modelId="{DB48885C-5C30-4A74-8CB5-DE7F41E87F9A}" type="pres">
      <dgm:prSet presAssocID="{CFBCF7F2-8330-49FB-BAE3-872E40042F98}" presName="horzSpace2" presStyleCnt="0"/>
      <dgm:spPr/>
    </dgm:pt>
    <dgm:pt modelId="{7F9F95FD-4C87-49B8-A456-375FD4DA82D8}" type="pres">
      <dgm:prSet presAssocID="{CFBCF7F2-8330-49FB-BAE3-872E40042F98}" presName="tx2" presStyleLbl="revTx" presStyleIdx="6" presStyleCnt="13"/>
      <dgm:spPr/>
    </dgm:pt>
    <dgm:pt modelId="{2CDF8059-76A7-421E-8DF0-44B8F22CE08D}" type="pres">
      <dgm:prSet presAssocID="{CFBCF7F2-8330-49FB-BAE3-872E40042F98}" presName="vert2" presStyleCnt="0"/>
      <dgm:spPr/>
    </dgm:pt>
    <dgm:pt modelId="{57677C49-95C8-4F73-8BA9-D382D1A6DE60}" type="pres">
      <dgm:prSet presAssocID="{CFBCF7F2-8330-49FB-BAE3-872E40042F98}" presName="thinLine2b" presStyleLbl="callout" presStyleIdx="5" presStyleCnt="12"/>
      <dgm:spPr/>
    </dgm:pt>
    <dgm:pt modelId="{57005449-098B-4D48-9FBB-2A3A706B8F04}" type="pres">
      <dgm:prSet presAssocID="{CFBCF7F2-8330-49FB-BAE3-872E40042F98}" presName="vertSpace2b" presStyleCnt="0"/>
      <dgm:spPr/>
    </dgm:pt>
    <dgm:pt modelId="{9BA650D8-A9B0-437C-AEC2-0D07751E7AA1}" type="pres">
      <dgm:prSet presAssocID="{CA9AED52-3569-4D21-AB0A-53DAC43DD863}" presName="horz2" presStyleCnt="0"/>
      <dgm:spPr/>
    </dgm:pt>
    <dgm:pt modelId="{0F03A425-5D03-4670-B66B-F77444F52FEE}" type="pres">
      <dgm:prSet presAssocID="{CA9AED52-3569-4D21-AB0A-53DAC43DD863}" presName="horzSpace2" presStyleCnt="0"/>
      <dgm:spPr/>
    </dgm:pt>
    <dgm:pt modelId="{50A96E81-CB2F-4CFB-83D9-60FD51A8C7DC}" type="pres">
      <dgm:prSet presAssocID="{CA9AED52-3569-4D21-AB0A-53DAC43DD863}" presName="tx2" presStyleLbl="revTx" presStyleIdx="7" presStyleCnt="13"/>
      <dgm:spPr/>
    </dgm:pt>
    <dgm:pt modelId="{D7BF50EE-7DEB-4C1A-8528-A09002832315}" type="pres">
      <dgm:prSet presAssocID="{CA9AED52-3569-4D21-AB0A-53DAC43DD863}" presName="vert2" presStyleCnt="0"/>
      <dgm:spPr/>
    </dgm:pt>
    <dgm:pt modelId="{A1698C50-FBC6-4570-8A5F-9C1758304AAB}" type="pres">
      <dgm:prSet presAssocID="{CA9AED52-3569-4D21-AB0A-53DAC43DD863}" presName="thinLine2b" presStyleLbl="callout" presStyleIdx="6" presStyleCnt="12"/>
      <dgm:spPr/>
    </dgm:pt>
    <dgm:pt modelId="{6E8EC953-23ED-4691-9259-BDB508760E6D}" type="pres">
      <dgm:prSet presAssocID="{CA9AED52-3569-4D21-AB0A-53DAC43DD863}" presName="vertSpace2b" presStyleCnt="0"/>
      <dgm:spPr/>
    </dgm:pt>
    <dgm:pt modelId="{13D75AC9-211F-468C-A1F4-EF6AA8130008}" type="pres">
      <dgm:prSet presAssocID="{0DB02774-3271-47F9-B501-8380BE3DDF65}" presName="horz2" presStyleCnt="0"/>
      <dgm:spPr/>
    </dgm:pt>
    <dgm:pt modelId="{EC624BB1-52A6-4384-80A7-BE2885B3A92B}" type="pres">
      <dgm:prSet presAssocID="{0DB02774-3271-47F9-B501-8380BE3DDF65}" presName="horzSpace2" presStyleCnt="0"/>
      <dgm:spPr/>
    </dgm:pt>
    <dgm:pt modelId="{4B3ACAFF-6980-4591-B574-AC7EBBCFB97C}" type="pres">
      <dgm:prSet presAssocID="{0DB02774-3271-47F9-B501-8380BE3DDF65}" presName="tx2" presStyleLbl="revTx" presStyleIdx="8" presStyleCnt="13"/>
      <dgm:spPr/>
    </dgm:pt>
    <dgm:pt modelId="{0C0838C5-4D0F-4F86-A689-9AE93530BBB3}" type="pres">
      <dgm:prSet presAssocID="{0DB02774-3271-47F9-B501-8380BE3DDF65}" presName="vert2" presStyleCnt="0"/>
      <dgm:spPr/>
    </dgm:pt>
    <dgm:pt modelId="{14AFD5E5-7C49-4721-A1B6-57CEE58A7090}" type="pres">
      <dgm:prSet presAssocID="{0DB02774-3271-47F9-B501-8380BE3DDF65}" presName="thinLine2b" presStyleLbl="callout" presStyleIdx="7" presStyleCnt="12"/>
      <dgm:spPr/>
    </dgm:pt>
    <dgm:pt modelId="{B4995FD3-187F-41A8-9AC6-BAB54A6DA457}" type="pres">
      <dgm:prSet presAssocID="{0DB02774-3271-47F9-B501-8380BE3DDF65}" presName="vertSpace2b" presStyleCnt="0"/>
      <dgm:spPr/>
    </dgm:pt>
    <dgm:pt modelId="{E3A6D6FF-D6E6-448C-85B8-D41638AC06C6}" type="pres">
      <dgm:prSet presAssocID="{0B1FA090-466E-47ED-B919-215E8936B6F9}" presName="horz2" presStyleCnt="0"/>
      <dgm:spPr/>
    </dgm:pt>
    <dgm:pt modelId="{9FC1EB8B-5AD3-4EFE-AF4E-74775763A6A2}" type="pres">
      <dgm:prSet presAssocID="{0B1FA090-466E-47ED-B919-215E8936B6F9}" presName="horzSpace2" presStyleCnt="0"/>
      <dgm:spPr/>
    </dgm:pt>
    <dgm:pt modelId="{7F893369-1B68-4AE3-AA22-D0EB5FF929A3}" type="pres">
      <dgm:prSet presAssocID="{0B1FA090-466E-47ED-B919-215E8936B6F9}" presName="tx2" presStyleLbl="revTx" presStyleIdx="9" presStyleCnt="13"/>
      <dgm:spPr/>
    </dgm:pt>
    <dgm:pt modelId="{729308CB-4E0E-49D1-A8F3-25394482F69F}" type="pres">
      <dgm:prSet presAssocID="{0B1FA090-466E-47ED-B919-215E8936B6F9}" presName="vert2" presStyleCnt="0"/>
      <dgm:spPr/>
    </dgm:pt>
    <dgm:pt modelId="{84296A91-9B42-4374-8A51-56EA69744CB6}" type="pres">
      <dgm:prSet presAssocID="{0B1FA090-466E-47ED-B919-215E8936B6F9}" presName="thinLine2b" presStyleLbl="callout" presStyleIdx="8" presStyleCnt="12"/>
      <dgm:spPr/>
    </dgm:pt>
    <dgm:pt modelId="{E57E4CFD-7719-4909-B0E4-0173BE0868FE}" type="pres">
      <dgm:prSet presAssocID="{0B1FA090-466E-47ED-B919-215E8936B6F9}" presName="vertSpace2b" presStyleCnt="0"/>
      <dgm:spPr/>
    </dgm:pt>
    <dgm:pt modelId="{635188E9-486D-4941-B4E2-795CB2625101}" type="pres">
      <dgm:prSet presAssocID="{B9EA1425-8A29-497E-9707-5AD0F0457F41}" presName="horz2" presStyleCnt="0"/>
      <dgm:spPr/>
    </dgm:pt>
    <dgm:pt modelId="{721E8F52-D7BC-4B9B-966E-4E9BC38BB84F}" type="pres">
      <dgm:prSet presAssocID="{B9EA1425-8A29-497E-9707-5AD0F0457F41}" presName="horzSpace2" presStyleCnt="0"/>
      <dgm:spPr/>
    </dgm:pt>
    <dgm:pt modelId="{F8F912E8-3ED2-4013-B5F2-C86253007383}" type="pres">
      <dgm:prSet presAssocID="{B9EA1425-8A29-497E-9707-5AD0F0457F41}" presName="tx2" presStyleLbl="revTx" presStyleIdx="10" presStyleCnt="13"/>
      <dgm:spPr/>
    </dgm:pt>
    <dgm:pt modelId="{AE0EA2DB-1834-4937-9777-F210FADAC76A}" type="pres">
      <dgm:prSet presAssocID="{B9EA1425-8A29-497E-9707-5AD0F0457F41}" presName="vert2" presStyleCnt="0"/>
      <dgm:spPr/>
    </dgm:pt>
    <dgm:pt modelId="{1B0B2189-61E8-4AE0-84F4-DDB593EEF1B5}" type="pres">
      <dgm:prSet presAssocID="{B9EA1425-8A29-497E-9707-5AD0F0457F41}" presName="thinLine2b" presStyleLbl="callout" presStyleIdx="9" presStyleCnt="12"/>
      <dgm:spPr/>
    </dgm:pt>
    <dgm:pt modelId="{DC2D8119-29E5-4958-95A1-5A52637A6BC9}" type="pres">
      <dgm:prSet presAssocID="{B9EA1425-8A29-497E-9707-5AD0F0457F41}" presName="vertSpace2b" presStyleCnt="0"/>
      <dgm:spPr/>
    </dgm:pt>
    <dgm:pt modelId="{D61B50EC-D7CD-43A5-8E60-8087DE99569B}" type="pres">
      <dgm:prSet presAssocID="{920A27A4-0355-4FC4-802A-AFB5FB0B4F49}" presName="horz2" presStyleCnt="0"/>
      <dgm:spPr/>
    </dgm:pt>
    <dgm:pt modelId="{4FF37464-DD0D-4530-8069-F997955C8FF3}" type="pres">
      <dgm:prSet presAssocID="{920A27A4-0355-4FC4-802A-AFB5FB0B4F49}" presName="horzSpace2" presStyleCnt="0"/>
      <dgm:spPr/>
    </dgm:pt>
    <dgm:pt modelId="{E7536958-840B-4BAC-9172-B5F0E1B5FDE7}" type="pres">
      <dgm:prSet presAssocID="{920A27A4-0355-4FC4-802A-AFB5FB0B4F49}" presName="tx2" presStyleLbl="revTx" presStyleIdx="11" presStyleCnt="13"/>
      <dgm:spPr/>
    </dgm:pt>
    <dgm:pt modelId="{A22997E8-C9FB-4B42-8CC2-86B50215876A}" type="pres">
      <dgm:prSet presAssocID="{920A27A4-0355-4FC4-802A-AFB5FB0B4F49}" presName="vert2" presStyleCnt="0"/>
      <dgm:spPr/>
    </dgm:pt>
    <dgm:pt modelId="{2B1C73CE-7AD0-4052-B8CF-E49B0A672669}" type="pres">
      <dgm:prSet presAssocID="{920A27A4-0355-4FC4-802A-AFB5FB0B4F49}" presName="thinLine2b" presStyleLbl="callout" presStyleIdx="10" presStyleCnt="12"/>
      <dgm:spPr/>
    </dgm:pt>
    <dgm:pt modelId="{199719E0-C2D0-407E-9445-75E377349C89}" type="pres">
      <dgm:prSet presAssocID="{920A27A4-0355-4FC4-802A-AFB5FB0B4F49}" presName="vertSpace2b" presStyleCnt="0"/>
      <dgm:spPr/>
    </dgm:pt>
    <dgm:pt modelId="{EE3EB772-9076-4F22-90EA-6EF4625400C5}" type="pres">
      <dgm:prSet presAssocID="{3FD499CA-3469-4E7E-A53A-641761A5E718}" presName="horz2" presStyleCnt="0"/>
      <dgm:spPr/>
    </dgm:pt>
    <dgm:pt modelId="{660A3B0C-DB39-4050-AB9F-8163FE85C074}" type="pres">
      <dgm:prSet presAssocID="{3FD499CA-3469-4E7E-A53A-641761A5E718}" presName="horzSpace2" presStyleCnt="0"/>
      <dgm:spPr/>
    </dgm:pt>
    <dgm:pt modelId="{8AC72E68-33A0-499E-8042-45B1D4096209}" type="pres">
      <dgm:prSet presAssocID="{3FD499CA-3469-4E7E-A53A-641761A5E718}" presName="tx2" presStyleLbl="revTx" presStyleIdx="12" presStyleCnt="13"/>
      <dgm:spPr/>
    </dgm:pt>
    <dgm:pt modelId="{0ADA5BC2-BB64-46E7-97FB-F4D09D3C02DB}" type="pres">
      <dgm:prSet presAssocID="{3FD499CA-3469-4E7E-A53A-641761A5E718}" presName="vert2" presStyleCnt="0"/>
      <dgm:spPr/>
    </dgm:pt>
    <dgm:pt modelId="{5FE4C6E7-3EEA-455C-B387-FBB4CED45600}" type="pres">
      <dgm:prSet presAssocID="{3FD499CA-3469-4E7E-A53A-641761A5E718}" presName="thinLine2b" presStyleLbl="callout" presStyleIdx="11" presStyleCnt="12"/>
      <dgm:spPr/>
    </dgm:pt>
    <dgm:pt modelId="{0D956EBF-A480-4521-B2CE-46601D71243F}" type="pres">
      <dgm:prSet presAssocID="{3FD499CA-3469-4E7E-A53A-641761A5E718}" presName="vertSpace2b" presStyleCnt="0"/>
      <dgm:spPr/>
    </dgm:pt>
  </dgm:ptLst>
  <dgm:cxnLst>
    <dgm:cxn modelId="{6D889C08-D6B4-4945-9C28-010C2116990B}" srcId="{574C32E7-6D08-46E6-849C-249F84DE30FB}" destId="{5E5A0261-B26A-4ED4-ABC1-03D259A62208}" srcOrd="1" destOrd="0" parTransId="{77A49D0C-AD38-4099-959A-927DCCC448A8}" sibTransId="{2A0AF59B-D2ED-4791-88FB-941F62DA4DD1}"/>
    <dgm:cxn modelId="{C8AEB709-45F7-4319-B4A6-40FE8AAC250C}" type="presOf" srcId="{CA9AED52-3569-4D21-AB0A-53DAC43DD863}" destId="{50A96E81-CB2F-4CFB-83D9-60FD51A8C7DC}" srcOrd="0" destOrd="0" presId="urn:microsoft.com/office/officeart/2008/layout/LinedList"/>
    <dgm:cxn modelId="{64B9AF17-6C66-4E71-BD14-695BE53B4298}" type="presOf" srcId="{0B1FA090-466E-47ED-B919-215E8936B6F9}" destId="{7F893369-1B68-4AE3-AA22-D0EB5FF929A3}" srcOrd="0" destOrd="0" presId="urn:microsoft.com/office/officeart/2008/layout/LinedList"/>
    <dgm:cxn modelId="{A5C92919-49D5-478A-B7BA-50D7AED5B176}" type="presOf" srcId="{B9EA1425-8A29-497E-9707-5AD0F0457F41}" destId="{F8F912E8-3ED2-4013-B5F2-C86253007383}" srcOrd="0" destOrd="0" presId="urn:microsoft.com/office/officeart/2008/layout/LinedList"/>
    <dgm:cxn modelId="{D8E4C33A-A65A-4372-A551-B6352D800824}" srcId="{574C32E7-6D08-46E6-849C-249F84DE30FB}" destId="{06727D3E-7A34-45D7-AB44-759670289EAF}" srcOrd="0" destOrd="0" parTransId="{D7EA4671-F12D-46F3-BB05-2B85E4E8D364}" sibTransId="{B792CDD0-4594-4658-868C-95B461EF4F29}"/>
    <dgm:cxn modelId="{9E317742-AFDD-4E44-B900-ACC6E9B4945F}" srcId="{574C32E7-6D08-46E6-849C-249F84DE30FB}" destId="{F942CA95-2BEF-45DF-B970-6C7A7447DF7F}" srcOrd="4" destOrd="0" parTransId="{3DBDA87B-A262-4D32-85E2-6B4C8AE60481}" sibTransId="{354AE408-AAC1-4ED8-9D26-74AC86261817}"/>
    <dgm:cxn modelId="{02D3DF6C-698C-4CEB-A988-A8FB4C6D5151}" type="presOf" srcId="{920A27A4-0355-4FC4-802A-AFB5FB0B4F49}" destId="{E7536958-840B-4BAC-9172-B5F0E1B5FDE7}" srcOrd="0" destOrd="0" presId="urn:microsoft.com/office/officeart/2008/layout/LinedList"/>
    <dgm:cxn modelId="{B04B7C70-2B03-4451-8DC8-CD858BC5ED4F}" type="presOf" srcId="{00E0B1FF-890E-4A6F-B1EA-8C83E9D855D6}" destId="{0A84B490-E6A1-46C0-8564-CC83AC4DF42F}" srcOrd="0" destOrd="0" presId="urn:microsoft.com/office/officeart/2008/layout/LinedList"/>
    <dgm:cxn modelId="{7FEF6754-9670-496D-95C8-47A6AEDF20B6}" type="presOf" srcId="{574C32E7-6D08-46E6-849C-249F84DE30FB}" destId="{119594AB-6D77-4AEC-BDF0-5DCBDF5D0982}" srcOrd="0" destOrd="0" presId="urn:microsoft.com/office/officeart/2008/layout/LinedList"/>
    <dgm:cxn modelId="{FF9D8377-1ADD-432C-BFBB-6ADB039B6718}" srcId="{574C32E7-6D08-46E6-849C-249F84DE30FB}" destId="{00E0B1FF-890E-4A6F-B1EA-8C83E9D855D6}" srcOrd="2" destOrd="0" parTransId="{AD812B3D-9B38-4DD5-B9F1-897E22645544}" sibTransId="{1D5E1F54-D199-42E5-93D5-F907F45759C2}"/>
    <dgm:cxn modelId="{F501F986-0633-488B-9BB6-9AB889C67A59}" srcId="{574C32E7-6D08-46E6-849C-249F84DE30FB}" destId="{3FD499CA-3469-4E7E-A53A-641761A5E718}" srcOrd="11" destOrd="0" parTransId="{05ABFF26-FA64-4361-8288-33CAB073C7FC}" sibTransId="{C5905BC3-E1A7-4696-8768-7D52E338BC48}"/>
    <dgm:cxn modelId="{0180249C-6BE5-40EE-9642-CF73F8E61A0D}" srcId="{574C32E7-6D08-46E6-849C-249F84DE30FB}" destId="{25766A1B-9556-4124-B670-A96718B62D8D}" srcOrd="3" destOrd="0" parTransId="{536827EC-AC96-4985-84AC-B352654679FD}" sibTransId="{C88373A6-0B0B-499E-B37D-A387A4D4554A}"/>
    <dgm:cxn modelId="{8B21BEA3-0714-4BE1-B1BC-568F2D64782B}" type="presOf" srcId="{06727D3E-7A34-45D7-AB44-759670289EAF}" destId="{DFA9612E-4F93-46AC-8BEB-879FD42BFE4E}" srcOrd="0" destOrd="0" presId="urn:microsoft.com/office/officeart/2008/layout/LinedList"/>
    <dgm:cxn modelId="{B2A010B0-465B-40B0-B208-34D7F5902D0B}" type="presOf" srcId="{25766A1B-9556-4124-B670-A96718B62D8D}" destId="{538C196B-0A29-4C36-BCB5-F1405F8476C1}" srcOrd="0" destOrd="0" presId="urn:microsoft.com/office/officeart/2008/layout/LinedList"/>
    <dgm:cxn modelId="{E1875BB5-7040-482D-923B-5BC596497720}" srcId="{F3770EFE-26BB-40D0-8453-70ABC9C75EDA}" destId="{574C32E7-6D08-46E6-849C-249F84DE30FB}" srcOrd="0" destOrd="0" parTransId="{B8C415AE-051C-41DF-9FC7-22619826C7FB}" sibTransId="{A852669E-555F-4A45-A669-138C476999DB}"/>
    <dgm:cxn modelId="{302091BA-CD45-4116-99CB-30D85D81174C}" srcId="{574C32E7-6D08-46E6-849C-249F84DE30FB}" destId="{CFBCF7F2-8330-49FB-BAE3-872E40042F98}" srcOrd="5" destOrd="0" parTransId="{9826FBCD-3509-47A6-A37E-E91CC833E42D}" sibTransId="{C21B2B38-4152-460F-96A3-7B37FF26050A}"/>
    <dgm:cxn modelId="{85FD74CA-D3A8-41D1-9F63-0DE7E060133F}" type="presOf" srcId="{3FD499CA-3469-4E7E-A53A-641761A5E718}" destId="{8AC72E68-33A0-499E-8042-45B1D4096209}" srcOrd="0" destOrd="0" presId="urn:microsoft.com/office/officeart/2008/layout/LinedList"/>
    <dgm:cxn modelId="{B45299D9-4BEA-4D6D-A62D-2BBBC8DDAF34}" type="presOf" srcId="{0DB02774-3271-47F9-B501-8380BE3DDF65}" destId="{4B3ACAFF-6980-4591-B574-AC7EBBCFB97C}" srcOrd="0" destOrd="0" presId="urn:microsoft.com/office/officeart/2008/layout/LinedList"/>
    <dgm:cxn modelId="{76476FDA-F1AC-41B3-9879-1D377BB54794}" srcId="{574C32E7-6D08-46E6-849C-249F84DE30FB}" destId="{0DB02774-3271-47F9-B501-8380BE3DDF65}" srcOrd="7" destOrd="0" parTransId="{41F7A685-15A9-492C-90F6-A339B01729D7}" sibTransId="{0AC466CF-4687-4C63-98E3-A29B0804DCA3}"/>
    <dgm:cxn modelId="{118F4CDC-2104-4251-B247-89EC19F38A0C}" type="presOf" srcId="{F3770EFE-26BB-40D0-8453-70ABC9C75EDA}" destId="{2B45B115-416C-4A50-8A84-0D8225EE3DD1}" srcOrd="0" destOrd="0" presId="urn:microsoft.com/office/officeart/2008/layout/LinedList"/>
    <dgm:cxn modelId="{1B85B1DD-7512-45A5-B2C4-17974DA8538A}" type="presOf" srcId="{F942CA95-2BEF-45DF-B970-6C7A7447DF7F}" destId="{781D515C-4639-42E3-99C5-62DC209A1157}" srcOrd="0" destOrd="0" presId="urn:microsoft.com/office/officeart/2008/layout/LinedList"/>
    <dgm:cxn modelId="{C51848E1-4F44-4934-B938-75476076A37B}" srcId="{574C32E7-6D08-46E6-849C-249F84DE30FB}" destId="{CA9AED52-3569-4D21-AB0A-53DAC43DD863}" srcOrd="6" destOrd="0" parTransId="{7C840714-8174-4FF0-8063-7C60750C82CB}" sibTransId="{611982D7-6E48-470C-9E93-6CD91EF1A7C4}"/>
    <dgm:cxn modelId="{D73F54E9-2611-4B84-AF15-FF63384E0E88}" type="presOf" srcId="{5E5A0261-B26A-4ED4-ABC1-03D259A62208}" destId="{191F9369-A055-4F5A-823D-A29086B1E756}" srcOrd="0" destOrd="0" presId="urn:microsoft.com/office/officeart/2008/layout/LinedList"/>
    <dgm:cxn modelId="{70D533ED-A1C0-4782-BFCB-8DA0597F8444}" srcId="{574C32E7-6D08-46E6-849C-249F84DE30FB}" destId="{920A27A4-0355-4FC4-802A-AFB5FB0B4F49}" srcOrd="10" destOrd="0" parTransId="{8C48D260-467D-40F9-AEC9-CE6894ADB9BB}" sibTransId="{EFAE6E47-66F1-477F-A942-5AEA3799C248}"/>
    <dgm:cxn modelId="{CE7BB8F0-51FB-4FA8-9E8E-6A9C20124E25}" type="presOf" srcId="{CFBCF7F2-8330-49FB-BAE3-872E40042F98}" destId="{7F9F95FD-4C87-49B8-A456-375FD4DA82D8}" srcOrd="0" destOrd="0" presId="urn:microsoft.com/office/officeart/2008/layout/LinedList"/>
    <dgm:cxn modelId="{561FBFF0-0EBF-4BA6-9E6A-4B3CFBB4EF25}" srcId="{574C32E7-6D08-46E6-849C-249F84DE30FB}" destId="{B9EA1425-8A29-497E-9707-5AD0F0457F41}" srcOrd="9" destOrd="0" parTransId="{94DE8A29-8EA4-436A-AF8A-146EACAF762C}" sibTransId="{26E18F60-3CBE-45FC-93EE-0FB1ACCA73C3}"/>
    <dgm:cxn modelId="{15A99CF3-EBCF-4E8A-924F-9D39153BEA93}" srcId="{574C32E7-6D08-46E6-849C-249F84DE30FB}" destId="{0B1FA090-466E-47ED-B919-215E8936B6F9}" srcOrd="8" destOrd="0" parTransId="{CA7718BF-2D69-4C13-969C-AA15948C8A9E}" sibTransId="{1E87E80F-F767-494A-8C8C-BD6D4B65D486}"/>
    <dgm:cxn modelId="{E3AC5A35-BCA1-4B3B-B6C8-A0A71B53D963}" type="presParOf" srcId="{2B45B115-416C-4A50-8A84-0D8225EE3DD1}" destId="{B5A64E54-9D53-4519-ACB2-EDC1667D7A63}" srcOrd="0" destOrd="0" presId="urn:microsoft.com/office/officeart/2008/layout/LinedList"/>
    <dgm:cxn modelId="{FBC5143B-1493-4663-AE0A-1E80C7A19AEE}" type="presParOf" srcId="{2B45B115-416C-4A50-8A84-0D8225EE3DD1}" destId="{658E232E-0DB9-4420-A2BB-E677BF918303}" srcOrd="1" destOrd="0" presId="urn:microsoft.com/office/officeart/2008/layout/LinedList"/>
    <dgm:cxn modelId="{B7851AC6-421C-4118-A8DD-F5F48EB687F4}" type="presParOf" srcId="{658E232E-0DB9-4420-A2BB-E677BF918303}" destId="{119594AB-6D77-4AEC-BDF0-5DCBDF5D0982}" srcOrd="0" destOrd="0" presId="urn:microsoft.com/office/officeart/2008/layout/LinedList"/>
    <dgm:cxn modelId="{2FEAFC2D-AEFB-4F78-87FE-48DC426C559D}" type="presParOf" srcId="{658E232E-0DB9-4420-A2BB-E677BF918303}" destId="{32DDF118-08E4-4050-A76B-0D7FBF3D98D6}" srcOrd="1" destOrd="0" presId="urn:microsoft.com/office/officeart/2008/layout/LinedList"/>
    <dgm:cxn modelId="{57D2BD73-CF21-4F92-86D5-D20A988939F0}" type="presParOf" srcId="{32DDF118-08E4-4050-A76B-0D7FBF3D98D6}" destId="{B3732E78-8797-4A3A-8EF0-06504834E070}" srcOrd="0" destOrd="0" presId="urn:microsoft.com/office/officeart/2008/layout/LinedList"/>
    <dgm:cxn modelId="{6265D2D3-091C-474A-8ADB-778FE58C8586}" type="presParOf" srcId="{32DDF118-08E4-4050-A76B-0D7FBF3D98D6}" destId="{624FAA29-10E8-450F-A530-DE9DD9B7B75E}" srcOrd="1" destOrd="0" presId="urn:microsoft.com/office/officeart/2008/layout/LinedList"/>
    <dgm:cxn modelId="{900AF736-30E6-4356-A5C6-66289AD11353}" type="presParOf" srcId="{624FAA29-10E8-450F-A530-DE9DD9B7B75E}" destId="{64D3A38D-9A00-4366-AF5F-07CC46CDF99F}" srcOrd="0" destOrd="0" presId="urn:microsoft.com/office/officeart/2008/layout/LinedList"/>
    <dgm:cxn modelId="{0108B00C-FD66-47E3-9FB3-23C96139B462}" type="presParOf" srcId="{624FAA29-10E8-450F-A530-DE9DD9B7B75E}" destId="{DFA9612E-4F93-46AC-8BEB-879FD42BFE4E}" srcOrd="1" destOrd="0" presId="urn:microsoft.com/office/officeart/2008/layout/LinedList"/>
    <dgm:cxn modelId="{329D1950-9B14-4254-A5EC-36CEE87C0FC0}" type="presParOf" srcId="{624FAA29-10E8-450F-A530-DE9DD9B7B75E}" destId="{73BA80D0-C8D8-418F-8D76-94551B112DEB}" srcOrd="2" destOrd="0" presId="urn:microsoft.com/office/officeart/2008/layout/LinedList"/>
    <dgm:cxn modelId="{7F270CF2-7A8D-49D5-9DED-08E8BD34FCF1}" type="presParOf" srcId="{32DDF118-08E4-4050-A76B-0D7FBF3D98D6}" destId="{A0F161AE-AB7F-43F0-9075-C5054FE3763F}" srcOrd="2" destOrd="0" presId="urn:microsoft.com/office/officeart/2008/layout/LinedList"/>
    <dgm:cxn modelId="{15D29137-630A-4806-AD4B-37A43D790D29}" type="presParOf" srcId="{32DDF118-08E4-4050-A76B-0D7FBF3D98D6}" destId="{A162AFDC-7FD7-400D-8AAA-6F340590F0CE}" srcOrd="3" destOrd="0" presId="urn:microsoft.com/office/officeart/2008/layout/LinedList"/>
    <dgm:cxn modelId="{F5B91510-CE69-42CC-8E57-3A4FE316345C}" type="presParOf" srcId="{32DDF118-08E4-4050-A76B-0D7FBF3D98D6}" destId="{F091EB87-B78F-4119-B30F-D6B5220BC082}" srcOrd="4" destOrd="0" presId="urn:microsoft.com/office/officeart/2008/layout/LinedList"/>
    <dgm:cxn modelId="{C9B50433-36BE-4083-A1C4-2647D9DBC4BE}" type="presParOf" srcId="{F091EB87-B78F-4119-B30F-D6B5220BC082}" destId="{CE204443-62EE-418D-9366-42E8AC515130}" srcOrd="0" destOrd="0" presId="urn:microsoft.com/office/officeart/2008/layout/LinedList"/>
    <dgm:cxn modelId="{1B9ED702-AAFC-46D4-9D2E-E3FA1737AAC0}" type="presParOf" srcId="{F091EB87-B78F-4119-B30F-D6B5220BC082}" destId="{191F9369-A055-4F5A-823D-A29086B1E756}" srcOrd="1" destOrd="0" presId="urn:microsoft.com/office/officeart/2008/layout/LinedList"/>
    <dgm:cxn modelId="{422B0F48-6849-462A-90CE-3504A187A931}" type="presParOf" srcId="{F091EB87-B78F-4119-B30F-D6B5220BC082}" destId="{99368A27-FAB7-4290-A510-6AC72250EE02}" srcOrd="2" destOrd="0" presId="urn:microsoft.com/office/officeart/2008/layout/LinedList"/>
    <dgm:cxn modelId="{3AE8842B-8392-41DA-B9E9-CE3E6A4C694D}" type="presParOf" srcId="{32DDF118-08E4-4050-A76B-0D7FBF3D98D6}" destId="{8C264148-B51E-4675-9102-35D20AB763C2}" srcOrd="5" destOrd="0" presId="urn:microsoft.com/office/officeart/2008/layout/LinedList"/>
    <dgm:cxn modelId="{526ED653-38AD-406C-BC88-D98E83D6646F}" type="presParOf" srcId="{32DDF118-08E4-4050-A76B-0D7FBF3D98D6}" destId="{EEBC2A0B-5A2A-4878-AAB6-C79CB93A735B}" srcOrd="6" destOrd="0" presId="urn:microsoft.com/office/officeart/2008/layout/LinedList"/>
    <dgm:cxn modelId="{0001441F-0A31-4CCC-9F90-8ED778D43381}" type="presParOf" srcId="{32DDF118-08E4-4050-A76B-0D7FBF3D98D6}" destId="{844279C7-2FB9-48CB-A8FA-13D9ED7F77A4}" srcOrd="7" destOrd="0" presId="urn:microsoft.com/office/officeart/2008/layout/LinedList"/>
    <dgm:cxn modelId="{99D09A61-E8BA-45B3-89B6-305B40E94952}" type="presParOf" srcId="{844279C7-2FB9-48CB-A8FA-13D9ED7F77A4}" destId="{4CD825A6-7CB6-4B6B-AF4E-BA1F80FCB40B}" srcOrd="0" destOrd="0" presId="urn:microsoft.com/office/officeart/2008/layout/LinedList"/>
    <dgm:cxn modelId="{12332056-284C-4F53-ACAC-34156C1FD3D7}" type="presParOf" srcId="{844279C7-2FB9-48CB-A8FA-13D9ED7F77A4}" destId="{0A84B490-E6A1-46C0-8564-CC83AC4DF42F}" srcOrd="1" destOrd="0" presId="urn:microsoft.com/office/officeart/2008/layout/LinedList"/>
    <dgm:cxn modelId="{89C8C0D0-42B3-4646-AEEF-2FC74F55AE72}" type="presParOf" srcId="{844279C7-2FB9-48CB-A8FA-13D9ED7F77A4}" destId="{005E21CB-3DDA-4158-978B-25EA58B5228F}" srcOrd="2" destOrd="0" presId="urn:microsoft.com/office/officeart/2008/layout/LinedList"/>
    <dgm:cxn modelId="{45A89394-1EDC-43E0-A429-AB6ADB41283E}" type="presParOf" srcId="{32DDF118-08E4-4050-A76B-0D7FBF3D98D6}" destId="{0999A074-D58C-4BBB-8C38-EEAC5EB9A028}" srcOrd="8" destOrd="0" presId="urn:microsoft.com/office/officeart/2008/layout/LinedList"/>
    <dgm:cxn modelId="{BDD6A4EC-26FB-4318-9DE6-BEA5AA92C715}" type="presParOf" srcId="{32DDF118-08E4-4050-A76B-0D7FBF3D98D6}" destId="{F0F62ED4-4B69-410A-8E69-9F97648D4E82}" srcOrd="9" destOrd="0" presId="urn:microsoft.com/office/officeart/2008/layout/LinedList"/>
    <dgm:cxn modelId="{C427E17B-DA54-4408-8A81-A2EEF24B4065}" type="presParOf" srcId="{32DDF118-08E4-4050-A76B-0D7FBF3D98D6}" destId="{C8B29BA9-8777-43F1-BB21-54CA925F64D0}" srcOrd="10" destOrd="0" presId="urn:microsoft.com/office/officeart/2008/layout/LinedList"/>
    <dgm:cxn modelId="{C16F2BD0-76C3-46B7-BF31-BD07C504D22B}" type="presParOf" srcId="{C8B29BA9-8777-43F1-BB21-54CA925F64D0}" destId="{59CC18AA-5024-428B-9DE0-784B0B181034}" srcOrd="0" destOrd="0" presId="urn:microsoft.com/office/officeart/2008/layout/LinedList"/>
    <dgm:cxn modelId="{4E26D71F-6F6B-428B-9914-97EE091404B5}" type="presParOf" srcId="{C8B29BA9-8777-43F1-BB21-54CA925F64D0}" destId="{538C196B-0A29-4C36-BCB5-F1405F8476C1}" srcOrd="1" destOrd="0" presId="urn:microsoft.com/office/officeart/2008/layout/LinedList"/>
    <dgm:cxn modelId="{459AC6E2-04E9-46DD-935B-C716856D3278}" type="presParOf" srcId="{C8B29BA9-8777-43F1-BB21-54CA925F64D0}" destId="{47A32A7A-4169-4888-9E40-8AABAC21CEEF}" srcOrd="2" destOrd="0" presId="urn:microsoft.com/office/officeart/2008/layout/LinedList"/>
    <dgm:cxn modelId="{CE4F13C0-057A-4AD7-B017-B1001BE66788}" type="presParOf" srcId="{32DDF118-08E4-4050-A76B-0D7FBF3D98D6}" destId="{B0F372B3-F3A1-4297-9E70-D10C23BF16DA}" srcOrd="11" destOrd="0" presId="urn:microsoft.com/office/officeart/2008/layout/LinedList"/>
    <dgm:cxn modelId="{092F7659-11B6-4046-8D11-E226DB5E7959}" type="presParOf" srcId="{32DDF118-08E4-4050-A76B-0D7FBF3D98D6}" destId="{B96AE8A8-098E-42B1-9079-14BFD49917C5}" srcOrd="12" destOrd="0" presId="urn:microsoft.com/office/officeart/2008/layout/LinedList"/>
    <dgm:cxn modelId="{EF65C7EB-AFB4-433E-82BB-7A61F0399509}" type="presParOf" srcId="{32DDF118-08E4-4050-A76B-0D7FBF3D98D6}" destId="{2B32A3F8-A9E7-4FB8-843B-56D11CD5ABA0}" srcOrd="13" destOrd="0" presId="urn:microsoft.com/office/officeart/2008/layout/LinedList"/>
    <dgm:cxn modelId="{767909BC-6F7B-4BA6-8FBF-6B0D1A9D152A}" type="presParOf" srcId="{2B32A3F8-A9E7-4FB8-843B-56D11CD5ABA0}" destId="{49AEEF59-6226-4A26-8648-77CDF22E4EEB}" srcOrd="0" destOrd="0" presId="urn:microsoft.com/office/officeart/2008/layout/LinedList"/>
    <dgm:cxn modelId="{ECAFF272-8A7B-4737-B2AE-00A210FA2977}" type="presParOf" srcId="{2B32A3F8-A9E7-4FB8-843B-56D11CD5ABA0}" destId="{781D515C-4639-42E3-99C5-62DC209A1157}" srcOrd="1" destOrd="0" presId="urn:microsoft.com/office/officeart/2008/layout/LinedList"/>
    <dgm:cxn modelId="{C6F93501-992C-44CF-A3B3-5DD8E345DA34}" type="presParOf" srcId="{2B32A3F8-A9E7-4FB8-843B-56D11CD5ABA0}" destId="{7F275F1E-E4C6-4019-A972-627283ACF014}" srcOrd="2" destOrd="0" presId="urn:microsoft.com/office/officeart/2008/layout/LinedList"/>
    <dgm:cxn modelId="{9D3476C2-2150-4E11-B497-F72EBF7F2330}" type="presParOf" srcId="{32DDF118-08E4-4050-A76B-0D7FBF3D98D6}" destId="{D8CB60A0-33D5-4822-AA3D-DC92F5A18845}" srcOrd="14" destOrd="0" presId="urn:microsoft.com/office/officeart/2008/layout/LinedList"/>
    <dgm:cxn modelId="{318DEAAE-6D90-4866-B204-E7A161838AAA}" type="presParOf" srcId="{32DDF118-08E4-4050-A76B-0D7FBF3D98D6}" destId="{F52ED93F-7A1E-4878-81B3-9767EE2952CB}" srcOrd="15" destOrd="0" presId="urn:microsoft.com/office/officeart/2008/layout/LinedList"/>
    <dgm:cxn modelId="{414ECBF8-73DE-4922-BDC0-AEE57C252B58}" type="presParOf" srcId="{32DDF118-08E4-4050-A76B-0D7FBF3D98D6}" destId="{B284E800-DB13-4911-B5F1-53522B293876}" srcOrd="16" destOrd="0" presId="urn:microsoft.com/office/officeart/2008/layout/LinedList"/>
    <dgm:cxn modelId="{5AA165E5-B5A3-416C-AE02-CAC42FA23A83}" type="presParOf" srcId="{B284E800-DB13-4911-B5F1-53522B293876}" destId="{DB48885C-5C30-4A74-8CB5-DE7F41E87F9A}" srcOrd="0" destOrd="0" presId="urn:microsoft.com/office/officeart/2008/layout/LinedList"/>
    <dgm:cxn modelId="{38660A13-3719-4C2A-ABE6-6CA8ADAEBA8E}" type="presParOf" srcId="{B284E800-DB13-4911-B5F1-53522B293876}" destId="{7F9F95FD-4C87-49B8-A456-375FD4DA82D8}" srcOrd="1" destOrd="0" presId="urn:microsoft.com/office/officeart/2008/layout/LinedList"/>
    <dgm:cxn modelId="{B6C5560B-FBE4-4825-A060-2DD4CA97D9A0}" type="presParOf" srcId="{B284E800-DB13-4911-B5F1-53522B293876}" destId="{2CDF8059-76A7-421E-8DF0-44B8F22CE08D}" srcOrd="2" destOrd="0" presId="urn:microsoft.com/office/officeart/2008/layout/LinedList"/>
    <dgm:cxn modelId="{B97D53FA-BE12-4EA5-8716-D86368DD84B3}" type="presParOf" srcId="{32DDF118-08E4-4050-A76B-0D7FBF3D98D6}" destId="{57677C49-95C8-4F73-8BA9-D382D1A6DE60}" srcOrd="17" destOrd="0" presId="urn:microsoft.com/office/officeart/2008/layout/LinedList"/>
    <dgm:cxn modelId="{6F832E91-FADE-4686-9DBD-1BECE940D38F}" type="presParOf" srcId="{32DDF118-08E4-4050-A76B-0D7FBF3D98D6}" destId="{57005449-098B-4D48-9FBB-2A3A706B8F04}" srcOrd="18" destOrd="0" presId="urn:microsoft.com/office/officeart/2008/layout/LinedList"/>
    <dgm:cxn modelId="{2C429802-4BAD-4EAC-9F21-25516B7C68BC}" type="presParOf" srcId="{32DDF118-08E4-4050-A76B-0D7FBF3D98D6}" destId="{9BA650D8-A9B0-437C-AEC2-0D07751E7AA1}" srcOrd="19" destOrd="0" presId="urn:microsoft.com/office/officeart/2008/layout/LinedList"/>
    <dgm:cxn modelId="{7B77605A-B7A4-4FBB-8DB1-0B1110802B12}" type="presParOf" srcId="{9BA650D8-A9B0-437C-AEC2-0D07751E7AA1}" destId="{0F03A425-5D03-4670-B66B-F77444F52FEE}" srcOrd="0" destOrd="0" presId="urn:microsoft.com/office/officeart/2008/layout/LinedList"/>
    <dgm:cxn modelId="{59B56CAA-DF3B-4EFC-92AA-548AB726BDBC}" type="presParOf" srcId="{9BA650D8-A9B0-437C-AEC2-0D07751E7AA1}" destId="{50A96E81-CB2F-4CFB-83D9-60FD51A8C7DC}" srcOrd="1" destOrd="0" presId="urn:microsoft.com/office/officeart/2008/layout/LinedList"/>
    <dgm:cxn modelId="{D4BFC9A8-076D-42DA-9A20-AC0723A22AC3}" type="presParOf" srcId="{9BA650D8-A9B0-437C-AEC2-0D07751E7AA1}" destId="{D7BF50EE-7DEB-4C1A-8528-A09002832315}" srcOrd="2" destOrd="0" presId="urn:microsoft.com/office/officeart/2008/layout/LinedList"/>
    <dgm:cxn modelId="{A6BD6624-9087-4EE9-9994-899F3F6039AC}" type="presParOf" srcId="{32DDF118-08E4-4050-A76B-0D7FBF3D98D6}" destId="{A1698C50-FBC6-4570-8A5F-9C1758304AAB}" srcOrd="20" destOrd="0" presId="urn:microsoft.com/office/officeart/2008/layout/LinedList"/>
    <dgm:cxn modelId="{EA697A2B-9642-45AB-8602-C423252AC888}" type="presParOf" srcId="{32DDF118-08E4-4050-A76B-0D7FBF3D98D6}" destId="{6E8EC953-23ED-4691-9259-BDB508760E6D}" srcOrd="21" destOrd="0" presId="urn:microsoft.com/office/officeart/2008/layout/LinedList"/>
    <dgm:cxn modelId="{E0EB2E5A-BB6B-446D-8BA2-A607F400B2CE}" type="presParOf" srcId="{32DDF118-08E4-4050-A76B-0D7FBF3D98D6}" destId="{13D75AC9-211F-468C-A1F4-EF6AA8130008}" srcOrd="22" destOrd="0" presId="urn:microsoft.com/office/officeart/2008/layout/LinedList"/>
    <dgm:cxn modelId="{3577FCDD-31C8-41B5-AE42-F9C42D1DA73B}" type="presParOf" srcId="{13D75AC9-211F-468C-A1F4-EF6AA8130008}" destId="{EC624BB1-52A6-4384-80A7-BE2885B3A92B}" srcOrd="0" destOrd="0" presId="urn:microsoft.com/office/officeart/2008/layout/LinedList"/>
    <dgm:cxn modelId="{42AEAA4E-8767-4A59-A7B1-A3D61A558DC1}" type="presParOf" srcId="{13D75AC9-211F-468C-A1F4-EF6AA8130008}" destId="{4B3ACAFF-6980-4591-B574-AC7EBBCFB97C}" srcOrd="1" destOrd="0" presId="urn:microsoft.com/office/officeart/2008/layout/LinedList"/>
    <dgm:cxn modelId="{988B4490-09E9-437B-BE6E-1DE67BEEF799}" type="presParOf" srcId="{13D75AC9-211F-468C-A1F4-EF6AA8130008}" destId="{0C0838C5-4D0F-4F86-A689-9AE93530BBB3}" srcOrd="2" destOrd="0" presId="urn:microsoft.com/office/officeart/2008/layout/LinedList"/>
    <dgm:cxn modelId="{EB74618F-3905-449F-90DC-74FF2CE0E82A}" type="presParOf" srcId="{32DDF118-08E4-4050-A76B-0D7FBF3D98D6}" destId="{14AFD5E5-7C49-4721-A1B6-57CEE58A7090}" srcOrd="23" destOrd="0" presId="urn:microsoft.com/office/officeart/2008/layout/LinedList"/>
    <dgm:cxn modelId="{B8632594-E882-4645-8E60-3EF113056A38}" type="presParOf" srcId="{32DDF118-08E4-4050-A76B-0D7FBF3D98D6}" destId="{B4995FD3-187F-41A8-9AC6-BAB54A6DA457}" srcOrd="24" destOrd="0" presId="urn:microsoft.com/office/officeart/2008/layout/LinedList"/>
    <dgm:cxn modelId="{BB8E2831-68B7-4AB4-91D9-FA06442EEBA8}" type="presParOf" srcId="{32DDF118-08E4-4050-A76B-0D7FBF3D98D6}" destId="{E3A6D6FF-D6E6-448C-85B8-D41638AC06C6}" srcOrd="25" destOrd="0" presId="urn:microsoft.com/office/officeart/2008/layout/LinedList"/>
    <dgm:cxn modelId="{AEFF2565-3498-439F-8439-3AB6EF27808D}" type="presParOf" srcId="{E3A6D6FF-D6E6-448C-85B8-D41638AC06C6}" destId="{9FC1EB8B-5AD3-4EFE-AF4E-74775763A6A2}" srcOrd="0" destOrd="0" presId="urn:microsoft.com/office/officeart/2008/layout/LinedList"/>
    <dgm:cxn modelId="{939D2BBA-6BA8-418E-8CBF-8BD3F8FB5578}" type="presParOf" srcId="{E3A6D6FF-D6E6-448C-85B8-D41638AC06C6}" destId="{7F893369-1B68-4AE3-AA22-D0EB5FF929A3}" srcOrd="1" destOrd="0" presId="urn:microsoft.com/office/officeart/2008/layout/LinedList"/>
    <dgm:cxn modelId="{84B36EDA-C751-49E7-9B60-EAF24F4AA6B1}" type="presParOf" srcId="{E3A6D6FF-D6E6-448C-85B8-D41638AC06C6}" destId="{729308CB-4E0E-49D1-A8F3-25394482F69F}" srcOrd="2" destOrd="0" presId="urn:microsoft.com/office/officeart/2008/layout/LinedList"/>
    <dgm:cxn modelId="{CE3E05DD-474F-4DD0-8145-748F26E90F1A}" type="presParOf" srcId="{32DDF118-08E4-4050-A76B-0D7FBF3D98D6}" destId="{84296A91-9B42-4374-8A51-56EA69744CB6}" srcOrd="26" destOrd="0" presId="urn:microsoft.com/office/officeart/2008/layout/LinedList"/>
    <dgm:cxn modelId="{85320D83-39C7-427E-A493-029979124070}" type="presParOf" srcId="{32DDF118-08E4-4050-A76B-0D7FBF3D98D6}" destId="{E57E4CFD-7719-4909-B0E4-0173BE0868FE}" srcOrd="27" destOrd="0" presId="urn:microsoft.com/office/officeart/2008/layout/LinedList"/>
    <dgm:cxn modelId="{6023AA88-C604-404A-AB0E-36914D1A693B}" type="presParOf" srcId="{32DDF118-08E4-4050-A76B-0D7FBF3D98D6}" destId="{635188E9-486D-4941-B4E2-795CB2625101}" srcOrd="28" destOrd="0" presId="urn:microsoft.com/office/officeart/2008/layout/LinedList"/>
    <dgm:cxn modelId="{5A1E1271-52D8-4FD9-8A22-F1350E7D11A3}" type="presParOf" srcId="{635188E9-486D-4941-B4E2-795CB2625101}" destId="{721E8F52-D7BC-4B9B-966E-4E9BC38BB84F}" srcOrd="0" destOrd="0" presId="urn:microsoft.com/office/officeart/2008/layout/LinedList"/>
    <dgm:cxn modelId="{131BA606-B8A1-4092-9B4D-C44D1A9F589A}" type="presParOf" srcId="{635188E9-486D-4941-B4E2-795CB2625101}" destId="{F8F912E8-3ED2-4013-B5F2-C86253007383}" srcOrd="1" destOrd="0" presId="urn:microsoft.com/office/officeart/2008/layout/LinedList"/>
    <dgm:cxn modelId="{95FC1561-5704-4966-83E9-EDD05971054F}" type="presParOf" srcId="{635188E9-486D-4941-B4E2-795CB2625101}" destId="{AE0EA2DB-1834-4937-9777-F210FADAC76A}" srcOrd="2" destOrd="0" presId="urn:microsoft.com/office/officeart/2008/layout/LinedList"/>
    <dgm:cxn modelId="{3F05DC24-27F8-4877-9F7C-85B3B402FE4F}" type="presParOf" srcId="{32DDF118-08E4-4050-A76B-0D7FBF3D98D6}" destId="{1B0B2189-61E8-4AE0-84F4-DDB593EEF1B5}" srcOrd="29" destOrd="0" presId="urn:microsoft.com/office/officeart/2008/layout/LinedList"/>
    <dgm:cxn modelId="{87DB5459-2F95-4AB9-94BA-216C9D1096A0}" type="presParOf" srcId="{32DDF118-08E4-4050-A76B-0D7FBF3D98D6}" destId="{DC2D8119-29E5-4958-95A1-5A52637A6BC9}" srcOrd="30" destOrd="0" presId="urn:microsoft.com/office/officeart/2008/layout/LinedList"/>
    <dgm:cxn modelId="{1B44CD75-82C3-4728-A0F1-061D43ABB962}" type="presParOf" srcId="{32DDF118-08E4-4050-A76B-0D7FBF3D98D6}" destId="{D61B50EC-D7CD-43A5-8E60-8087DE99569B}" srcOrd="31" destOrd="0" presId="urn:microsoft.com/office/officeart/2008/layout/LinedList"/>
    <dgm:cxn modelId="{87862F51-F391-4978-8CE5-94038E25EE74}" type="presParOf" srcId="{D61B50EC-D7CD-43A5-8E60-8087DE99569B}" destId="{4FF37464-DD0D-4530-8069-F997955C8FF3}" srcOrd="0" destOrd="0" presId="urn:microsoft.com/office/officeart/2008/layout/LinedList"/>
    <dgm:cxn modelId="{D961C773-4FE3-4861-B467-8C0CA6628F97}" type="presParOf" srcId="{D61B50EC-D7CD-43A5-8E60-8087DE99569B}" destId="{E7536958-840B-4BAC-9172-B5F0E1B5FDE7}" srcOrd="1" destOrd="0" presId="urn:microsoft.com/office/officeart/2008/layout/LinedList"/>
    <dgm:cxn modelId="{A15F4FE2-700A-48C2-B4B3-D1D85AC95017}" type="presParOf" srcId="{D61B50EC-D7CD-43A5-8E60-8087DE99569B}" destId="{A22997E8-C9FB-4B42-8CC2-86B50215876A}" srcOrd="2" destOrd="0" presId="urn:microsoft.com/office/officeart/2008/layout/LinedList"/>
    <dgm:cxn modelId="{3D055625-396D-4FCF-8367-22B718B63105}" type="presParOf" srcId="{32DDF118-08E4-4050-A76B-0D7FBF3D98D6}" destId="{2B1C73CE-7AD0-4052-B8CF-E49B0A672669}" srcOrd="32" destOrd="0" presId="urn:microsoft.com/office/officeart/2008/layout/LinedList"/>
    <dgm:cxn modelId="{9524EA7B-44EF-42F0-B5AD-85A9FB7D0322}" type="presParOf" srcId="{32DDF118-08E4-4050-A76B-0D7FBF3D98D6}" destId="{199719E0-C2D0-407E-9445-75E377349C89}" srcOrd="33" destOrd="0" presId="urn:microsoft.com/office/officeart/2008/layout/LinedList"/>
    <dgm:cxn modelId="{6E8F3D3F-6796-4C02-A919-B2263CCFAE9D}" type="presParOf" srcId="{32DDF118-08E4-4050-A76B-0D7FBF3D98D6}" destId="{EE3EB772-9076-4F22-90EA-6EF4625400C5}" srcOrd="34" destOrd="0" presId="urn:microsoft.com/office/officeart/2008/layout/LinedList"/>
    <dgm:cxn modelId="{7195C21E-A51A-4AEF-88E4-412F41842E89}" type="presParOf" srcId="{EE3EB772-9076-4F22-90EA-6EF4625400C5}" destId="{660A3B0C-DB39-4050-AB9F-8163FE85C074}" srcOrd="0" destOrd="0" presId="urn:microsoft.com/office/officeart/2008/layout/LinedList"/>
    <dgm:cxn modelId="{A1774D4C-31A3-436F-9383-7195EB85D545}" type="presParOf" srcId="{EE3EB772-9076-4F22-90EA-6EF4625400C5}" destId="{8AC72E68-33A0-499E-8042-45B1D4096209}" srcOrd="1" destOrd="0" presId="urn:microsoft.com/office/officeart/2008/layout/LinedList"/>
    <dgm:cxn modelId="{5C4BDAF5-21FE-4011-8FFF-728CA82CB5C1}" type="presParOf" srcId="{EE3EB772-9076-4F22-90EA-6EF4625400C5}" destId="{0ADA5BC2-BB64-46E7-97FB-F4D09D3C02DB}" srcOrd="2" destOrd="0" presId="urn:microsoft.com/office/officeart/2008/layout/LinedList"/>
    <dgm:cxn modelId="{B0D6D2EA-3D19-4162-88F2-986D1D33D157}" type="presParOf" srcId="{32DDF118-08E4-4050-A76B-0D7FBF3D98D6}" destId="{5FE4C6E7-3EEA-455C-B387-FBB4CED45600}" srcOrd="35" destOrd="0" presId="urn:microsoft.com/office/officeart/2008/layout/LinedList"/>
    <dgm:cxn modelId="{0531B7AD-900A-4B61-983E-C4D37B43FCB0}" type="presParOf" srcId="{32DDF118-08E4-4050-A76B-0D7FBF3D98D6}" destId="{0D956EBF-A480-4521-B2CE-46601D71243F}" srcOrd="3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B654D-6A7E-4428-BA7A-75B6AD475A48}">
      <dsp:nvSpPr>
        <dsp:cNvPr id="0" name=""/>
        <dsp:cNvSpPr/>
      </dsp:nvSpPr>
      <dsp:spPr>
        <a:xfrm>
          <a:off x="0" y="475"/>
          <a:ext cx="9528584" cy="111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EB4E5-3CA9-49EC-A059-624092F101CC}">
      <dsp:nvSpPr>
        <dsp:cNvPr id="0" name=""/>
        <dsp:cNvSpPr/>
      </dsp:nvSpPr>
      <dsp:spPr>
        <a:xfrm>
          <a:off x="336872" y="251042"/>
          <a:ext cx="612494" cy="612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37F8C-9CC3-4354-839B-8714EECD84EA}">
      <dsp:nvSpPr>
        <dsp:cNvPr id="0" name=""/>
        <dsp:cNvSpPr/>
      </dsp:nvSpPr>
      <dsp:spPr>
        <a:xfrm>
          <a:off x="1286239" y="475"/>
          <a:ext cx="8242344" cy="11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59" tIns="117859" rIns="117859" bIns="1178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Terminal is a coin collecting, asteroid avoiding, extreme velocity game. </a:t>
          </a:r>
        </a:p>
      </dsp:txBody>
      <dsp:txXfrm>
        <a:off x="1286239" y="475"/>
        <a:ext cx="8242344" cy="1113627"/>
      </dsp:txXfrm>
    </dsp:sp>
    <dsp:sp modelId="{A86F289E-7324-4DBC-BFB3-7AD98F3142F5}">
      <dsp:nvSpPr>
        <dsp:cNvPr id="0" name=""/>
        <dsp:cNvSpPr/>
      </dsp:nvSpPr>
      <dsp:spPr>
        <a:xfrm>
          <a:off x="0" y="1392509"/>
          <a:ext cx="9528584" cy="111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D1BBE-2B4D-4303-8F3A-E45C79EEAA28}">
      <dsp:nvSpPr>
        <dsp:cNvPr id="0" name=""/>
        <dsp:cNvSpPr/>
      </dsp:nvSpPr>
      <dsp:spPr>
        <a:xfrm>
          <a:off x="336872" y="1643076"/>
          <a:ext cx="612494" cy="612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6AB03-5283-4DCE-8138-334561B7DF36}">
      <dsp:nvSpPr>
        <dsp:cNvPr id="0" name=""/>
        <dsp:cNvSpPr/>
      </dsp:nvSpPr>
      <dsp:spPr>
        <a:xfrm>
          <a:off x="1286239" y="1392509"/>
          <a:ext cx="8242344" cy="11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59" tIns="117859" rIns="117859" bIns="1178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Terminal was coded in C++ and modeled in the 8-bit style.</a:t>
          </a:r>
        </a:p>
      </dsp:txBody>
      <dsp:txXfrm>
        <a:off x="1286239" y="1392509"/>
        <a:ext cx="8242344" cy="1113627"/>
      </dsp:txXfrm>
    </dsp:sp>
    <dsp:sp modelId="{8CAD18F6-91DE-430C-8EAD-BB916EEB736F}">
      <dsp:nvSpPr>
        <dsp:cNvPr id="0" name=""/>
        <dsp:cNvSpPr/>
      </dsp:nvSpPr>
      <dsp:spPr>
        <a:xfrm>
          <a:off x="0" y="2784543"/>
          <a:ext cx="9528584" cy="111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7AC24-295F-43B7-8C67-CCBAD6522E69}">
      <dsp:nvSpPr>
        <dsp:cNvPr id="0" name=""/>
        <dsp:cNvSpPr/>
      </dsp:nvSpPr>
      <dsp:spPr>
        <a:xfrm>
          <a:off x="336872" y="3035110"/>
          <a:ext cx="612494" cy="612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27077-7345-416C-8574-A0E3D2F0B974}">
      <dsp:nvSpPr>
        <dsp:cNvPr id="0" name=""/>
        <dsp:cNvSpPr/>
      </dsp:nvSpPr>
      <dsp:spPr>
        <a:xfrm>
          <a:off x="1286239" y="2784543"/>
          <a:ext cx="8242344" cy="11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59" tIns="117859" rIns="117859" bIns="1178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Terminal uses a physics engine created using real world math to simulate gravitational pull.</a:t>
          </a:r>
        </a:p>
      </dsp:txBody>
      <dsp:txXfrm>
        <a:off x="1286239" y="2784543"/>
        <a:ext cx="8242344" cy="111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64E54-9D53-4519-ACB2-EDC1667D7A63}">
      <dsp:nvSpPr>
        <dsp:cNvPr id="0" name=""/>
        <dsp:cNvSpPr/>
      </dsp:nvSpPr>
      <dsp:spPr>
        <a:xfrm>
          <a:off x="0" y="0"/>
          <a:ext cx="9486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594AB-6D77-4AEC-BDF0-5DCBDF5D0982}">
      <dsp:nvSpPr>
        <dsp:cNvPr id="0" name=""/>
        <dsp:cNvSpPr/>
      </dsp:nvSpPr>
      <dsp:spPr>
        <a:xfrm>
          <a:off x="0" y="0"/>
          <a:ext cx="1897338" cy="39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project had a few requirements regarding its code. The requirements are as follows:</a:t>
          </a:r>
        </a:p>
      </dsp:txBody>
      <dsp:txXfrm>
        <a:off x="0" y="0"/>
        <a:ext cx="1897338" cy="3926152"/>
      </dsp:txXfrm>
    </dsp:sp>
    <dsp:sp modelId="{DFA9612E-4F93-46AC-8BEB-879FD42BFE4E}">
      <dsp:nvSpPr>
        <dsp:cNvPr id="0" name=""/>
        <dsp:cNvSpPr/>
      </dsp:nvSpPr>
      <dsp:spPr>
        <a:xfrm>
          <a:off x="2039638" y="15504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division of code into multiple header and source code files</a:t>
          </a:r>
        </a:p>
      </dsp:txBody>
      <dsp:txXfrm>
        <a:off x="2039638" y="15504"/>
        <a:ext cx="7447051" cy="310085"/>
      </dsp:txXfrm>
    </dsp:sp>
    <dsp:sp modelId="{A0F161AE-AB7F-43F0-9075-C5054FE3763F}">
      <dsp:nvSpPr>
        <dsp:cNvPr id="0" name=""/>
        <dsp:cNvSpPr/>
      </dsp:nvSpPr>
      <dsp:spPr>
        <a:xfrm>
          <a:off x="1897338" y="325589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F9369-A055-4F5A-823D-A29086B1E756}">
      <dsp:nvSpPr>
        <dsp:cNvPr id="0" name=""/>
        <dsp:cNvSpPr/>
      </dsp:nvSpPr>
      <dsp:spPr>
        <a:xfrm>
          <a:off x="2039638" y="341094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statements, while loops, and for loops</a:t>
          </a:r>
        </a:p>
      </dsp:txBody>
      <dsp:txXfrm>
        <a:off x="2039638" y="341094"/>
        <a:ext cx="7447051" cy="310085"/>
      </dsp:txXfrm>
    </dsp:sp>
    <dsp:sp modelId="{8C264148-B51E-4675-9102-35D20AB763C2}">
      <dsp:nvSpPr>
        <dsp:cNvPr id="0" name=""/>
        <dsp:cNvSpPr/>
      </dsp:nvSpPr>
      <dsp:spPr>
        <a:xfrm>
          <a:off x="1897338" y="651179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4B490-E6A1-46C0-8564-CC83AC4DF42F}">
      <dsp:nvSpPr>
        <dsp:cNvPr id="0" name=""/>
        <dsp:cNvSpPr/>
      </dsp:nvSpPr>
      <dsp:spPr>
        <a:xfrm>
          <a:off x="2039638" y="666683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Functions</a:t>
          </a:r>
        </a:p>
      </dsp:txBody>
      <dsp:txXfrm>
        <a:off x="2039638" y="666683"/>
        <a:ext cx="7447051" cy="310085"/>
      </dsp:txXfrm>
    </dsp:sp>
    <dsp:sp modelId="{0999A074-D58C-4BBB-8C38-EEAC5EB9A028}">
      <dsp:nvSpPr>
        <dsp:cNvPr id="0" name=""/>
        <dsp:cNvSpPr/>
      </dsp:nvSpPr>
      <dsp:spPr>
        <a:xfrm>
          <a:off x="1897338" y="976769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C196B-0A29-4C36-BCB5-F1405F8476C1}">
      <dsp:nvSpPr>
        <dsp:cNvPr id="0" name=""/>
        <dsp:cNvSpPr/>
      </dsp:nvSpPr>
      <dsp:spPr>
        <a:xfrm>
          <a:off x="2039638" y="992273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class definitions</a:t>
          </a:r>
        </a:p>
      </dsp:txBody>
      <dsp:txXfrm>
        <a:off x="2039638" y="992273"/>
        <a:ext cx="7447051" cy="310085"/>
      </dsp:txXfrm>
    </dsp:sp>
    <dsp:sp modelId="{B0F372B3-F3A1-4297-9E70-D10C23BF16DA}">
      <dsp:nvSpPr>
        <dsp:cNvPr id="0" name=""/>
        <dsp:cNvSpPr/>
      </dsp:nvSpPr>
      <dsp:spPr>
        <a:xfrm>
          <a:off x="1897338" y="1302359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D515C-4639-42E3-99C5-62DC209A1157}">
      <dsp:nvSpPr>
        <dsp:cNvPr id="0" name=""/>
        <dsp:cNvSpPr/>
      </dsp:nvSpPr>
      <dsp:spPr>
        <a:xfrm>
          <a:off x="2039638" y="1317863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constructors and destructors</a:t>
          </a:r>
        </a:p>
      </dsp:txBody>
      <dsp:txXfrm>
        <a:off x="2039638" y="1317863"/>
        <a:ext cx="7447051" cy="310085"/>
      </dsp:txXfrm>
    </dsp:sp>
    <dsp:sp modelId="{D8CB60A0-33D5-4822-AA3D-DC92F5A18845}">
      <dsp:nvSpPr>
        <dsp:cNvPr id="0" name=""/>
        <dsp:cNvSpPr/>
      </dsp:nvSpPr>
      <dsp:spPr>
        <a:xfrm>
          <a:off x="1897338" y="1627948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F95FD-4C87-49B8-A456-375FD4DA82D8}">
      <dsp:nvSpPr>
        <dsp:cNvPr id="0" name=""/>
        <dsp:cNvSpPr/>
      </dsp:nvSpPr>
      <dsp:spPr>
        <a:xfrm>
          <a:off x="2039638" y="1643453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operator overloading</a:t>
          </a:r>
        </a:p>
      </dsp:txBody>
      <dsp:txXfrm>
        <a:off x="2039638" y="1643453"/>
        <a:ext cx="7447051" cy="310085"/>
      </dsp:txXfrm>
    </dsp:sp>
    <dsp:sp modelId="{57677C49-95C8-4F73-8BA9-D382D1A6DE60}">
      <dsp:nvSpPr>
        <dsp:cNvPr id="0" name=""/>
        <dsp:cNvSpPr/>
      </dsp:nvSpPr>
      <dsp:spPr>
        <a:xfrm>
          <a:off x="1897338" y="1953538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96E81-CB2F-4CFB-83D9-60FD51A8C7DC}">
      <dsp:nvSpPr>
        <dsp:cNvPr id="0" name=""/>
        <dsp:cNvSpPr/>
      </dsp:nvSpPr>
      <dsp:spPr>
        <a:xfrm>
          <a:off x="2039638" y="1969042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object composition</a:t>
          </a:r>
        </a:p>
      </dsp:txBody>
      <dsp:txXfrm>
        <a:off x="2039638" y="1969042"/>
        <a:ext cx="7447051" cy="310085"/>
      </dsp:txXfrm>
    </dsp:sp>
    <dsp:sp modelId="{A1698C50-FBC6-4570-8A5F-9C1758304AAB}">
      <dsp:nvSpPr>
        <dsp:cNvPr id="0" name=""/>
        <dsp:cNvSpPr/>
      </dsp:nvSpPr>
      <dsp:spPr>
        <a:xfrm>
          <a:off x="1897338" y="2279128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ACAFF-6980-4591-B574-AC7EBBCFB97C}">
      <dsp:nvSpPr>
        <dsp:cNvPr id="0" name=""/>
        <dsp:cNvSpPr/>
      </dsp:nvSpPr>
      <dsp:spPr>
        <a:xfrm>
          <a:off x="2039638" y="2294632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Inheritance</a:t>
          </a:r>
        </a:p>
      </dsp:txBody>
      <dsp:txXfrm>
        <a:off x="2039638" y="2294632"/>
        <a:ext cx="7447051" cy="310085"/>
      </dsp:txXfrm>
    </dsp:sp>
    <dsp:sp modelId="{14AFD5E5-7C49-4721-A1B6-57CEE58A7090}">
      <dsp:nvSpPr>
        <dsp:cNvPr id="0" name=""/>
        <dsp:cNvSpPr/>
      </dsp:nvSpPr>
      <dsp:spPr>
        <a:xfrm>
          <a:off x="1897338" y="2604718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93369-1B68-4AE3-AA22-D0EB5FF929A3}">
      <dsp:nvSpPr>
        <dsp:cNvPr id="0" name=""/>
        <dsp:cNvSpPr/>
      </dsp:nvSpPr>
      <dsp:spPr>
        <a:xfrm>
          <a:off x="2039638" y="2620222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Exceptions</a:t>
          </a:r>
        </a:p>
      </dsp:txBody>
      <dsp:txXfrm>
        <a:off x="2039638" y="2620222"/>
        <a:ext cx="7447051" cy="310085"/>
      </dsp:txXfrm>
    </dsp:sp>
    <dsp:sp modelId="{84296A91-9B42-4374-8A51-56EA69744CB6}">
      <dsp:nvSpPr>
        <dsp:cNvPr id="0" name=""/>
        <dsp:cNvSpPr/>
      </dsp:nvSpPr>
      <dsp:spPr>
        <a:xfrm>
          <a:off x="1897338" y="2930307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912E8-3ED2-4013-B5F2-C86253007383}">
      <dsp:nvSpPr>
        <dsp:cNvPr id="0" name=""/>
        <dsp:cNvSpPr/>
      </dsp:nvSpPr>
      <dsp:spPr>
        <a:xfrm>
          <a:off x="2039638" y="2945812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file I/O</a:t>
          </a:r>
        </a:p>
      </dsp:txBody>
      <dsp:txXfrm>
        <a:off x="2039638" y="2945812"/>
        <a:ext cx="7447051" cy="310085"/>
      </dsp:txXfrm>
    </dsp:sp>
    <dsp:sp modelId="{1B0B2189-61E8-4AE0-84F4-DDB593EEF1B5}">
      <dsp:nvSpPr>
        <dsp:cNvPr id="0" name=""/>
        <dsp:cNvSpPr/>
      </dsp:nvSpPr>
      <dsp:spPr>
        <a:xfrm>
          <a:off x="1897338" y="3255897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36958-840B-4BAC-9172-B5F0E1B5FDE7}">
      <dsp:nvSpPr>
        <dsp:cNvPr id="0" name=""/>
        <dsp:cNvSpPr/>
      </dsp:nvSpPr>
      <dsp:spPr>
        <a:xfrm>
          <a:off x="2039638" y="3271401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C++ usage learned outside of the course.</a:t>
          </a:r>
        </a:p>
      </dsp:txBody>
      <dsp:txXfrm>
        <a:off x="2039638" y="3271401"/>
        <a:ext cx="7447051" cy="310085"/>
      </dsp:txXfrm>
    </dsp:sp>
    <dsp:sp modelId="{2B1C73CE-7AD0-4052-B8CF-E49B0A672669}">
      <dsp:nvSpPr>
        <dsp:cNvPr id="0" name=""/>
        <dsp:cNvSpPr/>
      </dsp:nvSpPr>
      <dsp:spPr>
        <a:xfrm>
          <a:off x="1897338" y="3581487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72E68-33A0-499E-8042-45B1D4096209}">
      <dsp:nvSpPr>
        <dsp:cNvPr id="0" name=""/>
        <dsp:cNvSpPr/>
      </dsp:nvSpPr>
      <dsp:spPr>
        <a:xfrm>
          <a:off x="2039638" y="3596991"/>
          <a:ext cx="7447051" cy="3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UML diagram</a:t>
          </a:r>
        </a:p>
      </dsp:txBody>
      <dsp:txXfrm>
        <a:off x="2039638" y="3596991"/>
        <a:ext cx="7447051" cy="310085"/>
      </dsp:txXfrm>
    </dsp:sp>
    <dsp:sp modelId="{5FE4C6E7-3EEA-455C-B387-FBB4CED45600}">
      <dsp:nvSpPr>
        <dsp:cNvPr id="0" name=""/>
        <dsp:cNvSpPr/>
      </dsp:nvSpPr>
      <dsp:spPr>
        <a:xfrm>
          <a:off x="1897338" y="3907077"/>
          <a:ext cx="7589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3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2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1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0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1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7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9232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744" y="1316823"/>
            <a:ext cx="5713417" cy="1084634"/>
          </a:xfrm>
        </p:spPr>
        <p:txBody>
          <a:bodyPr>
            <a:normAutofit fontScale="90000"/>
          </a:bodyPr>
          <a:lstStyle/>
          <a:p>
            <a:r>
              <a:rPr lang="en-US"/>
              <a:t> Terminal 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090" y="4818126"/>
            <a:ext cx="5456242" cy="1268984"/>
          </a:xfrm>
        </p:spPr>
        <p:txBody>
          <a:bodyPr>
            <a:normAutofit/>
          </a:bodyPr>
          <a:lstStyle/>
          <a:p>
            <a:r>
              <a:rPr lang="en-US"/>
              <a:t>By: Derek Scandrett &amp; Ilan Larkins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51EA9-9E71-EB60-B534-8A65E2D6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/>
              <a:t>While Loops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8C8D8E8-435B-01A8-5147-DAAA51EC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7" y="2125197"/>
            <a:ext cx="10151287" cy="31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4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F554-224D-7034-9C49-2F4D9912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AF42DBD-F55B-2D10-89C7-BEFEECBC8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106" y="2077333"/>
            <a:ext cx="10148426" cy="3860913"/>
          </a:xfrm>
        </p:spPr>
      </p:pic>
    </p:spTree>
    <p:extLst>
      <p:ext uri="{BB962C8B-B14F-4D97-AF65-F5344CB8AC3E}">
        <p14:creationId xmlns:p14="http://schemas.microsoft.com/office/powerpoint/2010/main" val="13865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4B232-220D-F1EA-F422-39418782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Function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30FD0E6-4297-4416-C40F-95EAF65EA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153" y="2101606"/>
            <a:ext cx="9657137" cy="39727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9191-696D-EFF0-61F5-651376B2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Definitions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94ADC38-CF66-7D1C-5F67-107B0BC05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710" y="2171790"/>
            <a:ext cx="9807532" cy="4032946"/>
          </a:xfrm>
        </p:spPr>
      </p:pic>
    </p:spTree>
    <p:extLst>
      <p:ext uri="{BB962C8B-B14F-4D97-AF65-F5344CB8AC3E}">
        <p14:creationId xmlns:p14="http://schemas.microsoft.com/office/powerpoint/2010/main" val="359746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1C0D4-1CB8-2578-A612-84014729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Constructors &amp; Deconstructors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6DB4C1-B3AD-CDF3-37DF-FA28ABB57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27" y="2005428"/>
            <a:ext cx="10118347" cy="32506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C80B4BC-FA58-4B37-2010-36757832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9" y="3015607"/>
            <a:ext cx="5450305" cy="120778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70F68BE-F46D-34D1-0594-D106F1207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005" y="3013226"/>
            <a:ext cx="4337384" cy="12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7359-7529-3DF4-8F23-9CAF8F27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466A3B3-DE11-C42D-D931-941A30680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710" y="2461162"/>
            <a:ext cx="9627058" cy="3373992"/>
          </a:xfrm>
        </p:spPr>
      </p:pic>
    </p:spTree>
    <p:extLst>
      <p:ext uri="{BB962C8B-B14F-4D97-AF65-F5344CB8AC3E}">
        <p14:creationId xmlns:p14="http://schemas.microsoft.com/office/powerpoint/2010/main" val="136787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0EA68-BBE7-D7C5-E064-8627145B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File I/O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D359E8F-CC5E-8E2D-8DA3-1732CD999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706" y="1789043"/>
            <a:ext cx="7679347" cy="441744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D5FD-4C38-FEB6-ACC8-A799C4F0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D559EC5-A64B-00E7-1566-340C58D1D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710" y="2488269"/>
            <a:ext cx="9837611" cy="3389961"/>
          </a:xfrm>
        </p:spPr>
      </p:pic>
    </p:spTree>
    <p:extLst>
      <p:ext uri="{BB962C8B-B14F-4D97-AF65-F5344CB8AC3E}">
        <p14:creationId xmlns:p14="http://schemas.microsoft.com/office/powerpoint/2010/main" val="390259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A7705-6E28-6E24-8806-305BB726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Operator Overloading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82066A-78AD-67D3-C880-153F196B8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60" y="3265656"/>
            <a:ext cx="10201652" cy="67064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5125-6CD2-05BF-FC2A-E7A7B08E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CC4F27-0BB8-50F3-DDE6-4894FD32C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710" y="2324834"/>
            <a:ext cx="9486690" cy="3596517"/>
          </a:xfrm>
        </p:spPr>
      </p:pic>
    </p:spTree>
    <p:extLst>
      <p:ext uri="{BB962C8B-B14F-4D97-AF65-F5344CB8AC3E}">
        <p14:creationId xmlns:p14="http://schemas.microsoft.com/office/powerpoint/2010/main" val="405590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9E355-AD90-434A-0AE5-10B1A262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What is Terminal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81053D3-C676-6992-23C5-4DCD3CD5F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071251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75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94134-FFF2-B32B-B9B8-D8F55E0C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Concept Not Learned In Class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09909D-F8EA-4971-6E7F-DB48E1C19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30" y="2463608"/>
            <a:ext cx="10455652" cy="224652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1" name="Rectangle 5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52" name="Rectangle 56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DEB49-2E31-C755-EFF2-605FBAF0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90" y="1247140"/>
            <a:ext cx="6458614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UML Diagram</a:t>
            </a:r>
          </a:p>
        </p:txBody>
      </p:sp>
      <p:sp>
        <p:nvSpPr>
          <p:cNvPr id="54" name="Rectangle 58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675" y="1375495"/>
            <a:ext cx="4067325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9F217F6F-016A-42CB-9074-E8CBC6CC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4867" y="1"/>
            <a:ext cx="274713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BA0F-ABF7-66A6-7B24-6CA2C2E6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1E38903-0872-DF4F-C2A7-03A414BFC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114" y="1228683"/>
            <a:ext cx="7691289" cy="5205559"/>
          </a:xfrm>
        </p:spPr>
      </p:pic>
    </p:spTree>
    <p:extLst>
      <p:ext uri="{BB962C8B-B14F-4D97-AF65-F5344CB8AC3E}">
        <p14:creationId xmlns:p14="http://schemas.microsoft.com/office/powerpoint/2010/main" val="356098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146DA-7ABD-3B73-98A4-B4B888A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UML Diagram</a:t>
            </a: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586A53C-FE54-6160-4864-B62B9638E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374" y="1228683"/>
            <a:ext cx="7645292" cy="5356077"/>
          </a:xfr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3CA7D-755F-FC6D-8897-603FAE89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1247140"/>
            <a:ext cx="6458614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Demonstration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4067325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217F6F-016A-42CB-9074-E8CBC6CC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74713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DCFC3-5E3C-8804-35CD-74E22AA0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Why Name It Terminal?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849E-EF7B-B8F4-028E-7A9CE1D5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While there isn't any atmosphere in our game, terminal velocity was thought of as gravity would easily fling you into a planet, asteroid, or wall of the game window, which would cause a failure and explosion. So, the name is derived from this.</a:t>
            </a:r>
          </a:p>
        </p:txBody>
      </p:sp>
    </p:spTree>
    <p:extLst>
      <p:ext uri="{BB962C8B-B14F-4D97-AF65-F5344CB8AC3E}">
        <p14:creationId xmlns:p14="http://schemas.microsoft.com/office/powerpoint/2010/main" val="295974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DF18-D441-4146-33EF-6DA76A9B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Our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8ADF-2009-20E5-6AA3-0C3408CB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60016"/>
            <a:ext cx="9486690" cy="39261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Our mission was to create a game that demonstrates physics in a semi-realistic way</a:t>
            </a:r>
          </a:p>
          <a:p>
            <a:r>
              <a:rPr lang="en-US">
                <a:ea typeface="+mn-lt"/>
                <a:cs typeface="+mn-lt"/>
              </a:rPr>
              <a:t>As well as this, level design was supposed to make intriguing, yet difficult levels for play</a:t>
            </a:r>
          </a:p>
          <a:p>
            <a:r>
              <a:rPr lang="en-US">
                <a:ea typeface="+mn-lt"/>
                <a:cs typeface="+mn-lt"/>
              </a:rPr>
              <a:t>Lastly, a last-minute goal was to start the incorporation of sound effects and theme music that somewhat fits the vibe of the game.</a:t>
            </a:r>
          </a:p>
          <a:p>
            <a:r>
              <a:rPr lang="en-US">
                <a:ea typeface="+mn-lt"/>
                <a:cs typeface="+mn-lt"/>
              </a:rPr>
              <a:t>Other design goals with the code included good practices, neat code, and thoughtful, consistent, and convenient naming conventions for files and variables.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DEB49-2E31-C755-EFF2-605FBAF0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1247140"/>
            <a:ext cx="6458614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Code Requirements</a:t>
            </a:r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4067325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Rectangle 41">
            <a:extLst>
              <a:ext uri="{FF2B5EF4-FFF2-40B4-BE49-F238E27FC236}">
                <a16:creationId xmlns:a16="http://schemas.microsoft.com/office/drawing/2014/main" id="{9F217F6F-016A-42CB-9074-E8CBC6CC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74713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D8754-52EC-80DC-658F-8109A37E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Code Requirements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8E33AC6-1439-6A10-5D6B-0F9D505F55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760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71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0A67-4B3B-4F75-3182-51575596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B005-730F-0E11-6A19-DD6001A8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08569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The next few slides will be dedicated to showing examples of these requirements being met. </a:t>
            </a:r>
          </a:p>
          <a:p>
            <a:r>
              <a:rPr lang="en-US" sz="1800" dirty="0"/>
              <a:t>The UML Diagram will be shown separate.</a:t>
            </a:r>
          </a:p>
          <a:p>
            <a:r>
              <a:rPr lang="en-US" sz="1800" dirty="0"/>
              <a:t>SDL Library was used in this project.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4B9BE8-E190-D171-B68D-D02FE2E0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80" y="3620956"/>
            <a:ext cx="5440278" cy="29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7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3410D-4A1D-53A1-1CF4-D47963B3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Division of Code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3C948F-A547-FCD3-01A2-C46A1275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356" y="1538385"/>
            <a:ext cx="7908996" cy="45878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511E-9995-EDE6-1918-F3396339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A167D67-AA96-BBC6-7B8B-8DC605328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90" y="1829149"/>
            <a:ext cx="9888366" cy="4216914"/>
          </a:xfrm>
        </p:spPr>
      </p:pic>
    </p:spTree>
    <p:extLst>
      <p:ext uri="{BB962C8B-B14F-4D97-AF65-F5344CB8AC3E}">
        <p14:creationId xmlns:p14="http://schemas.microsoft.com/office/powerpoint/2010/main" val="129656775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InterweaveVTI</vt:lpstr>
      <vt:lpstr> Terminal  </vt:lpstr>
      <vt:lpstr>What is Terminal</vt:lpstr>
      <vt:lpstr>Why Name It Terminal?</vt:lpstr>
      <vt:lpstr>Our Mission</vt:lpstr>
      <vt:lpstr>Code Requirements</vt:lpstr>
      <vt:lpstr>Code Requirements</vt:lpstr>
      <vt:lpstr>Code Requirements</vt:lpstr>
      <vt:lpstr>Division of Code</vt:lpstr>
      <vt:lpstr>If Statements</vt:lpstr>
      <vt:lpstr>While Loops</vt:lpstr>
      <vt:lpstr>For Loops</vt:lpstr>
      <vt:lpstr>Function</vt:lpstr>
      <vt:lpstr>Class Definitions</vt:lpstr>
      <vt:lpstr>Constructors &amp; Deconstructors</vt:lpstr>
      <vt:lpstr>Inheritance</vt:lpstr>
      <vt:lpstr>File I/O</vt:lpstr>
      <vt:lpstr>Object Composition</vt:lpstr>
      <vt:lpstr>Operator Overloading</vt:lpstr>
      <vt:lpstr>Exceptions</vt:lpstr>
      <vt:lpstr>Concept Not Learned In Class</vt:lpstr>
      <vt:lpstr>UML Diagram</vt:lpstr>
      <vt:lpstr>UML Diagram</vt:lpstr>
      <vt:lpstr>UML Diagram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</cp:revision>
  <dcterms:created xsi:type="dcterms:W3CDTF">2022-11-09T21:31:29Z</dcterms:created>
  <dcterms:modified xsi:type="dcterms:W3CDTF">2022-11-14T21:54:09Z</dcterms:modified>
</cp:coreProperties>
</file>