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2" r:id="rId4"/>
    <p:sldId id="271" r:id="rId5"/>
    <p:sldId id="270" r:id="rId6"/>
    <p:sldId id="257" r:id="rId7"/>
    <p:sldId id="259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4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75401"/>
            <a:ext cx="9144000" cy="482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63167" y="645159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chemeClr val="tx1"/>
                </a:solidFill>
                <a:latin typeface="Open Sans"/>
                <a:cs typeface="Open Sans"/>
              </a:rPr>
              <a:t>dscape</a:t>
            </a:r>
            <a:r>
              <a:rPr lang="en-US" dirty="0" smtClean="0">
                <a:solidFill>
                  <a:schemeClr val="tx1"/>
                </a:solidFill>
                <a:latin typeface="Open Sans"/>
                <a:cs typeface="Open Sans"/>
              </a:rPr>
              <a:t> at #</a:t>
            </a:r>
            <a:r>
              <a:rPr lang="en-US" dirty="0" err="1" smtClean="0">
                <a:solidFill>
                  <a:schemeClr val="tx1"/>
                </a:solidFill>
                <a:latin typeface="Open Sans"/>
                <a:cs typeface="Open Sans"/>
              </a:rPr>
              <a:t>jsdayit</a:t>
            </a:r>
            <a:endParaRPr 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83346"/>
            <a:ext cx="1672167" cy="370519"/>
          </a:xfrm>
          <a:prstGeom prst="rect">
            <a:avLst/>
          </a:prstGeom>
        </p:spPr>
      </p:pic>
      <p:sp>
        <p:nvSpPr>
          <p:cNvPr id="12" name="Title 25"/>
          <p:cNvSpPr>
            <a:spLocks noGrp="1"/>
          </p:cNvSpPr>
          <p:nvPr>
            <p:ph type="title"/>
          </p:nvPr>
        </p:nvSpPr>
        <p:spPr>
          <a:xfrm>
            <a:off x="1322917" y="200024"/>
            <a:ext cx="7694083" cy="701675"/>
          </a:xfrm>
          <a:prstGeom prst="rect">
            <a:avLst/>
          </a:prstGeom>
          <a:noFill/>
        </p:spPr>
        <p:txBody>
          <a:bodyPr vert="horz"/>
          <a:lstStyle>
            <a:lvl1pPr algn="r">
              <a:defRPr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19098" y="514022"/>
            <a:ext cx="2216152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7CBE8-4978-B640-8405-327DC17CCA9F}" type="slidenum">
              <a:rPr kumimoji="0" lang="en-US" sz="82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Airplane"/>
                <a:ea typeface="+mn-ea"/>
                <a:cs typeface="Airplane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10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Airplane"/>
              <a:ea typeface="+mn-ea"/>
              <a:cs typeface="Airplane"/>
            </a:endParaRPr>
          </a:p>
        </p:txBody>
      </p:sp>
    </p:spTree>
    <p:extLst>
      <p:ext uri="{BB962C8B-B14F-4D97-AF65-F5344CB8AC3E}">
        <p14:creationId xmlns:p14="http://schemas.microsoft.com/office/powerpoint/2010/main" val="227658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19098" y="514022"/>
            <a:ext cx="2216152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7CBE8-4978-B640-8405-327DC17CCA9F}" type="slidenum">
              <a:rPr kumimoji="0" lang="en-US" sz="82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Airplane"/>
                <a:ea typeface="+mn-ea"/>
                <a:cs typeface="Airplane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10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Airplane"/>
              <a:ea typeface="+mn-ea"/>
              <a:cs typeface="Airplane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9100" y="0"/>
            <a:ext cx="0" cy="637540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2136773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2539997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739899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343025"/>
            <a:ext cx="9232900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2921000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3311524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4105273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4508497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3708399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4889500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5280024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5656263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6046787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017000" y="0"/>
            <a:ext cx="0" cy="63754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5"/>
          <p:cNvSpPr>
            <a:spLocks noGrp="1"/>
          </p:cNvSpPr>
          <p:nvPr>
            <p:ph type="title"/>
          </p:nvPr>
        </p:nvSpPr>
        <p:spPr>
          <a:xfrm>
            <a:off x="1322917" y="200024"/>
            <a:ext cx="7694083" cy="701675"/>
          </a:xfrm>
          <a:prstGeom prst="rect">
            <a:avLst/>
          </a:prstGeom>
          <a:noFill/>
        </p:spPr>
        <p:txBody>
          <a:bodyPr vert="horz"/>
          <a:lstStyle>
            <a:lvl1pPr algn="r">
              <a:defRPr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375401"/>
            <a:ext cx="9144000" cy="482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863167" y="645159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chemeClr val="tx1"/>
                </a:solidFill>
                <a:latin typeface="Open Sans"/>
                <a:cs typeface="Open Sans"/>
              </a:rPr>
              <a:t>dscape</a:t>
            </a:r>
            <a:r>
              <a:rPr lang="en-US" dirty="0" smtClean="0">
                <a:solidFill>
                  <a:schemeClr val="tx1"/>
                </a:solidFill>
                <a:latin typeface="Open Sans"/>
                <a:cs typeface="Open Sans"/>
              </a:rPr>
              <a:t> at #</a:t>
            </a:r>
            <a:r>
              <a:rPr lang="en-US" dirty="0" err="1" smtClean="0">
                <a:solidFill>
                  <a:schemeClr val="tx1"/>
                </a:solidFill>
                <a:latin typeface="Open Sans"/>
                <a:cs typeface="Open Sans"/>
              </a:rPr>
              <a:t>jsdayit</a:t>
            </a:r>
            <a:endParaRPr 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83346"/>
            <a:ext cx="1672167" cy="3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EF9D-B826-F341-A9E3-CA3C3ADA797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9C89-2017-C24C-810D-143271B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microsoft.com/office/2007/relationships/hdphoto" Target="../media/hdphoto4.wdp"/><Relationship Id="rId20" Type="http://schemas.openxmlformats.org/officeDocument/2006/relationships/image" Target="../media/image11.png"/><Relationship Id="rId21" Type="http://schemas.microsoft.com/office/2007/relationships/hdphoto" Target="../media/hdphoto10.wdp"/><Relationship Id="rId10" Type="http://schemas.openxmlformats.org/officeDocument/2006/relationships/image" Target="../media/image6.png"/><Relationship Id="rId11" Type="http://schemas.microsoft.com/office/2007/relationships/hdphoto" Target="../media/hdphoto5.wdp"/><Relationship Id="rId12" Type="http://schemas.openxmlformats.org/officeDocument/2006/relationships/image" Target="../media/image7.png"/><Relationship Id="rId13" Type="http://schemas.microsoft.com/office/2007/relationships/hdphoto" Target="../media/hdphoto6.wdp"/><Relationship Id="rId14" Type="http://schemas.openxmlformats.org/officeDocument/2006/relationships/image" Target="../media/image8.png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microsoft.com/office/2007/relationships/hdphoto" Target="../media/hdphoto3.wdp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169970" y="2130425"/>
            <a:ext cx="5572277" cy="1470025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getting started with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66" y="2870200"/>
            <a:ext cx="6591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de.js cloud products and services | Nodejitsu Inc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067050"/>
            <a:ext cx="6604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tsu-sign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35000"/>
            <a:ext cx="7975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9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tivate account | Nodejitsu Inc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839"/>
            <a:ext cx="9144000" cy="36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6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tsu-lo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35000"/>
            <a:ext cx="7975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tsu-inst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35000"/>
            <a:ext cx="7975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tsu-deplo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59" y="-114420"/>
            <a:ext cx="5133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6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llo-wor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35000"/>
            <a:ext cx="7975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US" dirty="0" smtClean="0"/>
              <a:t>et’s do some code</a:t>
            </a:r>
            <a:endParaRPr lang="en-US" dirty="0"/>
          </a:p>
        </p:txBody>
      </p:sp>
      <p:pic>
        <p:nvPicPr>
          <p:cNvPr id="3" name="Picture 2" descr="rage-comics-untitled3.jpg (500×450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32" y="1338706"/>
            <a:ext cx="5525411" cy="48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4000" y="5651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/>
          <p:cNvGrpSpPr/>
          <p:nvPr/>
        </p:nvGrpSpPr>
        <p:grpSpPr>
          <a:xfrm rot="20883655">
            <a:off x="3428282" y="2704797"/>
            <a:ext cx="5405247" cy="3566791"/>
            <a:chOff x="1154778" y="889000"/>
            <a:chExt cx="6947823" cy="4584700"/>
          </a:xfrm>
        </p:grpSpPr>
        <p:grpSp>
          <p:nvGrpSpPr>
            <p:cNvPr id="4" name="Group 3"/>
            <p:cNvGrpSpPr/>
            <p:nvPr/>
          </p:nvGrpSpPr>
          <p:grpSpPr>
            <a:xfrm>
              <a:off x="1206500" y="889000"/>
              <a:ext cx="6896101" cy="4584700"/>
              <a:chOff x="1206500" y="889000"/>
              <a:chExt cx="6896101" cy="45847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206500" y="889000"/>
                <a:ext cx="6896100" cy="4584700"/>
              </a:xfrm>
              <a:prstGeom prst="roundRect">
                <a:avLst>
                  <a:gd name="adj" fmla="val 9188"/>
                </a:avLst>
              </a:prstGeom>
              <a:solidFill>
                <a:srgbClr val="D92231"/>
              </a:solidFill>
              <a:ln>
                <a:solidFill>
                  <a:srgbClr val="D9223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06501" y="2006599"/>
                <a:ext cx="6896100" cy="30352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511300" y="889000"/>
              <a:ext cx="6210300" cy="69850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j-ea"/>
                  <a:cs typeface="Calibri"/>
                </a:rPr>
                <a:t>H E L L 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11300" y="1422400"/>
              <a:ext cx="6210300" cy="64770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 lnSpcReduction="10000"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m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y name 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4778" y="2251213"/>
              <a:ext cx="6896100" cy="3035299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600" noProof="0" dirty="0" err="1">
                  <a:latin typeface="Airplane"/>
                  <a:ea typeface="+mj-ea"/>
                  <a:cs typeface="Airplane"/>
                </a:rPr>
                <a:t>n</a:t>
              </a:r>
              <a:r>
                <a:rPr kumimoji="0" lang="en-US" sz="96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irplane"/>
                  <a:ea typeface="+mj-ea"/>
                  <a:cs typeface="Airplane"/>
                </a:rPr>
                <a:t>uno</a:t>
              </a:r>
              <a:endParaRPr lang="en-US" sz="6600" dirty="0">
                <a:latin typeface="Airplane"/>
                <a:ea typeface="+mj-ea"/>
                <a:cs typeface="Airplane"/>
              </a:endParaRP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irplane"/>
                  <a:ea typeface="+mj-ea"/>
                  <a:cs typeface="Airplane"/>
                </a:rPr>
                <a:t>inquisitive mind, hacker</a:t>
              </a:r>
              <a:endParaRPr lang="en-US" sz="4000" dirty="0" smtClean="0">
                <a:latin typeface="Airplane"/>
                <a:ea typeface="+mj-ea"/>
                <a:cs typeface="Airplane"/>
              </a:endParaRP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j-ea"/>
                <a:cs typeface="Open Sans"/>
              </a:endParaRP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/>
                  <a:ea typeface="+mj-ea"/>
                  <a:cs typeface="Open Sans"/>
                </a:rPr>
                <a:t>@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/>
                  <a:ea typeface="+mj-ea"/>
                  <a:cs typeface="Open Sans"/>
                </a:rPr>
                <a:t>dscape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j-ea"/>
                <a:cs typeface="Open Sans"/>
              </a:endParaRPr>
            </a:p>
          </p:txBody>
        </p:sp>
      </p:grpSp>
      <p:pic>
        <p:nvPicPr>
          <p:cNvPr id="10" name="Picture 9" descr="colordino13a.gif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25000" pencilSize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08651" flipH="1">
            <a:off x="1229603" y="5801816"/>
            <a:ext cx="1524000" cy="952500"/>
          </a:xfrm>
          <a:prstGeom prst="rect">
            <a:avLst/>
          </a:prstGeom>
        </p:spPr>
      </p:pic>
      <p:pic>
        <p:nvPicPr>
          <p:cNvPr id="11" name="Picture 10" descr="opensource-logo.png"/>
          <p:cNvPicPr>
            <a:picLocks noChangeAspect="1"/>
          </p:cNvPicPr>
          <p:nvPr/>
        </p:nvPicPr>
        <p:blipFill>
          <a:blip r:embed="rId4" cstate="email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trans="25000" pencilSize="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88" y="5275779"/>
            <a:ext cx="1407248" cy="1215351"/>
          </a:xfrm>
          <a:prstGeom prst="rect">
            <a:avLst/>
          </a:prstGeom>
        </p:spPr>
      </p:pic>
      <p:pic>
        <p:nvPicPr>
          <p:cNvPr id="12" name="Picture 11" descr="ibm_logo.png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 trans="25000" pencil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752" y="2776458"/>
            <a:ext cx="1511300" cy="608298"/>
          </a:xfrm>
          <a:prstGeom prst="rect">
            <a:avLst/>
          </a:prstGeom>
        </p:spPr>
      </p:pic>
      <p:pic>
        <p:nvPicPr>
          <p:cNvPr id="14" name="Picture 13" descr="Untitled.png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 trans="25000" pencil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3462312"/>
            <a:ext cx="2799820" cy="63692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05450" y="-5212"/>
            <a:ext cx="7501949" cy="2446921"/>
            <a:chOff x="454347" y="62062"/>
            <a:chExt cx="6778999" cy="2211114"/>
          </a:xfrm>
        </p:grpSpPr>
        <p:pic>
          <p:nvPicPr>
            <p:cNvPr id="17" name="Picture 16" descr="Untitled.png"/>
            <p:cNvPicPr>
              <a:picLocks noChangeAspect="1"/>
            </p:cNvPicPr>
            <p:nvPr/>
          </p:nvPicPr>
          <p:blipFill>
            <a:blip r:embed="rId10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encilGrayscale pencilSize="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0530" y="290662"/>
              <a:ext cx="1088989" cy="1247068"/>
            </a:xfrm>
            <a:prstGeom prst="rect">
              <a:avLst/>
            </a:prstGeom>
          </p:spPr>
        </p:pic>
        <p:pic>
          <p:nvPicPr>
            <p:cNvPr id="18" name="Picture 17" descr="Untitled.png"/>
            <p:cNvPicPr>
              <a:picLocks noChangeAspect="1"/>
            </p:cNvPicPr>
            <p:nvPr/>
          </p:nvPicPr>
          <p:blipFill>
            <a:blip r:embed="rId12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4566" y="290662"/>
              <a:ext cx="1175203" cy="1247068"/>
            </a:xfrm>
            <a:prstGeom prst="rect">
              <a:avLst/>
            </a:prstGeom>
          </p:spPr>
        </p:pic>
        <p:pic>
          <p:nvPicPr>
            <p:cNvPr id="19" name="Picture 18" descr="Untitled.png"/>
            <p:cNvPicPr>
              <a:picLocks noChangeAspect="1"/>
            </p:cNvPicPr>
            <p:nvPr/>
          </p:nvPicPr>
          <p:blipFill>
            <a:blip r:embed="rId14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PencilGrayscale pencilSize="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166" y="290662"/>
              <a:ext cx="829001" cy="12556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54347" y="1432062"/>
              <a:ext cx="6778999" cy="511959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  </a:t>
              </a:r>
              <a:r>
                <a:rPr lang="en-US" sz="2000" dirty="0" err="1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portugal</a:t>
              </a:r>
              <a:r>
                <a:rPr lang="en-US" sz="200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    new york       </a:t>
              </a:r>
              <a:r>
                <a:rPr lang="en-US" sz="2000" dirty="0" err="1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toronto</a:t>
              </a:r>
              <a:r>
                <a:rPr lang="en-US" sz="200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          san </a:t>
              </a:r>
              <a:r>
                <a:rPr lang="en-US" sz="2000" dirty="0" err="1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francisco</a:t>
              </a:r>
              <a:r>
                <a:rPr lang="en-US" sz="200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     </a:t>
              </a:r>
              <a:r>
                <a:rPr lang="en-US" sz="2000" dirty="0" err="1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london</a:t>
              </a:r>
              <a:endParaRPr lang="en-US" sz="1600" dirty="0" smtClean="0">
                <a:solidFill>
                  <a:srgbClr val="000000"/>
                </a:solidFill>
                <a:latin typeface="Handwriting - Dakota"/>
                <a:ea typeface="+mj-ea"/>
                <a:cs typeface="Handwriting - Dakota"/>
              </a:endParaRPr>
            </a:p>
          </p:txBody>
        </p:sp>
        <p:pic>
          <p:nvPicPr>
            <p:cNvPr id="21" name="Picture 20" descr="Untitled.png"/>
            <p:cNvPicPr>
              <a:picLocks noChangeAspect="1"/>
            </p:cNvPicPr>
            <p:nvPr/>
          </p:nvPicPr>
          <p:blipFill>
            <a:blip r:embed="rId16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PencilGrayscale pencilSize="25"/>
                      </a14:imgEffect>
                      <a14:imgEffect>
                        <a14:brightnessContrast bright="-30000" contrast="6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2828" y="290662"/>
              <a:ext cx="1420273" cy="1261787"/>
            </a:xfrm>
            <a:prstGeom prst="rect">
              <a:avLst/>
            </a:prstGeom>
          </p:spPr>
        </p:pic>
        <p:sp>
          <p:nvSpPr>
            <p:cNvPr id="22" name="Freeform 21"/>
            <p:cNvSpPr/>
            <p:nvPr/>
          </p:nvSpPr>
          <p:spPr>
            <a:xfrm flipV="1">
              <a:off x="481966" y="1949101"/>
              <a:ext cx="6452235" cy="45719"/>
            </a:xfrm>
            <a:custGeom>
              <a:avLst/>
              <a:gdLst>
                <a:gd name="connsiteX0" fmla="*/ 0 w 3708400"/>
                <a:gd name="connsiteY0" fmla="*/ 30516 h 119416"/>
                <a:gd name="connsiteX1" fmla="*/ 1701800 w 3708400"/>
                <a:gd name="connsiteY1" fmla="*/ 5116 h 119416"/>
                <a:gd name="connsiteX2" fmla="*/ 3708400 w 3708400"/>
                <a:gd name="connsiteY2" fmla="*/ 119416 h 1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8400" h="119416">
                  <a:moveTo>
                    <a:pt x="0" y="30516"/>
                  </a:moveTo>
                  <a:cubicBezTo>
                    <a:pt x="541866" y="10407"/>
                    <a:pt x="1083733" y="-9701"/>
                    <a:pt x="1701800" y="5116"/>
                  </a:cubicBezTo>
                  <a:cubicBezTo>
                    <a:pt x="2319867" y="19933"/>
                    <a:pt x="3708400" y="119416"/>
                    <a:pt x="3708400" y="119416"/>
                  </a:cubicBezTo>
                </a:path>
              </a:pathLst>
            </a:cu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6100" y="1893219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83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5829" y="1893219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08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9678" y="1905921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09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84080" y="1893219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10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78499" y="1880521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11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pic>
          <p:nvPicPr>
            <p:cNvPr id="28" name="Picture 27" descr="Untitled.png"/>
            <p:cNvPicPr>
              <a:picLocks noChangeAspect="1"/>
            </p:cNvPicPr>
            <p:nvPr/>
          </p:nvPicPr>
          <p:blipFill>
            <a:blip r:embed="rId18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artisticPencilGrayscale pencilSize="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8794" y="62062"/>
              <a:ext cx="420606" cy="1496023"/>
            </a:xfrm>
            <a:prstGeom prst="rect">
              <a:avLst/>
            </a:prstGeom>
          </p:spPr>
        </p:pic>
      </p:grpSp>
      <p:pic>
        <p:nvPicPr>
          <p:cNvPr id="29" name="Picture 28" descr="Untitled.png"/>
          <p:cNvPicPr>
            <a:picLocks noChangeAspect="1"/>
          </p:cNvPicPr>
          <p:nvPr/>
        </p:nvPicPr>
        <p:blipFill>
          <a:blip r:embed="rId20" cstate="email">
            <a:alphaModFix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encilGrayscale trans="25000" pencilSize="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168" y="4967366"/>
            <a:ext cx="975055" cy="7561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2936" y="4543899"/>
            <a:ext cx="1548619" cy="51195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Handwriting - Dakota"/>
                <a:ea typeface="+mj-ea"/>
                <a:cs typeface="Handwriting - Dakota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latin typeface="Handwriting - Dakota"/>
                <a:ea typeface="+mj-ea"/>
                <a:cs typeface="Handwriting - Dakota"/>
              </a:rPr>
              <a:t>tuff I like</a:t>
            </a:r>
            <a:endParaRPr lang="en-US" sz="1600" dirty="0" smtClean="0">
              <a:solidFill>
                <a:srgbClr val="000000"/>
              </a:solidFill>
              <a:latin typeface="Handwriting - Dakota"/>
              <a:ea typeface="+mj-ea"/>
              <a:cs typeface="Handwriting - Dakota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52400" y="4927600"/>
            <a:ext cx="2133600" cy="139700"/>
          </a:xfrm>
          <a:custGeom>
            <a:avLst/>
            <a:gdLst>
              <a:gd name="connsiteX0" fmla="*/ 0 w 2133600"/>
              <a:gd name="connsiteY0" fmla="*/ 139700 h 139700"/>
              <a:gd name="connsiteX1" fmla="*/ 812800 w 2133600"/>
              <a:gd name="connsiteY1" fmla="*/ 50800 h 139700"/>
              <a:gd name="connsiteX2" fmla="*/ 2133600 w 2133600"/>
              <a:gd name="connsiteY2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39700">
                <a:moveTo>
                  <a:pt x="0" y="139700"/>
                </a:moveTo>
                <a:cubicBezTo>
                  <a:pt x="228600" y="106891"/>
                  <a:pt x="457200" y="74083"/>
                  <a:pt x="812800" y="50800"/>
                </a:cubicBezTo>
                <a:cubicBezTo>
                  <a:pt x="1168400" y="27517"/>
                  <a:pt x="2133600" y="0"/>
                  <a:pt x="213360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698750"/>
            <a:ext cx="6591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de firm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2" y="88385"/>
            <a:ext cx="7417797" cy="66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0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xjs-logo-blue-on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" y="0"/>
            <a:ext cx="914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st-Minute-Panic---Calvin-and-Hobbes_850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272" y="2281428"/>
            <a:ext cx="7077456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917" y="268676"/>
            <a:ext cx="7694083" cy="7016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ode.js</a:t>
            </a:r>
            <a:r>
              <a:rPr lang="en-US" dirty="0" smtClean="0"/>
              <a:t> clouds? </a:t>
            </a:r>
            <a:br>
              <a:rPr lang="en-US" dirty="0" smtClean="0"/>
            </a:br>
            <a:r>
              <a:rPr lang="en-US" dirty="0" smtClean="0"/>
              <a:t>that sounds fun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199" y="1229783"/>
            <a:ext cx="2209800" cy="157876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o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pen-source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Handwriting - Dakota"/>
                <a:ea typeface="+mj-ea"/>
                <a:cs typeface="Handwriting - Dakota"/>
              </a:rPr>
              <a:t>f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latiron.js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/>
            </a:r>
            <a:br>
              <a:rPr lang="en-US" sz="2000" dirty="0" smtClean="0">
                <a:latin typeface="Handwriting - Dakota"/>
                <a:ea typeface="+mj-ea"/>
                <a:cs typeface="Handwriting - Dakota"/>
              </a:rPr>
            </a:b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hook.io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/>
            </a:r>
            <a:br>
              <a:rPr lang="en-US" sz="2000" dirty="0" smtClean="0">
                <a:latin typeface="Handwriting - Dakota"/>
                <a:ea typeface="+mj-ea"/>
                <a:cs typeface="Handwriting - Dakota"/>
              </a:rPr>
            </a:b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haibu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, 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jitsu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, etc…</a:t>
            </a:r>
            <a:endParaRPr lang="en-US" sz="1600" dirty="0" smtClean="0">
              <a:latin typeface="Handwriting - Dakota"/>
              <a:ea typeface="+mj-ea"/>
              <a:cs typeface="Handwriting - Dakota"/>
            </a:endParaRPr>
          </a:p>
        </p:txBody>
      </p:sp>
      <p:sp>
        <p:nvSpPr>
          <p:cNvPr id="6" name="Freeform 5"/>
          <p:cNvSpPr/>
          <p:nvPr/>
        </p:nvSpPr>
        <p:spPr>
          <a:xfrm rot="1266463">
            <a:off x="541879" y="1399552"/>
            <a:ext cx="1699715" cy="655335"/>
          </a:xfrm>
          <a:custGeom>
            <a:avLst/>
            <a:gdLst>
              <a:gd name="connsiteX0" fmla="*/ 76267 w 2959167"/>
              <a:gd name="connsiteY0" fmla="*/ 1130300 h 1140924"/>
              <a:gd name="connsiteX1" fmla="*/ 368367 w 2959167"/>
              <a:gd name="connsiteY1" fmla="*/ 977900 h 1140924"/>
              <a:gd name="connsiteX2" fmla="*/ 2959167 w 2959167"/>
              <a:gd name="connsiteY2" fmla="*/ 0 h 114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167" h="1140924">
                <a:moveTo>
                  <a:pt x="76267" y="1130300"/>
                </a:moveTo>
                <a:cubicBezTo>
                  <a:pt x="-17925" y="1148291"/>
                  <a:pt x="-112116" y="1166283"/>
                  <a:pt x="368367" y="977900"/>
                </a:cubicBezTo>
                <a:cubicBezTo>
                  <a:pt x="848850" y="789517"/>
                  <a:pt x="2959167" y="0"/>
                  <a:pt x="2959167" y="0"/>
                </a:cubicBezTo>
              </a:path>
            </a:pathLst>
          </a:custGeom>
          <a:ln>
            <a:solidFill>
              <a:srgbClr val="1B3F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526" y="3368947"/>
            <a:ext cx="2400298" cy="102628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Monaco"/>
                <a:ea typeface="+mj-ea"/>
                <a:cs typeface="Monaco"/>
              </a:rPr>
              <a:t>j</a:t>
            </a:r>
            <a:r>
              <a:rPr lang="en-US" sz="2000" dirty="0" err="1" smtClean="0">
                <a:latin typeface="Monaco"/>
                <a:ea typeface="+mj-ea"/>
                <a:cs typeface="Monaco"/>
              </a:rPr>
              <a:t>itsu</a:t>
            </a:r>
            <a:r>
              <a:rPr lang="en-US" sz="2000" dirty="0" smtClean="0">
                <a:latin typeface="Monaco"/>
                <a:ea typeface="+mj-ea"/>
                <a:cs typeface="Monaco"/>
              </a:rPr>
              <a:t> deploy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one line solution for your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Handwriting - Dakota"/>
                <a:ea typeface="+mj-ea"/>
                <a:cs typeface="Handwriting - Dakota"/>
              </a:rPr>
              <a:t>n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ode.js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 deployment needs</a:t>
            </a:r>
            <a:endParaRPr lang="en-US" sz="1600" dirty="0" smtClean="0">
              <a:latin typeface="Handwriting - Dakota"/>
              <a:ea typeface="+mj-ea"/>
              <a:cs typeface="Handwriting - Dakot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6304" y="1649886"/>
            <a:ext cx="2184075" cy="68906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turtles all the way 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8342" y="2600498"/>
            <a:ext cx="2745169" cy="182366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f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eatures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w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eb-socket support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i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nfrastructure opacity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a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uto-scaling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m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ultiple node versions</a:t>
            </a:r>
          </a:p>
        </p:txBody>
      </p:sp>
      <p:sp>
        <p:nvSpPr>
          <p:cNvPr id="10" name="Freeform 9"/>
          <p:cNvSpPr/>
          <p:nvPr/>
        </p:nvSpPr>
        <p:spPr>
          <a:xfrm rot="459710">
            <a:off x="6027585" y="3018382"/>
            <a:ext cx="1057662" cy="154619"/>
          </a:xfrm>
          <a:custGeom>
            <a:avLst/>
            <a:gdLst>
              <a:gd name="connsiteX0" fmla="*/ 76267 w 2959167"/>
              <a:gd name="connsiteY0" fmla="*/ 1130300 h 1140924"/>
              <a:gd name="connsiteX1" fmla="*/ 368367 w 2959167"/>
              <a:gd name="connsiteY1" fmla="*/ 977900 h 1140924"/>
              <a:gd name="connsiteX2" fmla="*/ 2959167 w 2959167"/>
              <a:gd name="connsiteY2" fmla="*/ 0 h 114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167" h="1140924">
                <a:moveTo>
                  <a:pt x="76267" y="1130300"/>
                </a:moveTo>
                <a:cubicBezTo>
                  <a:pt x="-17925" y="1148291"/>
                  <a:pt x="-112116" y="1166283"/>
                  <a:pt x="368367" y="977900"/>
                </a:cubicBezTo>
                <a:cubicBezTo>
                  <a:pt x="848850" y="789517"/>
                  <a:pt x="2959167" y="0"/>
                  <a:pt x="2959167" y="0"/>
                </a:cubicBezTo>
              </a:path>
            </a:pathLst>
          </a:custGeom>
          <a:ln>
            <a:solidFill>
              <a:srgbClr val="1B3F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01771" y="5085090"/>
            <a:ext cx="3492502" cy="9643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Handwriting - Dakota"/>
                <a:ea typeface="+mj-ea"/>
                <a:cs typeface="Handwriting - Dakota"/>
              </a:rPr>
              <a:t>s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napshots,custom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 domains, </a:t>
            </a:r>
            <a:r>
              <a:rPr lang="en-US" sz="2000" dirty="0">
                <a:latin typeface="Handwriting - Dakota"/>
                <a:ea typeface="+mj-ea"/>
                <a:cs typeface="Handwriting - Dakota"/>
              </a:rPr>
              <a:t/>
            </a:r>
            <a:br>
              <a:rPr lang="en-US" sz="2000" dirty="0">
                <a:latin typeface="Handwriting - Dakota"/>
                <a:ea typeface="+mj-ea"/>
                <a:cs typeface="Handwriting - Dakota"/>
              </a:rPr>
            </a:b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https, coffee script, </a:t>
            </a:r>
            <a:br>
              <a:rPr lang="en-US" sz="2000" dirty="0" smtClean="0">
                <a:latin typeface="Handwriting - Dakota"/>
                <a:ea typeface="+mj-ea"/>
                <a:cs typeface="Handwriting - Dakota"/>
              </a:rPr>
            </a:b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image 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magick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, etc…</a:t>
            </a:r>
            <a:endParaRPr lang="en-US" sz="1600" dirty="0" smtClean="0">
              <a:latin typeface="Handwriting - Dakota"/>
              <a:ea typeface="+mj-ea"/>
              <a:cs typeface="Handwriting - Dakot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8500" y="12446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Freeform 15"/>
          <p:cNvSpPr/>
          <p:nvPr/>
        </p:nvSpPr>
        <p:spPr>
          <a:xfrm rot="459710">
            <a:off x="492213" y="3606887"/>
            <a:ext cx="2340818" cy="326449"/>
          </a:xfrm>
          <a:custGeom>
            <a:avLst/>
            <a:gdLst>
              <a:gd name="connsiteX0" fmla="*/ 76267 w 2959167"/>
              <a:gd name="connsiteY0" fmla="*/ 1130300 h 1140924"/>
              <a:gd name="connsiteX1" fmla="*/ 368367 w 2959167"/>
              <a:gd name="connsiteY1" fmla="*/ 977900 h 1140924"/>
              <a:gd name="connsiteX2" fmla="*/ 2959167 w 2959167"/>
              <a:gd name="connsiteY2" fmla="*/ 0 h 114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167" h="1140924">
                <a:moveTo>
                  <a:pt x="76267" y="1130300"/>
                </a:moveTo>
                <a:cubicBezTo>
                  <a:pt x="-17925" y="1148291"/>
                  <a:pt x="-112116" y="1166283"/>
                  <a:pt x="368367" y="977900"/>
                </a:cubicBezTo>
                <a:cubicBezTo>
                  <a:pt x="848850" y="789517"/>
                  <a:pt x="2959167" y="0"/>
                  <a:pt x="2959167" y="0"/>
                </a:cubicBezTo>
              </a:path>
            </a:pathLst>
          </a:custGeom>
          <a:ln>
            <a:solidFill>
              <a:srgbClr val="D922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Untitled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22" y="4750261"/>
            <a:ext cx="3888989" cy="67661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48420" y="4701923"/>
            <a:ext cx="3234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D92231"/>
                </a:solidFill>
                <a:latin typeface="Handwriting - Dakota"/>
                <a:cs typeface="Handwriting - Dakota"/>
              </a:rPr>
              <a:t>stop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andwriting - Dakota"/>
                <a:cs typeface="Handwriting - Dakota"/>
              </a:rPr>
              <a:t> working your app’s setup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3"/>
                </a:solidFill>
                <a:latin typeface="Handwriting - Dakota"/>
                <a:cs typeface="Handwriting - Dakota"/>
              </a:rPr>
              <a:t>s</a:t>
            </a:r>
            <a:r>
              <a:rPr lang="en-US" dirty="0" smtClean="0">
                <a:solidFill>
                  <a:schemeClr val="accent3"/>
                </a:solidFill>
                <a:latin typeface="Handwriting - Dakota"/>
                <a:cs typeface="Handwriting - Dakota"/>
              </a:rPr>
              <a:t>tart</a:t>
            </a:r>
            <a:r>
              <a:rPr lang="en-US" dirty="0" smtClean="0">
                <a:solidFill>
                  <a:srgbClr val="FFFFFF"/>
                </a:solidFill>
                <a:latin typeface="Handwriting - Dakota"/>
                <a:cs typeface="Handwriting - Dakota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andwriting - Dakota"/>
                <a:cs typeface="Handwriting - Dakota"/>
              </a:rPr>
              <a:t>building it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andwriting - Dakota"/>
              <a:cs typeface="Handwriting - Dakota"/>
            </a:endParaRPr>
          </a:p>
        </p:txBody>
      </p:sp>
      <p:sp>
        <p:nvSpPr>
          <p:cNvPr id="19" name="Rectangle 18"/>
          <p:cNvSpPr/>
          <p:nvPr/>
        </p:nvSpPr>
        <p:spPr>
          <a:xfrm rot="21157905">
            <a:off x="612250" y="4687094"/>
            <a:ext cx="742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 smtClean="0">
                <a:solidFill>
                  <a:srgbClr val="D92231"/>
                </a:solidFill>
                <a:latin typeface="Handwriting - Dakota"/>
                <a:cs typeface="Handwriting - Dakota"/>
              </a:rPr>
              <a:t>!!</a:t>
            </a:r>
            <a:endParaRPr lang="en-US" sz="3200" dirty="0">
              <a:solidFill>
                <a:srgbClr val="D92231"/>
              </a:solidFill>
              <a:latin typeface="Handwriting - Dakota"/>
              <a:cs typeface="Handwriting - Dakota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463800"/>
            <a:ext cx="1981200" cy="1930400"/>
          </a:xfrm>
          <a:prstGeom prst="rect">
            <a:avLst/>
          </a:prstGeom>
        </p:spPr>
      </p:pic>
      <p:pic>
        <p:nvPicPr>
          <p:cNvPr id="21" name="Picture 20" descr="imgr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4" y="1011726"/>
            <a:ext cx="1744752" cy="13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013228"/>
            <a:ext cx="70104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merican Typewriter"/>
                <a:cs typeface="American Typewriter"/>
              </a:rPr>
              <a:t>“</a:t>
            </a:r>
            <a:r>
              <a:rPr lang="en-US" sz="3200" dirty="0">
                <a:latin typeface="American Typewriter"/>
                <a:cs typeface="American Typewriter"/>
              </a:rPr>
              <a:t>You cannot take a car, grow it 10 times and expect to get a mining truck.</a:t>
            </a:r>
            <a:r>
              <a:rPr lang="en-US" sz="3600" dirty="0" smtClean="0">
                <a:latin typeface="American Typewriter"/>
                <a:cs typeface="American Typewriter"/>
              </a:rPr>
              <a:t>”</a:t>
            </a:r>
            <a:r>
              <a:rPr lang="en-US" sz="2400" dirty="0" smtClean="0">
                <a:latin typeface="American Typewriter"/>
                <a:cs typeface="American Typewriter"/>
              </a:rPr>
              <a:t/>
            </a:r>
            <a:br>
              <a:rPr lang="en-US" sz="2400" dirty="0" smtClean="0">
                <a:latin typeface="American Typewriter"/>
                <a:cs typeface="American Typewriter"/>
              </a:rPr>
            </a:br>
            <a:endParaRPr lang="en-US" sz="2400" dirty="0" smtClean="0">
              <a:latin typeface="American Typewriter"/>
              <a:cs typeface="American Typewriter"/>
            </a:endParaRPr>
          </a:p>
          <a:p>
            <a:pPr algn="r"/>
            <a:r>
              <a:rPr lang="en-US" dirty="0" smtClean="0">
                <a:latin typeface="Impact Label"/>
                <a:cs typeface="Impact Label"/>
              </a:rPr>
              <a:t>Ivan </a:t>
            </a:r>
            <a:r>
              <a:rPr lang="en-US" dirty="0" err="1" smtClean="0">
                <a:latin typeface="Impact Label"/>
                <a:cs typeface="Impact Label"/>
              </a:rPr>
              <a:t>Pepelnjak</a:t>
            </a:r>
            <a:r>
              <a:rPr lang="en-US" dirty="0" smtClean="0">
                <a:latin typeface="Impact Label"/>
                <a:cs typeface="Impact Label"/>
              </a:rPr>
              <a:t> </a:t>
            </a:r>
            <a:r>
              <a:rPr lang="en-US" dirty="0">
                <a:latin typeface="Impact Label"/>
                <a:cs typeface="Impact Label"/>
              </a:rPr>
              <a:t>@</a:t>
            </a:r>
            <a:r>
              <a:rPr lang="en-US" dirty="0" err="1">
                <a:latin typeface="Impact Label"/>
                <a:cs typeface="Impact Label"/>
              </a:rPr>
              <a:t>ioshints</a:t>
            </a:r>
            <a:endParaRPr lang="en-US" dirty="0">
              <a:latin typeface="Impact Label"/>
              <a:cs typeface="Impact Label"/>
            </a:endParaRPr>
          </a:p>
        </p:txBody>
      </p:sp>
    </p:spTree>
    <p:extLst>
      <p:ext uri="{BB962C8B-B14F-4D97-AF65-F5344CB8AC3E}">
        <p14:creationId xmlns:p14="http://schemas.microsoft.com/office/powerpoint/2010/main" val="265734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388" y="200025"/>
            <a:ext cx="7694612" cy="7016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odejitsu</a:t>
            </a:r>
            <a:r>
              <a:rPr lang="en-US" dirty="0" smtClean="0"/>
              <a:t> architecture overview</a:t>
            </a:r>
            <a:endParaRPr lang="en-US" dirty="0"/>
          </a:p>
        </p:txBody>
      </p:sp>
      <p:pic>
        <p:nvPicPr>
          <p:cNvPr id="3" name="Picture 2" descr="conservatory.key (page 6 of 2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331"/>
            <a:ext cx="9144000" cy="3970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7547" y="1167075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Jenna Sue"/>
                <a:cs typeface="Jenna Sue"/>
              </a:rPr>
              <a:t>j</a:t>
            </a:r>
            <a:r>
              <a:rPr lang="en-US" sz="4000" dirty="0" err="1" smtClean="0">
                <a:latin typeface="Jenna Sue"/>
                <a:cs typeface="Jenna Sue"/>
              </a:rPr>
              <a:t>itsu</a:t>
            </a:r>
            <a:endParaRPr lang="en-US" dirty="0">
              <a:latin typeface="Jenna Sue"/>
              <a:cs typeface="Jenna Sue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720363" y="1233340"/>
            <a:ext cx="1269920" cy="700344"/>
          </a:xfrm>
          <a:custGeom>
            <a:avLst/>
            <a:gdLst>
              <a:gd name="connsiteX0" fmla="*/ 1269920 w 1269920"/>
              <a:gd name="connsiteY0" fmla="*/ 208342 h 700344"/>
              <a:gd name="connsiteX1" fmla="*/ 858054 w 1269920"/>
              <a:gd name="connsiteY1" fmla="*/ 25271 h 700344"/>
              <a:gd name="connsiteX2" fmla="*/ 0 w 1269920"/>
              <a:gd name="connsiteY2" fmla="*/ 700344 h 70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920" h="700344">
                <a:moveTo>
                  <a:pt x="1269920" y="208342"/>
                </a:moveTo>
                <a:cubicBezTo>
                  <a:pt x="1169813" y="75806"/>
                  <a:pt x="1069707" y="-56729"/>
                  <a:pt x="858054" y="25271"/>
                </a:cubicBezTo>
                <a:cubicBezTo>
                  <a:pt x="646401" y="107271"/>
                  <a:pt x="0" y="700344"/>
                  <a:pt x="0" y="70034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60775" y="5083866"/>
            <a:ext cx="889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Jenna Sue"/>
                <a:cs typeface="Jenna Sue"/>
              </a:rPr>
              <a:t>baton</a:t>
            </a:r>
            <a:endParaRPr lang="en-US" dirty="0">
              <a:latin typeface="Jenna Sue"/>
              <a:cs typeface="Jenna S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4013" y="2259853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Jenna Sue"/>
                <a:cs typeface="Jenna Sue"/>
              </a:rPr>
              <a:t>quill</a:t>
            </a:r>
            <a:endParaRPr lang="en-US" dirty="0">
              <a:latin typeface="Jenna Sue"/>
              <a:cs typeface="Jenna Sue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203403" y="4691187"/>
            <a:ext cx="2219501" cy="1438056"/>
          </a:xfrm>
          <a:custGeom>
            <a:avLst/>
            <a:gdLst>
              <a:gd name="connsiteX0" fmla="*/ 0 w 2219501"/>
              <a:gd name="connsiteY0" fmla="*/ 938237 h 1438056"/>
              <a:gd name="connsiteX1" fmla="*/ 789410 w 2219501"/>
              <a:gd name="connsiteY1" fmla="*/ 1395914 h 1438056"/>
              <a:gd name="connsiteX2" fmla="*/ 2219501 w 2219501"/>
              <a:gd name="connsiteY2" fmla="*/ 0 h 14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501" h="1438056">
                <a:moveTo>
                  <a:pt x="0" y="938237"/>
                </a:moveTo>
                <a:cubicBezTo>
                  <a:pt x="209746" y="1245262"/>
                  <a:pt x="419493" y="1552287"/>
                  <a:pt x="789410" y="1395914"/>
                </a:cubicBezTo>
                <a:cubicBezTo>
                  <a:pt x="1159327" y="1239541"/>
                  <a:pt x="2219501" y="0"/>
                  <a:pt x="2219501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585201" y="2453198"/>
            <a:ext cx="572036" cy="796307"/>
          </a:xfrm>
          <a:custGeom>
            <a:avLst/>
            <a:gdLst>
              <a:gd name="connsiteX0" fmla="*/ 572036 w 572036"/>
              <a:gd name="connsiteY0" fmla="*/ 167001 h 796307"/>
              <a:gd name="connsiteX1" fmla="*/ 240255 w 572036"/>
              <a:gd name="connsiteY1" fmla="*/ 41140 h 796307"/>
              <a:gd name="connsiteX2" fmla="*/ 0 w 572036"/>
              <a:gd name="connsiteY2" fmla="*/ 796307 h 79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36" h="796307">
                <a:moveTo>
                  <a:pt x="572036" y="167001"/>
                </a:moveTo>
                <a:cubicBezTo>
                  <a:pt x="453815" y="51628"/>
                  <a:pt x="335594" y="-63744"/>
                  <a:pt x="240255" y="41140"/>
                </a:cubicBezTo>
                <a:cubicBezTo>
                  <a:pt x="144916" y="146024"/>
                  <a:pt x="0" y="796307"/>
                  <a:pt x="0" y="79630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114</Words>
  <Application>Microsoft Macintosh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getting started with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 clouds?  that sounds fun</vt:lpstr>
      <vt:lpstr>PowerPoint Presentation</vt:lpstr>
      <vt:lpstr>nodejitsu architecture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do some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Nodejitsu</dc:title>
  <dc:creator>Nuno Job</dc:creator>
  <cp:lastModifiedBy>Nuno Job</cp:lastModifiedBy>
  <cp:revision>29</cp:revision>
  <dcterms:created xsi:type="dcterms:W3CDTF">2012-05-15T14:28:08Z</dcterms:created>
  <dcterms:modified xsi:type="dcterms:W3CDTF">2012-05-16T10:41:52Z</dcterms:modified>
</cp:coreProperties>
</file>