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F05C-C5A7-4490-B77A-816F108AA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92414-220F-4D57-8619-3E23479A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EA9A-8B7C-4815-974C-86AA2BC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A5CD-3AD6-4359-B857-CA4E5899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51FC-64AD-434E-AFC4-E5C3FFF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8F31-01F6-4F5D-B163-C24BC511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35B1-94EC-4185-8598-2DF74AB1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60CA-FBB4-43FE-BDFD-95FAC8A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C666-7F5A-4982-A3DF-4049FDD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008B-80F9-4189-A21B-F29C0F7D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00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D4C0D-E6D0-4031-825C-BEBAC0E18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ABB5-BBDD-4D94-80BE-4DE7E1A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EEB4-0278-4F89-83CA-5E3CD38B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DD6E-711C-43BE-8AF4-9448C843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BE25-40C3-4EE4-BC20-9CB2E8D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539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E025-FE3E-425D-BAED-66B1472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3DDF-2365-4162-8736-8A06984A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90E-D847-4A12-9074-A93B0E83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0EFD-ECC8-4FDC-AFA0-B4EF291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C67C-59EB-42D1-9313-ED2BF3DB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19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29C-83E1-4C0A-B968-47A53A71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2A1E4-8B50-4D51-95ED-9BC54424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5F5D-BCC5-47FC-AA9F-567D1D9A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1770-7707-4D63-8FE1-4E381BB8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CA84-39B7-42AF-A101-71F9EB6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03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277-2CFE-4404-B983-306B5A26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6D11-0565-41C3-83D8-726293CC2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5ED57-A381-47F8-B529-DE543A58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9365-E609-4673-8CC2-C5AF9F8A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B429F-DC41-4667-A40E-5BA4DF4D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CE759-6E2F-452A-9D54-864B5E36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51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1999-87C4-4BF5-A101-5916BD65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AAFB-E351-426F-9028-05CB3EBB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E6922-E966-43AE-ACC7-A9967512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2BFEA-3707-4D6A-9E9D-6104E38A9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8E212-3081-4B82-93D4-E86AA3CA0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2AD85-FB43-4A03-BAC6-47C2D300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2A0F9-7226-4D7F-93F5-C55B5460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B5C-2553-4DD3-9F18-354CFF01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9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F471-18F6-4F96-92E6-F18FF4F0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240DE-91E5-4386-B630-B3F7986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A09B8-603F-4A5C-964F-11CC3C30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A7DEF-3E49-4D7F-862B-B737FECC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9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14BF4-0CD5-40FF-9EA7-97B63003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B15C7-FBED-48AF-BDC4-01949C9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0509D-B3C2-4F01-8F67-C9C9266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89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15F7-E241-4596-AE28-CD071E45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51AD-F78C-4ACB-B40B-EA8C0BBE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76AA-2B46-485C-9300-0A6D6C0A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3736-AC79-4DC8-81E8-99ED3C92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C6F8-6C80-4AD3-A36D-68B3133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CED9-DCEB-41D0-854E-79C50D66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02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F2EE-6D05-4721-8635-4C9FDE6F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4ADF-C403-4AB7-97D5-24DDC230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28B7F-1E60-457D-AFC8-E74128DE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A1A2-56D0-4238-AE38-6404F5DC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1DFC-3F87-4027-AFDB-48AFCF25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0100-3F6B-43E0-9A9F-F44BD96D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B9597-265D-4590-B579-27F5992A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96E5-4FCD-4B59-9DA0-D500563C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2BCD-A86B-4231-870C-28C34D4D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4E41-0A7C-4AA9-BB25-52D878D6D0B1}" type="datetimeFigureOut">
              <a:rPr lang="en-NZ" smtClean="0"/>
              <a:t>24/01/2020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BC87-CFC7-43EB-806C-CE637D3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FEA3-EE3C-4070-87E8-5A4821BC5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92F9-CC2A-4314-957D-0D79E235C2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966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1574ED-EE92-4350-957A-131FC5BC474E}"/>
              </a:ext>
            </a:extLst>
          </p:cNvPr>
          <p:cNvSpPr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DSC Community Call – MM YYYY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DB5B3-1811-4E86-9066-3EB24D11CD83}"/>
              </a:ext>
            </a:extLst>
          </p:cNvPr>
          <p:cNvSpPr/>
          <p:nvPr/>
        </p:nvSpPr>
        <p:spPr>
          <a:xfrm>
            <a:off x="1136429" y="2278173"/>
            <a:ext cx="7474171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Agenda Items…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Modules Recently Released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Any </a:t>
            </a:r>
            <a:r>
              <a:rPr lang="en-US" sz="2800" dirty="0"/>
              <a:t>other business?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7AE2D53-07F2-4CDF-9A20-53E0A1DE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28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Scott-Raynsford</dc:creator>
  <cp:lastModifiedBy>Daniel Scott-Raynsford</cp:lastModifiedBy>
  <cp:revision>2</cp:revision>
  <dcterms:created xsi:type="dcterms:W3CDTF">2020-01-22T19:00:00Z</dcterms:created>
  <dcterms:modified xsi:type="dcterms:W3CDTF">2020-01-24T04:44:04Z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dascottr@microsoft.com</vt:lpwstr>
  </property>
  <property fmtid="{D5CDD505-2E9C-101B-9397-08002B2CF9AE}" pid="5" name="MSIP_Label_f42aa342-8706-4288-bd11-ebb85995028c_SetDate">
    <vt:lpwstr>2020-01-22T19:01:15.6090069Z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fc12358f-feee-4444-b570-049dd6ea289f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