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5" r:id="rId9"/>
    <p:sldId id="260" r:id="rId10"/>
    <p:sldId id="266" r:id="rId11"/>
    <p:sldId id="261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56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1CA3-6E68-4503-B452-0E827E99808F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9F1B-C098-4CC7-AA22-5052FF511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7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1CA3-6E68-4503-B452-0E827E99808F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9F1B-C098-4CC7-AA22-5052FF511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9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1CA3-6E68-4503-B452-0E827E99808F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9F1B-C098-4CC7-AA22-5052FF511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2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1CA3-6E68-4503-B452-0E827E99808F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9F1B-C098-4CC7-AA22-5052FF511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2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1CA3-6E68-4503-B452-0E827E99808F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9F1B-C098-4CC7-AA22-5052FF511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7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1CA3-6E68-4503-B452-0E827E99808F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9F1B-C098-4CC7-AA22-5052FF511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0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1CA3-6E68-4503-B452-0E827E99808F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9F1B-C098-4CC7-AA22-5052FF511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6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1CA3-6E68-4503-B452-0E827E99808F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9F1B-C098-4CC7-AA22-5052FF511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1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1CA3-6E68-4503-B452-0E827E99808F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9F1B-C098-4CC7-AA22-5052FF511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7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1CA3-6E68-4503-B452-0E827E99808F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9F1B-C098-4CC7-AA22-5052FF511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2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1CA3-6E68-4503-B452-0E827E99808F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9F1B-C098-4CC7-AA22-5052FF511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8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E1CA3-6E68-4503-B452-0E827E99808F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F9F1B-C098-4CC7-AA22-5052FF511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3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68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4.5 Graphs of Sine and Cosine Functions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19200"/>
            <a:ext cx="6400800" cy="4419600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 smtClean="0"/>
              <a:t>Sketch graphs of sine and cosine functions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/>
              <a:t>Sketch graphs of sine and cosine functions with amplitude and period changes.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/>
              <a:t>Sketch graphs of sine and cosine functions with horizontal and vertical shifts.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/>
              <a:t>Use sine and cosine functions to model real-life data.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2685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Phase shifts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</a:rPr>
                        <m:t>=2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/>
                                </a:rPr>
                                <m:t>−3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3276600" y="2514600"/>
            <a:ext cx="0" cy="1905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447800" y="3467100"/>
            <a:ext cx="6400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150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Translations of sine functions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Vertical shifts</a:t>
                </a:r>
                <a:r>
                  <a:rPr lang="en-US" sz="2400" dirty="0" smtClean="0"/>
                  <a:t>: In the equation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𝑑</m:t>
                    </m:r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𝑎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𝑏𝑥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 smtClean="0"/>
                  <a:t>, d is the vertical shift. 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Start by graphing the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midline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𝑑</m:t>
                    </m:r>
                  </m:oMath>
                </a14:m>
                <a:endParaRPr lang="en-US" sz="24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 smtClean="0"/>
                  <a:t>Then complete the graph as before.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</a:rPr>
                        <m:t>=−3+2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1111" t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2286000" y="3733800"/>
            <a:ext cx="0" cy="1828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990600" y="4191000"/>
            <a:ext cx="6400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363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Vertical Shift and Horizontal Shift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</a:rPr>
                        <m:t>=5−3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+2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3886200" y="2438400"/>
            <a:ext cx="0" cy="2590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447800" y="4114800"/>
            <a:ext cx="6629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277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Homework</a:t>
            </a:r>
            <a:br>
              <a:rPr lang="en-US" dirty="0" smtClean="0"/>
            </a:br>
            <a:r>
              <a:rPr lang="en-US" dirty="0" smtClean="0"/>
              <a:t>4.5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Page 329</a:t>
            </a:r>
          </a:p>
          <a:p>
            <a:pPr marL="0" indent="0" algn="ctr">
              <a:buNone/>
            </a:pPr>
            <a:r>
              <a:rPr lang="en-US" smtClean="0"/>
              <a:t>44-56 all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6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Graph of sine function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Note that the period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2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2514600" y="1905000"/>
            <a:ext cx="0" cy="1600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371600" y="2705100"/>
            <a:ext cx="4495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9000982"/>
                  </p:ext>
                </p:extLst>
              </p:nvPr>
            </p:nvGraphicFramePr>
            <p:xfrm>
              <a:off x="6629400" y="1473962"/>
              <a:ext cx="1719776" cy="26408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5375"/>
                    <a:gridCol w="914401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Sin x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a typeface="Cambria Math"/>
                            </a:rPr>
                            <a:t>2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9000982"/>
                  </p:ext>
                </p:extLst>
              </p:nvPr>
            </p:nvGraphicFramePr>
            <p:xfrm>
              <a:off x="6629400" y="1473962"/>
              <a:ext cx="1719776" cy="26408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5375"/>
                    <a:gridCol w="914401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Sin x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575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58" t="-139560" r="-113636" b="-2593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58" t="-357377" r="-113636" b="-2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58" t="-281818" r="-113636" b="-767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58" t="-630000" r="-113636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3266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Graph of Cosine Function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Note that the period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2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3068709"/>
                  </p:ext>
                </p:extLst>
              </p:nvPr>
            </p:nvGraphicFramePr>
            <p:xfrm>
              <a:off x="5943600" y="1600200"/>
              <a:ext cx="1600200" cy="26865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0100"/>
                    <a:gridCol w="8001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Cos</a:t>
                          </a:r>
                          <a:r>
                            <a:rPr lang="en-US" baseline="0" dirty="0" smtClean="0"/>
                            <a:t> x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3068709"/>
                  </p:ext>
                </p:extLst>
              </p:nvPr>
            </p:nvGraphicFramePr>
            <p:xfrm>
              <a:off x="5943600" y="1600200"/>
              <a:ext cx="1600200" cy="26865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0100"/>
                    <a:gridCol w="8001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Cos</a:t>
                          </a:r>
                          <a:r>
                            <a:rPr lang="en-US" baseline="0" dirty="0" smtClean="0"/>
                            <a:t> x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575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42857" r="-99242" b="-2472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350794" r="-99242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86869" r="-99242" b="-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617742" r="-99242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752600" y="2057400"/>
            <a:ext cx="0" cy="2209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57200" y="3048000"/>
            <a:ext cx="4800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29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Sine and cosine functions with amplitude and period changes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         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𝑎𝑚𝑝𝑙𝑖𝑡𝑢𝑑𝑒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𝑝𝑒𝑟𝑖𝑜𝑑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To find the endpoints of one period of the graph solve each of the following: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𝑏𝑥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                 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𝑏𝑥</m:t>
                    </m:r>
                    <m:r>
                      <a:rPr lang="en-US" b="0" i="1" dirty="0" smtClean="0">
                        <a:latin typeface="Cambria Math"/>
                      </a:rPr>
                      <m:t>−</m:t>
                    </m:r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b="0" i="1" dirty="0" smtClean="0">
                        <a:latin typeface="Cambria Math"/>
                      </a:rPr>
                      <m:t>=2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/>
                <a:stretch>
                  <a:fillRect l="-1852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972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Sine function with amplitude and period changes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Example: sketch the graph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=3</m:t>
                    </m:r>
                    <m:func>
                      <m:func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=2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/>
                <a:stretch>
                  <a:fillRect l="-1481" t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2209800" y="1752600"/>
            <a:ext cx="0" cy="1676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38200" y="2438400"/>
            <a:ext cx="5334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209800" y="4572000"/>
            <a:ext cx="0" cy="1371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38200" y="5257800"/>
            <a:ext cx="5105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921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Graphs of sin and </a:t>
            </a:r>
            <a:r>
              <a:rPr lang="en-US" sz="3200" dirty="0" err="1" smtClean="0"/>
              <a:t>cos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State the amplitude and period for each.  Then graph two complete periods.  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</a:rPr>
                        <m:t>=−2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 rotWithShape="1">
                <a:blip r:embed="rId2"/>
                <a:stretch>
                  <a:fillRect l="-963" t="-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2895600" y="2286000"/>
            <a:ext cx="0" cy="152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914400" y="2971800"/>
            <a:ext cx="5562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180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Graphs of sin and </a:t>
            </a:r>
            <a:r>
              <a:rPr lang="en-US" sz="3200" dirty="0" err="1" smtClean="0"/>
              <a:t>cos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2819400" y="1905000"/>
            <a:ext cx="0" cy="1981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371600" y="2743200"/>
            <a:ext cx="5029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86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Homework</a:t>
            </a:r>
            <a:br>
              <a:rPr lang="en-US" dirty="0" smtClean="0"/>
            </a:br>
            <a:r>
              <a:rPr lang="en-US" dirty="0" smtClean="0"/>
              <a:t>4.5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Page 328</a:t>
            </a:r>
          </a:p>
          <a:p>
            <a:pPr marL="0" indent="0" algn="ctr">
              <a:buNone/>
            </a:pPr>
            <a:r>
              <a:rPr lang="en-US" smtClean="0"/>
              <a:t>1-13, 35-43 odd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11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Translations of sine functions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Horizontal shifts: (phase shift) </a:t>
                </a:r>
              </a:p>
              <a:p>
                <a:r>
                  <a:rPr lang="en-US" sz="2400" dirty="0" smtClean="0"/>
                  <a:t>find the endpoints of the period and use amplitude and period as before.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</a:rPr>
                        <m:t>=−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1111" t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4038600" y="2590800"/>
            <a:ext cx="0" cy="1676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371600" y="3429000"/>
            <a:ext cx="5334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507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402</Words>
  <Application>Microsoft Office PowerPoint</Application>
  <PresentationFormat>On-screen Show (4:3)</PresentationFormat>
  <Paragraphs>85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4.5 Graphs of Sine and Cosine Functions</vt:lpstr>
      <vt:lpstr>Graph of sine function</vt:lpstr>
      <vt:lpstr>Graph of Cosine Function</vt:lpstr>
      <vt:lpstr>Sine and cosine functions with amplitude and period changes</vt:lpstr>
      <vt:lpstr>Sine function with amplitude and period changes</vt:lpstr>
      <vt:lpstr>Graphs of sin and cos</vt:lpstr>
      <vt:lpstr>Graphs of sin and cos</vt:lpstr>
      <vt:lpstr>Homework 4.5</vt:lpstr>
      <vt:lpstr>Translations of sine functions</vt:lpstr>
      <vt:lpstr>Phase shifts</vt:lpstr>
      <vt:lpstr>Translations of sine functions</vt:lpstr>
      <vt:lpstr>Vertical Shift and Horizontal Shift</vt:lpstr>
      <vt:lpstr>Homework 4.5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</cp:revision>
  <dcterms:created xsi:type="dcterms:W3CDTF">2012-04-02T14:09:50Z</dcterms:created>
  <dcterms:modified xsi:type="dcterms:W3CDTF">2013-04-04T13:00:20Z</dcterms:modified>
</cp:coreProperties>
</file>