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03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ECFC54-C766-4445-844E-B33ABBE06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8A0DAC8-2FCC-43E8-ADC1-A323E2E0A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80A08C4-01BD-4A4B-ABF5-327B2AC8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CA52-BB89-4E8F-A902-E8ED63D3F37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3FE61A4-9079-4BB6-BC0E-AE43D5A1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8045350-A9D4-4495-91D2-CD4527325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CD3-9A6E-40EA-A0D4-BA887E028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6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6ADD76-D8AA-4D3C-817B-73C3D2C2F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8386F6F-5A96-44E5-BA82-48E5716FD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B472FF-350E-48F5-9172-B803763C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CA52-BB89-4E8F-A902-E8ED63D3F37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36719C1-D25D-4198-9639-05F59F32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67CD983-BB56-483F-A6AC-C239D558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CD3-9A6E-40EA-A0D4-BA887E028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0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E72005C-EACD-46C7-BA7B-E66CB71E6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0E7BE29-D392-4600-B50A-3303E291A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6412A60-A4AE-4A4B-82FD-5C4B1923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CA52-BB89-4E8F-A902-E8ED63D3F37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C589869-20E9-4D1D-97EA-4F5CCA5D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6E7BD0B-F221-4F76-AFA1-6EEC53B4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CD3-9A6E-40EA-A0D4-BA887E028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7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EC40F6-7FB6-4EC4-A8AC-707A04F98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41A6E04-2EB3-465E-975C-4F180A454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2D55CF5-5AA4-4A7A-867E-2ED32FE7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CA52-BB89-4E8F-A902-E8ED63D3F37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DA35492-A548-4E0A-9240-B43AF731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C1A7D6D-F59E-4FDD-B908-FC6083DC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CD3-9A6E-40EA-A0D4-BA887E028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4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63437F-396B-4659-8779-1BCF0549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CF09B44-5C41-47E2-BAAD-E65B2B680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CACB9EF-24C4-4866-BFB0-3B48D1D1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CA52-BB89-4E8F-A902-E8ED63D3F37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22D1F8B-7E68-49CE-A263-96887EBD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81E1735-190F-491E-B9C9-02067D7D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CD3-9A6E-40EA-A0D4-BA887E028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5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CE2E1D-BA17-4A07-A986-19080F42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A8BC9BB-9180-410F-A5F8-319C833AD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35272C5-8004-40AE-88E9-C9DF9F5C9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5E6E255-DA3E-4E6D-8CC9-1689A5B3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CA52-BB89-4E8F-A902-E8ED63D3F37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A036851-76FA-44F1-B123-43867D591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FA8D671-4239-4A3A-A02C-EBC0BFF9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CD3-9A6E-40EA-A0D4-BA887E028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11EB65-C3E4-44C3-9F35-CE9D51011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D50DDB6-065A-4666-BB73-65FE6EB23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3AE2080-4CF5-4FAC-BAE0-67EBA0A10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54CF842-1C88-472B-A558-1C0588E1D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36AB6CB-C079-4004-AAF4-3DEC50AF6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517B887-BBCD-4214-8EA4-222A6CBF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CA52-BB89-4E8F-A902-E8ED63D3F37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18C3E60-91F1-40E5-9D0E-74EAE33F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39AAA0A-379E-46F2-A8A1-F8DE0331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CD3-9A6E-40EA-A0D4-BA887E028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9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EB6736-C535-408E-A6B4-D3243B246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B2E468A-24F2-40B4-A2F1-86898EB8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CA52-BB89-4E8F-A902-E8ED63D3F37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D92AB00-9F8F-4594-B25A-5FCE801D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7B38327-7CB6-44AE-A56C-D5B587C5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CD3-9A6E-40EA-A0D4-BA887E028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6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7533ADF-784D-4663-AAA0-12A0817D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CA52-BB89-4E8F-A902-E8ED63D3F37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6A0B277-E3E4-4779-8201-FC07D55AF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A7AF06C-8789-4951-A790-A39685E6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CD3-9A6E-40EA-A0D4-BA887E028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3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D2CE50-D4CD-4C08-AFE1-71A1BCB0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EDFFE17-0A9C-4292-A159-E8C9B0BA3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86D8349-D4AE-485C-9EF7-139417A1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BFD2209-0720-47EB-8495-C5E513DA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CA52-BB89-4E8F-A902-E8ED63D3F37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B2B039E-88A1-4BD0-9261-BDB9F5E6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245B72C-B7C2-4E02-AD02-FDE77727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CD3-9A6E-40EA-A0D4-BA887E028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8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0974D3-B1B7-4684-BD59-73B47B547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6714E35-09CF-4988-98DE-C212B2E7B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8CB1484-4DD7-42A0-AB8C-1FADD2DDC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285A354-F167-482F-B1CC-8140A290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CA52-BB89-4E8F-A902-E8ED63D3F37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A5D8853-8C61-447A-ADC8-017B50E4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1293B94-30D7-4B6B-81B5-473F397C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CD3-9A6E-40EA-A0D4-BA887E028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8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0BD6E75-0569-4FC8-8B44-B27D66CB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BF98D9C-1FCE-4A93-9C5A-0FB69A851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7A16FE-271A-4DF8-A0F2-0A84E728B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ACA52-BB89-4E8F-A902-E8ED63D3F37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FDB9F7D-1D1F-4582-A13A-B406ECD32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A8CD9A8-602B-472B-9CCF-6BAC8CA6B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DACD3-9A6E-40EA-A0D4-BA887E028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1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95E4E267-D8C0-44FA-8E65-9F0A467AC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51" y="0"/>
            <a:ext cx="9916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0466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Verasonics</dc:creator>
  <cp:lastModifiedBy>Verasonics</cp:lastModifiedBy>
  <cp:revision>3</cp:revision>
  <dcterms:created xsi:type="dcterms:W3CDTF">2022-04-26T10:16:49Z</dcterms:created>
  <dcterms:modified xsi:type="dcterms:W3CDTF">2022-04-26T11:32:40Z</dcterms:modified>
</cp:coreProperties>
</file>