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60AD5D-2326-42F9-9A9E-CD7476E4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90ECB44-C29A-4A32-8A94-F88CE299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07A54E-4F43-4D99-88FF-FAA6C1FF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887EB9-0825-4104-B30B-C6A0ECDB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BDC81D-4870-4518-AD6A-B6F29FBF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F3CA0A-AFD7-4891-AA18-0257FDAC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F32958-9BD5-4BFC-86A5-5EBF32A1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B89A68-0743-4486-8D84-BEB51C8C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466CAB-7650-45FF-9064-F6955CA5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520A4F-91F1-4922-9A13-A54470A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E56A471-008B-4801-907F-9F8B162F7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A5CFB2-84CD-4C97-A22B-D36A03173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6932A2-8FEA-4DE8-B862-96537C6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47C874-AFD7-4B74-A1E8-CC8B2FC7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71B21-6FE2-4C13-8258-57E82212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7926D-6374-4E82-8EC2-DF75C9B5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6E1724-F28C-47A6-9DFB-67A960F8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DF084C-EDF2-4F94-B043-5DB1FFA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816A54-AE5F-486B-AD48-4C86CD0A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406E56-191A-4F58-AC44-101CE68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E8039B-907D-4A8D-BBEF-C70170E2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FE4818-147D-4C95-92ED-65196CFB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FB33DE-EAEB-4DDF-8317-FE927068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0ADD30-1F66-483A-AEBD-A0B43243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754B0C-A0BE-4F4C-8F55-F7F292C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16671C-FEA6-4531-8271-EE1D4BCA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006019-C0B4-4E11-9A1D-45C55448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C9DFA8-179A-4F0C-ACD9-F19C31C8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6119B1-D692-4E35-A72E-6D8261AD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E26EBA-3A1A-432F-A676-96127429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8C53F4-E114-4B3E-AA1F-E7591FF4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9CFA1A-76C9-4112-9205-B585B6EB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CE445CE-070E-4F1E-B9F9-16D918F9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984E946-982F-434E-B274-F1CD0F9B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EAFA941-3BD0-4953-A5CC-6CFFA7DEB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8B5D7D6-C63F-435E-90F8-6040A9867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0300305-7AE8-4865-B4F1-45E0587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9B63666-A28A-4720-82CC-DC03B6B6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1FE83FD-19B2-4CFD-A3DF-BDF3D953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56B90-5F65-4C96-BA77-30E3FF7B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A468D48-3D75-4427-824A-3031C8AF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25571FC-6C37-4EE9-B0F7-5B3A93C5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FB7E01-80E6-423E-AFB9-6BEA0AF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0DF6571-C665-4718-BA9C-052AF5DE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1281F46-008E-4615-AF5C-F766FF57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9A01E3-DC20-4C0F-A4A3-B270080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8E7118-CDC1-46A7-BDFC-BDCD2B4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3A853-A5AE-4154-8F3E-B01671D4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C4884E9-F7F1-4EFB-A780-E667C943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738F5E-4C51-4F46-B3A5-ABFCF2FA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3975CD-9D9A-421B-BFCD-35DBB57A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5024BB-C4DA-4DA2-B680-A9379DB7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C4FAF2-75EC-4005-AFD8-052B2C1D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AF32CAD-9191-4CB5-9ABD-046C5B6D3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693B0CF-34EF-4C3C-896A-A8FEDDE84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8BF138-0E18-41C7-9173-20F1FBC0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3451C5-90D6-4E58-90B4-BAA51E7D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83B3B1-E154-4677-B87A-29959D55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C19710-BB8C-4ECC-9EB0-6951382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637FD2-4A7B-455C-8732-A34BF0A8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AAE006-412E-47AA-B238-915A2D650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E5D6-ACA1-4E08-A80A-D034C1C9791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5745D3-5B61-48A1-AEA6-873A173F4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E2194E-1A48-4CC7-9E6A-4F2C90010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73F3-E85F-4DF1-B216-3F650801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6B74239-C1C1-4B9F-9791-C39AD0A1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61" y="0"/>
            <a:ext cx="389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44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Verasonics</dc:creator>
  <cp:lastModifiedBy>Verasonics</cp:lastModifiedBy>
  <cp:revision>1</cp:revision>
  <dcterms:created xsi:type="dcterms:W3CDTF">2022-03-31T10:27:45Z</dcterms:created>
  <dcterms:modified xsi:type="dcterms:W3CDTF">2022-03-31T10:29:05Z</dcterms:modified>
</cp:coreProperties>
</file>