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18.11.14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18.11.14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18.11.14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18.11.14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18.11.14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18.11.14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18.11.14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18.11.14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18.11.14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18.11.14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18.11.14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18.11.14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Assessing the impact of climatic controls on global changes in land-surface 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MSc Concept Presentation</a:t>
            </a:r>
            <a:br>
              <a:rPr lang="en-US" dirty="0" smtClean="0"/>
            </a:br>
            <a:r>
              <a:rPr lang="en-US" dirty="0" smtClean="0"/>
              <a:t>David </a:t>
            </a:r>
            <a:r>
              <a:rPr lang="en-US" smtClean="0"/>
              <a:t>Schenkel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</TotalTime>
  <Words>17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Assessing the impact of climatic controls on global changes in land-surface phenology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1</cp:revision>
  <dcterms:created xsi:type="dcterms:W3CDTF">2014-11-18T10:13:13Z</dcterms:created>
  <dcterms:modified xsi:type="dcterms:W3CDTF">2014-11-18T10:14:42Z</dcterms:modified>
</cp:coreProperties>
</file>