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76" r:id="rId10"/>
    <p:sldId id="261" r:id="rId11"/>
    <p:sldId id="265" r:id="rId12"/>
    <p:sldId id="267" r:id="rId13"/>
    <p:sldId id="268" r:id="rId14"/>
    <p:sldId id="274" r:id="rId15"/>
    <p:sldId id="270" r:id="rId16"/>
    <p:sldId id="269" r:id="rId17"/>
    <p:sldId id="271" r:id="rId18"/>
    <p:sldId id="272" r:id="rId19"/>
    <p:sldId id="277" r:id="rId20"/>
    <p:sldId id="278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15.12.14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  <a:endParaRPr lang="en-US" sz="1800" dirty="0" smtClean="0"/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Comparison: Modelled vs. </a:t>
            </a:r>
            <a:r>
              <a:rPr lang="en-GB" dirty="0" smtClean="0"/>
              <a:t>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LAI-re not yet </a:t>
            </a:r>
            <a:r>
              <a:rPr lang="en-GB" dirty="0" smtClean="0"/>
              <a:t>proved </a:t>
            </a:r>
            <a:r>
              <a:rPr lang="en-GB" dirty="0" smtClean="0"/>
              <a:t>and tested</a:t>
            </a:r>
          </a:p>
          <a:p>
            <a:pPr lvl="1"/>
            <a:r>
              <a:rPr lang="en-GB" dirty="0" smtClean="0"/>
              <a:t>Plausibility analysis necessary</a:t>
            </a:r>
          </a:p>
          <a:p>
            <a:r>
              <a:rPr lang="en-GB" dirty="0" smtClean="0"/>
              <a:t>LAI3g as reference dataset</a:t>
            </a:r>
          </a:p>
          <a:p>
            <a:r>
              <a:rPr lang="en-GB" dirty="0" smtClean="0"/>
              <a:t>Compare raw LAI-re data to LAI3g data (yearly averages, monthly averages)</a:t>
            </a:r>
          </a:p>
          <a:p>
            <a:r>
              <a:rPr lang="en-GB" dirty="0" smtClean="0"/>
              <a:t>Compare extracted LSP indices and </a:t>
            </a:r>
            <a:r>
              <a:rPr lang="en-GB" dirty="0" smtClean="0"/>
              <a:t>trend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Analysing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</a:t>
            </a:r>
          </a:p>
          <a:p>
            <a:pPr lvl="0"/>
            <a:r>
              <a:rPr lang="en-GB" dirty="0" smtClean="0"/>
              <a:t>Extract and analyse LSP indices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LAI3g-LAIre</a:t>
            </a:r>
            <a:r>
              <a:rPr lang="en-GB" dirty="0" smtClean="0"/>
              <a:t>: generally good agreement expected </a:t>
            </a:r>
          </a:p>
          <a:p>
            <a:r>
              <a:rPr lang="en-GB" i="1" dirty="0" smtClean="0"/>
              <a:t>Climatic Controls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rising temperatures global, differences regionally</a:t>
            </a:r>
          </a:p>
          <a:p>
            <a:pPr lvl="1"/>
            <a:r>
              <a:rPr lang="en-GB" dirty="0" smtClean="0"/>
              <a:t>VPD hard to predict</a:t>
            </a:r>
          </a:p>
          <a:p>
            <a:r>
              <a:rPr lang="en-GB" dirty="0" smtClean="0"/>
              <a:t>Climatic Controls and LAI: GSL-lengthening with increase in 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  <a:endParaRPr lang="en-US" b="1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b="1" dirty="0"/>
              <a:t>Challenges</a:t>
            </a:r>
            <a:endParaRPr lang="en-US" b="1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plausibility test possible 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Classification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62099"/>
              </p:ext>
            </p:extLst>
          </p:nvPr>
        </p:nvGraphicFramePr>
        <p:xfrm>
          <a:off x="614934" y="1128080"/>
          <a:ext cx="7840607" cy="5228270"/>
        </p:xfrm>
        <a:graphic>
          <a:graphicData uri="http://schemas.openxmlformats.org/drawingml/2006/table">
            <a:tbl>
              <a:tblPr/>
              <a:tblGrid>
                <a:gridCol w="1149275"/>
                <a:gridCol w="4609868"/>
                <a:gridCol w="2081464"/>
              </a:tblGrid>
              <a:tr h="12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Writing</a:t>
                      </a:r>
                    </a:p>
                  </a:txBody>
                  <a:tcPr marL="7801" marR="7801" marT="78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October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 to R coding, Data overview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November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preprocessing (resizing)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December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 (17th Dec), data processing (HANTS)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Concept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January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 (extracting LSP Indices), preliminary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LAI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comparison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February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Holidays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Methods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Results as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they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April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 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indices: Correlation coefficients,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(as they come in)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Interpretation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trend analysis / doing/redoing statistics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finish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Methods, Analysis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preliminary)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689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for statistics (Climatic Controls - LAI)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start 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35056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buffer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August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Writing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Layouting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finishing touches 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Analysis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Introduction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Discussion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549218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September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Final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Presentation, more finishing touches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finishing touches,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Thesis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defense</a:t>
                      </a:r>
                    </a:p>
                  </a:txBody>
                  <a:tcPr marL="7801" marR="7801" marT="78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Timetable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LAI has a smaller resolution – possible </a:t>
            </a:r>
            <a:r>
              <a:rPr lang="en-US" dirty="0" err="1" smtClean="0"/>
              <a:t>upscaling</a:t>
            </a:r>
            <a:r>
              <a:rPr lang="en-US" dirty="0" smtClean="0"/>
              <a:t> effects (introduces more uncertainty)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Land Surface </a:t>
            </a:r>
            <a:r>
              <a:rPr lang="en-GB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key regulator of ecosystems</a:t>
            </a:r>
          </a:p>
          <a:p>
            <a:r>
              <a:rPr lang="en-GB" dirty="0" smtClean="0"/>
              <a:t>Lots of research on </a:t>
            </a:r>
            <a:r>
              <a:rPr lang="en-GB" dirty="0" smtClean="0"/>
              <a:t>measured </a:t>
            </a:r>
            <a:r>
              <a:rPr lang="en-GB" dirty="0" smtClean="0"/>
              <a:t>and </a:t>
            </a:r>
            <a:r>
              <a:rPr lang="en-GB" dirty="0" smtClean="0"/>
              <a:t>modelled LSP</a:t>
            </a:r>
          </a:p>
          <a:p>
            <a:pPr lvl="1"/>
            <a:r>
              <a:rPr lang="en-GB" dirty="0" smtClean="0"/>
              <a:t>NDVI/LAI trend analysis</a:t>
            </a:r>
          </a:p>
          <a:p>
            <a:r>
              <a:rPr lang="en-GB" dirty="0" smtClean="0"/>
              <a:t>Lots of research on impact of climate on phenology</a:t>
            </a:r>
          </a:p>
          <a:p>
            <a:r>
              <a:rPr lang="en-GB" dirty="0" smtClean="0"/>
              <a:t>Very little research on impact of climatic controls on LSP on global scales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</a:t>
            </a:r>
            <a:r>
              <a:rPr lang="en-GB" dirty="0" smtClean="0"/>
              <a:t>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933" y="13372"/>
              <a:ext cx="786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</a:t>
            </a:r>
            <a:r>
              <a:rPr lang="en-GB" dirty="0"/>
              <a:t>compare to </a:t>
            </a:r>
            <a:r>
              <a:rPr lang="en-GB" dirty="0" smtClean="0"/>
              <a:t>a remotely sensed LAI? 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</a:t>
            </a:r>
            <a:r>
              <a:rPr lang="en-GB" dirty="0" smtClean="0"/>
              <a:t>impact </a:t>
            </a:r>
            <a:r>
              <a:rPr lang="en-GB" dirty="0"/>
              <a:t>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and Method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Available data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Based on AVHRR/GIMMS NDVI3g </a:t>
            </a:r>
          </a:p>
          <a:p>
            <a:pPr lvl="1"/>
            <a:r>
              <a:rPr lang="en-GB" dirty="0" smtClean="0"/>
              <a:t>30 years (1982-2011) of global, 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33 years (1980-2012) of global, daily LAI and climatic control data</a:t>
            </a:r>
          </a:p>
          <a:p>
            <a:pPr lvl="1"/>
            <a:r>
              <a:rPr lang="en-GB" dirty="0" smtClean="0"/>
              <a:t>spatial resolution ½ degree</a:t>
            </a:r>
          </a:p>
          <a:p>
            <a:pPr marL="0" lvl="0" indent="0">
              <a:buNone/>
            </a:pPr>
            <a:r>
              <a:rPr lang="en-GB" i="1" dirty="0" smtClean="0"/>
              <a:t>Pre-Processing:</a:t>
            </a:r>
            <a:endParaRPr lang="de-CH" dirty="0" smtClean="0"/>
          </a:p>
          <a:p>
            <a:pPr lvl="0"/>
            <a:r>
              <a:rPr lang="en-GB" dirty="0" smtClean="0"/>
              <a:t>Resize LAI3g to fit LAI-re resolution</a:t>
            </a:r>
            <a:endParaRPr lang="de-CH" dirty="0" smtClean="0"/>
          </a:p>
          <a:p>
            <a:pPr lvl="0"/>
            <a:r>
              <a:rPr lang="en-GB" dirty="0" smtClean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et al. 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GSI,  Plant Functional Type (PFT) and 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" y="903319"/>
            <a:ext cx="4273873" cy="27974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705769"/>
            <a:ext cx="4279514" cy="2801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86" y="903319"/>
            <a:ext cx="4266436" cy="27925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5" y="3711697"/>
            <a:ext cx="4288224" cy="28068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and Method</a:t>
              </a:r>
              <a:r>
                <a:rPr lang="en-US" dirty="0" smtClean="0"/>
                <a:t> | Expected Results | Challenges | </a:t>
              </a:r>
              <a:r>
                <a:rPr lang="en-US" dirty="0"/>
                <a:t>Timetable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1152</Words>
  <Application>Microsoft Macintosh PowerPoint</Application>
  <PresentationFormat>On-screen Show (4:3)</PresentationFormat>
  <Paragraphs>210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Assessing the impact of climatic controls on global changes in land-surface phenology</vt:lpstr>
      <vt:lpstr>Contents</vt:lpstr>
      <vt:lpstr>Land Surface Phenology</vt:lpstr>
      <vt:lpstr>Climatic Controls</vt:lpstr>
      <vt:lpstr>Research Questions</vt:lpstr>
      <vt:lpstr>Contents</vt:lpstr>
      <vt:lpstr>Data &amp; Data Pre-Processing</vt:lpstr>
      <vt:lpstr>LAI Reanalysed</vt:lpstr>
      <vt:lpstr>Example: LAI-re for 18 April 2001</vt:lpstr>
      <vt:lpstr>Comparison: Modelled vs. Measured</vt:lpstr>
      <vt:lpstr>Extracting LSP Indices</vt:lpstr>
      <vt:lpstr>Analysing Changes in Climatic Controls </vt:lpstr>
      <vt:lpstr> Compare Climatic Controls to LAI</vt:lpstr>
      <vt:lpstr>Expected Results</vt:lpstr>
      <vt:lpstr>Contents</vt:lpstr>
      <vt:lpstr>LAI Dataset Comparison </vt:lpstr>
      <vt:lpstr>Climatic Controls</vt:lpstr>
      <vt:lpstr>Effect of Climatic Controls on LSP</vt:lpstr>
      <vt:lpstr>Timetable</vt:lpstr>
      <vt:lpstr>Literature</vt:lpstr>
      <vt:lpstr>PowerPoint Presentation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89</cp:revision>
  <dcterms:created xsi:type="dcterms:W3CDTF">2014-11-18T10:13:13Z</dcterms:created>
  <dcterms:modified xsi:type="dcterms:W3CDTF">2014-12-15T09:59:17Z</dcterms:modified>
</cp:coreProperties>
</file>