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10.12.14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10.12.14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10.12.14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10.12.14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10.12.14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10.12.14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10.12.14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10.12.14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10.12.14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10.12.14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10.12.14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10.12.14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10.12.14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10.12.14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land-surface 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MSc Concept Presentation</a:t>
            </a:r>
            <a:br>
              <a:rPr lang="en-US" dirty="0" smtClean="0"/>
            </a:br>
            <a:r>
              <a:rPr lang="en-US" dirty="0" smtClean="0"/>
              <a:t>David </a:t>
            </a:r>
            <a:r>
              <a:rPr lang="en-US" smtClean="0"/>
              <a:t>Schenkel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preparation 2/2: Extracting LSP </a:t>
            </a:r>
            <a:r>
              <a:rPr lang="en-GB" dirty="0" smtClean="0"/>
              <a:t>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Get Start of Season, End of Season and Growing Season Length</a:t>
            </a:r>
            <a:endParaRPr lang="de-CH" dirty="0"/>
          </a:p>
          <a:p>
            <a:pPr lvl="0"/>
            <a:r>
              <a:rPr lang="en-GB" dirty="0"/>
              <a:t>Harmonic Analysis to get smooth yearly LAI profiles using HANTS</a:t>
            </a:r>
            <a:endParaRPr lang="de-CH" dirty="0"/>
          </a:p>
          <a:p>
            <a:pPr lvl="1"/>
            <a:r>
              <a:rPr lang="en-GB" dirty="0"/>
              <a:t>Developed for NDVI, but same principle applies for LAI</a:t>
            </a:r>
            <a:endParaRPr lang="de-CH" dirty="0"/>
          </a:p>
          <a:p>
            <a:pPr lvl="0"/>
            <a:r>
              <a:rPr lang="en-GB" dirty="0"/>
              <a:t>Wide range of possible SOS definitions, Midpoint or Max-Increase will be used</a:t>
            </a:r>
            <a:endParaRPr lang="de-CH" dirty="0"/>
          </a:p>
          <a:p>
            <a:pPr lvl="0"/>
            <a:r>
              <a:rPr lang="en-GB" dirty="0"/>
              <a:t>EOS defined as first day after SOS where LAI value is below LAI</a:t>
            </a:r>
            <a:r>
              <a:rPr lang="en-GB" baseline="-25000" dirty="0"/>
              <a:t>SOS</a:t>
            </a:r>
            <a:endParaRPr lang="de-CH" dirty="0"/>
          </a:p>
          <a:p>
            <a:pPr lvl="0"/>
            <a:r>
              <a:rPr lang="en-GB" dirty="0"/>
              <a:t>Process all LAI-re data, random sample of LAI-3g over all years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Plausibility analysis of LAI-</a:t>
            </a:r>
            <a:r>
              <a:rPr lang="en-GB" b="1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Compare raw LAI-re data to LAI3g data for Land surface points (yearly averages, monthly averages)</a:t>
            </a:r>
            <a:endParaRPr lang="de-CH" dirty="0"/>
          </a:p>
          <a:p>
            <a:r>
              <a:rPr lang="en-GB" dirty="0"/>
              <a:t>Compare extracted LSP indices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Analyzing</a:t>
            </a:r>
            <a:r>
              <a:rPr lang="en-GB" dirty="0" smtClean="0"/>
              <a:t> </a:t>
            </a:r>
            <a:r>
              <a:rPr lang="en-GB" dirty="0"/>
              <a:t>Changes in Climatic Controls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Get monthly statistics over all available years to check for trends within data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	Compare Climatic Controls to </a:t>
            </a:r>
            <a:r>
              <a:rPr lang="en-GB" dirty="0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b="1" dirty="0" smtClean="0"/>
              <a:t>Challenges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LAI Dataset Comparison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plausibility test possible 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reasons: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err="1"/>
              <a:t>LAIre</a:t>
            </a:r>
            <a:r>
              <a:rPr lang="en-GB" dirty="0"/>
              <a:t> 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pPr lvl="0"/>
            <a:r>
              <a:rPr lang="en-GB" dirty="0"/>
              <a:t>No absolute T/VPD data, constrained by GSI data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Climatic Controls on </a:t>
            </a:r>
            <a:r>
              <a:rPr lang="en-GB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Possibilities, very little time</a:t>
            </a:r>
            <a:endParaRPr lang="de-CH" dirty="0"/>
          </a:p>
          <a:p>
            <a:pPr lvl="0"/>
            <a:r>
              <a:rPr lang="en-GB" dirty="0"/>
              <a:t>No prior work to draw on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Challenges</a:t>
            </a:r>
          </a:p>
          <a:p>
            <a:r>
              <a:rPr lang="en-US" b="1" dirty="0" smtClean="0"/>
              <a:t>Expected Results</a:t>
            </a:r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Slight rise of GSL in temperature-controlled areas</a:t>
            </a:r>
            <a:endParaRPr lang="de-CH" dirty="0"/>
          </a:p>
          <a:p>
            <a:r>
              <a:rPr lang="en-GB" dirty="0"/>
              <a:t>no expectations for VPD, unclear how it affects LSP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mtClean="0"/>
              <a:t>Question 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 Surface Phenology</a:t>
            </a:r>
            <a:r>
              <a:rPr lang="de-CH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Climatic Controls in the </a:t>
            </a:r>
            <a:r>
              <a:rPr lang="en-GB" dirty="0" smtClean="0"/>
              <a:t>LSP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Growing </a:t>
            </a:r>
            <a:r>
              <a:rPr lang="en-GB" dirty="0"/>
              <a:t>Season Index (Jolly 2005)</a:t>
            </a:r>
            <a:endParaRPr lang="de-CH" dirty="0"/>
          </a:p>
          <a:p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/>
              <a:t>on </a:t>
            </a:r>
            <a:r>
              <a:rPr lang="de-DE" dirty="0" err="1"/>
              <a:t>Temperature</a:t>
            </a:r>
            <a:r>
              <a:rPr lang="de-DE" dirty="0"/>
              <a:t>, </a:t>
            </a:r>
            <a:r>
              <a:rPr lang="de-DE" dirty="0" err="1"/>
              <a:t>Vapour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Defficit</a:t>
            </a:r>
            <a:r>
              <a:rPr lang="de-DE" dirty="0"/>
              <a:t> (VPD)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photoperiod</a:t>
            </a:r>
            <a:endParaRPr lang="de-CH" dirty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/>
              <a:t>simple linear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Reanalysis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b="1" dirty="0"/>
              <a:t>Modelled</a:t>
            </a:r>
            <a:r>
              <a:rPr lang="en-GB" dirty="0"/>
              <a:t> LAI based on GSI,  Plant Functional Type (PFT) and elevation </a:t>
            </a:r>
            <a:r>
              <a:rPr lang="en-GB" dirty="0" smtClean="0"/>
              <a:t>classes (</a:t>
            </a:r>
            <a:r>
              <a:rPr lang="en-GB" dirty="0" err="1" smtClean="0"/>
              <a:t>Stöckli</a:t>
            </a:r>
            <a:r>
              <a:rPr lang="en-GB" dirty="0" smtClean="0"/>
              <a:t> et al. 2011)</a:t>
            </a:r>
            <a:endParaRPr lang="de-CH" dirty="0"/>
          </a:p>
          <a:p>
            <a:pPr lvl="0"/>
            <a:r>
              <a:rPr lang="en-GB" dirty="0"/>
              <a:t>Prediction assimilated with 10 years of MODIS LAI and FPAR data</a:t>
            </a:r>
            <a:endParaRPr lang="de-CH" dirty="0"/>
          </a:p>
          <a:p>
            <a:pPr lvl="0"/>
            <a:r>
              <a:rPr lang="en-GB" dirty="0"/>
              <a:t>50 years of global LAI &amp; FPAR data (1 </a:t>
            </a:r>
            <a:r>
              <a:rPr lang="en-GB" dirty="0" err="1"/>
              <a:t>deg</a:t>
            </a:r>
            <a:r>
              <a:rPr lang="en-GB" dirty="0"/>
              <a:t> resolution)</a:t>
            </a:r>
            <a:endParaRPr lang="de-CH" dirty="0"/>
          </a:p>
          <a:p>
            <a:pPr lvl="0"/>
            <a:r>
              <a:rPr lang="en-GB" dirty="0"/>
              <a:t>32 years of global LAI &amp; FPAR data (0.5 </a:t>
            </a:r>
            <a:r>
              <a:rPr lang="en-GB" dirty="0" err="1"/>
              <a:t>deg</a:t>
            </a:r>
            <a:r>
              <a:rPr lang="en-GB" dirty="0"/>
              <a:t> resolution)</a:t>
            </a:r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plausible is LAI-re?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Comparison </a:t>
            </a:r>
            <a:r>
              <a:rPr lang="en-GB" dirty="0"/>
              <a:t>to an established LAI product is needed</a:t>
            </a:r>
            <a:endParaRPr lang="de-CH" dirty="0"/>
          </a:p>
          <a:p>
            <a:pPr lvl="0"/>
            <a:r>
              <a:rPr lang="en-GB" dirty="0"/>
              <a:t>LAI3g is the newest iteration of the AVHRR GIMMS </a:t>
            </a:r>
            <a:r>
              <a:rPr lang="en-GB" dirty="0" err="1"/>
              <a:t>timeseries</a:t>
            </a:r>
            <a:endParaRPr lang="de-CH" dirty="0"/>
          </a:p>
          <a:p>
            <a:pPr lvl="0"/>
            <a:r>
              <a:rPr lang="en-GB" dirty="0"/>
              <a:t>LAI3g computed with remotely sensed NDVI3g and MODIS LAI and FPAR neural network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How </a:t>
            </a:r>
            <a:r>
              <a:rPr lang="en-GB" dirty="0"/>
              <a:t>does the LAI-re compare to the LAI3g dataset? </a:t>
            </a:r>
            <a:r>
              <a:rPr lang="en-GB" dirty="0" smtClean="0"/>
              <a:t>(How)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lvl="0"/>
            <a:r>
              <a:rPr lang="en-GB" dirty="0"/>
              <a:t>How do climatic controls (temperature, VPD) impact different </a:t>
            </a:r>
            <a:r>
              <a:rPr lang="en-GB" dirty="0" smtClean="0"/>
              <a:t>regions over time?</a:t>
            </a:r>
            <a:endParaRPr lang="de-CH" dirty="0"/>
          </a:p>
          <a:p>
            <a:pPr lvl="0"/>
            <a:r>
              <a:rPr lang="en-GB" dirty="0"/>
              <a:t>(How) do changes 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Questions/Comments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preparation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smtClean="0"/>
              <a:t>Available </a:t>
            </a:r>
            <a:r>
              <a:rPr lang="en-GB" i="1" dirty="0"/>
              <a:t>data</a:t>
            </a:r>
            <a:endParaRPr lang="de-CH" dirty="0"/>
          </a:p>
          <a:p>
            <a:pPr lvl="0"/>
            <a:r>
              <a:rPr lang="en-GB" dirty="0"/>
              <a:t>LAI3g: 30 years (1982-2011) of global, 15-day composite LAI data (spatial resolution: 1/12 degree)</a:t>
            </a:r>
            <a:endParaRPr lang="de-CH" dirty="0"/>
          </a:p>
          <a:p>
            <a:pPr lvl="0"/>
            <a:r>
              <a:rPr lang="en-GB" dirty="0"/>
              <a:t>LAI-re: 33 years (1980-2012) of global, daily LAI and climatic control data</a:t>
            </a:r>
            <a:r>
              <a:rPr lang="en-GB" b="1" dirty="0"/>
              <a:t> </a:t>
            </a:r>
            <a:r>
              <a:rPr lang="en-GB" dirty="0"/>
              <a:t>(spatial resolution ½ degree)</a:t>
            </a:r>
            <a:r>
              <a:rPr lang="en-GB" b="1" dirty="0"/>
              <a:t/>
            </a:r>
            <a:br>
              <a:rPr lang="en-GB" b="1" dirty="0"/>
            </a:br>
            <a:r>
              <a:rPr lang="en-GB" i="1" dirty="0"/>
              <a:t>Preparation:</a:t>
            </a:r>
            <a:endParaRPr lang="de-CH" dirty="0"/>
          </a:p>
          <a:p>
            <a:pPr lvl="0"/>
            <a:r>
              <a:rPr lang="en-GB" dirty="0"/>
              <a:t>Resize LAI3g to fit LAI-re resolution (1/2 degree, bilinear)</a:t>
            </a:r>
            <a:endParaRPr lang="de-CH" dirty="0"/>
          </a:p>
          <a:p>
            <a:pPr lvl="0"/>
            <a:r>
              <a:rPr lang="en-GB" dirty="0"/>
              <a:t>resample temporal frequency of LAI-re (daily) to fit LAI3g (15 day composites)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731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Assessing the impact of climatic controls on global changes in land-surface phenology</vt:lpstr>
      <vt:lpstr>Content</vt:lpstr>
      <vt:lpstr>Land Surface Phenology </vt:lpstr>
      <vt:lpstr>Climatic Controls in the LSP</vt:lpstr>
      <vt:lpstr>LAI Reanalysis</vt:lpstr>
      <vt:lpstr>How plausible is LAI-re?</vt:lpstr>
      <vt:lpstr>Research Questions</vt:lpstr>
      <vt:lpstr>Content</vt:lpstr>
      <vt:lpstr>Data &amp; Data preparation 1/2</vt:lpstr>
      <vt:lpstr>Data preparation 2/2: Extracting LSP indices</vt:lpstr>
      <vt:lpstr>Plausibility analysis of LAI-re</vt:lpstr>
      <vt:lpstr>Analyzing Changes in Climatic Controls </vt:lpstr>
      <vt:lpstr> Compare Climatic Controls to LAI</vt:lpstr>
      <vt:lpstr>Content</vt:lpstr>
      <vt:lpstr>LAI Dataset Comparison </vt:lpstr>
      <vt:lpstr>Climatic Controls</vt:lpstr>
      <vt:lpstr>Effect of Climatic Controls on LSP</vt:lpstr>
      <vt:lpstr>Content</vt:lpstr>
      <vt:lpstr>Expected 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11</cp:revision>
  <dcterms:created xsi:type="dcterms:W3CDTF">2014-11-18T10:13:13Z</dcterms:created>
  <dcterms:modified xsi:type="dcterms:W3CDTF">2014-12-10T14:19:34Z</dcterms:modified>
</cp:coreProperties>
</file>