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  <a:endParaRPr lang="en-US" sz="1800" dirty="0" smtClean="0"/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</a:t>
            </a:r>
            <a:r>
              <a:rPr lang="en-GB" dirty="0" smtClean="0"/>
              <a:t>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proved </a:t>
            </a:r>
            <a:r>
              <a:rPr lang="en-GB" dirty="0" smtClean="0"/>
              <a:t>and 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dataset</a:t>
            </a:r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</a:t>
            </a:r>
            <a:r>
              <a:rPr lang="en-GB" dirty="0" smtClean="0"/>
              <a:t>trend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plausibility test possible 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Classification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615825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609868"/>
                <a:gridCol w="2081464"/>
              </a:tblGrid>
              <a:tr h="12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Thesis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defense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Timetable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LAI has a smaller resolution – possible </a:t>
            </a:r>
            <a:r>
              <a:rPr lang="en-US" dirty="0" err="1" smtClean="0"/>
              <a:t>upscaling</a:t>
            </a:r>
            <a:r>
              <a:rPr lang="en-US" dirty="0" smtClean="0"/>
              <a:t> effects (introduces more uncertainty)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</a:t>
            </a:r>
            <a:r>
              <a:rPr lang="en-GB" dirty="0" smtClean="0"/>
              <a:t>measured </a:t>
            </a:r>
            <a:r>
              <a:rPr lang="en-GB" dirty="0" smtClean="0"/>
              <a:t>and </a:t>
            </a:r>
            <a:r>
              <a:rPr lang="en-GB" dirty="0" smtClean="0"/>
              <a:t>modelled LSP</a:t>
            </a:r>
          </a:p>
          <a:p>
            <a:pPr lvl="1"/>
            <a:r>
              <a:rPr lang="en-GB" dirty="0" smtClean="0"/>
              <a:t>NDVI/LAI trend analysis</a:t>
            </a:r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/>
              <a:t>compare to </a:t>
            </a:r>
            <a:r>
              <a:rPr lang="en-GB" dirty="0" smtClean="0"/>
              <a:t>a remotely sensed LAI? 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(1982-2011) of 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years (1980-2012) of global, daily LAI and climatic control data</a:t>
            </a:r>
          </a:p>
          <a:p>
            <a:pPr lvl="1"/>
            <a:r>
              <a:rPr lang="en-GB" dirty="0" smtClean="0"/>
              <a:t>spatial resolution ½ degree</a:t>
            </a:r>
          </a:p>
          <a:p>
            <a:pPr marL="0" lvl="0" indent="0">
              <a:buNone/>
            </a:pPr>
            <a:r>
              <a:rPr lang="en-GB" i="1" dirty="0" smtClean="0"/>
              <a:t>Pre-Processing:</a:t>
            </a:r>
            <a:endParaRPr lang="de-CH" dirty="0" smtClean="0"/>
          </a:p>
          <a:p>
            <a:pPr lvl="0"/>
            <a:r>
              <a:rPr lang="en-GB" dirty="0" smtClean="0"/>
              <a:t>Resize LAI3g to fit LAI-re resolution</a:t>
            </a:r>
            <a:endParaRPr lang="de-CH" dirty="0" smtClean="0"/>
          </a:p>
          <a:p>
            <a:pPr lvl="0"/>
            <a:r>
              <a:rPr lang="en-GB" dirty="0" smtClean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GSI,  Plant Functional Type (PFT) and 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1152</Words>
  <Application>Microsoft Macintosh PowerPoint</Application>
  <PresentationFormat>On-screen Show (4:3)</PresentationFormat>
  <Paragraphs>210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Assessing the impact of climatic controls on global changes in land-surface phenology</vt:lpstr>
      <vt:lpstr>Contents</vt:lpstr>
      <vt:lpstr>Land Surface Phenology</vt:lpstr>
      <vt:lpstr>Climatic Controls</vt:lpstr>
      <vt:lpstr>Research Questions</vt:lpstr>
      <vt:lpstr>Contents</vt:lpstr>
      <vt:lpstr>Data &amp; Data Pre-Processing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90</cp:revision>
  <dcterms:created xsi:type="dcterms:W3CDTF">2014-11-18T10:13:13Z</dcterms:created>
  <dcterms:modified xsi:type="dcterms:W3CDTF">2014-12-15T10:00:39Z</dcterms:modified>
</cp:coreProperties>
</file>